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4" r:id="rId3"/>
    <p:sldMasterId id="2147483696" r:id="rId4"/>
    <p:sldMasterId id="2147483703" r:id="rId5"/>
  </p:sldMasterIdLst>
  <p:notesMasterIdLst>
    <p:notesMasterId r:id="rId24"/>
  </p:notesMasterIdLst>
  <p:sldIdLst>
    <p:sldId id="4398" r:id="rId6"/>
    <p:sldId id="4402" r:id="rId7"/>
    <p:sldId id="2134805896" r:id="rId8"/>
    <p:sldId id="2134805891" r:id="rId9"/>
    <p:sldId id="2134805851" r:id="rId10"/>
    <p:sldId id="2134805909" r:id="rId11"/>
    <p:sldId id="2134805911" r:id="rId12"/>
    <p:sldId id="2134805917" r:id="rId13"/>
    <p:sldId id="2134805922" r:id="rId14"/>
    <p:sldId id="4181" r:id="rId15"/>
    <p:sldId id="4410" r:id="rId16"/>
    <p:sldId id="4403" r:id="rId17"/>
    <p:sldId id="4405" r:id="rId18"/>
    <p:sldId id="4406" r:id="rId19"/>
    <p:sldId id="4407" r:id="rId20"/>
    <p:sldId id="4408" r:id="rId21"/>
    <p:sldId id="4404" r:id="rId22"/>
    <p:sldId id="39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7" d="100"/>
          <a:sy n="17" d="100"/>
        </p:scale>
        <p:origin x="286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7F8DC-BE0F-46DB-ACD3-3F9AAFF8D770}" type="datetimeFigureOut">
              <a:rPr lang="en-ZA" smtClean="0"/>
              <a:t>2024/03/13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5D7DA-72F1-4ECB-A54A-A2F6E6EF8190}" type="slidenum">
              <a:rPr lang="en-ZA" smtClean="0"/>
              <a:t>‹#›</a:t>
            </a:fld>
            <a:endParaRPr lang="en-ZA"/>
          </a:p>
        </p:txBody>
      </p:sp>
    </p:spTree>
    <p:extLst>
      <p:ext uri="{BB962C8B-B14F-4D97-AF65-F5344CB8AC3E}">
        <p14:creationId xmlns:p14="http://schemas.microsoft.com/office/powerpoint/2010/main" val="274777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B95D7DA-72F1-4ECB-A54A-A2F6E6EF8190}" type="slidenum">
              <a:rPr lang="en-ZA" smtClean="0"/>
              <a:t>1</a:t>
            </a:fld>
            <a:endParaRPr lang="en-ZA"/>
          </a:p>
        </p:txBody>
      </p:sp>
    </p:spTree>
    <p:extLst>
      <p:ext uri="{BB962C8B-B14F-4D97-AF65-F5344CB8AC3E}">
        <p14:creationId xmlns:p14="http://schemas.microsoft.com/office/powerpoint/2010/main" val="269317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103726"/>
            <a:ext cx="10585327" cy="398505"/>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1" y="1616532"/>
            <a:ext cx="10585327" cy="4560435"/>
          </a:xfrm>
        </p:spPr>
        <p:txBody>
          <a:bodyPr>
            <a:normAutofit/>
          </a:bodyPr>
          <a:lstStyle>
            <a:lvl1pPr marL="257175" indent="-257175" algn="l">
              <a:buFont typeface="Arial" panose="020B0604020202020204" pitchFamily="34" charset="0"/>
              <a:buChar char="•"/>
              <a:defRPr sz="18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892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9" y="914761"/>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7" y="1600202"/>
            <a:ext cx="5113313" cy="452596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2"/>
            <a:ext cx="5230360" cy="452596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56109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2707" y="2130426"/>
            <a:ext cx="9974893"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591308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907" y="935183"/>
            <a:ext cx="10684879" cy="325577"/>
          </a:xfrm>
        </p:spPr>
        <p:txBody>
          <a:bodyPr/>
          <a:lstStyle/>
          <a:p>
            <a:r>
              <a:rPr lang="en-US" dirty="0"/>
              <a:t>Click to edit Master title style</a:t>
            </a:r>
          </a:p>
        </p:txBody>
      </p:sp>
      <p:sp>
        <p:nvSpPr>
          <p:cNvPr id="3" name="Content Placeholder 2"/>
          <p:cNvSpPr>
            <a:spLocks noGrp="1"/>
          </p:cNvSpPr>
          <p:nvPr>
            <p:ph idx="1"/>
          </p:nvPr>
        </p:nvSpPr>
        <p:spPr>
          <a:xfrm>
            <a:off x="1342907" y="1412384"/>
            <a:ext cx="1068487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3"/>
            <a:ext cx="2844800" cy="365125"/>
          </a:xfrm>
          <a:prstGeom prst="rect">
            <a:avLst/>
          </a:prstGeom>
        </p:spPr>
        <p:txBody>
          <a:bodyPr/>
          <a:lstStyle>
            <a:lvl1pPr>
              <a:defRPr sz="1400"/>
            </a:lvl1pPr>
          </a:lstStyle>
          <a:p>
            <a:r>
              <a:rPr lang="en-US" dirty="0"/>
              <a:t>13</a:t>
            </a:r>
            <a:r>
              <a:rPr lang="en-US" baseline="30000" dirty="0"/>
              <a:t>th</a:t>
            </a:r>
            <a:r>
              <a:rPr lang="en-US" dirty="0"/>
              <a:t> June 2014</a:t>
            </a:r>
          </a:p>
        </p:txBody>
      </p:sp>
      <p:sp>
        <p:nvSpPr>
          <p:cNvPr id="5" name="Footer Placeholder 4"/>
          <p:cNvSpPr>
            <a:spLocks noGrp="1"/>
          </p:cNvSpPr>
          <p:nvPr>
            <p:ph type="ftr" sz="quarter" idx="11"/>
          </p:nvPr>
        </p:nvSpPr>
        <p:spPr>
          <a:xfrm>
            <a:off x="4685551" y="6533217"/>
            <a:ext cx="38608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11528612" y="6546664"/>
            <a:ext cx="606749"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170772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890112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7" y="914759"/>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6" y="1600200"/>
            <a:ext cx="5113313"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0"/>
            <a:ext cx="52303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829849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2906" y="1724891"/>
            <a:ext cx="5154876"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42906" y="2174875"/>
            <a:ext cx="5154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05600" y="1724890"/>
            <a:ext cx="5310832"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05600" y="2174875"/>
            <a:ext cx="5310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719588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649131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1851924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474" y="1435101"/>
            <a:ext cx="4932217"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331532" y="1435101"/>
            <a:ext cx="5680357"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88473" y="1800226"/>
            <a:ext cx="4932216"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678685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6181" y="4800600"/>
            <a:ext cx="1070956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6181" y="1350818"/>
            <a:ext cx="10709564"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16181" y="5367338"/>
            <a:ext cx="107095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241843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7"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567547"/>
            <a:ext cx="10585327" cy="4838018"/>
          </a:xfrm>
        </p:spPr>
        <p:txBody>
          <a:bodyPr>
            <a:normAutofit/>
          </a:bodyPr>
          <a:lstStyle>
            <a:lvl1pPr marL="257175" indent="-257175" algn="l">
              <a:buFont typeface="Arial" panose="020B0604020202020204" pitchFamily="34" charset="0"/>
              <a:buChar char="•"/>
              <a:defRPr sz="18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857721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842323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3164"/>
            <a:ext cx="27432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8473" y="1413164"/>
            <a:ext cx="7347527"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4279298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1" y="1087396"/>
            <a:ext cx="10585327" cy="414834"/>
          </a:xfrm>
        </p:spPr>
        <p:txBody>
          <a:bodyPr>
            <a:noAutofit/>
          </a:bodyPr>
          <a:lstStyle>
            <a:lvl1pPr algn="l">
              <a:defRPr sz="1575"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1" y="1567547"/>
            <a:ext cx="10585327" cy="4838018"/>
          </a:xfrm>
        </p:spPr>
        <p:txBody>
          <a:bodyPr>
            <a:normAutofit/>
          </a:bodyPr>
          <a:lstStyle>
            <a:lvl1pPr marL="192881" indent="-192881" algn="l">
              <a:buFont typeface="Arial" panose="020B0604020202020204" pitchFamily="34" charset="0"/>
              <a:buChar char="•"/>
              <a:defRPr sz="135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732045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16129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907" y="935183"/>
            <a:ext cx="10684879" cy="325577"/>
          </a:xfrm>
        </p:spPr>
        <p:txBody>
          <a:bodyPr/>
          <a:lstStyle/>
          <a:p>
            <a:r>
              <a:rPr lang="en-US" dirty="0"/>
              <a:t>Click to edit Master title style</a:t>
            </a:r>
          </a:p>
        </p:txBody>
      </p:sp>
      <p:sp>
        <p:nvSpPr>
          <p:cNvPr id="3" name="Content Placeholder 2"/>
          <p:cNvSpPr>
            <a:spLocks noGrp="1"/>
          </p:cNvSpPr>
          <p:nvPr>
            <p:ph idx="1"/>
          </p:nvPr>
        </p:nvSpPr>
        <p:spPr>
          <a:xfrm>
            <a:off x="1342907" y="1412384"/>
            <a:ext cx="1068487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3"/>
            <a:ext cx="2844800" cy="365125"/>
          </a:xfrm>
          <a:prstGeom prst="rect">
            <a:avLst/>
          </a:prstGeom>
        </p:spPr>
        <p:txBody>
          <a:bodyPr/>
          <a:lstStyle>
            <a:lvl1pPr>
              <a:defRPr sz="1400"/>
            </a:lvl1pPr>
          </a:lstStyle>
          <a:p>
            <a:r>
              <a:rPr lang="en-US" dirty="0"/>
              <a:t>13</a:t>
            </a:r>
            <a:r>
              <a:rPr lang="en-US" baseline="30000" dirty="0"/>
              <a:t>th</a:t>
            </a:r>
            <a:r>
              <a:rPr lang="en-US" dirty="0"/>
              <a:t> June 2014</a:t>
            </a:r>
          </a:p>
        </p:txBody>
      </p:sp>
      <p:sp>
        <p:nvSpPr>
          <p:cNvPr id="5" name="Footer Placeholder 4"/>
          <p:cNvSpPr>
            <a:spLocks noGrp="1"/>
          </p:cNvSpPr>
          <p:nvPr>
            <p:ph type="ftr" sz="quarter" idx="11"/>
          </p:nvPr>
        </p:nvSpPr>
        <p:spPr>
          <a:xfrm>
            <a:off x="4685551" y="6533217"/>
            <a:ext cx="38608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11528612" y="6546664"/>
            <a:ext cx="606749"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722913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1550990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7" y="914759"/>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6" y="1600200"/>
            <a:ext cx="5113313"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0"/>
            <a:ext cx="52303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712930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2906" y="1724891"/>
            <a:ext cx="5154876"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42906" y="2174875"/>
            <a:ext cx="5154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05600" y="1724890"/>
            <a:ext cx="5310832"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05600" y="2174875"/>
            <a:ext cx="5310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654072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760380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3659286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7"/>
            <a:ext cx="10585327" cy="4735285"/>
          </a:xfrm>
        </p:spPr>
        <p:txBody>
          <a:bodyPr anchor="ctr">
            <a:normAutofit/>
          </a:bodyPr>
          <a:lstStyle>
            <a:lvl1pPr marL="0" indent="0" algn="ctr">
              <a:buNone/>
              <a:defRPr sz="24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7" cy="414834"/>
          </a:xfrm>
        </p:spPr>
        <p:txBody>
          <a:bodyPr>
            <a:noAutofit/>
          </a:bodyPr>
          <a:lstStyle>
            <a:lvl1pPr algn="l">
              <a:defRPr sz="21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932346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474" y="1435101"/>
            <a:ext cx="4932217"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331532" y="1435101"/>
            <a:ext cx="5680357"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88473" y="1800226"/>
            <a:ext cx="4932216"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50830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6181" y="4800600"/>
            <a:ext cx="1070956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6181" y="1350818"/>
            <a:ext cx="10709564"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16181" y="5367338"/>
            <a:ext cx="107095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1139652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236407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3164"/>
            <a:ext cx="27432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8473" y="1413164"/>
            <a:ext cx="7347527"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851002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08485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b="0" i="0">
                <a:latin typeface="Calibri" panose="020F0502020204030204" pitchFamily="34" charset="0"/>
              </a:defRPr>
            </a:lvl2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430902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28389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b="0" i="0">
                <a:latin typeface="Calibri" panose="020F050202020403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b="0" i="0">
                <a:latin typeface="Calibri" panose="020F050202020403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b="0" i="0">
                <a:latin typeface="Calibri" panose="020F0502020204030204" pitchFamily="34" charset="0"/>
              </a:defRPr>
            </a:lvl1pPr>
          </a:lstStyle>
          <a:p>
            <a:pPr>
              <a:defRPr/>
            </a:pPr>
            <a:fld id="{70484C11-3960-8246-8732-13FBCACD55EF}" type="slidenum">
              <a:rPr lang="en-US" smtClean="0"/>
              <a:pPr>
                <a:defRPr/>
              </a:pPr>
              <a:t>‹#›</a:t>
            </a:fld>
            <a:endParaRPr lang="en-US" dirty="0"/>
          </a:p>
        </p:txBody>
      </p:sp>
    </p:spTree>
    <p:extLst>
      <p:ext uri="{BB962C8B-B14F-4D97-AF65-F5344CB8AC3E}">
        <p14:creationId xmlns:p14="http://schemas.microsoft.com/office/powerpoint/2010/main" val="1407888884"/>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614754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13165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9" y="925152"/>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3"/>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3"/>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pPr>
                <a:defRPr/>
              </a:pPr>
              <a:t>‹#›</a:t>
            </a:fld>
            <a:endParaRPr lang="en-US" dirty="0"/>
          </a:p>
        </p:txBody>
      </p:sp>
    </p:spTree>
    <p:extLst>
      <p:ext uri="{BB962C8B-B14F-4D97-AF65-F5344CB8AC3E}">
        <p14:creationId xmlns:p14="http://schemas.microsoft.com/office/powerpoint/2010/main" val="4065972895"/>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122-E27C-4643-A7E1-A8568B1C0E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42E894-9A56-C9E2-6E17-56094595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75D051-7B03-1705-26D6-7E2A0ECD14B0}"/>
              </a:ext>
            </a:extLst>
          </p:cNvPr>
          <p:cNvSpPr>
            <a:spLocks noGrp="1"/>
          </p:cNvSpPr>
          <p:nvPr>
            <p:ph type="dt" sz="half" idx="10"/>
          </p:nvPr>
        </p:nvSpPr>
        <p:spPr/>
        <p:txBody>
          <a:bodyPr/>
          <a:lstStyle/>
          <a:p>
            <a:fld id="{861EB56F-ECE9-B14B-8487-2D7B1E9ED94A}" type="datetime1">
              <a:rPr lang="en-ZA" smtClean="0"/>
              <a:t>2024/03/13</a:t>
            </a:fld>
            <a:endParaRPr lang="en-US"/>
          </a:p>
        </p:txBody>
      </p:sp>
      <p:sp>
        <p:nvSpPr>
          <p:cNvPr id="5" name="Footer Placeholder 4">
            <a:extLst>
              <a:ext uri="{FF2B5EF4-FFF2-40B4-BE49-F238E27FC236}">
                <a16:creationId xmlns:a16="http://schemas.microsoft.com/office/drawing/2014/main" id="{5CBA54B2-08E8-8C7E-EA83-D083868F1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5D6AE-BB99-F1DD-1FD3-C29D9A46D1F8}"/>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4086932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0862-11EA-70A5-1666-C3C5807CB1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57EF17-E02B-4CF2-343B-ED502B3962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D1EF2-4A54-0C95-40A8-0EB911E40C11}"/>
              </a:ext>
            </a:extLst>
          </p:cNvPr>
          <p:cNvSpPr>
            <a:spLocks noGrp="1"/>
          </p:cNvSpPr>
          <p:nvPr>
            <p:ph type="dt" sz="half" idx="10"/>
          </p:nvPr>
        </p:nvSpPr>
        <p:spPr/>
        <p:txBody>
          <a:bodyPr/>
          <a:lstStyle/>
          <a:p>
            <a:fld id="{77D84788-11AC-FC4A-A972-CE2F236183CA}" type="datetime1">
              <a:rPr lang="en-ZA" smtClean="0"/>
              <a:t>2024/03/13</a:t>
            </a:fld>
            <a:endParaRPr lang="en-US"/>
          </a:p>
        </p:txBody>
      </p:sp>
      <p:sp>
        <p:nvSpPr>
          <p:cNvPr id="5" name="Footer Placeholder 4">
            <a:extLst>
              <a:ext uri="{FF2B5EF4-FFF2-40B4-BE49-F238E27FC236}">
                <a16:creationId xmlns:a16="http://schemas.microsoft.com/office/drawing/2014/main" id="{A3CB78EE-F62F-AAC0-4652-A55904BD8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5EC04-AACB-392F-5299-5B5BC74FF891}"/>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636841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FE1F-0353-AF8D-4285-63D9973550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4409C4-572D-C33A-5A7D-58F7CE5AF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19FC6E-9724-8550-3411-63FAAB6EC09B}"/>
              </a:ext>
            </a:extLst>
          </p:cNvPr>
          <p:cNvSpPr>
            <a:spLocks noGrp="1"/>
          </p:cNvSpPr>
          <p:nvPr>
            <p:ph type="dt" sz="half" idx="10"/>
          </p:nvPr>
        </p:nvSpPr>
        <p:spPr/>
        <p:txBody>
          <a:bodyPr/>
          <a:lstStyle/>
          <a:p>
            <a:fld id="{65E7150E-45E0-C14A-989A-63A9E5DF2DD5}" type="datetime1">
              <a:rPr lang="en-ZA" smtClean="0"/>
              <a:t>2024/03/13</a:t>
            </a:fld>
            <a:endParaRPr lang="en-US"/>
          </a:p>
        </p:txBody>
      </p:sp>
      <p:sp>
        <p:nvSpPr>
          <p:cNvPr id="5" name="Footer Placeholder 4">
            <a:extLst>
              <a:ext uri="{FF2B5EF4-FFF2-40B4-BE49-F238E27FC236}">
                <a16:creationId xmlns:a16="http://schemas.microsoft.com/office/drawing/2014/main" id="{856547A5-BE8F-FAA2-259F-3DAF22F7E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54171-FFD9-C797-1D9C-D5811B0EA39D}"/>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2072561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F7E2-B90F-6872-382B-3ACB901110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15D7D7-965D-3FC2-819F-7317594CB0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75999C0-C659-1B74-1F1F-3F29F84647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5C5AB31-8CEA-8690-BD89-03A970483ED9}"/>
              </a:ext>
            </a:extLst>
          </p:cNvPr>
          <p:cNvSpPr>
            <a:spLocks noGrp="1"/>
          </p:cNvSpPr>
          <p:nvPr>
            <p:ph type="dt" sz="half" idx="10"/>
          </p:nvPr>
        </p:nvSpPr>
        <p:spPr/>
        <p:txBody>
          <a:bodyPr/>
          <a:lstStyle/>
          <a:p>
            <a:fld id="{B2A643B6-DB58-0344-943D-9D58F9E8B04F}" type="datetime1">
              <a:rPr lang="en-ZA" smtClean="0"/>
              <a:t>2024/03/13</a:t>
            </a:fld>
            <a:endParaRPr lang="en-US"/>
          </a:p>
        </p:txBody>
      </p:sp>
      <p:sp>
        <p:nvSpPr>
          <p:cNvPr id="6" name="Footer Placeholder 5">
            <a:extLst>
              <a:ext uri="{FF2B5EF4-FFF2-40B4-BE49-F238E27FC236}">
                <a16:creationId xmlns:a16="http://schemas.microsoft.com/office/drawing/2014/main" id="{0FE28EB0-15BB-A321-D32A-C879C6533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8493C-F689-71DF-9602-DC7108D7FAD3}"/>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2586285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D50F-2097-1AE2-3461-49D99B4C4D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F3A7F2-76A5-9480-BCD4-2642461D3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27A712-E938-D19B-3B02-D7AE4BBEFB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3B2965-3B48-0012-CBDE-01343A5B4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9F4BEB-5C04-3ABD-D261-A5A986CC2F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E0A808-8EB7-95DF-0A0D-DD35DBCFAFE9}"/>
              </a:ext>
            </a:extLst>
          </p:cNvPr>
          <p:cNvSpPr>
            <a:spLocks noGrp="1"/>
          </p:cNvSpPr>
          <p:nvPr>
            <p:ph type="dt" sz="half" idx="10"/>
          </p:nvPr>
        </p:nvSpPr>
        <p:spPr/>
        <p:txBody>
          <a:bodyPr/>
          <a:lstStyle/>
          <a:p>
            <a:fld id="{092410A4-ACA0-F64D-AFFD-03E9A77F9B46}" type="datetime1">
              <a:rPr lang="en-ZA" smtClean="0"/>
              <a:t>2024/03/13</a:t>
            </a:fld>
            <a:endParaRPr lang="en-US"/>
          </a:p>
        </p:txBody>
      </p:sp>
      <p:sp>
        <p:nvSpPr>
          <p:cNvPr id="8" name="Footer Placeholder 7">
            <a:extLst>
              <a:ext uri="{FF2B5EF4-FFF2-40B4-BE49-F238E27FC236}">
                <a16:creationId xmlns:a16="http://schemas.microsoft.com/office/drawing/2014/main" id="{B46BADFA-9FE0-EFFA-249F-6ED409711D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6FBB32-7E38-A021-EAF9-B1CA22140F14}"/>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4213481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852C-57BE-BB48-3490-31CDCB3B7C9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A66C64-0A0C-5205-90C9-C03B2B0191D2}"/>
              </a:ext>
            </a:extLst>
          </p:cNvPr>
          <p:cNvSpPr>
            <a:spLocks noGrp="1"/>
          </p:cNvSpPr>
          <p:nvPr>
            <p:ph type="dt" sz="half" idx="10"/>
          </p:nvPr>
        </p:nvSpPr>
        <p:spPr/>
        <p:txBody>
          <a:bodyPr/>
          <a:lstStyle/>
          <a:p>
            <a:fld id="{C879F588-9092-FC4D-B73D-1766F9C8B8A4}" type="datetime1">
              <a:rPr lang="en-ZA" smtClean="0"/>
              <a:t>2024/03/13</a:t>
            </a:fld>
            <a:endParaRPr lang="en-US"/>
          </a:p>
        </p:txBody>
      </p:sp>
      <p:sp>
        <p:nvSpPr>
          <p:cNvPr id="4" name="Footer Placeholder 3">
            <a:extLst>
              <a:ext uri="{FF2B5EF4-FFF2-40B4-BE49-F238E27FC236}">
                <a16:creationId xmlns:a16="http://schemas.microsoft.com/office/drawing/2014/main" id="{6713FBC4-75C3-7ABC-8EC8-252685544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745834-2129-510D-C7A4-95D4493FA079}"/>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3557751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3A0DD-984C-75ED-C4EF-F217EF6AF9DD}"/>
              </a:ext>
            </a:extLst>
          </p:cNvPr>
          <p:cNvSpPr>
            <a:spLocks noGrp="1"/>
          </p:cNvSpPr>
          <p:nvPr>
            <p:ph type="dt" sz="half" idx="10"/>
          </p:nvPr>
        </p:nvSpPr>
        <p:spPr/>
        <p:txBody>
          <a:bodyPr/>
          <a:lstStyle/>
          <a:p>
            <a:fld id="{BFEE240A-9847-AB44-A3BA-3FD961FD44FE}" type="datetime1">
              <a:rPr lang="en-ZA" smtClean="0"/>
              <a:t>2024/03/13</a:t>
            </a:fld>
            <a:endParaRPr lang="en-US"/>
          </a:p>
        </p:txBody>
      </p:sp>
      <p:sp>
        <p:nvSpPr>
          <p:cNvPr id="3" name="Footer Placeholder 2">
            <a:extLst>
              <a:ext uri="{FF2B5EF4-FFF2-40B4-BE49-F238E27FC236}">
                <a16:creationId xmlns:a16="http://schemas.microsoft.com/office/drawing/2014/main" id="{5A92E318-0CB1-A8CF-3CCF-CE758746E6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7213E7-A81C-1BEE-58BA-827B951F7CB9}"/>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3660611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C4BE-5F93-2E8D-2978-FA93F3F221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731268-386D-53D9-1C61-46F6D1615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9E2848-78E8-2551-96FA-FC3650E7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07E397-E09D-A4C6-B30D-8F3A44CF2AFC}"/>
              </a:ext>
            </a:extLst>
          </p:cNvPr>
          <p:cNvSpPr>
            <a:spLocks noGrp="1"/>
          </p:cNvSpPr>
          <p:nvPr>
            <p:ph type="dt" sz="half" idx="10"/>
          </p:nvPr>
        </p:nvSpPr>
        <p:spPr/>
        <p:txBody>
          <a:bodyPr/>
          <a:lstStyle/>
          <a:p>
            <a:fld id="{3E5C3F6F-6C8C-BD44-B093-5F9EA8FC86B5}" type="datetime1">
              <a:rPr lang="en-ZA" smtClean="0"/>
              <a:t>2024/03/13</a:t>
            </a:fld>
            <a:endParaRPr lang="en-US"/>
          </a:p>
        </p:txBody>
      </p:sp>
      <p:sp>
        <p:nvSpPr>
          <p:cNvPr id="6" name="Footer Placeholder 5">
            <a:extLst>
              <a:ext uri="{FF2B5EF4-FFF2-40B4-BE49-F238E27FC236}">
                <a16:creationId xmlns:a16="http://schemas.microsoft.com/office/drawing/2014/main" id="{CB660B0E-556C-4999-B02D-F903B6E3A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EC231-5C4C-8ADD-1F78-1284CB864DD2}"/>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4045339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7A44-6900-8BB9-16B6-782D20362C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39C3CDD-151B-A28C-1FA2-46F9DDEDF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8D8091-26B7-D944-8DD9-DE2D0F96D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38E302-D8E2-EEFE-9D9B-6B39F0EF4D6F}"/>
              </a:ext>
            </a:extLst>
          </p:cNvPr>
          <p:cNvSpPr>
            <a:spLocks noGrp="1"/>
          </p:cNvSpPr>
          <p:nvPr>
            <p:ph type="dt" sz="half" idx="10"/>
          </p:nvPr>
        </p:nvSpPr>
        <p:spPr/>
        <p:txBody>
          <a:bodyPr/>
          <a:lstStyle/>
          <a:p>
            <a:fld id="{38102831-1624-8244-BD8B-5972CC9AE16D}" type="datetime1">
              <a:rPr lang="en-ZA" smtClean="0"/>
              <a:t>2024/03/13</a:t>
            </a:fld>
            <a:endParaRPr lang="en-US"/>
          </a:p>
        </p:txBody>
      </p:sp>
      <p:sp>
        <p:nvSpPr>
          <p:cNvPr id="6" name="Footer Placeholder 5">
            <a:extLst>
              <a:ext uri="{FF2B5EF4-FFF2-40B4-BE49-F238E27FC236}">
                <a16:creationId xmlns:a16="http://schemas.microsoft.com/office/drawing/2014/main" id="{83F927D4-53CF-4079-111B-EDF6DE11F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7C1C1-9AFA-6965-416C-195F2EA9C4F8}"/>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1779605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BCDF-3D4E-E772-B392-41D6C1A0DCA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F473C5-03ED-27A1-2AD1-C30B986FD0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79A8A4-FA89-2045-79C6-4AA78528CB0D}"/>
              </a:ext>
            </a:extLst>
          </p:cNvPr>
          <p:cNvSpPr>
            <a:spLocks noGrp="1"/>
          </p:cNvSpPr>
          <p:nvPr>
            <p:ph type="dt" sz="half" idx="10"/>
          </p:nvPr>
        </p:nvSpPr>
        <p:spPr/>
        <p:txBody>
          <a:bodyPr/>
          <a:lstStyle/>
          <a:p>
            <a:fld id="{C28DC9ED-2A6D-A549-B46E-2CF09EA1C3FD}" type="datetime1">
              <a:rPr lang="en-ZA" smtClean="0"/>
              <a:t>2024/03/13</a:t>
            </a:fld>
            <a:endParaRPr lang="en-US"/>
          </a:p>
        </p:txBody>
      </p:sp>
      <p:sp>
        <p:nvSpPr>
          <p:cNvPr id="5" name="Footer Placeholder 4">
            <a:extLst>
              <a:ext uri="{FF2B5EF4-FFF2-40B4-BE49-F238E27FC236}">
                <a16:creationId xmlns:a16="http://schemas.microsoft.com/office/drawing/2014/main" id="{339C8607-991B-5713-ABC2-33FFC3A07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5EB1F-2AF1-E457-D03F-CE29413DE00C}"/>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239426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9" y="924793"/>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7" y="1724891"/>
            <a:ext cx="5154876" cy="449984"/>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chemeClr val="dk1"/>
              </a:buClr>
              <a:buSzPts val="2000"/>
              <a:buNone/>
              <a:defRPr sz="15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8" name="Google Shape;48;p7"/>
          <p:cNvSpPr txBox="1">
            <a:spLocks noGrp="1"/>
          </p:cNvSpPr>
          <p:nvPr>
            <p:ph type="body" idx="2"/>
          </p:nvPr>
        </p:nvSpPr>
        <p:spPr>
          <a:xfrm>
            <a:off x="1342907" y="2174875"/>
            <a:ext cx="5154876"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9" name="Google Shape;49;p7"/>
          <p:cNvSpPr txBox="1">
            <a:spLocks noGrp="1"/>
          </p:cNvSpPr>
          <p:nvPr>
            <p:ph type="body" idx="3"/>
          </p:nvPr>
        </p:nvSpPr>
        <p:spPr>
          <a:xfrm>
            <a:off x="6705600" y="1724892"/>
            <a:ext cx="5310832" cy="449985"/>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chemeClr val="dk1"/>
              </a:buClr>
              <a:buSzPts val="2000"/>
              <a:buNone/>
              <a:defRPr sz="15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1" name="Google Shape;51;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ZA" smtClean="0"/>
              <a:pPr/>
              <a:t>‹#›</a:t>
            </a:fld>
            <a:endParaRPr lang="en-ZA" dirty="0"/>
          </a:p>
        </p:txBody>
      </p:sp>
    </p:spTree>
    <p:extLst>
      <p:ext uri="{BB962C8B-B14F-4D97-AF65-F5344CB8AC3E}">
        <p14:creationId xmlns:p14="http://schemas.microsoft.com/office/powerpoint/2010/main" val="187510922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9092B-25E4-0737-C70D-79FFEC6E5B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55E87D-237B-34C8-B044-680851CD5E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501DF6-864D-A94F-792C-003E2410B647}"/>
              </a:ext>
            </a:extLst>
          </p:cNvPr>
          <p:cNvSpPr>
            <a:spLocks noGrp="1"/>
          </p:cNvSpPr>
          <p:nvPr>
            <p:ph type="dt" sz="half" idx="10"/>
          </p:nvPr>
        </p:nvSpPr>
        <p:spPr/>
        <p:txBody>
          <a:bodyPr/>
          <a:lstStyle/>
          <a:p>
            <a:fld id="{FF8C3676-F2B5-B246-B6B3-CF886127C0BE}" type="datetime1">
              <a:rPr lang="en-ZA" smtClean="0"/>
              <a:t>2024/03/13</a:t>
            </a:fld>
            <a:endParaRPr lang="en-US"/>
          </a:p>
        </p:txBody>
      </p:sp>
      <p:sp>
        <p:nvSpPr>
          <p:cNvPr id="5" name="Footer Placeholder 4">
            <a:extLst>
              <a:ext uri="{FF2B5EF4-FFF2-40B4-BE49-F238E27FC236}">
                <a16:creationId xmlns:a16="http://schemas.microsoft.com/office/drawing/2014/main" id="{4B6D13A1-C2BF-452E-37D2-4FDACB9F9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4DAE6-AA85-CFE8-DC12-1C75D0876C02}"/>
              </a:ext>
            </a:extLst>
          </p:cNvPr>
          <p:cNvSpPr>
            <a:spLocks noGrp="1"/>
          </p:cNvSpPr>
          <p:nvPr>
            <p:ph type="sldNum" sz="quarter" idx="12"/>
          </p:nvPr>
        </p:nvSpPr>
        <p:spPr/>
        <p:txBody>
          <a:bodyPr/>
          <a:lstStyle/>
          <a:p>
            <a:fld id="{D85CDF60-77ED-F641-A381-66911FC785A5}" type="slidenum">
              <a:rPr lang="en-US" smtClean="0"/>
              <a:t>‹#›</a:t>
            </a:fld>
            <a:endParaRPr lang="en-US"/>
          </a:p>
        </p:txBody>
      </p:sp>
    </p:spTree>
    <p:extLst>
      <p:ext uri="{BB962C8B-B14F-4D97-AF65-F5344CB8AC3E}">
        <p14:creationId xmlns:p14="http://schemas.microsoft.com/office/powerpoint/2010/main" val="263650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2"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640"/>
              </a:spcBef>
              <a:spcAft>
                <a:spcPts val="0"/>
              </a:spcAft>
              <a:buClr>
                <a:srgbClr val="3E3C3B"/>
              </a:buClr>
              <a:buSzPts val="2100"/>
              <a:buFont typeface="Arial"/>
              <a:buNone/>
              <a:defRPr sz="1034" b="0" i="0" u="none" strike="noStrike" cap="none">
                <a:solidFill>
                  <a:srgbClr val="3E3C3B"/>
                </a:solidFill>
                <a:latin typeface="Georgia"/>
                <a:ea typeface="Georgia"/>
                <a:cs typeface="Georgia"/>
                <a:sym typeface="Georgia"/>
              </a:defRPr>
            </a:lvl1pPr>
            <a:lvl2pPr marR="0" lvl="1"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2pPr>
            <a:lvl3pPr marR="0" lvl="2"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3pPr>
            <a:lvl4pPr marR="0" lvl="3"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4pPr>
            <a:lvl5pPr marR="0" lvl="4"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5pPr>
            <a:lvl6pPr marR="0" lvl="5"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6pPr>
            <a:lvl7pPr marR="0" lvl="6"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7pPr>
            <a:lvl8pPr marR="0" lvl="7"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8pPr>
            <a:lvl9pPr marR="0" lvl="8"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05254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60110" tIns="30043" rIns="60110" bIns="30043" anchor="ctr" anchorCtr="0">
            <a:noAutofit/>
          </a:bodyPr>
          <a:lstStyle/>
          <a:p>
            <a:pPr marL="0" marR="0" lvl="0" indent="0" algn="ctr" rtl="0">
              <a:spcBef>
                <a:spcPts val="0"/>
              </a:spcBef>
              <a:spcAft>
                <a:spcPts val="0"/>
              </a:spcAft>
              <a:buClr>
                <a:schemeClr val="dk1"/>
              </a:buClr>
              <a:buSzPts val="2500"/>
              <a:buFont typeface="Calibri"/>
              <a:buNone/>
            </a:pPr>
            <a:endParaRPr sz="123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60110" tIns="30043" rIns="60110" bIns="30043" anchor="t" anchorCtr="0">
            <a:noAutofit/>
          </a:bodyPr>
          <a:lstStyle/>
          <a:p>
            <a:pPr marL="0" marR="0" lvl="0" indent="0" algn="l" rtl="0">
              <a:spcBef>
                <a:spcPts val="0"/>
              </a:spcBef>
              <a:spcAft>
                <a:spcPts val="0"/>
              </a:spcAft>
              <a:buClr>
                <a:schemeClr val="dk1"/>
              </a:buClr>
              <a:buSzPts val="2500"/>
              <a:buFont typeface="Calibri"/>
              <a:buNone/>
            </a:pPr>
            <a:endParaRPr sz="123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5"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8"/>
            <a:ext cx="6089972" cy="2398861"/>
          </a:xfrm>
          <a:prstGeom prst="rect">
            <a:avLst/>
          </a:prstGeom>
          <a:solidFill>
            <a:srgbClr val="3E3C3B"/>
          </a:solidFill>
          <a:ln>
            <a:noFill/>
          </a:ln>
        </p:spPr>
        <p:txBody>
          <a:bodyPr spcFirstLastPara="1" wrap="square" lIns="60110" tIns="30043" rIns="60110" bIns="30043" anchor="ctr" anchorCtr="0">
            <a:noAutofit/>
          </a:bodyPr>
          <a:lstStyle/>
          <a:p>
            <a:pPr marL="0" marR="0" lvl="0" indent="0" algn="ctr" rtl="0">
              <a:spcBef>
                <a:spcPts val="0"/>
              </a:spcBef>
              <a:spcAft>
                <a:spcPts val="0"/>
              </a:spcAft>
              <a:buClr>
                <a:schemeClr val="dk1"/>
              </a:buClr>
              <a:buSzPts val="2500"/>
              <a:buFont typeface="Calibri"/>
              <a:buNone/>
            </a:pPr>
            <a:endParaRPr sz="123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60110" tIns="30043" rIns="60110" bIns="30043" anchor="ctr" anchorCtr="0">
            <a:noAutofit/>
          </a:bodyPr>
          <a:lstStyle/>
          <a:p>
            <a:pPr marL="0" marR="0" lvl="0" indent="0" algn="ctr" rtl="0">
              <a:spcBef>
                <a:spcPts val="0"/>
              </a:spcBef>
              <a:spcAft>
                <a:spcPts val="0"/>
              </a:spcAft>
              <a:buClr>
                <a:schemeClr val="dk1"/>
              </a:buClr>
              <a:buSzPts val="2500"/>
              <a:buFont typeface="Calibri"/>
              <a:buNone/>
            </a:pPr>
            <a:endParaRPr sz="123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9"/>
            <a:ext cx="4654691"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2365"/>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4"/>
            <a:ext cx="4654691" cy="562073"/>
          </a:xfrm>
          <a:prstGeom prst="rect">
            <a:avLst/>
          </a:prstGeom>
          <a:noFill/>
          <a:ln>
            <a:noFill/>
          </a:ln>
        </p:spPr>
        <p:txBody>
          <a:bodyPr spcFirstLastPara="1" wrap="square" lIns="122000" tIns="60975" rIns="122000" bIns="60975" anchor="t" anchorCtr="0">
            <a:noAutofit/>
          </a:bodyPr>
          <a:lstStyle>
            <a:lvl1pPr marL="225251" lvl="0" indent="-112625" algn="l" rtl="0">
              <a:lnSpc>
                <a:spcPct val="90000"/>
              </a:lnSpc>
              <a:spcBef>
                <a:spcPts val="690"/>
              </a:spcBef>
              <a:spcAft>
                <a:spcPts val="0"/>
              </a:spcAft>
              <a:buClr>
                <a:srgbClr val="3E3C3B"/>
              </a:buClr>
              <a:buSzPts val="2100"/>
              <a:buNone/>
              <a:defRPr sz="1034">
                <a:solidFill>
                  <a:srgbClr val="3E3C3B"/>
                </a:solidFill>
              </a:defRPr>
            </a:lvl1pPr>
            <a:lvl2pPr marL="450502" lvl="1" indent="-112625" algn="l" rtl="0">
              <a:lnSpc>
                <a:spcPct val="90000"/>
              </a:lnSpc>
              <a:spcBef>
                <a:spcPts val="345"/>
              </a:spcBef>
              <a:spcAft>
                <a:spcPts val="0"/>
              </a:spcAft>
              <a:buClr>
                <a:srgbClr val="908F8F"/>
              </a:buClr>
              <a:buSzPts val="2700"/>
              <a:buNone/>
              <a:defRPr sz="1331">
                <a:solidFill>
                  <a:srgbClr val="908F8F"/>
                </a:solidFill>
              </a:defRPr>
            </a:lvl2pPr>
            <a:lvl3pPr marL="675753" lvl="2" indent="-112625" algn="l" rtl="0">
              <a:lnSpc>
                <a:spcPct val="90000"/>
              </a:lnSpc>
              <a:spcBef>
                <a:spcPts val="345"/>
              </a:spcBef>
              <a:spcAft>
                <a:spcPts val="0"/>
              </a:spcAft>
              <a:buClr>
                <a:srgbClr val="908F8F"/>
              </a:buClr>
              <a:buSzPts val="2500"/>
              <a:buNone/>
              <a:defRPr sz="1232">
                <a:solidFill>
                  <a:srgbClr val="908F8F"/>
                </a:solidFill>
              </a:defRPr>
            </a:lvl3pPr>
            <a:lvl4pPr marL="901004" lvl="3" indent="-112625" algn="l" rtl="0">
              <a:lnSpc>
                <a:spcPct val="90000"/>
              </a:lnSpc>
              <a:spcBef>
                <a:spcPts val="345"/>
              </a:spcBef>
              <a:spcAft>
                <a:spcPts val="0"/>
              </a:spcAft>
              <a:buClr>
                <a:srgbClr val="908F8F"/>
              </a:buClr>
              <a:buSzPts val="2100"/>
              <a:buNone/>
              <a:defRPr sz="1034">
                <a:solidFill>
                  <a:srgbClr val="908F8F"/>
                </a:solidFill>
              </a:defRPr>
            </a:lvl4pPr>
            <a:lvl5pPr marL="1126255" lvl="4" indent="-112625" algn="l" rtl="0">
              <a:lnSpc>
                <a:spcPct val="90000"/>
              </a:lnSpc>
              <a:spcBef>
                <a:spcPts val="345"/>
              </a:spcBef>
              <a:spcAft>
                <a:spcPts val="0"/>
              </a:spcAft>
              <a:buClr>
                <a:srgbClr val="908F8F"/>
              </a:buClr>
              <a:buSzPts val="2100"/>
              <a:buNone/>
              <a:defRPr sz="1034">
                <a:solidFill>
                  <a:srgbClr val="908F8F"/>
                </a:solidFill>
              </a:defRPr>
            </a:lvl5pPr>
            <a:lvl6pPr marL="1351506" lvl="5" indent="-112625" algn="l" rtl="0">
              <a:lnSpc>
                <a:spcPct val="90000"/>
              </a:lnSpc>
              <a:spcBef>
                <a:spcPts val="345"/>
              </a:spcBef>
              <a:spcAft>
                <a:spcPts val="0"/>
              </a:spcAft>
              <a:buClr>
                <a:srgbClr val="908F8F"/>
              </a:buClr>
              <a:buSzPts val="2100"/>
              <a:buNone/>
              <a:defRPr sz="1034">
                <a:solidFill>
                  <a:srgbClr val="908F8F"/>
                </a:solidFill>
              </a:defRPr>
            </a:lvl6pPr>
            <a:lvl7pPr marL="1576757" lvl="6" indent="-112625" algn="l" rtl="0">
              <a:lnSpc>
                <a:spcPct val="90000"/>
              </a:lnSpc>
              <a:spcBef>
                <a:spcPts val="345"/>
              </a:spcBef>
              <a:spcAft>
                <a:spcPts val="0"/>
              </a:spcAft>
              <a:buClr>
                <a:srgbClr val="908F8F"/>
              </a:buClr>
              <a:buSzPts val="2100"/>
              <a:buNone/>
              <a:defRPr sz="1034">
                <a:solidFill>
                  <a:srgbClr val="908F8F"/>
                </a:solidFill>
              </a:defRPr>
            </a:lvl7pPr>
            <a:lvl8pPr marL="1802008" lvl="7" indent="-112625" algn="l" rtl="0">
              <a:lnSpc>
                <a:spcPct val="90000"/>
              </a:lnSpc>
              <a:spcBef>
                <a:spcPts val="345"/>
              </a:spcBef>
              <a:spcAft>
                <a:spcPts val="0"/>
              </a:spcAft>
              <a:buClr>
                <a:srgbClr val="908F8F"/>
              </a:buClr>
              <a:buSzPts val="2100"/>
              <a:buNone/>
              <a:defRPr sz="1034">
                <a:solidFill>
                  <a:srgbClr val="908F8F"/>
                </a:solidFill>
              </a:defRPr>
            </a:lvl8pPr>
            <a:lvl9pPr marL="2027259" lvl="8" indent="-112625" algn="l" rtl="0">
              <a:lnSpc>
                <a:spcPct val="90000"/>
              </a:lnSpc>
              <a:spcBef>
                <a:spcPts val="345"/>
              </a:spcBef>
              <a:spcAft>
                <a:spcPts val="0"/>
              </a:spcAft>
              <a:buClr>
                <a:srgbClr val="908F8F"/>
              </a:buClr>
              <a:buSzPts val="2100"/>
              <a:buNone/>
              <a:defRPr sz="1034">
                <a:solidFill>
                  <a:srgbClr val="908F8F"/>
                </a:solidFill>
              </a:defRPr>
            </a:lvl9pPr>
          </a:lstStyle>
          <a:p>
            <a:endParaRPr/>
          </a:p>
        </p:txBody>
      </p:sp>
      <p:sp>
        <p:nvSpPr>
          <p:cNvPr id="20" name="Google Shape;20;p2"/>
          <p:cNvSpPr txBox="1">
            <a:spLocks noGrp="1"/>
          </p:cNvSpPr>
          <p:nvPr>
            <p:ph type="body" idx="2"/>
          </p:nvPr>
        </p:nvSpPr>
        <p:spPr>
          <a:xfrm>
            <a:off x="245769" y="3225988"/>
            <a:ext cx="4654691" cy="562073"/>
          </a:xfrm>
          <a:prstGeom prst="rect">
            <a:avLst/>
          </a:prstGeom>
          <a:noFill/>
          <a:ln>
            <a:noFill/>
          </a:ln>
        </p:spPr>
        <p:txBody>
          <a:bodyPr spcFirstLastPara="1" wrap="square" lIns="122000" tIns="60975" rIns="122000" bIns="60975" anchor="t" anchorCtr="0">
            <a:noAutofit/>
          </a:bodyPr>
          <a:lstStyle>
            <a:lvl1pPr marL="225251" lvl="0" indent="-112625" algn="l" rtl="0">
              <a:lnSpc>
                <a:spcPct val="90000"/>
              </a:lnSpc>
              <a:spcBef>
                <a:spcPts val="690"/>
              </a:spcBef>
              <a:spcAft>
                <a:spcPts val="0"/>
              </a:spcAft>
              <a:buClr>
                <a:srgbClr val="3E3C3B"/>
              </a:buClr>
              <a:buSzPts val="2100"/>
              <a:buNone/>
              <a:defRPr sz="1034">
                <a:solidFill>
                  <a:srgbClr val="3E3C3B"/>
                </a:solidFill>
              </a:defRPr>
            </a:lvl1pPr>
            <a:lvl2pPr marL="450502" lvl="1" indent="-112625" algn="l" rtl="0">
              <a:lnSpc>
                <a:spcPct val="90000"/>
              </a:lnSpc>
              <a:spcBef>
                <a:spcPts val="345"/>
              </a:spcBef>
              <a:spcAft>
                <a:spcPts val="0"/>
              </a:spcAft>
              <a:buClr>
                <a:srgbClr val="908F8F"/>
              </a:buClr>
              <a:buSzPts val="2700"/>
              <a:buNone/>
              <a:defRPr sz="1331">
                <a:solidFill>
                  <a:srgbClr val="908F8F"/>
                </a:solidFill>
              </a:defRPr>
            </a:lvl2pPr>
            <a:lvl3pPr marL="675753" lvl="2" indent="-112625" algn="l" rtl="0">
              <a:lnSpc>
                <a:spcPct val="90000"/>
              </a:lnSpc>
              <a:spcBef>
                <a:spcPts val="345"/>
              </a:spcBef>
              <a:spcAft>
                <a:spcPts val="0"/>
              </a:spcAft>
              <a:buClr>
                <a:srgbClr val="908F8F"/>
              </a:buClr>
              <a:buSzPts val="2500"/>
              <a:buNone/>
              <a:defRPr sz="1232">
                <a:solidFill>
                  <a:srgbClr val="908F8F"/>
                </a:solidFill>
              </a:defRPr>
            </a:lvl3pPr>
            <a:lvl4pPr marL="901004" lvl="3" indent="-112625" algn="l" rtl="0">
              <a:lnSpc>
                <a:spcPct val="90000"/>
              </a:lnSpc>
              <a:spcBef>
                <a:spcPts val="345"/>
              </a:spcBef>
              <a:spcAft>
                <a:spcPts val="0"/>
              </a:spcAft>
              <a:buClr>
                <a:srgbClr val="908F8F"/>
              </a:buClr>
              <a:buSzPts val="2100"/>
              <a:buNone/>
              <a:defRPr sz="1034">
                <a:solidFill>
                  <a:srgbClr val="908F8F"/>
                </a:solidFill>
              </a:defRPr>
            </a:lvl4pPr>
            <a:lvl5pPr marL="1126255" lvl="4" indent="-112625" algn="l" rtl="0">
              <a:lnSpc>
                <a:spcPct val="90000"/>
              </a:lnSpc>
              <a:spcBef>
                <a:spcPts val="345"/>
              </a:spcBef>
              <a:spcAft>
                <a:spcPts val="0"/>
              </a:spcAft>
              <a:buClr>
                <a:srgbClr val="908F8F"/>
              </a:buClr>
              <a:buSzPts val="2100"/>
              <a:buNone/>
              <a:defRPr sz="1034">
                <a:solidFill>
                  <a:srgbClr val="908F8F"/>
                </a:solidFill>
              </a:defRPr>
            </a:lvl5pPr>
            <a:lvl6pPr marL="1351506" lvl="5" indent="-112625" algn="l" rtl="0">
              <a:lnSpc>
                <a:spcPct val="90000"/>
              </a:lnSpc>
              <a:spcBef>
                <a:spcPts val="345"/>
              </a:spcBef>
              <a:spcAft>
                <a:spcPts val="0"/>
              </a:spcAft>
              <a:buClr>
                <a:srgbClr val="908F8F"/>
              </a:buClr>
              <a:buSzPts val="2100"/>
              <a:buNone/>
              <a:defRPr sz="1034">
                <a:solidFill>
                  <a:srgbClr val="908F8F"/>
                </a:solidFill>
              </a:defRPr>
            </a:lvl6pPr>
            <a:lvl7pPr marL="1576757" lvl="6" indent="-112625" algn="l" rtl="0">
              <a:lnSpc>
                <a:spcPct val="90000"/>
              </a:lnSpc>
              <a:spcBef>
                <a:spcPts val="345"/>
              </a:spcBef>
              <a:spcAft>
                <a:spcPts val="0"/>
              </a:spcAft>
              <a:buClr>
                <a:srgbClr val="908F8F"/>
              </a:buClr>
              <a:buSzPts val="2100"/>
              <a:buNone/>
              <a:defRPr sz="1034">
                <a:solidFill>
                  <a:srgbClr val="908F8F"/>
                </a:solidFill>
              </a:defRPr>
            </a:lvl7pPr>
            <a:lvl8pPr marL="1802008" lvl="7" indent="-112625" algn="l" rtl="0">
              <a:lnSpc>
                <a:spcPct val="90000"/>
              </a:lnSpc>
              <a:spcBef>
                <a:spcPts val="345"/>
              </a:spcBef>
              <a:spcAft>
                <a:spcPts val="0"/>
              </a:spcAft>
              <a:buClr>
                <a:srgbClr val="908F8F"/>
              </a:buClr>
              <a:buSzPts val="2100"/>
              <a:buNone/>
              <a:defRPr sz="1034">
                <a:solidFill>
                  <a:srgbClr val="908F8F"/>
                </a:solidFill>
              </a:defRPr>
            </a:lvl8pPr>
            <a:lvl9pPr marL="2027259" lvl="8" indent="-112625" algn="l" rtl="0">
              <a:lnSpc>
                <a:spcPct val="90000"/>
              </a:lnSpc>
              <a:spcBef>
                <a:spcPts val="345"/>
              </a:spcBef>
              <a:spcAft>
                <a:spcPts val="0"/>
              </a:spcAft>
              <a:buClr>
                <a:srgbClr val="908F8F"/>
              </a:buClr>
              <a:buSzPts val="2100"/>
              <a:buNone/>
              <a:defRPr sz="1034">
                <a:solidFill>
                  <a:srgbClr val="908F8F"/>
                </a:solidFill>
              </a:defRPr>
            </a:lvl9pPr>
          </a:lstStyle>
          <a:p>
            <a:endParaRPr/>
          </a:p>
        </p:txBody>
      </p:sp>
      <p:sp>
        <p:nvSpPr>
          <p:cNvPr id="21" name="Google Shape;21;p2"/>
          <p:cNvSpPr>
            <a:spLocks noGrp="1"/>
          </p:cNvSpPr>
          <p:nvPr>
            <p:ph type="pic" idx="3"/>
          </p:nvPr>
        </p:nvSpPr>
        <p:spPr>
          <a:xfrm>
            <a:off x="5785100"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690"/>
              </a:spcBef>
              <a:spcAft>
                <a:spcPts val="0"/>
              </a:spcAft>
              <a:buClr>
                <a:srgbClr val="3E3C3B"/>
              </a:buClr>
              <a:buSzPts val="2100"/>
              <a:buFont typeface="Arial"/>
              <a:buNone/>
              <a:defRPr sz="1034" b="0" i="0" u="none" strike="noStrike" cap="none">
                <a:solidFill>
                  <a:srgbClr val="3E3C3B"/>
                </a:solidFill>
                <a:latin typeface="Georgia"/>
                <a:ea typeface="Georgia"/>
                <a:cs typeface="Georgia"/>
                <a:sym typeface="Georgia"/>
              </a:defRPr>
            </a:lvl1pPr>
            <a:lvl2pPr marR="0" lvl="1"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2pPr>
            <a:lvl3pPr marR="0" lvl="2"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3pPr>
            <a:lvl4pPr marR="0" lvl="3"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4pPr>
            <a:lvl5pPr marR="0" lvl="4"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5pPr>
            <a:lvl6pPr marR="0" lvl="5" algn="l" rtl="0">
              <a:lnSpc>
                <a:spcPct val="90000"/>
              </a:lnSpc>
              <a:spcBef>
                <a:spcPts val="345"/>
              </a:spcBef>
              <a:spcAft>
                <a:spcPts val="0"/>
              </a:spcAft>
              <a:buClr>
                <a:schemeClr val="dk1"/>
              </a:buClr>
              <a:buSzPts val="2500"/>
              <a:buFont typeface="Arial"/>
              <a:buChar char="•"/>
              <a:defRPr sz="1232" b="0" i="0" u="none" strike="noStrike" cap="none">
                <a:solidFill>
                  <a:schemeClr val="dk1"/>
                </a:solidFill>
                <a:latin typeface="Calibri"/>
                <a:ea typeface="Calibri"/>
                <a:cs typeface="Calibri"/>
                <a:sym typeface="Calibri"/>
              </a:defRPr>
            </a:lvl6pPr>
            <a:lvl7pPr marR="0" lvl="6" algn="l" rtl="0">
              <a:lnSpc>
                <a:spcPct val="90000"/>
              </a:lnSpc>
              <a:spcBef>
                <a:spcPts val="345"/>
              </a:spcBef>
              <a:spcAft>
                <a:spcPts val="0"/>
              </a:spcAft>
              <a:buClr>
                <a:schemeClr val="dk1"/>
              </a:buClr>
              <a:buSzPts val="2500"/>
              <a:buFont typeface="Arial"/>
              <a:buChar char="•"/>
              <a:defRPr sz="1232" b="0" i="0" u="none" strike="noStrike" cap="none">
                <a:solidFill>
                  <a:schemeClr val="dk1"/>
                </a:solidFill>
                <a:latin typeface="Calibri"/>
                <a:ea typeface="Calibri"/>
                <a:cs typeface="Calibri"/>
                <a:sym typeface="Calibri"/>
              </a:defRPr>
            </a:lvl7pPr>
            <a:lvl8pPr marR="0" lvl="7" algn="l" rtl="0">
              <a:lnSpc>
                <a:spcPct val="90000"/>
              </a:lnSpc>
              <a:spcBef>
                <a:spcPts val="345"/>
              </a:spcBef>
              <a:spcAft>
                <a:spcPts val="0"/>
              </a:spcAft>
              <a:buClr>
                <a:schemeClr val="dk1"/>
              </a:buClr>
              <a:buSzPts val="2500"/>
              <a:buFont typeface="Arial"/>
              <a:buChar char="•"/>
              <a:defRPr sz="1232" b="0" i="0" u="none" strike="noStrike" cap="none">
                <a:solidFill>
                  <a:schemeClr val="dk1"/>
                </a:solidFill>
                <a:latin typeface="Calibri"/>
                <a:ea typeface="Calibri"/>
                <a:cs typeface="Calibri"/>
                <a:sym typeface="Calibri"/>
              </a:defRPr>
            </a:lvl8pPr>
            <a:lvl9pPr marR="0" lvl="8" algn="l" rtl="0">
              <a:lnSpc>
                <a:spcPct val="90000"/>
              </a:lnSpc>
              <a:spcBef>
                <a:spcPts val="345"/>
              </a:spcBef>
              <a:spcAft>
                <a:spcPts val="0"/>
              </a:spcAft>
              <a:buClr>
                <a:schemeClr val="dk1"/>
              </a:buClr>
              <a:buSzPts val="2500"/>
              <a:buFont typeface="Arial"/>
              <a:buChar char="•"/>
              <a:defRPr sz="123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1" cy="330504"/>
          </a:xfrm>
          <a:prstGeom prst="rect">
            <a:avLst/>
          </a:prstGeom>
          <a:noFill/>
          <a:ln>
            <a:noFill/>
          </a:ln>
        </p:spPr>
        <p:txBody>
          <a:bodyPr spcFirstLastPara="1" wrap="square" lIns="122000" tIns="60975" rIns="122000" bIns="60975" anchor="t" anchorCtr="0">
            <a:noAutofit/>
          </a:bodyPr>
          <a:lstStyle>
            <a:lvl1pPr marL="225251" lvl="0" indent="-112625" algn="ctr" rtl="0">
              <a:lnSpc>
                <a:spcPct val="90000"/>
              </a:lnSpc>
              <a:spcBef>
                <a:spcPts val="690"/>
              </a:spcBef>
              <a:spcAft>
                <a:spcPts val="0"/>
              </a:spcAft>
              <a:buClr>
                <a:srgbClr val="999C99"/>
              </a:buClr>
              <a:buSzPts val="1400"/>
              <a:buNone/>
              <a:defRPr sz="690">
                <a:solidFill>
                  <a:srgbClr val="999C99"/>
                </a:solidFill>
              </a:defRPr>
            </a:lvl1pPr>
            <a:lvl2pPr marL="450502" lvl="1" indent="-112625" algn="l" rtl="0">
              <a:lnSpc>
                <a:spcPct val="90000"/>
              </a:lnSpc>
              <a:spcBef>
                <a:spcPts val="345"/>
              </a:spcBef>
              <a:spcAft>
                <a:spcPts val="0"/>
              </a:spcAft>
              <a:buClr>
                <a:srgbClr val="908F8F"/>
              </a:buClr>
              <a:buSzPts val="2700"/>
              <a:buNone/>
              <a:defRPr sz="1331">
                <a:solidFill>
                  <a:srgbClr val="908F8F"/>
                </a:solidFill>
              </a:defRPr>
            </a:lvl2pPr>
            <a:lvl3pPr marL="675753" lvl="2" indent="-112625" algn="l" rtl="0">
              <a:lnSpc>
                <a:spcPct val="90000"/>
              </a:lnSpc>
              <a:spcBef>
                <a:spcPts val="345"/>
              </a:spcBef>
              <a:spcAft>
                <a:spcPts val="0"/>
              </a:spcAft>
              <a:buClr>
                <a:srgbClr val="908F8F"/>
              </a:buClr>
              <a:buSzPts val="2500"/>
              <a:buNone/>
              <a:defRPr sz="1232">
                <a:solidFill>
                  <a:srgbClr val="908F8F"/>
                </a:solidFill>
              </a:defRPr>
            </a:lvl3pPr>
            <a:lvl4pPr marL="901004" lvl="3" indent="-112625" algn="l" rtl="0">
              <a:lnSpc>
                <a:spcPct val="90000"/>
              </a:lnSpc>
              <a:spcBef>
                <a:spcPts val="345"/>
              </a:spcBef>
              <a:spcAft>
                <a:spcPts val="0"/>
              </a:spcAft>
              <a:buClr>
                <a:srgbClr val="908F8F"/>
              </a:buClr>
              <a:buSzPts val="2100"/>
              <a:buNone/>
              <a:defRPr sz="1034">
                <a:solidFill>
                  <a:srgbClr val="908F8F"/>
                </a:solidFill>
              </a:defRPr>
            </a:lvl4pPr>
            <a:lvl5pPr marL="1126255" lvl="4" indent="-112625" algn="l" rtl="0">
              <a:lnSpc>
                <a:spcPct val="90000"/>
              </a:lnSpc>
              <a:spcBef>
                <a:spcPts val="345"/>
              </a:spcBef>
              <a:spcAft>
                <a:spcPts val="0"/>
              </a:spcAft>
              <a:buClr>
                <a:srgbClr val="908F8F"/>
              </a:buClr>
              <a:buSzPts val="2100"/>
              <a:buNone/>
              <a:defRPr sz="1034">
                <a:solidFill>
                  <a:srgbClr val="908F8F"/>
                </a:solidFill>
              </a:defRPr>
            </a:lvl5pPr>
            <a:lvl6pPr marL="1351506" lvl="5" indent="-112625" algn="l" rtl="0">
              <a:lnSpc>
                <a:spcPct val="90000"/>
              </a:lnSpc>
              <a:spcBef>
                <a:spcPts val="345"/>
              </a:spcBef>
              <a:spcAft>
                <a:spcPts val="0"/>
              </a:spcAft>
              <a:buClr>
                <a:srgbClr val="908F8F"/>
              </a:buClr>
              <a:buSzPts val="2100"/>
              <a:buNone/>
              <a:defRPr sz="1034">
                <a:solidFill>
                  <a:srgbClr val="908F8F"/>
                </a:solidFill>
              </a:defRPr>
            </a:lvl6pPr>
            <a:lvl7pPr marL="1576757" lvl="6" indent="-112625" algn="l" rtl="0">
              <a:lnSpc>
                <a:spcPct val="90000"/>
              </a:lnSpc>
              <a:spcBef>
                <a:spcPts val="345"/>
              </a:spcBef>
              <a:spcAft>
                <a:spcPts val="0"/>
              </a:spcAft>
              <a:buClr>
                <a:srgbClr val="908F8F"/>
              </a:buClr>
              <a:buSzPts val="2100"/>
              <a:buNone/>
              <a:defRPr sz="1034">
                <a:solidFill>
                  <a:srgbClr val="908F8F"/>
                </a:solidFill>
              </a:defRPr>
            </a:lvl7pPr>
            <a:lvl8pPr marL="1802008" lvl="7" indent="-112625" algn="l" rtl="0">
              <a:lnSpc>
                <a:spcPct val="90000"/>
              </a:lnSpc>
              <a:spcBef>
                <a:spcPts val="345"/>
              </a:spcBef>
              <a:spcAft>
                <a:spcPts val="0"/>
              </a:spcAft>
              <a:buClr>
                <a:srgbClr val="908F8F"/>
              </a:buClr>
              <a:buSzPts val="2100"/>
              <a:buNone/>
              <a:defRPr sz="1034">
                <a:solidFill>
                  <a:srgbClr val="908F8F"/>
                </a:solidFill>
              </a:defRPr>
            </a:lvl8pPr>
            <a:lvl9pPr marL="2027259" lvl="8" indent="-112625" algn="l" rtl="0">
              <a:lnSpc>
                <a:spcPct val="90000"/>
              </a:lnSpc>
              <a:spcBef>
                <a:spcPts val="345"/>
              </a:spcBef>
              <a:spcAft>
                <a:spcPts val="0"/>
              </a:spcAft>
              <a:buClr>
                <a:srgbClr val="908F8F"/>
              </a:buClr>
              <a:buSzPts val="2100"/>
              <a:buNone/>
              <a:defRPr sz="1034">
                <a:solidFill>
                  <a:srgbClr val="908F8F"/>
                </a:solidFill>
              </a:defRPr>
            </a:lvl9pPr>
          </a:lstStyle>
          <a:p>
            <a:endParaRPr/>
          </a:p>
        </p:txBody>
      </p:sp>
    </p:spTree>
    <p:extLst>
      <p:ext uri="{BB962C8B-B14F-4D97-AF65-F5344CB8AC3E}">
        <p14:creationId xmlns:p14="http://schemas.microsoft.com/office/powerpoint/2010/main" val="4797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5"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640"/>
              </a:spcBef>
              <a:spcAft>
                <a:spcPts val="0"/>
              </a:spcAft>
              <a:buClr>
                <a:srgbClr val="3E3C3B"/>
              </a:buClr>
              <a:buSzPts val="2100"/>
              <a:buNone/>
              <a:defRPr sz="1034">
                <a:solidFill>
                  <a:srgbClr val="3E3C3B"/>
                </a:solidFill>
                <a:latin typeface="Georgia"/>
                <a:ea typeface="Georgia"/>
                <a:cs typeface="Georgia"/>
                <a:sym typeface="Georgia"/>
              </a:defRPr>
            </a:lvl1pPr>
            <a:lvl2pPr lvl="1" algn="ctr" rtl="0">
              <a:lnSpc>
                <a:spcPct val="90000"/>
              </a:lnSpc>
              <a:spcBef>
                <a:spcPts val="345"/>
              </a:spcBef>
              <a:spcAft>
                <a:spcPts val="0"/>
              </a:spcAft>
              <a:buClr>
                <a:srgbClr val="3E3C3B"/>
              </a:buClr>
              <a:buSzPts val="2700"/>
              <a:buNone/>
              <a:defRPr sz="1331"/>
            </a:lvl2pPr>
            <a:lvl3pPr lvl="2" algn="ctr" rtl="0">
              <a:lnSpc>
                <a:spcPct val="90000"/>
              </a:lnSpc>
              <a:spcBef>
                <a:spcPts val="345"/>
              </a:spcBef>
              <a:spcAft>
                <a:spcPts val="0"/>
              </a:spcAft>
              <a:buClr>
                <a:srgbClr val="3E3C3B"/>
              </a:buClr>
              <a:buSzPts val="2400"/>
              <a:buNone/>
              <a:defRPr sz="1183"/>
            </a:lvl3pPr>
            <a:lvl4pPr lvl="3" algn="ctr" rtl="0">
              <a:lnSpc>
                <a:spcPct val="90000"/>
              </a:lnSpc>
              <a:spcBef>
                <a:spcPts val="345"/>
              </a:spcBef>
              <a:spcAft>
                <a:spcPts val="0"/>
              </a:spcAft>
              <a:buClr>
                <a:srgbClr val="3E3C3B"/>
              </a:buClr>
              <a:buSzPts val="2100"/>
              <a:buNone/>
              <a:defRPr sz="1034"/>
            </a:lvl4pPr>
            <a:lvl5pPr lvl="4" algn="ctr" rtl="0">
              <a:lnSpc>
                <a:spcPct val="90000"/>
              </a:lnSpc>
              <a:spcBef>
                <a:spcPts val="345"/>
              </a:spcBef>
              <a:spcAft>
                <a:spcPts val="0"/>
              </a:spcAft>
              <a:buClr>
                <a:srgbClr val="3E3C3B"/>
              </a:buClr>
              <a:buSzPts val="2100"/>
              <a:buNone/>
              <a:defRPr sz="1034"/>
            </a:lvl5pPr>
            <a:lvl6pPr lvl="5" algn="ctr" rtl="0">
              <a:lnSpc>
                <a:spcPct val="90000"/>
              </a:lnSpc>
              <a:spcBef>
                <a:spcPts val="345"/>
              </a:spcBef>
              <a:spcAft>
                <a:spcPts val="0"/>
              </a:spcAft>
              <a:buClr>
                <a:schemeClr val="dk1"/>
              </a:buClr>
              <a:buSzPts val="2100"/>
              <a:buNone/>
              <a:defRPr sz="1034"/>
            </a:lvl6pPr>
            <a:lvl7pPr lvl="6" algn="ctr" rtl="0">
              <a:lnSpc>
                <a:spcPct val="90000"/>
              </a:lnSpc>
              <a:spcBef>
                <a:spcPts val="345"/>
              </a:spcBef>
              <a:spcAft>
                <a:spcPts val="0"/>
              </a:spcAft>
              <a:buClr>
                <a:schemeClr val="dk1"/>
              </a:buClr>
              <a:buSzPts val="2100"/>
              <a:buNone/>
              <a:defRPr sz="1034"/>
            </a:lvl7pPr>
            <a:lvl8pPr lvl="7" algn="ctr" rtl="0">
              <a:lnSpc>
                <a:spcPct val="90000"/>
              </a:lnSpc>
              <a:spcBef>
                <a:spcPts val="345"/>
              </a:spcBef>
              <a:spcAft>
                <a:spcPts val="0"/>
              </a:spcAft>
              <a:buClr>
                <a:schemeClr val="dk1"/>
              </a:buClr>
              <a:buSzPts val="2100"/>
              <a:buNone/>
              <a:defRPr sz="1034"/>
            </a:lvl8pPr>
            <a:lvl9pPr lvl="8" algn="ctr" rtl="0">
              <a:lnSpc>
                <a:spcPct val="90000"/>
              </a:lnSpc>
              <a:spcBef>
                <a:spcPts val="345"/>
              </a:spcBef>
              <a:spcAft>
                <a:spcPts val="0"/>
              </a:spcAft>
              <a:buClr>
                <a:schemeClr val="dk1"/>
              </a:buClr>
              <a:buSzPts val="2100"/>
              <a:buNone/>
              <a:defRPr sz="1034"/>
            </a:lvl9pPr>
          </a:lstStyle>
          <a:p>
            <a:endParaRPr/>
          </a:p>
        </p:txBody>
      </p:sp>
      <p:sp>
        <p:nvSpPr>
          <p:cNvPr id="187" name="Google Shape;187;p28"/>
          <p:cNvSpPr txBox="1">
            <a:spLocks noGrp="1"/>
          </p:cNvSpPr>
          <p:nvPr>
            <p:ph type="body" idx="2"/>
          </p:nvPr>
        </p:nvSpPr>
        <p:spPr>
          <a:xfrm>
            <a:off x="520723" y="5097755"/>
            <a:ext cx="5029416" cy="261920"/>
          </a:xfrm>
          <a:prstGeom prst="rect">
            <a:avLst/>
          </a:prstGeom>
          <a:noFill/>
          <a:ln>
            <a:noFill/>
          </a:ln>
        </p:spPr>
        <p:txBody>
          <a:bodyPr spcFirstLastPara="1" wrap="square" lIns="121975" tIns="60975" rIns="121975" bIns="60975" anchor="t" anchorCtr="0">
            <a:noAutofit/>
          </a:bodyPr>
          <a:lstStyle>
            <a:lvl1pPr marL="225251" lvl="0" indent="-112625" algn="ctr" rtl="0">
              <a:lnSpc>
                <a:spcPct val="90000"/>
              </a:lnSpc>
              <a:spcBef>
                <a:spcPts val="640"/>
              </a:spcBef>
              <a:spcAft>
                <a:spcPts val="0"/>
              </a:spcAft>
              <a:buClr>
                <a:srgbClr val="999C99"/>
              </a:buClr>
              <a:buSzPts val="1500"/>
              <a:buNone/>
              <a:defRPr sz="739">
                <a:solidFill>
                  <a:srgbClr val="999C99"/>
                </a:solidFill>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3" y="1970203"/>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640"/>
              </a:spcBef>
              <a:spcAft>
                <a:spcPts val="0"/>
              </a:spcAft>
              <a:buClr>
                <a:srgbClr val="3E3C3B"/>
              </a:buClr>
              <a:buSzPts val="2100"/>
              <a:buFont typeface="Arial"/>
              <a:buNone/>
              <a:defRPr sz="1034" b="0" i="0" u="none" strike="noStrike" cap="none">
                <a:solidFill>
                  <a:srgbClr val="3E3C3B"/>
                </a:solidFill>
                <a:latin typeface="Georgia"/>
                <a:ea typeface="Georgia"/>
                <a:cs typeface="Georgia"/>
                <a:sym typeface="Georgia"/>
              </a:defRPr>
            </a:lvl1pPr>
            <a:lvl2pPr marR="0" lvl="1"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2pPr>
            <a:lvl3pPr marR="0" lvl="2"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3pPr>
            <a:lvl4pPr marR="0" lvl="3"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4pPr>
            <a:lvl5pPr marR="0" lvl="4" algn="l" rtl="0">
              <a:lnSpc>
                <a:spcPct val="90000"/>
              </a:lnSpc>
              <a:spcBef>
                <a:spcPts val="345"/>
              </a:spcBef>
              <a:spcAft>
                <a:spcPts val="0"/>
              </a:spcAft>
              <a:buClr>
                <a:srgbClr val="3E3C3B"/>
              </a:buClr>
              <a:buSzPts val="2100"/>
              <a:buFont typeface="Arial"/>
              <a:buChar char="•"/>
              <a:defRPr sz="1034" b="0" i="0" u="none" strike="noStrike" cap="none">
                <a:solidFill>
                  <a:srgbClr val="3E3C3B"/>
                </a:solidFill>
                <a:latin typeface="Georgia"/>
                <a:ea typeface="Georgia"/>
                <a:cs typeface="Georgia"/>
                <a:sym typeface="Georgia"/>
              </a:defRPr>
            </a:lvl5pPr>
            <a:lvl6pPr marR="0" lvl="5"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6pPr>
            <a:lvl7pPr marR="0" lvl="6"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7pPr>
            <a:lvl8pPr marR="0" lvl="7"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8pPr>
            <a:lvl9pPr marR="0" lvl="8" algn="l" rtl="0">
              <a:lnSpc>
                <a:spcPct val="90000"/>
              </a:lnSpc>
              <a:spcBef>
                <a:spcPts val="345"/>
              </a:spcBef>
              <a:spcAft>
                <a:spcPts val="0"/>
              </a:spcAft>
              <a:buClr>
                <a:schemeClr val="dk1"/>
              </a:buClr>
              <a:buSzPts val="2400"/>
              <a:buFont typeface="Arial"/>
              <a:buChar char="•"/>
              <a:defRPr sz="1183"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225251" lvl="0" indent="-112625" algn="l" rtl="0">
              <a:lnSpc>
                <a:spcPct val="90000"/>
              </a:lnSpc>
              <a:spcBef>
                <a:spcPts val="640"/>
              </a:spcBef>
              <a:spcAft>
                <a:spcPts val="0"/>
              </a:spcAft>
              <a:buClr>
                <a:srgbClr val="FFFFFF"/>
              </a:buClr>
              <a:buSzPts val="2100"/>
              <a:buNone/>
              <a:defRPr sz="1034">
                <a:solidFill>
                  <a:srgbClr val="FFFFFF"/>
                </a:solidFill>
                <a:latin typeface="Georgia"/>
                <a:ea typeface="Georgia"/>
                <a:cs typeface="Georgia"/>
                <a:sym typeface="Georgia"/>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225251" lvl="0" indent="-112625" algn="l" rtl="0">
              <a:lnSpc>
                <a:spcPct val="90000"/>
              </a:lnSpc>
              <a:spcBef>
                <a:spcPts val="640"/>
              </a:spcBef>
              <a:spcAft>
                <a:spcPts val="0"/>
              </a:spcAft>
              <a:buClr>
                <a:srgbClr val="FFFFFF"/>
              </a:buClr>
              <a:buSzPts val="3700"/>
              <a:buNone/>
              <a:defRPr sz="1823" b="1">
                <a:solidFill>
                  <a:srgbClr val="FFFFFF"/>
                </a:solidFill>
                <a:latin typeface="Verdana"/>
                <a:ea typeface="Verdana"/>
                <a:cs typeface="Verdana"/>
                <a:sym typeface="Verdana"/>
              </a:defRPr>
            </a:lvl1pPr>
            <a:lvl2pPr marL="450502" lvl="1" indent="-187709" algn="l" rtl="0">
              <a:lnSpc>
                <a:spcPct val="90000"/>
              </a:lnSpc>
              <a:spcBef>
                <a:spcPts val="345"/>
              </a:spcBef>
              <a:spcAft>
                <a:spcPts val="0"/>
              </a:spcAft>
              <a:buClr>
                <a:srgbClr val="3E3C3B"/>
              </a:buClr>
              <a:buSzPts val="2400"/>
              <a:buChar char="•"/>
              <a:defRPr/>
            </a:lvl2pPr>
            <a:lvl3pPr marL="675753" lvl="2" indent="-187709" algn="l" rtl="0">
              <a:lnSpc>
                <a:spcPct val="90000"/>
              </a:lnSpc>
              <a:spcBef>
                <a:spcPts val="345"/>
              </a:spcBef>
              <a:spcAft>
                <a:spcPts val="0"/>
              </a:spcAft>
              <a:buClr>
                <a:srgbClr val="3E3C3B"/>
              </a:buClr>
              <a:buSzPts val="2400"/>
              <a:buChar char="•"/>
              <a:defRPr/>
            </a:lvl3pPr>
            <a:lvl4pPr marL="901004" lvl="3" indent="-187709" algn="l" rtl="0">
              <a:lnSpc>
                <a:spcPct val="90000"/>
              </a:lnSpc>
              <a:spcBef>
                <a:spcPts val="345"/>
              </a:spcBef>
              <a:spcAft>
                <a:spcPts val="0"/>
              </a:spcAft>
              <a:buClr>
                <a:srgbClr val="3E3C3B"/>
              </a:buClr>
              <a:buSzPts val="2400"/>
              <a:buChar char="•"/>
              <a:defRPr/>
            </a:lvl4pPr>
            <a:lvl5pPr marL="1126255" lvl="4" indent="-187709" algn="l" rtl="0">
              <a:lnSpc>
                <a:spcPct val="90000"/>
              </a:lnSpc>
              <a:spcBef>
                <a:spcPts val="345"/>
              </a:spcBef>
              <a:spcAft>
                <a:spcPts val="0"/>
              </a:spcAft>
              <a:buClr>
                <a:srgbClr val="3E3C3B"/>
              </a:buClr>
              <a:buSzPts val="2400"/>
              <a:buChar char="•"/>
              <a:defRPr/>
            </a:lvl5pPr>
            <a:lvl6pPr marL="1351506" lvl="5" indent="-187709" algn="l" rtl="0">
              <a:lnSpc>
                <a:spcPct val="90000"/>
              </a:lnSpc>
              <a:spcBef>
                <a:spcPts val="345"/>
              </a:spcBef>
              <a:spcAft>
                <a:spcPts val="0"/>
              </a:spcAft>
              <a:buClr>
                <a:schemeClr val="dk1"/>
              </a:buClr>
              <a:buSzPts val="2400"/>
              <a:buChar char="•"/>
              <a:defRPr/>
            </a:lvl6pPr>
            <a:lvl7pPr marL="1576757" lvl="6" indent="-187709" algn="l" rtl="0">
              <a:lnSpc>
                <a:spcPct val="90000"/>
              </a:lnSpc>
              <a:spcBef>
                <a:spcPts val="345"/>
              </a:spcBef>
              <a:spcAft>
                <a:spcPts val="0"/>
              </a:spcAft>
              <a:buClr>
                <a:schemeClr val="dk1"/>
              </a:buClr>
              <a:buSzPts val="2400"/>
              <a:buChar char="•"/>
              <a:defRPr/>
            </a:lvl7pPr>
            <a:lvl8pPr marL="1802008" lvl="7" indent="-187709" algn="l" rtl="0">
              <a:lnSpc>
                <a:spcPct val="90000"/>
              </a:lnSpc>
              <a:spcBef>
                <a:spcPts val="345"/>
              </a:spcBef>
              <a:spcAft>
                <a:spcPts val="0"/>
              </a:spcAft>
              <a:buClr>
                <a:schemeClr val="dk1"/>
              </a:buClr>
              <a:buSzPts val="2400"/>
              <a:buChar char="•"/>
              <a:defRPr/>
            </a:lvl8pPr>
            <a:lvl9pPr marL="2027259" lvl="8" indent="-187709" algn="l" rtl="0">
              <a:lnSpc>
                <a:spcPct val="90000"/>
              </a:lnSpc>
              <a:spcBef>
                <a:spcPts val="345"/>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138679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9" y="935185"/>
            <a:ext cx="10684879" cy="325577"/>
          </a:xfrm>
        </p:spPr>
        <p:txBody>
          <a:bodyPr/>
          <a:lstStyle/>
          <a:p>
            <a:r>
              <a:rPr lang="en-US" dirty="0"/>
              <a:t>Click to edit Master title style</a:t>
            </a:r>
          </a:p>
        </p:txBody>
      </p:sp>
    </p:spTree>
    <p:extLst>
      <p:ext uri="{BB962C8B-B14F-4D97-AF65-F5344CB8AC3E}">
        <p14:creationId xmlns:p14="http://schemas.microsoft.com/office/powerpoint/2010/main" val="1012727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2" y="365127"/>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2"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14833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0" indent="0" algn="ctr" defTabSz="685800" rtl="0" eaLnBrk="1" latinLnBrk="0" hangingPunct="1">
        <a:lnSpc>
          <a:spcPct val="90000"/>
        </a:lnSpc>
        <a:spcBef>
          <a:spcPts val="750"/>
        </a:spcBef>
        <a:buFont typeface="Arial" panose="020B0604020202020204" pitchFamily="34" charset="0"/>
        <a:buNone/>
        <a:defRPr sz="210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955965"/>
            <a:ext cx="1068487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0377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955965"/>
            <a:ext cx="1068487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7448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332306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ctr"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5829E-7142-D629-AE12-AEC8D2C8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BA9378-7C89-82C8-34BE-23D93FD40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5B477B-F553-BA69-9EBF-22E375FD2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40AC0-125A-0445-901D-DBA7C66A79DA}" type="datetime1">
              <a:rPr lang="en-ZA" smtClean="0"/>
              <a:t>2024/03/13</a:t>
            </a:fld>
            <a:endParaRPr lang="en-US"/>
          </a:p>
        </p:txBody>
      </p:sp>
      <p:sp>
        <p:nvSpPr>
          <p:cNvPr id="5" name="Footer Placeholder 4">
            <a:extLst>
              <a:ext uri="{FF2B5EF4-FFF2-40B4-BE49-F238E27FC236}">
                <a16:creationId xmlns:a16="http://schemas.microsoft.com/office/drawing/2014/main" id="{D35E0149-DF89-3487-8A8B-F45C03437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E3DF8-DBC9-79FA-695D-5AEB6F896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CDF60-77ED-F641-A381-66911FC785A5}" type="slidenum">
              <a:rPr lang="en-US" smtClean="0"/>
              <a:t>‹#›</a:t>
            </a:fld>
            <a:endParaRPr lang="en-US"/>
          </a:p>
        </p:txBody>
      </p:sp>
    </p:spTree>
    <p:extLst>
      <p:ext uri="{BB962C8B-B14F-4D97-AF65-F5344CB8AC3E}">
        <p14:creationId xmlns:p14="http://schemas.microsoft.com/office/powerpoint/2010/main" val="3484617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170C-692D-98C4-BEF4-B6120F0C1289}"/>
              </a:ext>
            </a:extLst>
          </p:cNvPr>
          <p:cNvSpPr>
            <a:spLocks noGrp="1"/>
          </p:cNvSpPr>
          <p:nvPr>
            <p:ph type="title"/>
          </p:nvPr>
        </p:nvSpPr>
        <p:spPr>
          <a:xfrm>
            <a:off x="1806587" y="1045029"/>
            <a:ext cx="9854190" cy="121920"/>
          </a:xfrm>
        </p:spPr>
        <p:txBody>
          <a:bodyPr>
            <a:noAutofit/>
          </a:bodyPr>
          <a:lstStyle/>
          <a:p>
            <a:r>
              <a:rPr lang="en-ZA" sz="3200" dirty="0"/>
              <a:t>GAUTENG DEPARTMENT OF </a:t>
            </a:r>
            <a:br>
              <a:rPr lang="en-ZA" sz="3200" dirty="0"/>
            </a:br>
            <a:r>
              <a:rPr lang="en-ZA" sz="3200" dirty="0"/>
              <a:t>AGRICULTURE, RURAL DEVELOPMENT &amp; ENVIRONMENT (GDARDE)</a:t>
            </a:r>
            <a:br>
              <a:rPr lang="en-ZA" sz="3200" dirty="0"/>
            </a:br>
            <a:endParaRPr lang="en-ZA" sz="3200" dirty="0"/>
          </a:p>
        </p:txBody>
      </p:sp>
      <p:sp>
        <p:nvSpPr>
          <p:cNvPr id="3" name="Slide Number Placeholder 2">
            <a:extLst>
              <a:ext uri="{FF2B5EF4-FFF2-40B4-BE49-F238E27FC236}">
                <a16:creationId xmlns:a16="http://schemas.microsoft.com/office/drawing/2014/main" id="{88EC7A84-1913-E173-69CB-2E592E23D38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0484C11-3960-8246-8732-13FBCACD55EF}" type="slidenum">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Subtitle 2">
            <a:extLst>
              <a:ext uri="{FF2B5EF4-FFF2-40B4-BE49-F238E27FC236}">
                <a16:creationId xmlns:a16="http://schemas.microsoft.com/office/drawing/2014/main" id="{9886B1DB-8A88-A863-5754-7769B2A55939}"/>
              </a:ext>
            </a:extLst>
          </p:cNvPr>
          <p:cNvSpPr txBox="1">
            <a:spLocks/>
          </p:cNvSpPr>
          <p:nvPr/>
        </p:nvSpPr>
        <p:spPr>
          <a:xfrm>
            <a:off x="2655792" y="2437618"/>
            <a:ext cx="7772399" cy="3036967"/>
          </a:xfrm>
          <a:prstGeom prst="rect">
            <a:avLst/>
          </a:prstGeo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sz="210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750"/>
              </a:spcBef>
              <a:spcAft>
                <a:spcPts val="0"/>
              </a:spcAft>
              <a:buClr>
                <a:prstClr val="white">
                  <a:shade val="95000"/>
                </a:prstClr>
              </a:buClr>
              <a:buSzPct val="65000"/>
              <a:buFont typeface="Arial" panose="020B0604020202020204" pitchFamily="34" charset="0"/>
              <a:buNone/>
              <a:tabLst/>
              <a:defRPr/>
            </a:pPr>
            <a:r>
              <a:rPr lang="en-US" sz="3400" dirty="0">
                <a:solidFill>
                  <a:prstClr val="white"/>
                </a:solidFill>
                <a:latin typeface="Calibri" panose="020F0502020204030204" pitchFamily="34" charset="0"/>
              </a:rPr>
              <a:t>Gauteng </a:t>
            </a:r>
            <a:r>
              <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Legislature-Climate Change Bill</a:t>
            </a:r>
          </a:p>
          <a:p>
            <a:pPr marL="0" marR="0" lvl="0" indent="0" algn="ctr" defTabSz="914400" rtl="0" eaLnBrk="1" fontAlgn="auto" latinLnBrk="0" hangingPunct="1">
              <a:lnSpc>
                <a:spcPct val="90000"/>
              </a:lnSpc>
              <a:spcBef>
                <a:spcPts val="750"/>
              </a:spcBef>
              <a:spcAft>
                <a:spcPts val="0"/>
              </a:spcAft>
              <a:buClr>
                <a:prstClr val="white">
                  <a:shade val="95000"/>
                </a:prstClr>
              </a:buClr>
              <a:buSzPct val="65000"/>
              <a:buFont typeface="Arial" panose="020B0604020202020204" pitchFamily="34" charset="0"/>
              <a:buNone/>
              <a:tabLst/>
              <a:defRPr/>
            </a:pPr>
            <a:r>
              <a:rPr lang="en-US" sz="3400" dirty="0">
                <a:solidFill>
                  <a:prstClr val="white"/>
                </a:solidFill>
                <a:latin typeface="Calibri" panose="020F0502020204030204" pitchFamily="34" charset="0"/>
              </a:rPr>
              <a:t>15 MARCH </a:t>
            </a:r>
            <a:r>
              <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2024</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091002"/>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4D2B8-7C84-9F37-9CA4-95609B0A7C38}"/>
              </a:ext>
            </a:extLst>
          </p:cNvPr>
          <p:cNvSpPr>
            <a:spLocks noGrp="1"/>
          </p:cNvSpPr>
          <p:nvPr>
            <p:ph idx="1"/>
          </p:nvPr>
        </p:nvSpPr>
        <p:spPr/>
        <p:txBody>
          <a:bodyPr/>
          <a:lstStyle/>
          <a:p>
            <a:pPr marL="0" indent="0">
              <a:lnSpc>
                <a:spcPct val="120000"/>
              </a:lnSpc>
              <a:buNone/>
            </a:pPr>
            <a:r>
              <a:rPr lang="en-US" sz="1600" dirty="0"/>
              <a:t>The purpose of the Bill is to enable the development of an effective national climate change response, and a long term just transition to a low-carbon and climate-resilient economy and society for South Africa in the context of sustainable development.</a:t>
            </a:r>
          </a:p>
          <a:p>
            <a:pPr marL="0" indent="0">
              <a:lnSpc>
                <a:spcPct val="120000"/>
              </a:lnSpc>
              <a:buNone/>
            </a:pPr>
            <a:r>
              <a:rPr lang="en-US" sz="1600" dirty="0"/>
              <a:t>The objects of the Bill are, amongst others, to – </a:t>
            </a:r>
          </a:p>
          <a:p>
            <a:pPr>
              <a:lnSpc>
                <a:spcPct val="120000"/>
              </a:lnSpc>
            </a:pPr>
            <a:r>
              <a:rPr lang="en-US" sz="1600" dirty="0"/>
              <a:t>provide for a coordinated and integrated response by the economy and society  to climate change and its impacts in accordance with the principles of co-operative governance.</a:t>
            </a:r>
          </a:p>
          <a:p>
            <a:pPr>
              <a:lnSpc>
                <a:spcPct val="120000"/>
              </a:lnSpc>
            </a:pPr>
            <a:r>
              <a:rPr lang="en-US" sz="1600" dirty="0"/>
              <a:t>provide for the effective management of inevitable climate change impacts by enhancing adaptive capacity, strengthening resilience and reducing vulnerability to climate change, with a view to building social, economic, and environmental resilience and an adequate national adaptation response in the context of the global climate change response.</a:t>
            </a:r>
          </a:p>
          <a:p>
            <a:pPr>
              <a:lnSpc>
                <a:spcPct val="120000"/>
              </a:lnSpc>
            </a:pPr>
            <a:r>
              <a:rPr lang="en-US" sz="1600" dirty="0"/>
              <a:t>make a fair contribution to the global effort to stabilise greenhouse gas (GHG) concentrations in the atmosphere at a level that avoids dangerous anthropogenic interference with the climate system; and </a:t>
            </a:r>
          </a:p>
          <a:p>
            <a:pPr>
              <a:lnSpc>
                <a:spcPct val="120000"/>
              </a:lnSpc>
            </a:pPr>
            <a:r>
              <a:rPr lang="en-US" sz="1600" dirty="0"/>
              <a:t>ensure a just transition towards a low carbon economy and society considering national circumstances.</a:t>
            </a:r>
          </a:p>
          <a:p>
            <a:pPr marL="0" indent="0">
              <a:lnSpc>
                <a:spcPct val="120000"/>
              </a:lnSpc>
              <a:buNone/>
            </a:pPr>
            <a:endParaRPr lang="en-US" sz="1600" dirty="0"/>
          </a:p>
          <a:p>
            <a:endParaRPr lang="en-US" dirty="0"/>
          </a:p>
        </p:txBody>
      </p:sp>
      <p:sp>
        <p:nvSpPr>
          <p:cNvPr id="3" name="Title 2">
            <a:extLst>
              <a:ext uri="{FF2B5EF4-FFF2-40B4-BE49-F238E27FC236}">
                <a16:creationId xmlns:a16="http://schemas.microsoft.com/office/drawing/2014/main" id="{4A189F1D-3230-6BF2-6AA3-B460CC4283F1}"/>
              </a:ext>
            </a:extLst>
          </p:cNvPr>
          <p:cNvSpPr>
            <a:spLocks noGrp="1"/>
          </p:cNvSpPr>
          <p:nvPr>
            <p:ph type="title"/>
          </p:nvPr>
        </p:nvSpPr>
        <p:spPr/>
        <p:txBody>
          <a:bodyPr/>
          <a:lstStyle/>
          <a:p>
            <a:r>
              <a:rPr lang="en-ZA" sz="2400" dirty="0"/>
              <a:t>Purpose and Objectives of the Bill</a:t>
            </a:r>
            <a:endParaRPr lang="en-US" sz="2400" dirty="0"/>
          </a:p>
        </p:txBody>
      </p:sp>
    </p:spTree>
    <p:extLst>
      <p:ext uri="{BB962C8B-B14F-4D97-AF65-F5344CB8AC3E}">
        <p14:creationId xmlns:p14="http://schemas.microsoft.com/office/powerpoint/2010/main" val="3261910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4D2B8-7C84-9F37-9CA4-95609B0A7C38}"/>
              </a:ext>
            </a:extLst>
          </p:cNvPr>
          <p:cNvSpPr>
            <a:spLocks noGrp="1"/>
          </p:cNvSpPr>
          <p:nvPr>
            <p:ph idx="1"/>
          </p:nvPr>
        </p:nvSpPr>
        <p:spPr/>
        <p:txBody>
          <a:bodyPr/>
          <a:lstStyle/>
          <a:p>
            <a:pPr marL="0" indent="0">
              <a:lnSpc>
                <a:spcPct val="120000"/>
              </a:lnSpc>
              <a:buNone/>
            </a:pPr>
            <a:r>
              <a:rPr lang="en-US" sz="1600" dirty="0"/>
              <a:t>The purpose of the Bill is to enable the development of an effective national climate change response, and a long term just transition to a low-carbon and climate-resilient economy and society for South Africa in the context of sustainable development.</a:t>
            </a:r>
          </a:p>
          <a:p>
            <a:pPr marL="0" indent="0">
              <a:lnSpc>
                <a:spcPct val="120000"/>
              </a:lnSpc>
              <a:buNone/>
            </a:pPr>
            <a:r>
              <a:rPr lang="en-US" sz="1600" dirty="0"/>
              <a:t>The objects of the Bill are, amongst others, to – </a:t>
            </a:r>
          </a:p>
          <a:p>
            <a:pPr>
              <a:lnSpc>
                <a:spcPct val="120000"/>
              </a:lnSpc>
            </a:pPr>
            <a:r>
              <a:rPr lang="en-US" sz="1600" dirty="0"/>
              <a:t>provide for a coordinated and integrated response by the economy and society  to climate change and its impacts in accordance with the principles of co-operative governance.</a:t>
            </a:r>
          </a:p>
          <a:p>
            <a:pPr>
              <a:lnSpc>
                <a:spcPct val="120000"/>
              </a:lnSpc>
            </a:pPr>
            <a:r>
              <a:rPr lang="en-US" sz="1600" dirty="0"/>
              <a:t>provide for the effective management of inevitable climate change impacts by enhancing adaptive capacity, strengthening resilience and reducing vulnerability to climate change, with a view to building social, economic, and environmental resilience and an adequate national adaptation response in the context of the global climate change response.</a:t>
            </a:r>
          </a:p>
          <a:p>
            <a:pPr>
              <a:lnSpc>
                <a:spcPct val="120000"/>
              </a:lnSpc>
            </a:pPr>
            <a:r>
              <a:rPr lang="en-US" sz="1600" dirty="0"/>
              <a:t>make a fair contribution to the global effort to stabilise greenhouse gas (GHG) concentrations in the atmosphere at a level that avoids dangerous anthropogenic interference with the climate system; and </a:t>
            </a:r>
          </a:p>
          <a:p>
            <a:pPr>
              <a:lnSpc>
                <a:spcPct val="120000"/>
              </a:lnSpc>
            </a:pPr>
            <a:r>
              <a:rPr lang="en-US" sz="1600" dirty="0"/>
              <a:t>ensure a just transition towards a low carbon economy and society considering national circumstances.</a:t>
            </a:r>
          </a:p>
          <a:p>
            <a:pPr marL="0" indent="0">
              <a:lnSpc>
                <a:spcPct val="120000"/>
              </a:lnSpc>
              <a:buNone/>
            </a:pPr>
            <a:endParaRPr lang="en-US" sz="1600" dirty="0"/>
          </a:p>
          <a:p>
            <a:endParaRPr lang="en-US" dirty="0"/>
          </a:p>
        </p:txBody>
      </p:sp>
      <p:sp>
        <p:nvSpPr>
          <p:cNvPr id="3" name="Title 2">
            <a:extLst>
              <a:ext uri="{FF2B5EF4-FFF2-40B4-BE49-F238E27FC236}">
                <a16:creationId xmlns:a16="http://schemas.microsoft.com/office/drawing/2014/main" id="{4A189F1D-3230-6BF2-6AA3-B460CC4283F1}"/>
              </a:ext>
            </a:extLst>
          </p:cNvPr>
          <p:cNvSpPr>
            <a:spLocks noGrp="1"/>
          </p:cNvSpPr>
          <p:nvPr>
            <p:ph type="title"/>
          </p:nvPr>
        </p:nvSpPr>
        <p:spPr/>
        <p:txBody>
          <a:bodyPr/>
          <a:lstStyle/>
          <a:p>
            <a:r>
              <a:rPr lang="en-ZA" sz="2400" dirty="0"/>
              <a:t>Purpose and Objectives of the Bill</a:t>
            </a:r>
            <a:endParaRPr lang="en-US" sz="2400" dirty="0"/>
          </a:p>
        </p:txBody>
      </p:sp>
    </p:spTree>
    <p:extLst>
      <p:ext uri="{BB962C8B-B14F-4D97-AF65-F5344CB8AC3E}">
        <p14:creationId xmlns:p14="http://schemas.microsoft.com/office/powerpoint/2010/main" val="407913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706-271B-0D36-0F80-869A3AF13499}"/>
              </a:ext>
            </a:extLst>
          </p:cNvPr>
          <p:cNvSpPr>
            <a:spLocks noGrp="1"/>
          </p:cNvSpPr>
          <p:nvPr>
            <p:ph type="title"/>
          </p:nvPr>
        </p:nvSpPr>
        <p:spPr/>
        <p:txBody>
          <a:bodyPr/>
          <a:lstStyle/>
          <a:p>
            <a:r>
              <a:rPr lang="en-ZA" dirty="0"/>
              <a:t>Principles of the Bill</a:t>
            </a:r>
          </a:p>
        </p:txBody>
      </p:sp>
      <p:sp>
        <p:nvSpPr>
          <p:cNvPr id="3" name="Content Placeholder 2">
            <a:extLst>
              <a:ext uri="{FF2B5EF4-FFF2-40B4-BE49-F238E27FC236}">
                <a16:creationId xmlns:a16="http://schemas.microsoft.com/office/drawing/2014/main" id="{9F2C80A2-F60B-1F40-2239-655BFE410930}"/>
              </a:ext>
            </a:extLst>
          </p:cNvPr>
          <p:cNvSpPr>
            <a:spLocks noGrp="1"/>
          </p:cNvSpPr>
          <p:nvPr>
            <p:ph idx="1"/>
          </p:nvPr>
        </p:nvSpPr>
        <p:spPr/>
        <p:txBody>
          <a:bodyPr>
            <a:normAutofit/>
          </a:bodyPr>
          <a:lstStyle/>
          <a:p>
            <a:r>
              <a:rPr lang="en-US" sz="1600" dirty="0"/>
              <a:t>To be integrated into the making of decisions which may have a significant effect on the Republic’s ability to mitigate or which exacerbate its vulnerability to climate change;</a:t>
            </a:r>
          </a:p>
          <a:p>
            <a:r>
              <a:rPr lang="en-US" sz="1600" dirty="0"/>
              <a:t>The national environmental management principles set out in section 2 of the National Environmental Management Act where applicable in this Act;</a:t>
            </a:r>
          </a:p>
          <a:p>
            <a:r>
              <a:rPr lang="en-US" sz="1600" dirty="0"/>
              <a:t>Climate system should be protected for the benefit of present and future generations of humankind;</a:t>
            </a:r>
          </a:p>
          <a:p>
            <a:r>
              <a:rPr lang="en-US" sz="1600" dirty="0"/>
              <a:t>Acknowledges international equity and each country’s common but differentiated responsibilities and respective capabilities, in light of different national circumstances;  </a:t>
            </a:r>
          </a:p>
          <a:p>
            <a:r>
              <a:rPr lang="en-US" sz="1600" dirty="0"/>
              <a:t>A contribution to a just transition towards low carbon, climate resilient and ecologically sustainable economies and societies which contribute to the creation of decent work for all, social inclusion, and the eradication of poverty; and</a:t>
            </a:r>
          </a:p>
          <a:p>
            <a:r>
              <a:rPr lang="en-US" sz="1600" dirty="0"/>
              <a:t>The need for integrated management, in the context of climate change, which requires climate change considerations.</a:t>
            </a:r>
          </a:p>
          <a:p>
            <a:pPr lvl="1">
              <a:buFont typeface="Wingdings" panose="05000000000000000000" pitchFamily="2" charset="2"/>
              <a:buChar char="q"/>
            </a:pPr>
            <a:endParaRPr lang="en-ZA" sz="1200" dirty="0"/>
          </a:p>
        </p:txBody>
      </p:sp>
    </p:spTree>
    <p:extLst>
      <p:ext uri="{BB962C8B-B14F-4D97-AF65-F5344CB8AC3E}">
        <p14:creationId xmlns:p14="http://schemas.microsoft.com/office/powerpoint/2010/main" val="3208617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706-271B-0D36-0F80-869A3AF13499}"/>
              </a:ext>
            </a:extLst>
          </p:cNvPr>
          <p:cNvSpPr>
            <a:spLocks noGrp="1"/>
          </p:cNvSpPr>
          <p:nvPr>
            <p:ph type="title"/>
          </p:nvPr>
        </p:nvSpPr>
        <p:spPr/>
        <p:txBody>
          <a:bodyPr/>
          <a:lstStyle/>
          <a:p>
            <a:r>
              <a:rPr lang="en-ZA" dirty="0"/>
              <a:t>Key definitions</a:t>
            </a:r>
          </a:p>
        </p:txBody>
      </p:sp>
      <p:sp>
        <p:nvSpPr>
          <p:cNvPr id="3" name="Content Placeholder 2">
            <a:extLst>
              <a:ext uri="{FF2B5EF4-FFF2-40B4-BE49-F238E27FC236}">
                <a16:creationId xmlns:a16="http://schemas.microsoft.com/office/drawing/2014/main" id="{9F2C80A2-F60B-1F40-2239-655BFE410930}"/>
              </a:ext>
            </a:extLst>
          </p:cNvPr>
          <p:cNvSpPr>
            <a:spLocks noGrp="1"/>
          </p:cNvSpPr>
          <p:nvPr>
            <p:ph idx="1"/>
          </p:nvPr>
        </p:nvSpPr>
        <p:spPr/>
        <p:txBody>
          <a:bodyPr>
            <a:normAutofit/>
          </a:bodyPr>
          <a:lstStyle/>
          <a:p>
            <a:pPr marL="0" indent="0">
              <a:buNone/>
            </a:pPr>
            <a:r>
              <a:rPr lang="en-US" sz="1600" dirty="0"/>
              <a:t>Below is a summary of key definitions;</a:t>
            </a:r>
          </a:p>
          <a:p>
            <a:r>
              <a:rPr lang="en-US" sz="1600" dirty="0"/>
              <a:t>"climate change" means a change of climate that is attributed directly or indirectly to human activity that alters the composition of the global atmosphere and that is in addition to natural climate variability observed over comparable time periods.</a:t>
            </a:r>
          </a:p>
          <a:p>
            <a:r>
              <a:rPr lang="en-US" sz="1600" dirty="0"/>
              <a:t>"direct greenhouse gas emissions" means greenhouse gas emissions from sources that are owned or controlled by a person.</a:t>
            </a:r>
          </a:p>
          <a:p>
            <a:r>
              <a:rPr lang="en-US" sz="1600" dirty="0"/>
              <a:t>"indirect greenhouse gas emissions" means emissions that are a consequence of the activities of a person, but occur at sources owned or controlled by another person.</a:t>
            </a:r>
          </a:p>
          <a:p>
            <a:r>
              <a:rPr lang="en-US" sz="1600" dirty="0"/>
              <a:t>"just transition" means a shift towards a low carbon, climate resilient economy and society and ecologically sustainable economies and societies which contribute toward the creation of decent work for all, social inclusion and the eradication of poverty.</a:t>
            </a:r>
          </a:p>
          <a:p>
            <a:r>
              <a:rPr lang="en-US" sz="1600" dirty="0"/>
              <a:t>"mitigation" means a human intervention to reduce the sources or enhance the carbon sinks of greenhouse gases.</a:t>
            </a:r>
          </a:p>
          <a:p>
            <a:r>
              <a:rPr lang="en-US" sz="1600" dirty="0"/>
              <a:t>"Nationally Determined Contribution" means the Nationally Determined Contribution, as amended from time to time, prepared in terms of Article 4(2) of the Paris Agreement and submitted by the Republic to the Secretariat of the United Nations Framework Convention on Climate Change in terms of Article 4(12) of the Paris Agreement.</a:t>
            </a:r>
          </a:p>
          <a:p>
            <a:pPr lvl="1">
              <a:buFont typeface="Wingdings" panose="05000000000000000000" pitchFamily="2" charset="2"/>
              <a:buChar char="q"/>
            </a:pPr>
            <a:endParaRPr lang="en-ZA" sz="1200" dirty="0"/>
          </a:p>
        </p:txBody>
      </p:sp>
    </p:spTree>
    <p:extLst>
      <p:ext uri="{BB962C8B-B14F-4D97-AF65-F5344CB8AC3E}">
        <p14:creationId xmlns:p14="http://schemas.microsoft.com/office/powerpoint/2010/main" val="3008046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706-271B-0D36-0F80-869A3AF13499}"/>
              </a:ext>
            </a:extLst>
          </p:cNvPr>
          <p:cNvSpPr>
            <a:spLocks noGrp="1"/>
          </p:cNvSpPr>
          <p:nvPr>
            <p:ph type="title"/>
          </p:nvPr>
        </p:nvSpPr>
        <p:spPr/>
        <p:txBody>
          <a:bodyPr/>
          <a:lstStyle/>
          <a:p>
            <a:r>
              <a:rPr lang="en-ZA" dirty="0"/>
              <a:t>National Portfolio Committee consultations</a:t>
            </a:r>
          </a:p>
        </p:txBody>
      </p:sp>
      <p:sp>
        <p:nvSpPr>
          <p:cNvPr id="3" name="Content Placeholder 2">
            <a:extLst>
              <a:ext uri="{FF2B5EF4-FFF2-40B4-BE49-F238E27FC236}">
                <a16:creationId xmlns:a16="http://schemas.microsoft.com/office/drawing/2014/main" id="{9F2C80A2-F60B-1F40-2239-655BFE410930}"/>
              </a:ext>
            </a:extLst>
          </p:cNvPr>
          <p:cNvSpPr>
            <a:spLocks noGrp="1"/>
          </p:cNvSpPr>
          <p:nvPr>
            <p:ph idx="1"/>
          </p:nvPr>
        </p:nvSpPr>
        <p:spPr/>
        <p:txBody>
          <a:bodyPr>
            <a:normAutofit/>
          </a:bodyPr>
          <a:lstStyle/>
          <a:p>
            <a:pPr marL="0" indent="0">
              <a:buNone/>
            </a:pPr>
            <a:r>
              <a:rPr lang="en-US" sz="1600" dirty="0"/>
              <a:t>The Portfolio Committee conducted physical and virtual public hearings on the Climate Change Bill from September 2022 to July 2023.</a:t>
            </a:r>
          </a:p>
          <a:p>
            <a:pPr marL="0" indent="0">
              <a:buNone/>
            </a:pPr>
            <a:r>
              <a:rPr lang="en-US" sz="1600" dirty="0"/>
              <a:t>Number of submissions received by the Portfolio Committee:</a:t>
            </a:r>
          </a:p>
          <a:p>
            <a:pPr marL="0" indent="0">
              <a:buNone/>
            </a:pPr>
            <a:r>
              <a:rPr lang="en-US" sz="1600" dirty="0"/>
              <a:t>	- 101 Substantive written submissions; and</a:t>
            </a:r>
          </a:p>
          <a:p>
            <a:pPr marL="0" indent="0">
              <a:buNone/>
            </a:pPr>
            <a:r>
              <a:rPr lang="en-US" sz="1600" dirty="0"/>
              <a:t>	- 1001 composite emails from “Dear South Africa”.</a:t>
            </a:r>
          </a:p>
          <a:p>
            <a:pPr marL="0" indent="0">
              <a:buNone/>
            </a:pPr>
            <a:r>
              <a:rPr lang="en-US" sz="1600" dirty="0"/>
              <a:t>Between August to October 2023, the Portfolio Committee deliberated on the comments received, and agreed of amendments to the Bill. </a:t>
            </a:r>
          </a:p>
          <a:p>
            <a:pPr lvl="1">
              <a:buFont typeface="Wingdings" panose="05000000000000000000" pitchFamily="2" charset="2"/>
              <a:buChar char="q"/>
            </a:pPr>
            <a:endParaRPr lang="en-ZA" sz="1200" dirty="0"/>
          </a:p>
        </p:txBody>
      </p:sp>
    </p:spTree>
    <p:extLst>
      <p:ext uri="{BB962C8B-B14F-4D97-AF65-F5344CB8AC3E}">
        <p14:creationId xmlns:p14="http://schemas.microsoft.com/office/powerpoint/2010/main" val="1914165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706-271B-0D36-0F80-869A3AF13499}"/>
              </a:ext>
            </a:extLst>
          </p:cNvPr>
          <p:cNvSpPr>
            <a:spLocks noGrp="1"/>
          </p:cNvSpPr>
          <p:nvPr>
            <p:ph type="title"/>
          </p:nvPr>
        </p:nvSpPr>
        <p:spPr>
          <a:xfrm>
            <a:off x="1342907" y="766483"/>
            <a:ext cx="10684879" cy="494278"/>
          </a:xfrm>
        </p:spPr>
        <p:txBody>
          <a:bodyPr/>
          <a:lstStyle/>
          <a:p>
            <a:br>
              <a:rPr lang="en-US" sz="1800" dirty="0"/>
            </a:br>
            <a:r>
              <a:rPr lang="en-US" sz="1800" dirty="0"/>
              <a:t>POLICY ALIGNMENT AND INSTITUTIONAL ARRANGEMENTS </a:t>
            </a:r>
            <a:endParaRPr lang="en-US" dirty="0"/>
          </a:p>
        </p:txBody>
      </p:sp>
      <p:sp>
        <p:nvSpPr>
          <p:cNvPr id="3" name="Content Placeholder 2">
            <a:extLst>
              <a:ext uri="{FF2B5EF4-FFF2-40B4-BE49-F238E27FC236}">
                <a16:creationId xmlns:a16="http://schemas.microsoft.com/office/drawing/2014/main" id="{9F2C80A2-F60B-1F40-2239-655BFE410930}"/>
              </a:ext>
            </a:extLst>
          </p:cNvPr>
          <p:cNvSpPr>
            <a:spLocks noGrp="1"/>
          </p:cNvSpPr>
          <p:nvPr>
            <p:ph idx="1"/>
          </p:nvPr>
        </p:nvSpPr>
        <p:spPr/>
        <p:txBody>
          <a:bodyPr>
            <a:normAutofit/>
          </a:bodyPr>
          <a:lstStyle/>
          <a:p>
            <a:r>
              <a:rPr lang="en-US" sz="1600" dirty="0"/>
              <a:t>Every Premier’s intergovernmental forum, established in terms of section 16 of the Intergovernmental Relations Framework Act, also serves as a Provincial Forum on Climate Change. </a:t>
            </a:r>
          </a:p>
          <a:p>
            <a:r>
              <a:rPr lang="en-US" sz="1600" dirty="0"/>
              <a:t>A Provincial Forum on Climate Change may establish an intergovernmental technical support structure in terms of section 30 of the Intergovernmental Relations Framework Act if there is a need for formal technical support to the Provincial Forum on Climate Change.</a:t>
            </a:r>
          </a:p>
          <a:p>
            <a:r>
              <a:rPr lang="en-US" sz="1600" dirty="0"/>
              <a:t>Every district intergovernmental forum, established in terms of section 24 of the Intergovernmental Relations Framework Act, also serves as a Municipal Forum on Climate Change </a:t>
            </a:r>
          </a:p>
          <a:p>
            <a:r>
              <a:rPr lang="en-US" sz="1600" dirty="0"/>
              <a:t>A Municipal Forum on Climate Change may establish an intergovernmental technical support structure in terms of section 30 of the Intergovernmental Relations Framework Act if there is a need for formal technical support to the Municipal Forum on Climate Change. </a:t>
            </a:r>
          </a:p>
          <a:p>
            <a:r>
              <a:rPr lang="en-US" sz="1600" dirty="0"/>
              <a:t>The Presidential Climate Commission which existed immediately before the commencement of this Act continues to exist. </a:t>
            </a:r>
          </a:p>
          <a:p>
            <a:r>
              <a:rPr lang="en-US" sz="1600" dirty="0"/>
              <a:t>The Presidential Climate Commission will, upon being listed as a public entity in  Schedule 3 to the Public Finance Management Act, be a national public entity for purposes of the Public Finance Management Act and will be subject to the provisions of the said Act. </a:t>
            </a:r>
          </a:p>
          <a:p>
            <a:pPr marL="0" indent="0">
              <a:buNone/>
            </a:pPr>
            <a:endParaRPr lang="en-US" sz="1600" dirty="0"/>
          </a:p>
          <a:p>
            <a:pPr lvl="1">
              <a:buFont typeface="Wingdings" panose="05000000000000000000" pitchFamily="2" charset="2"/>
              <a:buChar char="q"/>
            </a:pPr>
            <a:endParaRPr lang="en-ZA" sz="1200" dirty="0"/>
          </a:p>
        </p:txBody>
      </p:sp>
    </p:spTree>
    <p:extLst>
      <p:ext uri="{BB962C8B-B14F-4D97-AF65-F5344CB8AC3E}">
        <p14:creationId xmlns:p14="http://schemas.microsoft.com/office/powerpoint/2010/main" val="147443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8706-271B-0D36-0F80-869A3AF13499}"/>
              </a:ext>
            </a:extLst>
          </p:cNvPr>
          <p:cNvSpPr>
            <a:spLocks noGrp="1"/>
          </p:cNvSpPr>
          <p:nvPr>
            <p:ph type="title"/>
          </p:nvPr>
        </p:nvSpPr>
        <p:spPr>
          <a:xfrm>
            <a:off x="1342907" y="766483"/>
            <a:ext cx="10684879" cy="494278"/>
          </a:xfrm>
        </p:spPr>
        <p:txBody>
          <a:bodyPr/>
          <a:lstStyle/>
          <a:p>
            <a:br>
              <a:rPr lang="en-US" sz="1800" dirty="0"/>
            </a:br>
            <a:r>
              <a:rPr lang="en-US" sz="1800" dirty="0"/>
              <a:t>CLIMATE CHANGE RESPONSE: PROVINCES AND MUNICIPALITIES </a:t>
            </a:r>
            <a:endParaRPr lang="en-US" dirty="0"/>
          </a:p>
        </p:txBody>
      </p:sp>
      <p:sp>
        <p:nvSpPr>
          <p:cNvPr id="3" name="Content Placeholder 2">
            <a:extLst>
              <a:ext uri="{FF2B5EF4-FFF2-40B4-BE49-F238E27FC236}">
                <a16:creationId xmlns:a16="http://schemas.microsoft.com/office/drawing/2014/main" id="{9F2C80A2-F60B-1F40-2239-655BFE410930}"/>
              </a:ext>
            </a:extLst>
          </p:cNvPr>
          <p:cNvSpPr>
            <a:spLocks noGrp="1"/>
          </p:cNvSpPr>
          <p:nvPr>
            <p:ph idx="1"/>
          </p:nvPr>
        </p:nvSpPr>
        <p:spPr/>
        <p:txBody>
          <a:bodyPr>
            <a:normAutofit/>
          </a:bodyPr>
          <a:lstStyle/>
          <a:p>
            <a:r>
              <a:rPr lang="en-US" sz="1600" dirty="0"/>
              <a:t>At least within one year of the publication of the National Adaptation Strategy and Plan contemplated in section 18, undertake a climate change needs and response assessment for the province, metropolitan or district municipality, as the case may be; </a:t>
            </a:r>
          </a:p>
          <a:p>
            <a:r>
              <a:rPr lang="en-US" sz="1600" dirty="0"/>
              <a:t>At least within two years of undertaking the climate change needs and  response assessment contemplated in paragraph (a), develop, implement and publish in the Gazette a climate change response implementation plan as a component of, and in conjunction with, provincial, metropolitan or district municipal planning instruments, policies and programmes; </a:t>
            </a:r>
          </a:p>
          <a:p>
            <a:r>
              <a:rPr lang="en-US" sz="1600" dirty="0"/>
              <a:t>A metropolitan or district municipal climate change response implementation plan, contemplated in subsection (1)(d), must form a component of the relevant municipality’s integrated development plan adopted in terms of section 25 of the Local Government: Municipal Systems Act, 2000 (Act No. 32 of 2000).</a:t>
            </a:r>
          </a:p>
          <a:p>
            <a:r>
              <a:rPr lang="en-US" sz="1600" dirty="0"/>
              <a:t>The Minister must prescribe a mechanism to support and finance the Republic’s climate change response, planning and implementation by national, provincial and local government in consultation with the Minister of Finance. </a:t>
            </a:r>
          </a:p>
          <a:p>
            <a:pPr marL="0" indent="0">
              <a:buNone/>
            </a:pPr>
            <a:endParaRPr lang="en-US" sz="1600" dirty="0"/>
          </a:p>
          <a:p>
            <a:pPr lvl="1">
              <a:buFont typeface="Wingdings" panose="05000000000000000000" pitchFamily="2" charset="2"/>
              <a:buChar char="q"/>
            </a:pPr>
            <a:endParaRPr lang="en-ZA" sz="1200" dirty="0"/>
          </a:p>
        </p:txBody>
      </p:sp>
    </p:spTree>
    <p:extLst>
      <p:ext uri="{BB962C8B-B14F-4D97-AF65-F5344CB8AC3E}">
        <p14:creationId xmlns:p14="http://schemas.microsoft.com/office/powerpoint/2010/main" val="1126742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AA73-156B-EB5C-5B1B-810B4A3C7EFD}"/>
              </a:ext>
            </a:extLst>
          </p:cNvPr>
          <p:cNvSpPr>
            <a:spLocks noGrp="1"/>
          </p:cNvSpPr>
          <p:nvPr>
            <p:ph type="title"/>
          </p:nvPr>
        </p:nvSpPr>
        <p:spPr/>
        <p:txBody>
          <a:bodyPr/>
          <a:lstStyle/>
          <a:p>
            <a:r>
              <a:rPr lang="en-ZA" dirty="0"/>
              <a:t>Province support for the bill</a:t>
            </a:r>
          </a:p>
        </p:txBody>
      </p:sp>
      <p:sp>
        <p:nvSpPr>
          <p:cNvPr id="3" name="Content Placeholder 2">
            <a:extLst>
              <a:ext uri="{FF2B5EF4-FFF2-40B4-BE49-F238E27FC236}">
                <a16:creationId xmlns:a16="http://schemas.microsoft.com/office/drawing/2014/main" id="{A563D720-21D8-0680-461B-9BC9D3FE5E82}"/>
              </a:ext>
            </a:extLst>
          </p:cNvPr>
          <p:cNvSpPr>
            <a:spLocks noGrp="1"/>
          </p:cNvSpPr>
          <p:nvPr>
            <p:ph idx="1"/>
          </p:nvPr>
        </p:nvSpPr>
        <p:spPr/>
        <p:txBody>
          <a:bodyPr>
            <a:normAutofit/>
          </a:bodyPr>
          <a:lstStyle/>
          <a:p>
            <a:pPr marL="0" indent="0">
              <a:buNone/>
            </a:pPr>
            <a:r>
              <a:rPr lang="en-ZA" sz="1600" dirty="0"/>
              <a:t>The province is in support of the Bill and stands ready to implement the requirements of the bill and to support the municipalities where required.</a:t>
            </a:r>
          </a:p>
        </p:txBody>
      </p:sp>
    </p:spTree>
    <p:extLst>
      <p:ext uri="{BB962C8B-B14F-4D97-AF65-F5344CB8AC3E}">
        <p14:creationId xmlns:p14="http://schemas.microsoft.com/office/powerpoint/2010/main" val="199007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5C7CF9F-A708-7F24-36E7-DC7E098BBB73}"/>
              </a:ext>
            </a:extLst>
          </p:cNvPr>
          <p:cNvSpPr txBox="1">
            <a:spLocks/>
          </p:cNvSpPr>
          <p:nvPr/>
        </p:nvSpPr>
        <p:spPr>
          <a:xfrm>
            <a:off x="2975876" y="1862266"/>
            <a:ext cx="5795228" cy="2394502"/>
          </a:xfrm>
          <a:prstGeom prst="rect">
            <a:avLst/>
          </a:prstGeom>
          <a:noFill/>
        </p:spPr>
        <p:txBody>
          <a:bodyPr vert="horz" wrap="square" lIns="91440" tIns="45720" rIns="91440" bIns="45720" rtlCol="0" anchor="ctr">
            <a:sp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1266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0E7B-86FC-61D5-2A50-0C5A6C5DE02C}"/>
              </a:ext>
            </a:extLst>
          </p:cNvPr>
          <p:cNvSpPr>
            <a:spLocks noGrp="1"/>
          </p:cNvSpPr>
          <p:nvPr>
            <p:ph type="title"/>
          </p:nvPr>
        </p:nvSpPr>
        <p:spPr/>
        <p:txBody>
          <a:bodyPr/>
          <a:lstStyle/>
          <a:p>
            <a:r>
              <a:rPr lang="en-ZA" sz="2400" dirty="0"/>
              <a:t>Table of Contents</a:t>
            </a:r>
          </a:p>
        </p:txBody>
      </p:sp>
      <p:sp>
        <p:nvSpPr>
          <p:cNvPr id="3" name="Content Placeholder 2">
            <a:extLst>
              <a:ext uri="{FF2B5EF4-FFF2-40B4-BE49-F238E27FC236}">
                <a16:creationId xmlns:a16="http://schemas.microsoft.com/office/drawing/2014/main" id="{92FD7A88-4BC7-4E6B-5524-66320F90786E}"/>
              </a:ext>
            </a:extLst>
          </p:cNvPr>
          <p:cNvSpPr>
            <a:spLocks noGrp="1"/>
          </p:cNvSpPr>
          <p:nvPr>
            <p:ph idx="1"/>
          </p:nvPr>
        </p:nvSpPr>
        <p:spPr/>
        <p:txBody>
          <a:bodyPr>
            <a:normAutofit/>
          </a:bodyPr>
          <a:lstStyle/>
          <a:p>
            <a:r>
              <a:rPr lang="en-US" sz="1600" dirty="0"/>
              <a:t>Backround and province activities</a:t>
            </a:r>
          </a:p>
          <a:p>
            <a:r>
              <a:rPr lang="en-US" sz="1600" dirty="0"/>
              <a:t>Purpose and objects of the Bill</a:t>
            </a:r>
          </a:p>
          <a:p>
            <a:r>
              <a:rPr lang="en-US" sz="1600" dirty="0"/>
              <a:t>Principles of the Bill</a:t>
            </a:r>
          </a:p>
          <a:p>
            <a:r>
              <a:rPr lang="en-US" sz="1600" dirty="0"/>
              <a:t>Key definitions</a:t>
            </a:r>
          </a:p>
          <a:p>
            <a:r>
              <a:rPr lang="en-US" sz="1600" dirty="0"/>
              <a:t>Processing of the Bill by the Portfolio Committee (PC)</a:t>
            </a:r>
          </a:p>
          <a:p>
            <a:r>
              <a:rPr lang="en-US" sz="1600" dirty="0"/>
              <a:t>Salient amendments effected by the PC</a:t>
            </a:r>
          </a:p>
          <a:p>
            <a:r>
              <a:rPr lang="en-US" sz="1600" dirty="0"/>
              <a:t>Policy alignment and institutional arrangements</a:t>
            </a:r>
          </a:p>
          <a:p>
            <a:r>
              <a:rPr lang="en-US" sz="1600" dirty="0"/>
              <a:t>Climate Change Response (provinces and municipalities)</a:t>
            </a:r>
          </a:p>
          <a:p>
            <a:r>
              <a:rPr lang="en-US" sz="1600" dirty="0"/>
              <a:t>National adaptation to impacts of climate change</a:t>
            </a:r>
          </a:p>
          <a:p>
            <a:r>
              <a:rPr lang="en-US" sz="1600" dirty="0"/>
              <a:t>Sector adaptation to impacts of climate change</a:t>
            </a:r>
          </a:p>
          <a:p>
            <a:r>
              <a:rPr lang="en-US" sz="1600" dirty="0"/>
              <a:t>Greenhouse gas emissions and removals</a:t>
            </a:r>
          </a:p>
          <a:p>
            <a:pPr marL="0" indent="0">
              <a:buNone/>
            </a:pPr>
            <a:endParaRPr lang="en-ZA" sz="1300" dirty="0"/>
          </a:p>
          <a:p>
            <a:endParaRPr lang="en-ZA" sz="1300" dirty="0"/>
          </a:p>
        </p:txBody>
      </p:sp>
    </p:spTree>
    <p:extLst>
      <p:ext uri="{BB962C8B-B14F-4D97-AF65-F5344CB8AC3E}">
        <p14:creationId xmlns:p14="http://schemas.microsoft.com/office/powerpoint/2010/main" val="167152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C195-04DB-43E0-8EBA-FCF2C3B682FF}"/>
              </a:ext>
            </a:extLst>
          </p:cNvPr>
          <p:cNvSpPr>
            <a:spLocks noGrp="1"/>
          </p:cNvSpPr>
          <p:nvPr>
            <p:ph type="title"/>
          </p:nvPr>
        </p:nvSpPr>
        <p:spPr/>
        <p:txBody>
          <a:bodyPr/>
          <a:lstStyle/>
          <a:p>
            <a:pPr algn="ctr"/>
            <a:br>
              <a:rPr lang="en-US" dirty="0"/>
            </a:br>
            <a:r>
              <a:rPr lang="en-US" dirty="0"/>
              <a:t>BACKGROUND</a:t>
            </a:r>
            <a:br>
              <a:rPr lang="en-US" dirty="0"/>
            </a:br>
            <a:endParaRPr lang="en-ZA" dirty="0"/>
          </a:p>
        </p:txBody>
      </p:sp>
      <p:sp>
        <p:nvSpPr>
          <p:cNvPr id="3" name="Content Placeholder 2">
            <a:extLst>
              <a:ext uri="{FF2B5EF4-FFF2-40B4-BE49-F238E27FC236}">
                <a16:creationId xmlns:a16="http://schemas.microsoft.com/office/drawing/2014/main" id="{BBA709DC-9085-4DCD-B567-43EC3F7A41F0}"/>
              </a:ext>
            </a:extLst>
          </p:cNvPr>
          <p:cNvSpPr>
            <a:spLocks noGrp="1"/>
          </p:cNvSpPr>
          <p:nvPr>
            <p:ph idx="1"/>
          </p:nvPr>
        </p:nvSpPr>
        <p:spPr>
          <a:xfrm>
            <a:off x="5568593" y="1730823"/>
            <a:ext cx="6351263" cy="4674742"/>
          </a:xfrm>
        </p:spPr>
        <p:txBody>
          <a:bodyPr>
            <a:normAutofit fontScale="92500" lnSpcReduction="10000"/>
          </a:bodyPr>
          <a:lstStyle/>
          <a:p>
            <a:r>
              <a:rPr lang="en-US" sz="2000" b="0" dirty="0">
                <a:latin typeface="+mn-lt"/>
              </a:rPr>
              <a:t>IPCC sixth assessment </a:t>
            </a:r>
            <a:r>
              <a:rPr lang="en-US" sz="2000" dirty="0">
                <a:latin typeface="+mn-lt"/>
              </a:rPr>
              <a:t>in 2022 - </a:t>
            </a:r>
            <a:r>
              <a:rPr lang="en-US" sz="2000" b="0" dirty="0">
                <a:latin typeface="+mn-lt"/>
              </a:rPr>
              <a:t>Global GHG emissions have continued to rise, but GHG emissions must peak in the next three years to preserve our chances of meeting the Paris Agreement's 1.5 C goal. </a:t>
            </a:r>
          </a:p>
          <a:p>
            <a:r>
              <a:rPr lang="en-US" sz="2000" b="0" dirty="0">
                <a:latin typeface="+mn-lt"/>
              </a:rPr>
              <a:t>There's no room for building new fossil fuel infrastructure, with CO2 emissions from existing and planned fossil fuel infrastructure alone exceeding global 1.5C budgets. </a:t>
            </a:r>
          </a:p>
          <a:p>
            <a:r>
              <a:rPr lang="en-US" sz="2000" b="0" dirty="0">
                <a:latin typeface="+mn-lt"/>
              </a:rPr>
              <a:t>Carbon removal will need to play an important role as all pathways that limit warming to 1.5 degrees C (with no or limited overshoot) depend on carbon removal. </a:t>
            </a:r>
          </a:p>
          <a:p>
            <a:r>
              <a:rPr lang="en-US" sz="2000" b="0" dirty="0">
                <a:latin typeface="+mn-lt"/>
              </a:rPr>
              <a:t>For the corporate sector, this means transitioning towards business models that are compatible with a net-zero economy within the next three to five decades </a:t>
            </a:r>
          </a:p>
          <a:p>
            <a:r>
              <a:rPr lang="en-US" sz="2000" b="0" dirty="0">
                <a:latin typeface="+mn-lt"/>
              </a:rPr>
              <a:t>Requires monitoring and tracking of initiatives and responses.</a:t>
            </a:r>
          </a:p>
        </p:txBody>
      </p:sp>
      <p:pic>
        <p:nvPicPr>
          <p:cNvPr id="4" name="Picture 3">
            <a:extLst>
              <a:ext uri="{FF2B5EF4-FFF2-40B4-BE49-F238E27FC236}">
                <a16:creationId xmlns:a16="http://schemas.microsoft.com/office/drawing/2014/main" id="{8ABF9E13-5181-C284-0E10-038538112C48}"/>
              </a:ext>
            </a:extLst>
          </p:cNvPr>
          <p:cNvPicPr>
            <a:picLocks noChangeAspect="1"/>
          </p:cNvPicPr>
          <p:nvPr/>
        </p:nvPicPr>
        <p:blipFill>
          <a:blip r:embed="rId2"/>
          <a:stretch>
            <a:fillRect/>
          </a:stretch>
        </p:blipFill>
        <p:spPr>
          <a:xfrm>
            <a:off x="1222625" y="1818525"/>
            <a:ext cx="4243227" cy="4674742"/>
          </a:xfrm>
          <a:prstGeom prst="rect">
            <a:avLst/>
          </a:prstGeom>
        </p:spPr>
      </p:pic>
    </p:spTree>
    <p:extLst>
      <p:ext uri="{BB962C8B-B14F-4D97-AF65-F5344CB8AC3E}">
        <p14:creationId xmlns:p14="http://schemas.microsoft.com/office/powerpoint/2010/main" val="4688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50FE2-EA3E-4D1E-E0FE-6085E2892C8C}"/>
              </a:ext>
            </a:extLst>
          </p:cNvPr>
          <p:cNvSpPr>
            <a:spLocks noGrp="1"/>
          </p:cNvSpPr>
          <p:nvPr>
            <p:ph type="title"/>
          </p:nvPr>
        </p:nvSpPr>
        <p:spPr>
          <a:xfrm>
            <a:off x="839787" y="1023215"/>
            <a:ext cx="10909190" cy="510548"/>
          </a:xfrm>
        </p:spPr>
        <p:txBody>
          <a:bodyPr>
            <a:normAutofit fontScale="90000"/>
          </a:bodyPr>
          <a:lstStyle/>
          <a:p>
            <a:pPr algn="ctr"/>
            <a:r>
              <a:rPr lang="en-ZA" dirty="0"/>
              <a:t>	</a:t>
            </a:r>
            <a:r>
              <a:rPr lang="en-ZA" sz="3100" b="1" dirty="0">
                <a:solidFill>
                  <a:schemeClr val="bg1"/>
                </a:solidFill>
                <a:latin typeface="+mn-lt"/>
              </a:rPr>
              <a:t>BACKGROUND</a:t>
            </a:r>
            <a:endParaRPr lang="en-ZA" sz="2700" b="1" dirty="0">
              <a:solidFill>
                <a:schemeClr val="bg1"/>
              </a:solidFill>
              <a:latin typeface="+mn-lt"/>
            </a:endParaRPr>
          </a:p>
        </p:txBody>
      </p:sp>
      <p:sp>
        <p:nvSpPr>
          <p:cNvPr id="8" name="Content Placeholder 7">
            <a:extLst>
              <a:ext uri="{FF2B5EF4-FFF2-40B4-BE49-F238E27FC236}">
                <a16:creationId xmlns:a16="http://schemas.microsoft.com/office/drawing/2014/main" id="{DEF91338-FDA7-E24E-9EBC-A7DDC8CEA185}"/>
              </a:ext>
            </a:extLst>
          </p:cNvPr>
          <p:cNvSpPr>
            <a:spLocks noGrp="1"/>
          </p:cNvSpPr>
          <p:nvPr>
            <p:ph sz="half" idx="2"/>
          </p:nvPr>
        </p:nvSpPr>
        <p:spPr>
          <a:xfrm>
            <a:off x="839788" y="2505075"/>
            <a:ext cx="4508389" cy="3684588"/>
          </a:xfrm>
        </p:spPr>
        <p:txBody>
          <a:bodyPr>
            <a:normAutofit/>
          </a:bodyPr>
          <a:lstStyle/>
          <a:p>
            <a:pPr marL="0" indent="0" algn="ctr">
              <a:buNone/>
            </a:pPr>
            <a:endParaRPr lang="en-US" dirty="0">
              <a:cs typeface="Arial" panose="020B0604020202020204" pitchFamily="34" charset="0"/>
            </a:endParaRPr>
          </a:p>
          <a:p>
            <a:pPr marL="0" indent="0" algn="ctr">
              <a:buNone/>
            </a:pPr>
            <a:endParaRPr lang="en-US" dirty="0">
              <a:cs typeface="Arial" panose="020B0604020202020204" pitchFamily="34" charset="0"/>
            </a:endParaRPr>
          </a:p>
        </p:txBody>
      </p:sp>
      <p:sp>
        <p:nvSpPr>
          <p:cNvPr id="5" name="Text Placeholder 4">
            <a:extLst>
              <a:ext uri="{FF2B5EF4-FFF2-40B4-BE49-F238E27FC236}">
                <a16:creationId xmlns:a16="http://schemas.microsoft.com/office/drawing/2014/main" id="{B2B990E0-39B8-FE8E-D535-90B9C31CE860}"/>
              </a:ext>
            </a:extLst>
          </p:cNvPr>
          <p:cNvSpPr>
            <a:spLocks noGrp="1"/>
          </p:cNvSpPr>
          <p:nvPr>
            <p:ph type="body" sz="quarter" idx="3"/>
          </p:nvPr>
        </p:nvSpPr>
        <p:spPr>
          <a:xfrm flipV="1">
            <a:off x="8314660" y="2505072"/>
            <a:ext cx="818707" cy="344453"/>
          </a:xfrm>
        </p:spPr>
        <p:txBody>
          <a:bodyPr>
            <a:normAutofit fontScale="55000" lnSpcReduction="20000"/>
          </a:bodyPr>
          <a:lstStyle/>
          <a:p>
            <a:pPr algn="ctr"/>
            <a:endParaRPr lang="en-ZA" sz="3600" dirty="0"/>
          </a:p>
        </p:txBody>
      </p:sp>
      <p:pic>
        <p:nvPicPr>
          <p:cNvPr id="2" name="Content Placeholder 1">
            <a:extLst>
              <a:ext uri="{FF2B5EF4-FFF2-40B4-BE49-F238E27FC236}">
                <a16:creationId xmlns:a16="http://schemas.microsoft.com/office/drawing/2014/main" id="{CB60474B-E9E9-C8D7-53B8-7BB11E1DFFAF}"/>
              </a:ext>
            </a:extLst>
          </p:cNvPr>
          <p:cNvPicPr>
            <a:picLocks noGrp="1" noChangeAspect="1"/>
          </p:cNvPicPr>
          <p:nvPr>
            <p:ph sz="quarter" idx="4"/>
          </p:nvPr>
        </p:nvPicPr>
        <p:blipFill>
          <a:blip r:embed="rId3"/>
          <a:stretch>
            <a:fillRect/>
          </a:stretch>
        </p:blipFill>
        <p:spPr>
          <a:xfrm>
            <a:off x="7588018" y="2142095"/>
            <a:ext cx="4508389" cy="3912782"/>
          </a:xfrm>
          <a:prstGeom prst="rect">
            <a:avLst/>
          </a:prstGeom>
        </p:spPr>
      </p:pic>
      <p:sp>
        <p:nvSpPr>
          <p:cNvPr id="12" name="TextBox 11">
            <a:extLst>
              <a:ext uri="{FF2B5EF4-FFF2-40B4-BE49-F238E27FC236}">
                <a16:creationId xmlns:a16="http://schemas.microsoft.com/office/drawing/2014/main" id="{1D99FAEC-B6A7-83F7-6204-368E821AD9AD}"/>
              </a:ext>
            </a:extLst>
          </p:cNvPr>
          <p:cNvSpPr txBox="1"/>
          <p:nvPr/>
        </p:nvSpPr>
        <p:spPr>
          <a:xfrm>
            <a:off x="1331259" y="1776240"/>
            <a:ext cx="6586614" cy="3293209"/>
          </a:xfrm>
          <a:prstGeom prst="rect">
            <a:avLst/>
          </a:prstGeom>
          <a:noFill/>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3051175" algn="l"/>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 City Region Climate Change response is guided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the Gauteng City Region Over-arching Climate Change Response Strategy and Action Plan: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Strategy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approved for implementation by EXCO on 26 August 2020.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3051175"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Aligned to Climate Change Bill</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Strategy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supports SA’s commitment to meet Paris Agreement pledges and National Determined Contribution (NDC) targets for reduction of the country’s Greenhouse Gas (GHG) emissions. </a:t>
            </a:r>
          </a:p>
        </p:txBody>
      </p:sp>
      <p:pic>
        <p:nvPicPr>
          <p:cNvPr id="13" name="Picture 12">
            <a:extLst>
              <a:ext uri="{FF2B5EF4-FFF2-40B4-BE49-F238E27FC236}">
                <a16:creationId xmlns:a16="http://schemas.microsoft.com/office/drawing/2014/main" id="{17E060BD-3727-820C-0764-78CCD350F49D}"/>
              </a:ext>
            </a:extLst>
          </p:cNvPr>
          <p:cNvPicPr>
            <a:picLocks noChangeAspect="1"/>
          </p:cNvPicPr>
          <p:nvPr/>
        </p:nvPicPr>
        <p:blipFill>
          <a:blip r:embed="rId4"/>
          <a:stretch>
            <a:fillRect/>
          </a:stretch>
        </p:blipFill>
        <p:spPr>
          <a:xfrm>
            <a:off x="7758953" y="1881963"/>
            <a:ext cx="4202675" cy="4172914"/>
          </a:xfrm>
          <a:prstGeom prst="rect">
            <a:avLst/>
          </a:prstGeom>
        </p:spPr>
      </p:pic>
    </p:spTree>
    <p:extLst>
      <p:ext uri="{BB962C8B-B14F-4D97-AF65-F5344CB8AC3E}">
        <p14:creationId xmlns:p14="http://schemas.microsoft.com/office/powerpoint/2010/main" val="204216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dirty="0">
                <a:latin typeface="Arial" panose="020B0604020202020204" pitchFamily="34" charset="0"/>
                <a:cs typeface="Arial" panose="020B0604020202020204" pitchFamily="34" charset="0"/>
              </a:rPr>
              <a:t>CLIMATE CHANGE REGISTER AND IMPLEMENTATION PLAN</a:t>
            </a:r>
            <a:endParaRPr lang="en-ZA" sz="24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0317" y="1567547"/>
            <a:ext cx="11089539" cy="4838018"/>
          </a:xfrm>
        </p:spPr>
        <p:txBody>
          <a:bodyPr>
            <a:normAutofit/>
          </a:bodyPr>
          <a:lstStyle/>
          <a:p>
            <a:endParaRPr lang="en-ZA" dirty="0">
              <a:latin typeface="+mn-lt"/>
            </a:endParaRPr>
          </a:p>
          <a:p>
            <a:endParaRPr lang="en-ZA" dirty="0">
              <a:latin typeface="+mn-lt"/>
            </a:endParaRPr>
          </a:p>
          <a:p>
            <a:pPr marL="0" indent="0">
              <a:buNone/>
            </a:pPr>
            <a:endParaRPr lang="en-US" dirty="0">
              <a:latin typeface="+mn-lt"/>
            </a:endParaRPr>
          </a:p>
        </p:txBody>
      </p:sp>
      <p:pic>
        <p:nvPicPr>
          <p:cNvPr id="4" name="Content Placeholder 2">
            <a:extLst>
              <a:ext uri="{FF2B5EF4-FFF2-40B4-BE49-F238E27FC236}">
                <a16:creationId xmlns:a16="http://schemas.microsoft.com/office/drawing/2014/main" id="{5707C1A3-8ADB-32CE-C7DF-E9608D538B44}"/>
              </a:ext>
            </a:extLst>
          </p:cNvPr>
          <p:cNvPicPr>
            <a:picLocks noChangeAspect="1"/>
          </p:cNvPicPr>
          <p:nvPr/>
        </p:nvPicPr>
        <p:blipFill>
          <a:blip r:embed="rId2"/>
          <a:stretch>
            <a:fillRect/>
          </a:stretch>
        </p:blipFill>
        <p:spPr>
          <a:xfrm>
            <a:off x="1340284" y="1567547"/>
            <a:ext cx="10704232" cy="5290452"/>
          </a:xfrm>
          <a:prstGeom prst="rect">
            <a:avLst/>
          </a:prstGeom>
        </p:spPr>
      </p:pic>
    </p:spTree>
    <p:extLst>
      <p:ext uri="{BB962C8B-B14F-4D97-AF65-F5344CB8AC3E}">
        <p14:creationId xmlns:p14="http://schemas.microsoft.com/office/powerpoint/2010/main" val="199902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b="1" dirty="0">
                <a:solidFill>
                  <a:schemeClr val="bg1"/>
                </a:solidFill>
                <a:latin typeface="+mn-lt"/>
              </a:rPr>
              <a:t>STRATEGIC IMPLEMENTATION OF STRATEGY</a:t>
            </a:r>
            <a:endParaRPr lang="en-ZA" sz="2800" dirty="0">
              <a:solidFill>
                <a:schemeClr val="bg1"/>
              </a:solidFill>
              <a:latin typeface="+mj-lt"/>
            </a:endParaRPr>
          </a:p>
        </p:txBody>
      </p:sp>
      <p:sp>
        <p:nvSpPr>
          <p:cNvPr id="3" name="Content Placeholder 2"/>
          <p:cNvSpPr>
            <a:spLocks noGrp="1"/>
          </p:cNvSpPr>
          <p:nvPr>
            <p:ph idx="1"/>
          </p:nvPr>
        </p:nvSpPr>
        <p:spPr>
          <a:xfrm>
            <a:off x="1334530" y="1567547"/>
            <a:ext cx="10585326" cy="4838018"/>
          </a:xfrm>
        </p:spPr>
        <p:txBody>
          <a:bodyPr>
            <a:normAutofit/>
          </a:bodyPr>
          <a:lstStyle/>
          <a:p>
            <a:r>
              <a:rPr lang="en-US" sz="2200" dirty="0">
                <a:latin typeface="+mn-lt"/>
              </a:rPr>
              <a:t>The Draft Climate Change Bill - “</a:t>
            </a:r>
            <a:r>
              <a:rPr lang="en-US" sz="2200" b="1" i="1" dirty="0">
                <a:latin typeface="+mn-lt"/>
              </a:rPr>
              <a:t>A Provincial Committee on Climate Change is established for each province in the Republic, in order to coordinate climate change response actions in the relevant province</a:t>
            </a:r>
            <a:r>
              <a:rPr lang="en-US" sz="2200" dirty="0">
                <a:latin typeface="+mn-lt"/>
              </a:rPr>
              <a:t>...”. – also aligned to STRATEGY</a:t>
            </a:r>
          </a:p>
          <a:p>
            <a:pPr marL="342900" lvl="0" indent="-342900" defTabSz="457200">
              <a:lnSpc>
                <a:spcPct val="100000"/>
              </a:lnSpc>
              <a:spcBef>
                <a:spcPct val="20000"/>
              </a:spcBef>
              <a:buFont typeface="Arial"/>
              <a:buChar char="•"/>
            </a:pPr>
            <a:r>
              <a:rPr lang="en-US" sz="2200" dirty="0">
                <a:latin typeface="+mn-lt"/>
                <a:cs typeface="Arial" panose="020B0604020202020204" pitchFamily="34" charset="0"/>
              </a:rPr>
              <a:t>The </a:t>
            </a:r>
            <a:r>
              <a:rPr lang="en-ZA" sz="2200" dirty="0">
                <a:effectLst/>
                <a:latin typeface="+mn-lt"/>
                <a:ea typeface="Calibri" panose="020F0502020204030204" pitchFamily="34" charset="0"/>
                <a:cs typeface="Arial" panose="020B0604020202020204" pitchFamily="34" charset="0"/>
              </a:rPr>
              <a:t>Premier’s </a:t>
            </a:r>
            <a:r>
              <a:rPr lang="en-ZA" sz="2200" dirty="0">
                <a:latin typeface="+mn-lt"/>
                <a:ea typeface="Calibri" panose="020F0502020204030204" pitchFamily="34" charset="0"/>
                <a:cs typeface="Arial" panose="020B0604020202020204" pitchFamily="34" charset="0"/>
              </a:rPr>
              <a:t>E</a:t>
            </a:r>
            <a:r>
              <a:rPr lang="en-ZA" sz="2200" dirty="0">
                <a:effectLst/>
                <a:latin typeface="+mn-lt"/>
                <a:ea typeface="Calibri" panose="020F0502020204030204" pitchFamily="34" charset="0"/>
                <a:cs typeface="Arial" panose="020B0604020202020204" pitchFamily="34" charset="0"/>
              </a:rPr>
              <a:t>xpert </a:t>
            </a:r>
            <a:r>
              <a:rPr lang="en-ZA" sz="2200" dirty="0">
                <a:latin typeface="+mn-lt"/>
                <a:ea typeface="Calibri" panose="020F0502020204030204" pitchFamily="34" charset="0"/>
                <a:cs typeface="Arial" panose="020B0604020202020204" pitchFamily="34" charset="0"/>
              </a:rPr>
              <a:t>A</a:t>
            </a:r>
            <a:r>
              <a:rPr lang="en-ZA" sz="2200" dirty="0">
                <a:effectLst/>
                <a:latin typeface="+mn-lt"/>
                <a:ea typeface="Calibri" panose="020F0502020204030204" pitchFamily="34" charset="0"/>
                <a:cs typeface="Arial" panose="020B0604020202020204" pitchFamily="34" charset="0"/>
              </a:rPr>
              <a:t>dvisory Committee </a:t>
            </a:r>
            <a:r>
              <a:rPr lang="en-ZA" sz="2200" dirty="0">
                <a:latin typeface="+mn-lt"/>
                <a:ea typeface="Calibri" panose="020F0502020204030204" pitchFamily="34" charset="0"/>
                <a:cs typeface="Arial" panose="020B0604020202020204" pitchFamily="34" charset="0"/>
              </a:rPr>
              <a:t>o</a:t>
            </a:r>
            <a:r>
              <a:rPr lang="en-ZA" sz="2200" dirty="0">
                <a:effectLst/>
                <a:latin typeface="+mn-lt"/>
                <a:ea typeface="Calibri" panose="020F0502020204030204" pitchFamily="34" charset="0"/>
                <a:cs typeface="Arial" panose="020B0604020202020204" pitchFamily="34" charset="0"/>
              </a:rPr>
              <a:t>n Climate Change (PEACCC) </a:t>
            </a:r>
            <a:r>
              <a:rPr lang="en-ZA" sz="2200" dirty="0">
                <a:latin typeface="+mn-lt"/>
                <a:ea typeface="Calibri" panose="020F0502020204030204" pitchFamily="34" charset="0"/>
                <a:cs typeface="Arial" panose="020B0604020202020204" pitchFamily="34" charset="0"/>
              </a:rPr>
              <a:t>launched by Gauteng Premier on 1 June 2022 –  to strategically monitor and report on progress of provincial climate response programmes. It consists of various experts in the fields of energy, water, infrastructure, finance etc. </a:t>
            </a:r>
            <a:endParaRPr lang="en-ZA" sz="2200" u="sng" dirty="0">
              <a:effectLst/>
              <a:latin typeface="+mn-lt"/>
              <a:ea typeface="Calibri" panose="020F0502020204030204" pitchFamily="34" charset="0"/>
              <a:cs typeface="Arial" panose="020B0604020202020204" pitchFamily="34" charset="0"/>
            </a:endParaRPr>
          </a:p>
          <a:p>
            <a:r>
              <a:rPr lang="en-GB" sz="2200" b="1" dirty="0">
                <a:latin typeface="+mn-lt"/>
              </a:rPr>
              <a:t>THE OBJECTIVES OF THE COMMITTEE ARE AS FOLLOWS </a:t>
            </a:r>
          </a:p>
          <a:p>
            <a:pPr lvl="1"/>
            <a:r>
              <a:rPr lang="en-GB" sz="2200" dirty="0">
                <a:latin typeface="+mn-lt"/>
              </a:rPr>
              <a:t>The Expert Advisory Committee will guide and accelerate implementation of the Gauteng City Region Overarching Climate Change Response Strategy.</a:t>
            </a:r>
            <a:endParaRPr lang="en-ZA" sz="2200" dirty="0">
              <a:latin typeface="+mn-lt"/>
            </a:endParaRPr>
          </a:p>
          <a:p>
            <a:pPr lvl="1"/>
            <a:r>
              <a:rPr lang="en-GB" sz="2200" dirty="0">
                <a:latin typeface="+mn-lt"/>
              </a:rPr>
              <a:t>The Expert Advisory Committee will also provide expert advice on elements of a just transition pathway for the Gauteng City Region.</a:t>
            </a:r>
            <a:endParaRPr lang="en-ZA" sz="2200" dirty="0">
              <a:latin typeface="+mn-lt"/>
            </a:endParaRPr>
          </a:p>
          <a:p>
            <a:endParaRPr lang="en-ZA" dirty="0">
              <a:latin typeface="+mn-lt"/>
            </a:endParaRPr>
          </a:p>
          <a:p>
            <a:endParaRPr lang="en-ZA"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3363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schemeClr val="bg1"/>
                </a:solidFill>
                <a:latin typeface="+mn-lt"/>
              </a:rPr>
              <a:t>STRATEGIC IMPLEMENTATION OF STRATEGY</a:t>
            </a:r>
            <a:endParaRPr lang="en-ZA" sz="2800" dirty="0">
              <a:solidFill>
                <a:schemeClr val="bg1"/>
              </a:solidFill>
              <a:latin typeface="+mj-lt"/>
            </a:endParaRPr>
          </a:p>
        </p:txBody>
      </p:sp>
      <p:sp>
        <p:nvSpPr>
          <p:cNvPr id="3" name="Content Placeholder 2"/>
          <p:cNvSpPr>
            <a:spLocks noGrp="1"/>
          </p:cNvSpPr>
          <p:nvPr>
            <p:ph idx="1"/>
          </p:nvPr>
        </p:nvSpPr>
        <p:spPr>
          <a:xfrm>
            <a:off x="1334530" y="1567547"/>
            <a:ext cx="10585326" cy="4838018"/>
          </a:xfrm>
        </p:spPr>
        <p:txBody>
          <a:bodyPr>
            <a:normAutofit/>
          </a:bodyPr>
          <a:lstStyle/>
          <a:p>
            <a:r>
              <a:rPr lang="en-US" dirty="0">
                <a:latin typeface="+mn-lt"/>
              </a:rPr>
              <a:t>Climate Change Forums</a:t>
            </a:r>
          </a:p>
          <a:p>
            <a:pPr lvl="1">
              <a:buFont typeface="Wingdings" panose="05000000000000000000" pitchFamily="2" charset="2"/>
              <a:buChar char="Ø"/>
            </a:pPr>
            <a:r>
              <a:rPr lang="en-Z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Aimed at provincial and municipal officials </a:t>
            </a:r>
          </a:p>
          <a:p>
            <a:pPr lvl="1">
              <a:buFont typeface="Wingdings" panose="05000000000000000000" pitchFamily="2" charset="2"/>
              <a:buChar char="Ø"/>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Share climate change knowledge – increase reach</a:t>
            </a:r>
          </a:p>
          <a:p>
            <a:r>
              <a:rPr lang="en-US" dirty="0">
                <a:latin typeface="+mn-lt"/>
              </a:rPr>
              <a:t>Climate Change Indaba</a:t>
            </a:r>
          </a:p>
          <a:p>
            <a:pPr lvl="1">
              <a:buFont typeface="Wingdings" panose="05000000000000000000" pitchFamily="2" charset="2"/>
              <a:buChar char="Ø"/>
            </a:pPr>
            <a:r>
              <a:rPr lang="en-Z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Enlarged event for 2023 - hybrid</a:t>
            </a:r>
          </a:p>
          <a:p>
            <a:pPr lvl="1">
              <a:buFont typeface="Wingdings" panose="05000000000000000000" pitchFamily="2" charset="2"/>
              <a:buChar char="Ø"/>
            </a:pPr>
            <a:r>
              <a:rPr lang="en-ZA"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International Participation</a:t>
            </a:r>
          </a:p>
          <a:p>
            <a:pPr marL="0" indent="0">
              <a:buNone/>
            </a:pPr>
            <a:endParaRPr lang="en-US" dirty="0">
              <a:latin typeface="+mn-lt"/>
            </a:endParaRPr>
          </a:p>
        </p:txBody>
      </p:sp>
      <p:pic>
        <p:nvPicPr>
          <p:cNvPr id="4" name="Picture 3">
            <a:extLst>
              <a:ext uri="{FF2B5EF4-FFF2-40B4-BE49-F238E27FC236}">
                <a16:creationId xmlns:a16="http://schemas.microsoft.com/office/drawing/2014/main" id="{853C4189-546D-33BA-37FE-AAE7D4465BC8}"/>
              </a:ext>
            </a:extLst>
          </p:cNvPr>
          <p:cNvPicPr>
            <a:picLocks noChangeAspect="1"/>
          </p:cNvPicPr>
          <p:nvPr/>
        </p:nvPicPr>
        <p:blipFill>
          <a:blip r:embed="rId2"/>
          <a:stretch>
            <a:fillRect/>
          </a:stretch>
        </p:blipFill>
        <p:spPr>
          <a:xfrm>
            <a:off x="3497803" y="4048217"/>
            <a:ext cx="7102136" cy="2139519"/>
          </a:xfrm>
          <a:prstGeom prst="rect">
            <a:avLst/>
          </a:prstGeom>
        </p:spPr>
      </p:pic>
    </p:spTree>
    <p:extLst>
      <p:ext uri="{BB962C8B-B14F-4D97-AF65-F5344CB8AC3E}">
        <p14:creationId xmlns:p14="http://schemas.microsoft.com/office/powerpoint/2010/main" val="344375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b="1" dirty="0">
                <a:solidFill>
                  <a:schemeClr val="bg1"/>
                </a:solidFill>
                <a:latin typeface="+mn-lt"/>
              </a:rPr>
              <a:t>STRATEGIC IMPLEMENTATION OF STRATEGY</a:t>
            </a:r>
            <a:endParaRPr lang="en-ZA" sz="2800" dirty="0">
              <a:solidFill>
                <a:schemeClr val="bg1"/>
              </a:solidFill>
              <a:latin typeface="+mj-lt"/>
            </a:endParaRPr>
          </a:p>
        </p:txBody>
      </p:sp>
      <p:sp>
        <p:nvSpPr>
          <p:cNvPr id="3" name="Content Placeholder 2"/>
          <p:cNvSpPr>
            <a:spLocks noGrp="1"/>
          </p:cNvSpPr>
          <p:nvPr>
            <p:ph idx="1"/>
          </p:nvPr>
        </p:nvSpPr>
        <p:spPr>
          <a:xfrm>
            <a:off x="1334529" y="1567547"/>
            <a:ext cx="10585327" cy="4838018"/>
          </a:xfrm>
        </p:spPr>
        <p:txBody>
          <a:bodyPr>
            <a:normAutofit/>
          </a:bodyPr>
          <a:lstStyle/>
          <a:p>
            <a:r>
              <a:rPr lang="en-US" dirty="0">
                <a:latin typeface="+mn-lt"/>
              </a:rPr>
              <a:t>Strategic Alliances </a:t>
            </a:r>
          </a:p>
          <a:p>
            <a:pPr lvl="1">
              <a:buFont typeface="Wingdings" panose="05000000000000000000" pitchFamily="2" charset="2"/>
              <a:buChar char="Ø"/>
            </a:pPr>
            <a:r>
              <a:rPr lang="en-US" sz="2000" dirty="0">
                <a:latin typeface="+mn-lt"/>
              </a:rPr>
              <a:t>Under 2 Coalition  - technical advice and inputs</a:t>
            </a:r>
          </a:p>
          <a:p>
            <a:pPr lvl="1">
              <a:buFont typeface="Wingdings" panose="05000000000000000000" pitchFamily="2" charset="2"/>
              <a:buChar char="Ø"/>
            </a:pPr>
            <a:r>
              <a:rPr lang="en-US" sz="2000" dirty="0">
                <a:latin typeface="+mn-lt"/>
              </a:rPr>
              <a:t>GISP – resource efficiency</a:t>
            </a:r>
          </a:p>
          <a:p>
            <a:pPr lvl="1">
              <a:buFont typeface="Wingdings" panose="05000000000000000000" pitchFamily="2" charset="2"/>
              <a:buChar char="Ø"/>
            </a:pPr>
            <a:r>
              <a:rPr lang="en-US" sz="2000" dirty="0">
                <a:latin typeface="+mn-lt"/>
              </a:rPr>
              <a:t>GBCSA – capacity building for built environment</a:t>
            </a:r>
          </a:p>
          <a:p>
            <a:pPr lvl="1">
              <a:buFont typeface="Wingdings" panose="05000000000000000000" pitchFamily="2" charset="2"/>
              <a:buChar char="Ø"/>
            </a:pPr>
            <a:r>
              <a:rPr lang="en-US" sz="2000" dirty="0">
                <a:latin typeface="+mn-lt"/>
              </a:rPr>
              <a:t>UJ – projects and programmes to enhance sustainability</a:t>
            </a:r>
          </a:p>
          <a:p>
            <a:pPr lvl="1">
              <a:buFont typeface="Wingdings" panose="05000000000000000000" pitchFamily="2" charset="2"/>
              <a:buChar char="Ø"/>
            </a:pPr>
            <a:r>
              <a:rPr lang="en-US" sz="2000" dirty="0">
                <a:latin typeface="+mn-lt"/>
              </a:rPr>
              <a:t>Regions4</a:t>
            </a:r>
          </a:p>
          <a:p>
            <a:r>
              <a:rPr lang="en-US" dirty="0">
                <a:latin typeface="+mn-lt"/>
              </a:rPr>
              <a:t>Private sector participation - bilateral engagements </a:t>
            </a:r>
          </a:p>
          <a:p>
            <a:pPr lvl="1">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SASOL</a:t>
            </a:r>
          </a:p>
          <a:p>
            <a:pPr lvl="1">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National Business Initiative (NBI)</a:t>
            </a:r>
          </a:p>
          <a:p>
            <a:pPr lvl="1">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Gautrain Management Authority</a:t>
            </a:r>
          </a:p>
          <a:p>
            <a:pPr lvl="1">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Development Bank of Southern Africa</a:t>
            </a:r>
          </a:p>
          <a:p>
            <a:pPr lvl="1">
              <a:buFont typeface="Wingdings" panose="05000000000000000000" pitchFamily="2" charset="2"/>
              <a:buChar char="Ø"/>
            </a:pPr>
            <a:r>
              <a:rPr lang="en-GB" sz="1800" dirty="0" err="1">
                <a:effectLst/>
                <a:latin typeface="Arial" panose="020B0604020202020204" pitchFamily="34" charset="0"/>
                <a:ea typeface="Times New Roman" panose="02020603050405020304" pitchFamily="18" charset="0"/>
              </a:rPr>
              <a:t>Balwin</a:t>
            </a:r>
            <a:r>
              <a:rPr lang="en-GB" sz="1800" dirty="0">
                <a:effectLst/>
                <a:latin typeface="Arial" panose="020B0604020202020204" pitchFamily="34" charset="0"/>
                <a:ea typeface="Times New Roman" panose="02020603050405020304" pitchFamily="18" charset="0"/>
              </a:rPr>
              <a:t> Properties</a:t>
            </a:r>
          </a:p>
          <a:p>
            <a:pPr lvl="1">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Green Building Council of South Arica (GBCSA)</a:t>
            </a:r>
          </a:p>
          <a:p>
            <a:pPr lvl="1">
              <a:buFont typeface="Wingdings" panose="05000000000000000000" pitchFamily="2" charset="2"/>
              <a:buChar char="Ø"/>
            </a:pPr>
            <a:r>
              <a:rPr lang="en-GB" sz="1800" dirty="0">
                <a:latin typeface="Arial" panose="020B0604020202020204" pitchFamily="34" charset="0"/>
                <a:ea typeface="Times New Roman" panose="02020603050405020304" pitchFamily="18" charset="0"/>
              </a:rPr>
              <a:t>S</a:t>
            </a:r>
            <a:r>
              <a:rPr lang="en-GB" sz="1800" dirty="0">
                <a:effectLst/>
                <a:latin typeface="Arial" panose="020B0604020202020204" pitchFamily="34" charset="0"/>
                <a:ea typeface="Times New Roman" panose="02020603050405020304" pitchFamily="18" charset="0"/>
              </a:rPr>
              <a:t>outh African Petroleum Industry Association (SAPIA). </a:t>
            </a:r>
            <a:endParaRPr lang="en-ZA" sz="1800" dirty="0">
              <a:effectLst/>
              <a:latin typeface="Times New Roman" panose="02020603050405020304" pitchFamily="18" charset="0"/>
              <a:ea typeface="Times New Roman" panose="02020603050405020304" pitchFamily="18" charset="0"/>
            </a:endParaRPr>
          </a:p>
          <a:p>
            <a:pPr marL="0" indent="0">
              <a:buNone/>
            </a:pPr>
            <a:endParaRPr lang="en-US" dirty="0">
              <a:latin typeface="+mn-lt"/>
            </a:endParaRPr>
          </a:p>
        </p:txBody>
      </p:sp>
    </p:spTree>
    <p:extLst>
      <p:ext uri="{BB962C8B-B14F-4D97-AF65-F5344CB8AC3E}">
        <p14:creationId xmlns:p14="http://schemas.microsoft.com/office/powerpoint/2010/main" val="116761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87396"/>
            <a:ext cx="10548256" cy="414834"/>
          </a:xfrm>
        </p:spPr>
        <p:txBody>
          <a:bodyPr/>
          <a:lstStyle/>
          <a:p>
            <a:r>
              <a:rPr lang="en-ZA" sz="2400" dirty="0">
                <a:latin typeface="+mj-lt"/>
                <a:cs typeface="Calibri" panose="020F0502020204030204" pitchFamily="34" charset="0"/>
              </a:rPr>
              <a:t>Climate Change Strategic Projects</a:t>
            </a:r>
            <a:endParaRPr lang="en-ZA" sz="2400" dirty="0">
              <a:solidFill>
                <a:schemeClr val="bg1"/>
              </a:solidFill>
              <a:latin typeface="+mj-lt"/>
              <a:cs typeface="Calibri" panose="020F0502020204030204" pitchFamily="34" charset="0"/>
            </a:endParaRPr>
          </a:p>
        </p:txBody>
      </p:sp>
      <p:sp>
        <p:nvSpPr>
          <p:cNvPr id="3" name="Content Placeholder 2"/>
          <p:cNvSpPr>
            <a:spLocks noGrp="1"/>
          </p:cNvSpPr>
          <p:nvPr>
            <p:ph idx="1"/>
          </p:nvPr>
        </p:nvSpPr>
        <p:spPr>
          <a:xfrm>
            <a:off x="830317" y="1567547"/>
            <a:ext cx="11089539" cy="4838018"/>
          </a:xfrm>
        </p:spPr>
        <p:txBody>
          <a:bodyPr>
            <a:normAutofit/>
          </a:bodyPr>
          <a:lstStyle/>
          <a:p>
            <a:endParaRPr lang="en-ZA" dirty="0">
              <a:latin typeface="+mn-lt"/>
            </a:endParaRPr>
          </a:p>
          <a:p>
            <a:endParaRPr lang="en-ZA" dirty="0">
              <a:latin typeface="+mn-lt"/>
            </a:endParaRPr>
          </a:p>
          <a:p>
            <a:pPr marL="0" indent="0">
              <a:buNone/>
            </a:pPr>
            <a:endParaRPr lang="en-US" dirty="0">
              <a:latin typeface="+mn-lt"/>
            </a:endParaRPr>
          </a:p>
        </p:txBody>
      </p:sp>
      <p:graphicFrame>
        <p:nvGraphicFramePr>
          <p:cNvPr id="5" name="Table 5">
            <a:extLst>
              <a:ext uri="{FF2B5EF4-FFF2-40B4-BE49-F238E27FC236}">
                <a16:creationId xmlns:a16="http://schemas.microsoft.com/office/drawing/2014/main" id="{EC50AE77-F376-7D4E-6B27-865FE8176B16}"/>
              </a:ext>
            </a:extLst>
          </p:cNvPr>
          <p:cNvGraphicFramePr>
            <a:graphicFrameLocks noGrp="1"/>
          </p:cNvGraphicFramePr>
          <p:nvPr>
            <p:extLst>
              <p:ext uri="{D42A27DB-BD31-4B8C-83A1-F6EECF244321}">
                <p14:modId xmlns:p14="http://schemas.microsoft.com/office/powerpoint/2010/main" val="3235783167"/>
              </p:ext>
            </p:extLst>
          </p:nvPr>
        </p:nvGraphicFramePr>
        <p:xfrm>
          <a:off x="1371600" y="1807867"/>
          <a:ext cx="10548256" cy="4997831"/>
        </p:xfrm>
        <a:graphic>
          <a:graphicData uri="http://schemas.openxmlformats.org/drawingml/2006/table">
            <a:tbl>
              <a:tblPr firstRow="1" bandRow="1">
                <a:tableStyleId>{5C22544A-7EE6-4342-B048-85BDC9FD1C3A}</a:tableStyleId>
              </a:tblPr>
              <a:tblGrid>
                <a:gridCol w="8040848">
                  <a:extLst>
                    <a:ext uri="{9D8B030D-6E8A-4147-A177-3AD203B41FA5}">
                      <a16:colId xmlns:a16="http://schemas.microsoft.com/office/drawing/2014/main" val="1459487868"/>
                    </a:ext>
                  </a:extLst>
                </a:gridCol>
                <a:gridCol w="2507408">
                  <a:extLst>
                    <a:ext uri="{9D8B030D-6E8A-4147-A177-3AD203B41FA5}">
                      <a16:colId xmlns:a16="http://schemas.microsoft.com/office/drawing/2014/main" val="2858433838"/>
                    </a:ext>
                  </a:extLst>
                </a:gridCol>
              </a:tblGrid>
              <a:tr h="370840">
                <a:tc>
                  <a:txBody>
                    <a:bodyPr/>
                    <a:lstStyle/>
                    <a:p>
                      <a:r>
                        <a:rPr lang="en-US" dirty="0">
                          <a:latin typeface="+mj-lt"/>
                          <a:cs typeface="Calibri" panose="020F0502020204030204" pitchFamily="34" charset="0"/>
                        </a:rPr>
                        <a:t>Project </a:t>
                      </a:r>
                    </a:p>
                  </a:txBody>
                  <a:tcPr/>
                </a:tc>
                <a:tc>
                  <a:txBody>
                    <a:bodyPr/>
                    <a:lstStyle/>
                    <a:p>
                      <a:r>
                        <a:rPr lang="en-US" dirty="0">
                          <a:latin typeface="+mj-lt"/>
                          <a:cs typeface="Calibri" panose="020F0502020204030204" pitchFamily="34" charset="0"/>
                        </a:rPr>
                        <a:t>Department/s</a:t>
                      </a:r>
                    </a:p>
                  </a:txBody>
                  <a:tcPr/>
                </a:tc>
                <a:extLst>
                  <a:ext uri="{0D108BD9-81ED-4DB2-BD59-A6C34878D82A}">
                    <a16:rowId xmlns:a16="http://schemas.microsoft.com/office/drawing/2014/main" val="3602935986"/>
                  </a:ext>
                </a:extLst>
              </a:tr>
              <a:tr h="370840">
                <a:tc>
                  <a:txBody>
                    <a:bodyPr/>
                    <a:lstStyle/>
                    <a:p>
                      <a:r>
                        <a:rPr lang="en-US" dirty="0">
                          <a:latin typeface="+mj-lt"/>
                          <a:cs typeface="Calibri" panose="020F0502020204030204" pitchFamily="34" charset="0"/>
                        </a:rPr>
                        <a:t>Solar PV installation at public facilities </a:t>
                      </a:r>
                    </a:p>
                  </a:txBody>
                  <a:tcPr/>
                </a:tc>
                <a:tc>
                  <a:txBody>
                    <a:bodyPr/>
                    <a:lstStyle/>
                    <a:p>
                      <a:r>
                        <a:rPr lang="en-US" dirty="0">
                          <a:latin typeface="+mj-lt"/>
                          <a:cs typeface="Calibri" panose="020F0502020204030204" pitchFamily="34" charset="0"/>
                        </a:rPr>
                        <a:t>GDID</a:t>
                      </a:r>
                    </a:p>
                  </a:txBody>
                  <a:tcPr/>
                </a:tc>
                <a:extLst>
                  <a:ext uri="{0D108BD9-81ED-4DB2-BD59-A6C34878D82A}">
                    <a16:rowId xmlns:a16="http://schemas.microsoft.com/office/drawing/2014/main" val="761711398"/>
                  </a:ext>
                </a:extLst>
              </a:tr>
              <a:tr h="370840">
                <a:tc>
                  <a:txBody>
                    <a:bodyPr/>
                    <a:lstStyle/>
                    <a:p>
                      <a:r>
                        <a:rPr lang="en-US" dirty="0">
                          <a:latin typeface="+mj-lt"/>
                          <a:cs typeface="Calibri" panose="020F0502020204030204" pitchFamily="34" charset="0"/>
                        </a:rPr>
                        <a:t>Replacement of coal fired boilers with dual fired boilers in hospitals which use light fuel oil and gas</a:t>
                      </a:r>
                    </a:p>
                  </a:txBody>
                  <a:tcPr/>
                </a:tc>
                <a:tc>
                  <a:txBody>
                    <a:bodyPr/>
                    <a:lstStyle/>
                    <a:p>
                      <a:r>
                        <a:rPr lang="en-US" dirty="0">
                          <a:latin typeface="+mj-lt"/>
                          <a:cs typeface="Calibri" panose="020F0502020204030204" pitchFamily="34" charset="0"/>
                        </a:rPr>
                        <a:t>GDID/Health</a:t>
                      </a:r>
                    </a:p>
                  </a:txBody>
                  <a:tcPr/>
                </a:tc>
                <a:extLst>
                  <a:ext uri="{0D108BD9-81ED-4DB2-BD59-A6C34878D82A}">
                    <a16:rowId xmlns:a16="http://schemas.microsoft.com/office/drawing/2014/main" val="1298854415"/>
                  </a:ext>
                </a:extLst>
              </a:tr>
              <a:tr h="370840">
                <a:tc>
                  <a:txBody>
                    <a:bodyPr/>
                    <a:lstStyle/>
                    <a:p>
                      <a:r>
                        <a:rPr lang="en-US" dirty="0">
                          <a:latin typeface="+mj-lt"/>
                          <a:cs typeface="Calibri" panose="020F0502020204030204" pitchFamily="34" charset="0"/>
                        </a:rPr>
                        <a:t>Gauteng 2050 Net-Zero Guidelines and Green Public Procurement Guidelines (GPPG) </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332384671"/>
                  </a:ext>
                </a:extLst>
              </a:tr>
              <a:tr h="370840">
                <a:tc>
                  <a:txBody>
                    <a:bodyPr/>
                    <a:lstStyle/>
                    <a:p>
                      <a:r>
                        <a:rPr lang="en-US" dirty="0">
                          <a:latin typeface="+mj-lt"/>
                          <a:cs typeface="Calibri" panose="020F0502020204030204" pitchFamily="34" charset="0"/>
                        </a:rPr>
                        <a:t>Climate Change School Awareness </a:t>
                      </a:r>
                      <a:r>
                        <a:rPr lang="en-US" dirty="0" err="1">
                          <a:latin typeface="+mj-lt"/>
                          <a:cs typeface="Calibri" panose="020F0502020204030204" pitchFamily="34" charset="0"/>
                        </a:rPr>
                        <a:t>Programme</a:t>
                      </a:r>
                      <a:endParaRPr lang="en-US" dirty="0">
                        <a:latin typeface="+mj-lt"/>
                        <a:cs typeface="Calibri" panose="020F0502020204030204" pitchFamily="34" charset="0"/>
                      </a:endParaRP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2232584992"/>
                  </a:ext>
                </a:extLst>
              </a:tr>
              <a:tr h="370840">
                <a:tc>
                  <a:txBody>
                    <a:bodyPr/>
                    <a:lstStyle/>
                    <a:p>
                      <a:pPr marL="0" marR="0" lvl="0" indent="0" algn="just" defTabSz="914400" rtl="0" eaLnBrk="1" fontAlgn="auto" latinLnBrk="0" hangingPunct="0">
                        <a:lnSpc>
                          <a:spcPct val="115000"/>
                        </a:lnSpc>
                        <a:spcBef>
                          <a:spcPts val="0"/>
                        </a:spcBef>
                        <a:spcAft>
                          <a:spcPts val="0"/>
                        </a:spcAft>
                        <a:buClrTx/>
                        <a:buSzTx/>
                        <a:buFont typeface="Arial" panose="020B0604020202020204" pitchFamily="34" charset="0"/>
                        <a:buNone/>
                        <a:tabLst>
                          <a:tab pos="1530350" algn="l"/>
                        </a:tabLst>
                        <a:defRPr/>
                      </a:pPr>
                      <a:r>
                        <a:rPr kumimoji="0" lang="en-ZA" sz="1800" b="0" i="0" u="none" strike="noStrike" kern="1200" cap="none" spc="0" normalizeH="0" baseline="0" noProof="0" dirty="0" err="1">
                          <a:ln>
                            <a:noFill/>
                          </a:ln>
                          <a:solidFill>
                            <a:prstClr val="black"/>
                          </a:solidFill>
                          <a:effectLst/>
                          <a:uLnTx/>
                          <a:uFillTx/>
                          <a:latin typeface="+mj-lt"/>
                          <a:ea typeface="+mn-ea"/>
                          <a:cs typeface="Calibri" panose="020F0502020204030204" pitchFamily="34" charset="0"/>
                        </a:rPr>
                        <a:t>Kaalspruit</a:t>
                      </a:r>
                      <a:r>
                        <a:rPr kumimoji="0" lang="en-ZA" sz="18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Climate Resilient Catchment Management Plan </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3011899382"/>
                  </a:ext>
                </a:extLst>
              </a:tr>
              <a:tr h="370840">
                <a:tc>
                  <a:txBody>
                    <a:bodyPr/>
                    <a:lstStyle/>
                    <a:p>
                      <a:r>
                        <a:rPr lang="en-US" dirty="0">
                          <a:latin typeface="+mj-lt"/>
                          <a:cs typeface="Calibri" panose="020F0502020204030204" pitchFamily="34" charset="0"/>
                        </a:rPr>
                        <a:t>Gauteng Greenhouse Gas (GHG) Inventory </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3761457100"/>
                  </a:ext>
                </a:extLst>
              </a:tr>
              <a:tr h="370840">
                <a:tc>
                  <a:txBody>
                    <a:bodyPr/>
                    <a:lstStyle/>
                    <a:p>
                      <a:r>
                        <a:rPr lang="en-US" dirty="0">
                          <a:latin typeface="+mj-lt"/>
                          <a:cs typeface="Calibri" panose="020F0502020204030204" pitchFamily="34" charset="0"/>
                        </a:rPr>
                        <a:t>Gauteng Industrial Symbiosis </a:t>
                      </a:r>
                      <a:r>
                        <a:rPr lang="en-US" dirty="0" err="1">
                          <a:latin typeface="+mj-lt"/>
                          <a:cs typeface="Calibri" panose="020F0502020204030204" pitchFamily="34" charset="0"/>
                        </a:rPr>
                        <a:t>Programme</a:t>
                      </a:r>
                      <a:endParaRPr lang="en-US" dirty="0">
                        <a:latin typeface="+mj-lt"/>
                        <a:cs typeface="Calibri" panose="020F0502020204030204" pitchFamily="34" charset="0"/>
                      </a:endParaRP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2545672136"/>
                  </a:ext>
                </a:extLst>
              </a:tr>
              <a:tr h="370840">
                <a:tc>
                  <a:txBody>
                    <a:bodyPr/>
                    <a:lstStyle/>
                    <a:p>
                      <a:r>
                        <a:rPr lang="en-US" dirty="0">
                          <a:latin typeface="+mj-lt"/>
                          <a:cs typeface="Calibri" panose="020F0502020204030204" pitchFamily="34" charset="0"/>
                        </a:rPr>
                        <a:t>Planting of 1 000 000 trees</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2907916513"/>
                  </a:ext>
                </a:extLst>
              </a:tr>
              <a:tr h="370840">
                <a:tc>
                  <a:txBody>
                    <a:bodyPr/>
                    <a:lstStyle/>
                    <a:p>
                      <a:r>
                        <a:rPr lang="en-US" dirty="0">
                          <a:latin typeface="+mj-lt"/>
                          <a:cs typeface="Calibri" panose="020F0502020204030204" pitchFamily="34" charset="0"/>
                        </a:rPr>
                        <a:t>Training of SMMEs in solar PV installation</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557594201"/>
                  </a:ext>
                </a:extLst>
              </a:tr>
              <a:tr h="370840">
                <a:tc>
                  <a:txBody>
                    <a:bodyPr/>
                    <a:lstStyle/>
                    <a:p>
                      <a:r>
                        <a:rPr lang="en-US" dirty="0">
                          <a:latin typeface="+mj-lt"/>
                          <a:cs typeface="Calibri" panose="020F0502020204030204" pitchFamily="34" charset="0"/>
                        </a:rPr>
                        <a:t>Farmers’ Support </a:t>
                      </a:r>
                      <a:r>
                        <a:rPr lang="en-US" dirty="0" err="1">
                          <a:latin typeface="+mj-lt"/>
                          <a:cs typeface="Calibri" panose="020F0502020204030204" pitchFamily="34" charset="0"/>
                        </a:rPr>
                        <a:t>Programme</a:t>
                      </a:r>
                      <a:r>
                        <a:rPr lang="en-US" dirty="0">
                          <a:latin typeface="+mj-lt"/>
                          <a:cs typeface="Calibri" panose="020F0502020204030204" pitchFamily="34" charset="0"/>
                        </a:rPr>
                        <a:t> in renewable energy (i.e. biogas and solar)</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971471191"/>
                  </a:ext>
                </a:extLst>
              </a:tr>
              <a:tr h="370840">
                <a:tc>
                  <a:txBody>
                    <a:bodyPr/>
                    <a:lstStyle/>
                    <a:p>
                      <a:r>
                        <a:rPr lang="en-US" dirty="0">
                          <a:latin typeface="+mj-lt"/>
                          <a:cs typeface="Calibri" panose="020F0502020204030204" pitchFamily="34" charset="0"/>
                        </a:rPr>
                        <a:t>Pre-feasibility Study for the Regional Integrated Waste Facility</a:t>
                      </a:r>
                    </a:p>
                  </a:txBody>
                  <a:tcPr/>
                </a:tc>
                <a:tc>
                  <a:txBody>
                    <a:bodyPr/>
                    <a:lstStyle/>
                    <a:p>
                      <a:r>
                        <a:rPr lang="en-US" dirty="0">
                          <a:latin typeface="+mj-lt"/>
                          <a:cs typeface="Calibri" panose="020F0502020204030204" pitchFamily="34" charset="0"/>
                        </a:rPr>
                        <a:t>GDARDE</a:t>
                      </a:r>
                    </a:p>
                  </a:txBody>
                  <a:tcPr/>
                </a:tc>
                <a:extLst>
                  <a:ext uri="{0D108BD9-81ED-4DB2-BD59-A6C34878D82A}">
                    <a16:rowId xmlns:a16="http://schemas.microsoft.com/office/drawing/2014/main" val="1529584891"/>
                  </a:ext>
                </a:extLst>
              </a:tr>
            </a:tbl>
          </a:graphicData>
        </a:graphic>
      </p:graphicFrame>
    </p:spTree>
    <p:extLst>
      <p:ext uri="{BB962C8B-B14F-4D97-AF65-F5344CB8AC3E}">
        <p14:creationId xmlns:p14="http://schemas.microsoft.com/office/powerpoint/2010/main" val="18684481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1925</Words>
  <Application>Microsoft Office PowerPoint</Application>
  <PresentationFormat>Widescreen</PresentationFormat>
  <Paragraphs>135</Paragraphs>
  <Slides>18</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Arial</vt:lpstr>
      <vt:lpstr>Calibri</vt:lpstr>
      <vt:lpstr>Calibri Light</vt:lpstr>
      <vt:lpstr>Georgia</vt:lpstr>
      <vt:lpstr>Times New Roman</vt:lpstr>
      <vt:lpstr>Verdana</vt:lpstr>
      <vt:lpstr>Wingdings</vt:lpstr>
      <vt:lpstr>1_Office Theme</vt:lpstr>
      <vt:lpstr>2_Office Theme</vt:lpstr>
      <vt:lpstr>4_Office Theme</vt:lpstr>
      <vt:lpstr>5_Office Theme</vt:lpstr>
      <vt:lpstr>6_Office Theme</vt:lpstr>
      <vt:lpstr>GAUTENG DEPARTMENT OF  AGRICULTURE, RURAL DEVELOPMENT &amp; ENVIRONMENT (GDARDE) </vt:lpstr>
      <vt:lpstr>Table of Contents</vt:lpstr>
      <vt:lpstr> BACKGROUND </vt:lpstr>
      <vt:lpstr> BACKGROUND</vt:lpstr>
      <vt:lpstr>CLIMATE CHANGE REGISTER AND IMPLEMENTATION PLAN</vt:lpstr>
      <vt:lpstr>STRATEGIC IMPLEMENTATION OF STRATEGY</vt:lpstr>
      <vt:lpstr>STRATEGIC IMPLEMENTATION OF STRATEGY</vt:lpstr>
      <vt:lpstr>STRATEGIC IMPLEMENTATION OF STRATEGY</vt:lpstr>
      <vt:lpstr>Climate Change Strategic Projects</vt:lpstr>
      <vt:lpstr>Purpose and Objectives of the Bill</vt:lpstr>
      <vt:lpstr>Purpose and Objectives of the Bill</vt:lpstr>
      <vt:lpstr>Principles of the Bill</vt:lpstr>
      <vt:lpstr>Key definitions</vt:lpstr>
      <vt:lpstr>National Portfolio Committee consultations</vt:lpstr>
      <vt:lpstr> POLICY ALIGNMENT AND INSTITUTIONAL ARRANGEMENTS </vt:lpstr>
      <vt:lpstr> CLIMATE CHANGE RESPONSE: PROVINCES AND MUNICIPALITIES </vt:lpstr>
      <vt:lpstr>Province support for the bill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AGRICULTURE, RURAL DEVELOPMENT &amp; ENVIRONMENT</dc:title>
  <dc:creator>VAN WYK, EKSTEEN (GDARD)</dc:creator>
  <cp:lastModifiedBy>Lebogang Mampe</cp:lastModifiedBy>
  <cp:revision>11</cp:revision>
  <dcterms:created xsi:type="dcterms:W3CDTF">2023-03-09T22:28:42Z</dcterms:created>
  <dcterms:modified xsi:type="dcterms:W3CDTF">2024-03-13T09:47:05Z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2024-03-13T09:46:53Z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13909613-996e-461c-9df5-100c5d0ef27e</vt:lpwstr>
  </property>
  <property fmtid="{D5CDD505-2E9C-101B-9397-08002B2CF9AE}" pid="8" name="MSIP_Label_41a00853-e5cc-480d-8b74-afcdbe2c705a_ContentBits">
    <vt:lpwstr>0</vt:lpwstr>
  </property>
</Properties>
</file>