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 id="2147483792" r:id="rId2"/>
    <p:sldMasterId id="2147483827" r:id="rId3"/>
  </p:sldMasterIdLst>
  <p:notesMasterIdLst>
    <p:notesMasterId r:id="rId24"/>
  </p:notesMasterIdLst>
  <p:sldIdLst>
    <p:sldId id="285" r:id="rId4"/>
    <p:sldId id="3502" r:id="rId5"/>
    <p:sldId id="3512" r:id="rId6"/>
    <p:sldId id="3513" r:id="rId7"/>
    <p:sldId id="3493" r:id="rId8"/>
    <p:sldId id="3514" r:id="rId9"/>
    <p:sldId id="3515" r:id="rId10"/>
    <p:sldId id="3501" r:id="rId11"/>
    <p:sldId id="3496" r:id="rId12"/>
    <p:sldId id="3497" r:id="rId13"/>
    <p:sldId id="3498" r:id="rId14"/>
    <p:sldId id="3499" r:id="rId15"/>
    <p:sldId id="3520" r:id="rId16"/>
    <p:sldId id="3500" r:id="rId17"/>
    <p:sldId id="3518" r:id="rId18"/>
    <p:sldId id="286" r:id="rId19"/>
    <p:sldId id="3516" r:id="rId20"/>
    <p:sldId id="3519" r:id="rId21"/>
    <p:sldId id="3517" r:id="rId22"/>
    <p:sldId id="3492" r:id="rId23"/>
  </p:sldIdLst>
  <p:sldSz cx="9144000" cy="721836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274">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7EBB"/>
    <a:srgbClr val="005D28"/>
    <a:srgbClr val="006600"/>
    <a:srgbClr val="D8A851"/>
    <a:srgbClr val="FFFFFF"/>
    <a:srgbClr val="825B32"/>
    <a:srgbClr val="BB8F53"/>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15" autoAdjust="0"/>
    <p:restoredTop sz="85487" autoAdjust="0"/>
  </p:normalViewPr>
  <p:slideViewPr>
    <p:cSldViewPr>
      <p:cViewPr varScale="1">
        <p:scale>
          <a:sx n="54" d="100"/>
          <a:sy n="54" d="100"/>
        </p:scale>
        <p:origin x="1824" y="52"/>
      </p:cViewPr>
      <p:guideLst>
        <p:guide orient="horz" pos="2274"/>
        <p:guide pos="288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AA8E0E-908C-43B0-B4FC-9366F9DC8820}" type="datetimeFigureOut">
              <a:rPr lang="en-ZA" smtClean="0"/>
              <a:t>2023/06/09</a:t>
            </a:fld>
            <a:endParaRPr lang="en-ZA"/>
          </a:p>
        </p:txBody>
      </p:sp>
      <p:sp>
        <p:nvSpPr>
          <p:cNvPr id="4" name="Slide Image Placeholder 3"/>
          <p:cNvSpPr>
            <a:spLocks noGrp="1" noRot="1" noChangeAspect="1"/>
          </p:cNvSpPr>
          <p:nvPr>
            <p:ph type="sldImg" idx="2"/>
          </p:nvPr>
        </p:nvSpPr>
        <p:spPr>
          <a:xfrm>
            <a:off x="1474788" y="1143000"/>
            <a:ext cx="3908425" cy="30861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136DE8-A651-4B1B-8623-57C1021CBDD7}" type="slidenum">
              <a:rPr lang="en-ZA" smtClean="0"/>
              <a:t>‹#›</a:t>
            </a:fld>
            <a:endParaRPr lang="en-ZA"/>
          </a:p>
        </p:txBody>
      </p:sp>
    </p:spTree>
    <p:extLst>
      <p:ext uri="{BB962C8B-B14F-4D97-AF65-F5344CB8AC3E}">
        <p14:creationId xmlns:p14="http://schemas.microsoft.com/office/powerpoint/2010/main" val="3729774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0136DE8-A651-4B1B-8623-57C1021CBDD7}" type="slidenum">
              <a:rPr lang="en-ZA" smtClean="0"/>
              <a:t>1</a:t>
            </a:fld>
            <a:endParaRPr lang="en-ZA"/>
          </a:p>
        </p:txBody>
      </p:sp>
    </p:spTree>
    <p:extLst>
      <p:ext uri="{BB962C8B-B14F-4D97-AF65-F5344CB8AC3E}">
        <p14:creationId xmlns:p14="http://schemas.microsoft.com/office/powerpoint/2010/main" val="1516179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0136DE8-A651-4B1B-8623-57C1021CBDD7}" type="slidenum">
              <a:rPr lang="en-ZA" smtClean="0"/>
              <a:t>6</a:t>
            </a:fld>
            <a:endParaRPr lang="en-ZA"/>
          </a:p>
        </p:txBody>
      </p:sp>
    </p:spTree>
    <p:extLst>
      <p:ext uri="{BB962C8B-B14F-4D97-AF65-F5344CB8AC3E}">
        <p14:creationId xmlns:p14="http://schemas.microsoft.com/office/powerpoint/2010/main" val="29497772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90136DE8-A651-4B1B-8623-57C1021CBDD7}" type="slidenum">
              <a:rPr lang="en-ZA" smtClean="0"/>
              <a:t>16</a:t>
            </a:fld>
            <a:endParaRPr lang="en-ZA"/>
          </a:p>
        </p:txBody>
      </p:sp>
    </p:spTree>
    <p:extLst>
      <p:ext uri="{BB962C8B-B14F-4D97-AF65-F5344CB8AC3E}">
        <p14:creationId xmlns:p14="http://schemas.microsoft.com/office/powerpoint/2010/main" val="42528352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90136DE8-A651-4B1B-8623-57C1021CBDD7}" type="slidenum">
              <a:rPr lang="en-ZA" smtClean="0"/>
              <a:t>17</a:t>
            </a:fld>
            <a:endParaRPr lang="en-ZA"/>
          </a:p>
        </p:txBody>
      </p:sp>
    </p:spTree>
    <p:extLst>
      <p:ext uri="{BB962C8B-B14F-4D97-AF65-F5344CB8AC3E}">
        <p14:creationId xmlns:p14="http://schemas.microsoft.com/office/powerpoint/2010/main" val="40102910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90136DE8-A651-4B1B-8623-57C1021CBDD7}" type="slidenum">
              <a:rPr lang="en-ZA" smtClean="0"/>
              <a:t>18</a:t>
            </a:fld>
            <a:endParaRPr lang="en-ZA"/>
          </a:p>
        </p:txBody>
      </p:sp>
    </p:spTree>
    <p:extLst>
      <p:ext uri="{BB962C8B-B14F-4D97-AF65-F5344CB8AC3E}">
        <p14:creationId xmlns:p14="http://schemas.microsoft.com/office/powerpoint/2010/main" val="11362981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90136DE8-A651-4B1B-8623-57C1021CBDD7}" type="slidenum">
              <a:rPr lang="en-ZA" smtClean="0"/>
              <a:t>19</a:t>
            </a:fld>
            <a:endParaRPr lang="en-ZA"/>
          </a:p>
        </p:txBody>
      </p:sp>
    </p:spTree>
    <p:extLst>
      <p:ext uri="{BB962C8B-B14F-4D97-AF65-F5344CB8AC3E}">
        <p14:creationId xmlns:p14="http://schemas.microsoft.com/office/powerpoint/2010/main" val="83336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42374"/>
            <a:ext cx="7772400" cy="1547269"/>
          </a:xfrm>
        </p:spPr>
        <p:txBody>
          <a:bodyPr/>
          <a:lstStyle/>
          <a:p>
            <a:r>
              <a:rPr lang="en-US"/>
              <a:t>Click to edit Master title style</a:t>
            </a:r>
            <a:endParaRPr lang="en-ZA"/>
          </a:p>
        </p:txBody>
      </p:sp>
      <p:sp>
        <p:nvSpPr>
          <p:cNvPr id="3" name="Subtitle 2"/>
          <p:cNvSpPr>
            <a:spLocks noGrp="1"/>
          </p:cNvSpPr>
          <p:nvPr>
            <p:ph type="subTitle" idx="1"/>
          </p:nvPr>
        </p:nvSpPr>
        <p:spPr>
          <a:xfrm>
            <a:off x="1371600" y="4090408"/>
            <a:ext cx="6400800" cy="184469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ZA"/>
          </a:p>
        </p:txBody>
      </p:sp>
      <p:sp>
        <p:nvSpPr>
          <p:cNvPr id="4" name="Date Placeholder 3">
            <a:extLst>
              <a:ext uri="{FF2B5EF4-FFF2-40B4-BE49-F238E27FC236}">
                <a16:creationId xmlns:a16="http://schemas.microsoft.com/office/drawing/2014/main" id="{57B411B2-47E7-41A9-97B7-CE994FB1F78D}"/>
              </a:ext>
            </a:extLst>
          </p:cNvPr>
          <p:cNvSpPr>
            <a:spLocks noGrp="1"/>
          </p:cNvSpPr>
          <p:nvPr>
            <p:ph type="dt" sz="half" idx="10"/>
          </p:nvPr>
        </p:nvSpPr>
        <p:spPr/>
        <p:txBody>
          <a:bodyPr/>
          <a:lstStyle>
            <a:lvl1pPr>
              <a:defRPr/>
            </a:lvl1pPr>
          </a:lstStyle>
          <a:p>
            <a:pPr>
              <a:defRPr/>
            </a:pPr>
            <a:fld id="{2EB38E9A-371A-4301-B1A2-50B6372AF18C}" type="datetimeFigureOut">
              <a:rPr lang="en-ZA"/>
              <a:pPr>
                <a:defRPr/>
              </a:pPr>
              <a:t>2023/06/09</a:t>
            </a:fld>
            <a:endParaRPr lang="en-ZA"/>
          </a:p>
        </p:txBody>
      </p:sp>
      <p:sp>
        <p:nvSpPr>
          <p:cNvPr id="5" name="Footer Placeholder 4">
            <a:extLst>
              <a:ext uri="{FF2B5EF4-FFF2-40B4-BE49-F238E27FC236}">
                <a16:creationId xmlns:a16="http://schemas.microsoft.com/office/drawing/2014/main" id="{EA212777-D5D3-4486-A303-70D63E9D696D}"/>
              </a:ext>
            </a:extLst>
          </p:cNvPr>
          <p:cNvSpPr>
            <a:spLocks noGrp="1"/>
          </p:cNvSpPr>
          <p:nvPr>
            <p:ph type="ftr" sz="quarter" idx="11"/>
          </p:nvPr>
        </p:nvSpPr>
        <p:spPr/>
        <p:txBody>
          <a:bodyPr/>
          <a:lstStyle>
            <a:lvl1pPr>
              <a:defRPr/>
            </a:lvl1pPr>
          </a:lstStyle>
          <a:p>
            <a:pPr>
              <a:defRPr/>
            </a:pPr>
            <a:endParaRPr lang="en-ZA"/>
          </a:p>
        </p:txBody>
      </p:sp>
      <p:sp>
        <p:nvSpPr>
          <p:cNvPr id="6" name="Slide Number Placeholder 5">
            <a:extLst>
              <a:ext uri="{FF2B5EF4-FFF2-40B4-BE49-F238E27FC236}">
                <a16:creationId xmlns:a16="http://schemas.microsoft.com/office/drawing/2014/main" id="{0C2759B0-1311-4E79-88C1-A4445A2EA402}"/>
              </a:ext>
            </a:extLst>
          </p:cNvPr>
          <p:cNvSpPr>
            <a:spLocks noGrp="1"/>
          </p:cNvSpPr>
          <p:nvPr>
            <p:ph type="sldNum" sz="quarter" idx="12"/>
          </p:nvPr>
        </p:nvSpPr>
        <p:spPr/>
        <p:txBody>
          <a:bodyPr/>
          <a:lstStyle>
            <a:lvl1pPr>
              <a:defRPr/>
            </a:lvl1pPr>
          </a:lstStyle>
          <a:p>
            <a:pPr>
              <a:defRPr/>
            </a:pPr>
            <a:fld id="{5DF84101-F012-4736-A77B-49BDC073F9BC}" type="slidenum">
              <a:rPr lang="en-ZA" altLang="en-US"/>
              <a:pPr>
                <a:defRPr/>
              </a:pPr>
              <a:t>‹#›</a:t>
            </a:fld>
            <a:endParaRPr lang="en-ZA" altLang="en-US"/>
          </a:p>
        </p:txBody>
      </p:sp>
    </p:spTree>
    <p:extLst>
      <p:ext uri="{BB962C8B-B14F-4D97-AF65-F5344CB8AC3E}">
        <p14:creationId xmlns:p14="http://schemas.microsoft.com/office/powerpoint/2010/main" val="2837510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2F22899F-BC71-4CB9-B98D-16E8150CDAEB}"/>
              </a:ext>
            </a:extLst>
          </p:cNvPr>
          <p:cNvSpPr>
            <a:spLocks noGrp="1"/>
          </p:cNvSpPr>
          <p:nvPr>
            <p:ph type="dt" sz="half" idx="10"/>
          </p:nvPr>
        </p:nvSpPr>
        <p:spPr/>
        <p:txBody>
          <a:bodyPr/>
          <a:lstStyle>
            <a:lvl1pPr>
              <a:defRPr/>
            </a:lvl1pPr>
          </a:lstStyle>
          <a:p>
            <a:pPr>
              <a:defRPr/>
            </a:pPr>
            <a:fld id="{CB059B33-0560-4058-BFFD-5BD9EC72DA31}" type="datetimeFigureOut">
              <a:rPr lang="en-ZA"/>
              <a:pPr>
                <a:defRPr/>
              </a:pPr>
              <a:t>2023/06/09</a:t>
            </a:fld>
            <a:endParaRPr lang="en-ZA"/>
          </a:p>
        </p:txBody>
      </p:sp>
      <p:sp>
        <p:nvSpPr>
          <p:cNvPr id="5" name="Footer Placeholder 4">
            <a:extLst>
              <a:ext uri="{FF2B5EF4-FFF2-40B4-BE49-F238E27FC236}">
                <a16:creationId xmlns:a16="http://schemas.microsoft.com/office/drawing/2014/main" id="{4F8194E6-EB73-48BC-A9E6-152C934BC68D}"/>
              </a:ext>
            </a:extLst>
          </p:cNvPr>
          <p:cNvSpPr>
            <a:spLocks noGrp="1"/>
          </p:cNvSpPr>
          <p:nvPr>
            <p:ph type="ftr" sz="quarter" idx="11"/>
          </p:nvPr>
        </p:nvSpPr>
        <p:spPr/>
        <p:txBody>
          <a:bodyPr/>
          <a:lstStyle>
            <a:lvl1pPr>
              <a:defRPr/>
            </a:lvl1pPr>
          </a:lstStyle>
          <a:p>
            <a:pPr>
              <a:defRPr/>
            </a:pPr>
            <a:endParaRPr lang="en-ZA"/>
          </a:p>
        </p:txBody>
      </p:sp>
      <p:sp>
        <p:nvSpPr>
          <p:cNvPr id="6" name="Slide Number Placeholder 5">
            <a:extLst>
              <a:ext uri="{FF2B5EF4-FFF2-40B4-BE49-F238E27FC236}">
                <a16:creationId xmlns:a16="http://schemas.microsoft.com/office/drawing/2014/main" id="{7084F586-0855-44EF-A1BA-7AD1C123D7FA}"/>
              </a:ext>
            </a:extLst>
          </p:cNvPr>
          <p:cNvSpPr>
            <a:spLocks noGrp="1"/>
          </p:cNvSpPr>
          <p:nvPr>
            <p:ph type="sldNum" sz="quarter" idx="12"/>
          </p:nvPr>
        </p:nvSpPr>
        <p:spPr/>
        <p:txBody>
          <a:bodyPr/>
          <a:lstStyle>
            <a:lvl1pPr>
              <a:defRPr/>
            </a:lvl1pPr>
          </a:lstStyle>
          <a:p>
            <a:pPr>
              <a:defRPr/>
            </a:pPr>
            <a:fld id="{A3640F39-E313-4AB0-B28D-D57E78753638}" type="slidenum">
              <a:rPr lang="en-ZA" altLang="en-US"/>
              <a:pPr>
                <a:defRPr/>
              </a:pPr>
              <a:t>‹#›</a:t>
            </a:fld>
            <a:endParaRPr lang="en-ZA" altLang="en-US"/>
          </a:p>
        </p:txBody>
      </p:sp>
    </p:spTree>
    <p:extLst>
      <p:ext uri="{BB962C8B-B14F-4D97-AF65-F5344CB8AC3E}">
        <p14:creationId xmlns:p14="http://schemas.microsoft.com/office/powerpoint/2010/main" val="3391836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89072"/>
            <a:ext cx="2057400" cy="6159001"/>
          </a:xfrm>
        </p:spPr>
        <p:txBody>
          <a:bodyPr vert="eaVert"/>
          <a:lstStyle/>
          <a:p>
            <a:r>
              <a:rPr lang="en-US"/>
              <a:t>Click to edit Master title style</a:t>
            </a:r>
            <a:endParaRPr lang="en-ZA"/>
          </a:p>
        </p:txBody>
      </p:sp>
      <p:sp>
        <p:nvSpPr>
          <p:cNvPr id="3" name="Vertical Text Placeholder 2"/>
          <p:cNvSpPr>
            <a:spLocks noGrp="1"/>
          </p:cNvSpPr>
          <p:nvPr>
            <p:ph type="body" orient="vert" idx="1"/>
          </p:nvPr>
        </p:nvSpPr>
        <p:spPr>
          <a:xfrm>
            <a:off x="457201" y="289072"/>
            <a:ext cx="6019800" cy="61590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A4A74BBC-67ED-42B2-B857-61C3A3C6E499}"/>
              </a:ext>
            </a:extLst>
          </p:cNvPr>
          <p:cNvSpPr>
            <a:spLocks noGrp="1"/>
          </p:cNvSpPr>
          <p:nvPr>
            <p:ph type="dt" sz="half" idx="10"/>
          </p:nvPr>
        </p:nvSpPr>
        <p:spPr/>
        <p:txBody>
          <a:bodyPr/>
          <a:lstStyle>
            <a:lvl1pPr>
              <a:defRPr/>
            </a:lvl1pPr>
          </a:lstStyle>
          <a:p>
            <a:pPr>
              <a:defRPr/>
            </a:pPr>
            <a:fld id="{3284A83F-5E76-490F-BF94-1F94E81C655C}" type="datetimeFigureOut">
              <a:rPr lang="en-ZA"/>
              <a:pPr>
                <a:defRPr/>
              </a:pPr>
              <a:t>2023/06/09</a:t>
            </a:fld>
            <a:endParaRPr lang="en-ZA"/>
          </a:p>
        </p:txBody>
      </p:sp>
      <p:sp>
        <p:nvSpPr>
          <p:cNvPr id="5" name="Footer Placeholder 4">
            <a:extLst>
              <a:ext uri="{FF2B5EF4-FFF2-40B4-BE49-F238E27FC236}">
                <a16:creationId xmlns:a16="http://schemas.microsoft.com/office/drawing/2014/main" id="{3A91A646-90ED-4A11-B9A9-58D5DBA31F1C}"/>
              </a:ext>
            </a:extLst>
          </p:cNvPr>
          <p:cNvSpPr>
            <a:spLocks noGrp="1"/>
          </p:cNvSpPr>
          <p:nvPr>
            <p:ph type="ftr" sz="quarter" idx="11"/>
          </p:nvPr>
        </p:nvSpPr>
        <p:spPr/>
        <p:txBody>
          <a:bodyPr/>
          <a:lstStyle>
            <a:lvl1pPr>
              <a:defRPr/>
            </a:lvl1pPr>
          </a:lstStyle>
          <a:p>
            <a:pPr>
              <a:defRPr/>
            </a:pPr>
            <a:endParaRPr lang="en-ZA"/>
          </a:p>
        </p:txBody>
      </p:sp>
      <p:sp>
        <p:nvSpPr>
          <p:cNvPr id="6" name="Slide Number Placeholder 5">
            <a:extLst>
              <a:ext uri="{FF2B5EF4-FFF2-40B4-BE49-F238E27FC236}">
                <a16:creationId xmlns:a16="http://schemas.microsoft.com/office/drawing/2014/main" id="{47AD58B1-FF44-4CB4-8CAC-694EFA167F8B}"/>
              </a:ext>
            </a:extLst>
          </p:cNvPr>
          <p:cNvSpPr>
            <a:spLocks noGrp="1"/>
          </p:cNvSpPr>
          <p:nvPr>
            <p:ph type="sldNum" sz="quarter" idx="12"/>
          </p:nvPr>
        </p:nvSpPr>
        <p:spPr/>
        <p:txBody>
          <a:bodyPr/>
          <a:lstStyle>
            <a:lvl1pPr>
              <a:defRPr/>
            </a:lvl1pPr>
          </a:lstStyle>
          <a:p>
            <a:pPr>
              <a:defRPr/>
            </a:pPr>
            <a:fld id="{3CC6C7E4-28C6-472C-811D-C43794E6E774}" type="slidenum">
              <a:rPr lang="en-ZA" altLang="en-US"/>
              <a:pPr>
                <a:defRPr/>
              </a:pPr>
              <a:t>‹#›</a:t>
            </a:fld>
            <a:endParaRPr lang="en-ZA" altLang="en-US"/>
          </a:p>
        </p:txBody>
      </p:sp>
    </p:spTree>
    <p:extLst>
      <p:ext uri="{BB962C8B-B14F-4D97-AF65-F5344CB8AC3E}">
        <p14:creationId xmlns:p14="http://schemas.microsoft.com/office/powerpoint/2010/main" val="20755535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42374"/>
            <a:ext cx="7772400" cy="1547269"/>
          </a:xfrm>
        </p:spPr>
        <p:txBody>
          <a:bodyPr/>
          <a:lstStyle/>
          <a:p>
            <a:r>
              <a:rPr lang="en-US"/>
              <a:t>Click to edit Master title style</a:t>
            </a:r>
            <a:endParaRPr lang="en-ZA"/>
          </a:p>
        </p:txBody>
      </p:sp>
      <p:sp>
        <p:nvSpPr>
          <p:cNvPr id="3" name="Subtitle 2"/>
          <p:cNvSpPr>
            <a:spLocks noGrp="1"/>
          </p:cNvSpPr>
          <p:nvPr>
            <p:ph type="subTitle" idx="1"/>
          </p:nvPr>
        </p:nvSpPr>
        <p:spPr>
          <a:xfrm>
            <a:off x="1371600" y="4090408"/>
            <a:ext cx="6400800" cy="184469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ZA"/>
          </a:p>
        </p:txBody>
      </p:sp>
      <p:sp>
        <p:nvSpPr>
          <p:cNvPr id="4" name="Date Placeholder 3">
            <a:extLst>
              <a:ext uri="{FF2B5EF4-FFF2-40B4-BE49-F238E27FC236}">
                <a16:creationId xmlns:a16="http://schemas.microsoft.com/office/drawing/2014/main" id="{4DB0FEDE-3C0D-4A64-A197-7D23CF8A3F6B}"/>
              </a:ext>
            </a:extLst>
          </p:cNvPr>
          <p:cNvSpPr>
            <a:spLocks noGrp="1"/>
          </p:cNvSpPr>
          <p:nvPr>
            <p:ph type="dt" sz="half" idx="10"/>
          </p:nvPr>
        </p:nvSpPr>
        <p:spPr/>
        <p:txBody>
          <a:bodyPr/>
          <a:lstStyle>
            <a:lvl1pPr>
              <a:defRPr/>
            </a:lvl1pPr>
          </a:lstStyle>
          <a:p>
            <a:pPr>
              <a:defRPr/>
            </a:pPr>
            <a:fld id="{11264AE2-90FF-40DD-A3E1-77CEAE301C31}" type="datetimeFigureOut">
              <a:rPr lang="en-ZA"/>
              <a:pPr>
                <a:defRPr/>
              </a:pPr>
              <a:t>2023/06/09</a:t>
            </a:fld>
            <a:endParaRPr lang="en-ZA"/>
          </a:p>
        </p:txBody>
      </p:sp>
      <p:sp>
        <p:nvSpPr>
          <p:cNvPr id="5" name="Footer Placeholder 4">
            <a:extLst>
              <a:ext uri="{FF2B5EF4-FFF2-40B4-BE49-F238E27FC236}">
                <a16:creationId xmlns:a16="http://schemas.microsoft.com/office/drawing/2014/main" id="{A293A6C2-4BC3-4863-B80A-E713C98B1AB9}"/>
              </a:ext>
            </a:extLst>
          </p:cNvPr>
          <p:cNvSpPr>
            <a:spLocks noGrp="1"/>
          </p:cNvSpPr>
          <p:nvPr>
            <p:ph type="ftr" sz="quarter" idx="11"/>
          </p:nvPr>
        </p:nvSpPr>
        <p:spPr/>
        <p:txBody>
          <a:bodyPr/>
          <a:lstStyle>
            <a:lvl1pPr>
              <a:defRPr/>
            </a:lvl1pPr>
          </a:lstStyle>
          <a:p>
            <a:pPr>
              <a:defRPr/>
            </a:pPr>
            <a:endParaRPr lang="en-ZA"/>
          </a:p>
        </p:txBody>
      </p:sp>
      <p:sp>
        <p:nvSpPr>
          <p:cNvPr id="6" name="Slide Number Placeholder 5">
            <a:extLst>
              <a:ext uri="{FF2B5EF4-FFF2-40B4-BE49-F238E27FC236}">
                <a16:creationId xmlns:a16="http://schemas.microsoft.com/office/drawing/2014/main" id="{355BBDE0-BC7B-4590-882B-570B383F8C4E}"/>
              </a:ext>
            </a:extLst>
          </p:cNvPr>
          <p:cNvSpPr>
            <a:spLocks noGrp="1"/>
          </p:cNvSpPr>
          <p:nvPr>
            <p:ph type="sldNum" sz="quarter" idx="12"/>
          </p:nvPr>
        </p:nvSpPr>
        <p:spPr/>
        <p:txBody>
          <a:bodyPr/>
          <a:lstStyle>
            <a:lvl1pPr>
              <a:defRPr/>
            </a:lvl1pPr>
          </a:lstStyle>
          <a:p>
            <a:pPr>
              <a:defRPr/>
            </a:pPr>
            <a:fld id="{05092EE5-7D39-406A-B36D-2B7BA428CE99}" type="slidenum">
              <a:rPr lang="en-ZA" altLang="en-US"/>
              <a:pPr>
                <a:defRPr/>
              </a:pPr>
              <a:t>‹#›</a:t>
            </a:fld>
            <a:endParaRPr lang="en-ZA" altLang="en-US"/>
          </a:p>
        </p:txBody>
      </p:sp>
    </p:spTree>
    <p:extLst>
      <p:ext uri="{BB962C8B-B14F-4D97-AF65-F5344CB8AC3E}">
        <p14:creationId xmlns:p14="http://schemas.microsoft.com/office/powerpoint/2010/main" val="7118654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2DE387D8-D53E-42D6-8F4E-832876D32FB1}"/>
              </a:ext>
            </a:extLst>
          </p:cNvPr>
          <p:cNvSpPr>
            <a:spLocks noGrp="1"/>
          </p:cNvSpPr>
          <p:nvPr>
            <p:ph type="dt" sz="half" idx="10"/>
          </p:nvPr>
        </p:nvSpPr>
        <p:spPr/>
        <p:txBody>
          <a:bodyPr/>
          <a:lstStyle>
            <a:lvl1pPr>
              <a:defRPr/>
            </a:lvl1pPr>
          </a:lstStyle>
          <a:p>
            <a:pPr>
              <a:defRPr/>
            </a:pPr>
            <a:fld id="{23841443-3CA1-403B-9BC6-D84271710187}" type="datetimeFigureOut">
              <a:rPr lang="en-ZA"/>
              <a:pPr>
                <a:defRPr/>
              </a:pPr>
              <a:t>2023/06/09</a:t>
            </a:fld>
            <a:endParaRPr lang="en-ZA"/>
          </a:p>
        </p:txBody>
      </p:sp>
      <p:sp>
        <p:nvSpPr>
          <p:cNvPr id="5" name="Footer Placeholder 4">
            <a:extLst>
              <a:ext uri="{FF2B5EF4-FFF2-40B4-BE49-F238E27FC236}">
                <a16:creationId xmlns:a16="http://schemas.microsoft.com/office/drawing/2014/main" id="{0B8C01A1-3A0F-4E58-8BE2-2FDD6971AE0F}"/>
              </a:ext>
            </a:extLst>
          </p:cNvPr>
          <p:cNvSpPr>
            <a:spLocks noGrp="1"/>
          </p:cNvSpPr>
          <p:nvPr>
            <p:ph type="ftr" sz="quarter" idx="11"/>
          </p:nvPr>
        </p:nvSpPr>
        <p:spPr/>
        <p:txBody>
          <a:bodyPr/>
          <a:lstStyle>
            <a:lvl1pPr>
              <a:defRPr/>
            </a:lvl1pPr>
          </a:lstStyle>
          <a:p>
            <a:pPr>
              <a:defRPr/>
            </a:pPr>
            <a:endParaRPr lang="en-ZA"/>
          </a:p>
        </p:txBody>
      </p:sp>
      <p:sp>
        <p:nvSpPr>
          <p:cNvPr id="6" name="Slide Number Placeholder 5">
            <a:extLst>
              <a:ext uri="{FF2B5EF4-FFF2-40B4-BE49-F238E27FC236}">
                <a16:creationId xmlns:a16="http://schemas.microsoft.com/office/drawing/2014/main" id="{B799C705-2AB1-4415-831D-4ED335F6616E}"/>
              </a:ext>
            </a:extLst>
          </p:cNvPr>
          <p:cNvSpPr>
            <a:spLocks noGrp="1"/>
          </p:cNvSpPr>
          <p:nvPr>
            <p:ph type="sldNum" sz="quarter" idx="12"/>
          </p:nvPr>
        </p:nvSpPr>
        <p:spPr/>
        <p:txBody>
          <a:bodyPr/>
          <a:lstStyle>
            <a:lvl1pPr>
              <a:defRPr/>
            </a:lvl1pPr>
          </a:lstStyle>
          <a:p>
            <a:pPr>
              <a:defRPr/>
            </a:pPr>
            <a:fld id="{A753658E-FF1E-4BC1-9791-A6B1576F85F1}" type="slidenum">
              <a:rPr lang="en-ZA" altLang="en-US"/>
              <a:pPr>
                <a:defRPr/>
              </a:pPr>
              <a:t>‹#›</a:t>
            </a:fld>
            <a:endParaRPr lang="en-ZA" altLang="en-US"/>
          </a:p>
        </p:txBody>
      </p:sp>
    </p:spTree>
    <p:extLst>
      <p:ext uri="{BB962C8B-B14F-4D97-AF65-F5344CB8AC3E}">
        <p14:creationId xmlns:p14="http://schemas.microsoft.com/office/powerpoint/2010/main" val="9896082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4" y="4638469"/>
            <a:ext cx="7772400" cy="1433647"/>
          </a:xfrm>
        </p:spPr>
        <p:txBody>
          <a:bodyPr anchor="t"/>
          <a:lstStyle>
            <a:lvl1pPr algn="l">
              <a:defRPr sz="4000" b="1" cap="all"/>
            </a:lvl1pPr>
          </a:lstStyle>
          <a:p>
            <a:r>
              <a:rPr lang="en-US"/>
              <a:t>Click to edit Master title style</a:t>
            </a:r>
            <a:endParaRPr lang="en-ZA"/>
          </a:p>
        </p:txBody>
      </p:sp>
      <p:sp>
        <p:nvSpPr>
          <p:cNvPr id="3" name="Text Placeholder 2"/>
          <p:cNvSpPr>
            <a:spLocks noGrp="1"/>
          </p:cNvSpPr>
          <p:nvPr>
            <p:ph type="body" idx="1"/>
          </p:nvPr>
        </p:nvSpPr>
        <p:spPr>
          <a:xfrm>
            <a:off x="722314" y="3059451"/>
            <a:ext cx="7772400" cy="157901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BE7FAC1-E396-43EF-9CD2-E7858288A531}"/>
              </a:ext>
            </a:extLst>
          </p:cNvPr>
          <p:cNvSpPr>
            <a:spLocks noGrp="1"/>
          </p:cNvSpPr>
          <p:nvPr>
            <p:ph type="dt" sz="half" idx="10"/>
          </p:nvPr>
        </p:nvSpPr>
        <p:spPr/>
        <p:txBody>
          <a:bodyPr/>
          <a:lstStyle>
            <a:lvl1pPr>
              <a:defRPr/>
            </a:lvl1pPr>
          </a:lstStyle>
          <a:p>
            <a:pPr>
              <a:defRPr/>
            </a:pPr>
            <a:fld id="{FEB99CA6-E6A8-40D8-8EEA-238BA57520E4}" type="datetimeFigureOut">
              <a:rPr lang="en-ZA"/>
              <a:pPr>
                <a:defRPr/>
              </a:pPr>
              <a:t>2023/06/09</a:t>
            </a:fld>
            <a:endParaRPr lang="en-ZA"/>
          </a:p>
        </p:txBody>
      </p:sp>
      <p:sp>
        <p:nvSpPr>
          <p:cNvPr id="5" name="Footer Placeholder 4">
            <a:extLst>
              <a:ext uri="{FF2B5EF4-FFF2-40B4-BE49-F238E27FC236}">
                <a16:creationId xmlns:a16="http://schemas.microsoft.com/office/drawing/2014/main" id="{C2A9D6BF-80AC-43D0-9625-2C27B6AFC50A}"/>
              </a:ext>
            </a:extLst>
          </p:cNvPr>
          <p:cNvSpPr>
            <a:spLocks noGrp="1"/>
          </p:cNvSpPr>
          <p:nvPr>
            <p:ph type="ftr" sz="quarter" idx="11"/>
          </p:nvPr>
        </p:nvSpPr>
        <p:spPr/>
        <p:txBody>
          <a:bodyPr/>
          <a:lstStyle>
            <a:lvl1pPr>
              <a:defRPr/>
            </a:lvl1pPr>
          </a:lstStyle>
          <a:p>
            <a:pPr>
              <a:defRPr/>
            </a:pPr>
            <a:endParaRPr lang="en-ZA"/>
          </a:p>
        </p:txBody>
      </p:sp>
      <p:sp>
        <p:nvSpPr>
          <p:cNvPr id="6" name="Slide Number Placeholder 5">
            <a:extLst>
              <a:ext uri="{FF2B5EF4-FFF2-40B4-BE49-F238E27FC236}">
                <a16:creationId xmlns:a16="http://schemas.microsoft.com/office/drawing/2014/main" id="{ACF561CC-409F-40ED-A952-F35BC8BABF33}"/>
              </a:ext>
            </a:extLst>
          </p:cNvPr>
          <p:cNvSpPr>
            <a:spLocks noGrp="1"/>
          </p:cNvSpPr>
          <p:nvPr>
            <p:ph type="sldNum" sz="quarter" idx="12"/>
          </p:nvPr>
        </p:nvSpPr>
        <p:spPr/>
        <p:txBody>
          <a:bodyPr/>
          <a:lstStyle>
            <a:lvl1pPr>
              <a:defRPr/>
            </a:lvl1pPr>
          </a:lstStyle>
          <a:p>
            <a:pPr>
              <a:defRPr/>
            </a:pPr>
            <a:fld id="{6DB4D43D-6922-47E6-BC05-E977939B27B3}" type="slidenum">
              <a:rPr lang="en-ZA" altLang="en-US"/>
              <a:pPr>
                <a:defRPr/>
              </a:pPr>
              <a:t>‹#›</a:t>
            </a:fld>
            <a:endParaRPr lang="en-ZA" altLang="en-US"/>
          </a:p>
        </p:txBody>
      </p:sp>
    </p:spTree>
    <p:extLst>
      <p:ext uri="{BB962C8B-B14F-4D97-AF65-F5344CB8AC3E}">
        <p14:creationId xmlns:p14="http://schemas.microsoft.com/office/powerpoint/2010/main" val="42267482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sz="half" idx="1"/>
          </p:nvPr>
        </p:nvSpPr>
        <p:spPr>
          <a:xfrm>
            <a:off x="457201" y="1684285"/>
            <a:ext cx="4038600" cy="476378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p:cNvSpPr>
            <a:spLocks noGrp="1"/>
          </p:cNvSpPr>
          <p:nvPr>
            <p:ph sz="half" idx="2"/>
          </p:nvPr>
        </p:nvSpPr>
        <p:spPr>
          <a:xfrm>
            <a:off x="4648200" y="1684285"/>
            <a:ext cx="4038600" cy="476378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3">
            <a:extLst>
              <a:ext uri="{FF2B5EF4-FFF2-40B4-BE49-F238E27FC236}">
                <a16:creationId xmlns:a16="http://schemas.microsoft.com/office/drawing/2014/main" id="{CAF3F778-7C89-409C-A075-B37DDE6FDC41}"/>
              </a:ext>
            </a:extLst>
          </p:cNvPr>
          <p:cNvSpPr>
            <a:spLocks noGrp="1"/>
          </p:cNvSpPr>
          <p:nvPr>
            <p:ph type="dt" sz="half" idx="10"/>
          </p:nvPr>
        </p:nvSpPr>
        <p:spPr/>
        <p:txBody>
          <a:bodyPr/>
          <a:lstStyle>
            <a:lvl1pPr>
              <a:defRPr/>
            </a:lvl1pPr>
          </a:lstStyle>
          <a:p>
            <a:pPr>
              <a:defRPr/>
            </a:pPr>
            <a:fld id="{1FD995FD-D4EB-4240-9228-D7FE3E54E527}" type="datetimeFigureOut">
              <a:rPr lang="en-ZA"/>
              <a:pPr>
                <a:defRPr/>
              </a:pPr>
              <a:t>2023/06/09</a:t>
            </a:fld>
            <a:endParaRPr lang="en-ZA"/>
          </a:p>
        </p:txBody>
      </p:sp>
      <p:sp>
        <p:nvSpPr>
          <p:cNvPr id="6" name="Footer Placeholder 4">
            <a:extLst>
              <a:ext uri="{FF2B5EF4-FFF2-40B4-BE49-F238E27FC236}">
                <a16:creationId xmlns:a16="http://schemas.microsoft.com/office/drawing/2014/main" id="{9D297192-9F0E-46B2-96AB-5ED7FFB9F7DC}"/>
              </a:ext>
            </a:extLst>
          </p:cNvPr>
          <p:cNvSpPr>
            <a:spLocks noGrp="1"/>
          </p:cNvSpPr>
          <p:nvPr>
            <p:ph type="ftr" sz="quarter" idx="11"/>
          </p:nvPr>
        </p:nvSpPr>
        <p:spPr/>
        <p:txBody>
          <a:bodyPr/>
          <a:lstStyle>
            <a:lvl1pPr>
              <a:defRPr/>
            </a:lvl1pPr>
          </a:lstStyle>
          <a:p>
            <a:pPr>
              <a:defRPr/>
            </a:pPr>
            <a:endParaRPr lang="en-ZA"/>
          </a:p>
        </p:txBody>
      </p:sp>
      <p:sp>
        <p:nvSpPr>
          <p:cNvPr id="7" name="Slide Number Placeholder 5">
            <a:extLst>
              <a:ext uri="{FF2B5EF4-FFF2-40B4-BE49-F238E27FC236}">
                <a16:creationId xmlns:a16="http://schemas.microsoft.com/office/drawing/2014/main" id="{DD825FC5-3685-4A47-A641-2ECE794F3856}"/>
              </a:ext>
            </a:extLst>
          </p:cNvPr>
          <p:cNvSpPr>
            <a:spLocks noGrp="1"/>
          </p:cNvSpPr>
          <p:nvPr>
            <p:ph type="sldNum" sz="quarter" idx="12"/>
          </p:nvPr>
        </p:nvSpPr>
        <p:spPr/>
        <p:txBody>
          <a:bodyPr/>
          <a:lstStyle>
            <a:lvl1pPr>
              <a:defRPr/>
            </a:lvl1pPr>
          </a:lstStyle>
          <a:p>
            <a:pPr>
              <a:defRPr/>
            </a:pPr>
            <a:fld id="{A625C3F6-1761-4476-BC8D-4624571B6DFB}" type="slidenum">
              <a:rPr lang="en-ZA" altLang="en-US"/>
              <a:pPr>
                <a:defRPr/>
              </a:pPr>
              <a:t>‹#›</a:t>
            </a:fld>
            <a:endParaRPr lang="en-ZA" altLang="en-US"/>
          </a:p>
        </p:txBody>
      </p:sp>
    </p:spTree>
    <p:extLst>
      <p:ext uri="{BB962C8B-B14F-4D97-AF65-F5344CB8AC3E}">
        <p14:creationId xmlns:p14="http://schemas.microsoft.com/office/powerpoint/2010/main" val="30775781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ZA"/>
          </a:p>
        </p:txBody>
      </p:sp>
      <p:sp>
        <p:nvSpPr>
          <p:cNvPr id="3" name="Text Placeholder 2"/>
          <p:cNvSpPr>
            <a:spLocks noGrp="1"/>
          </p:cNvSpPr>
          <p:nvPr>
            <p:ph type="body" idx="1"/>
          </p:nvPr>
        </p:nvSpPr>
        <p:spPr>
          <a:xfrm>
            <a:off x="457201" y="1615778"/>
            <a:ext cx="4040188" cy="67337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1" y="2289157"/>
            <a:ext cx="4040188" cy="415891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p:cNvSpPr>
            <a:spLocks noGrp="1"/>
          </p:cNvSpPr>
          <p:nvPr>
            <p:ph type="body" sz="quarter" idx="3"/>
          </p:nvPr>
        </p:nvSpPr>
        <p:spPr>
          <a:xfrm>
            <a:off x="4645027" y="1615778"/>
            <a:ext cx="4041775" cy="67337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7" y="2289157"/>
            <a:ext cx="4041775" cy="415891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3">
            <a:extLst>
              <a:ext uri="{FF2B5EF4-FFF2-40B4-BE49-F238E27FC236}">
                <a16:creationId xmlns:a16="http://schemas.microsoft.com/office/drawing/2014/main" id="{6ECFF3E3-CD77-4333-8505-661B696851D3}"/>
              </a:ext>
            </a:extLst>
          </p:cNvPr>
          <p:cNvSpPr>
            <a:spLocks noGrp="1"/>
          </p:cNvSpPr>
          <p:nvPr>
            <p:ph type="dt" sz="half" idx="10"/>
          </p:nvPr>
        </p:nvSpPr>
        <p:spPr/>
        <p:txBody>
          <a:bodyPr/>
          <a:lstStyle>
            <a:lvl1pPr>
              <a:defRPr/>
            </a:lvl1pPr>
          </a:lstStyle>
          <a:p>
            <a:pPr>
              <a:defRPr/>
            </a:pPr>
            <a:fld id="{3A4D6DE1-98B5-4910-AE85-8B306026534D}" type="datetimeFigureOut">
              <a:rPr lang="en-ZA"/>
              <a:pPr>
                <a:defRPr/>
              </a:pPr>
              <a:t>2023/06/09</a:t>
            </a:fld>
            <a:endParaRPr lang="en-ZA"/>
          </a:p>
        </p:txBody>
      </p:sp>
      <p:sp>
        <p:nvSpPr>
          <p:cNvPr id="8" name="Footer Placeholder 4">
            <a:extLst>
              <a:ext uri="{FF2B5EF4-FFF2-40B4-BE49-F238E27FC236}">
                <a16:creationId xmlns:a16="http://schemas.microsoft.com/office/drawing/2014/main" id="{9161776C-9665-4D77-8E7C-80F62819BCF6}"/>
              </a:ext>
            </a:extLst>
          </p:cNvPr>
          <p:cNvSpPr>
            <a:spLocks noGrp="1"/>
          </p:cNvSpPr>
          <p:nvPr>
            <p:ph type="ftr" sz="quarter" idx="11"/>
          </p:nvPr>
        </p:nvSpPr>
        <p:spPr/>
        <p:txBody>
          <a:bodyPr/>
          <a:lstStyle>
            <a:lvl1pPr>
              <a:defRPr/>
            </a:lvl1pPr>
          </a:lstStyle>
          <a:p>
            <a:pPr>
              <a:defRPr/>
            </a:pPr>
            <a:endParaRPr lang="en-ZA"/>
          </a:p>
        </p:txBody>
      </p:sp>
      <p:sp>
        <p:nvSpPr>
          <p:cNvPr id="9" name="Slide Number Placeholder 5">
            <a:extLst>
              <a:ext uri="{FF2B5EF4-FFF2-40B4-BE49-F238E27FC236}">
                <a16:creationId xmlns:a16="http://schemas.microsoft.com/office/drawing/2014/main" id="{CA78E670-1051-48F8-9827-C4EF64DE84CC}"/>
              </a:ext>
            </a:extLst>
          </p:cNvPr>
          <p:cNvSpPr>
            <a:spLocks noGrp="1"/>
          </p:cNvSpPr>
          <p:nvPr>
            <p:ph type="sldNum" sz="quarter" idx="12"/>
          </p:nvPr>
        </p:nvSpPr>
        <p:spPr/>
        <p:txBody>
          <a:bodyPr/>
          <a:lstStyle>
            <a:lvl1pPr>
              <a:defRPr/>
            </a:lvl1pPr>
          </a:lstStyle>
          <a:p>
            <a:pPr>
              <a:defRPr/>
            </a:pPr>
            <a:fld id="{DC7D8500-2241-494A-BC45-23B489442050}" type="slidenum">
              <a:rPr lang="en-ZA" altLang="en-US"/>
              <a:pPr>
                <a:defRPr/>
              </a:pPr>
              <a:t>‹#›</a:t>
            </a:fld>
            <a:endParaRPr lang="en-ZA" altLang="en-US"/>
          </a:p>
        </p:txBody>
      </p:sp>
    </p:spTree>
    <p:extLst>
      <p:ext uri="{BB962C8B-B14F-4D97-AF65-F5344CB8AC3E}">
        <p14:creationId xmlns:p14="http://schemas.microsoft.com/office/powerpoint/2010/main" val="11965718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Date Placeholder 3">
            <a:extLst>
              <a:ext uri="{FF2B5EF4-FFF2-40B4-BE49-F238E27FC236}">
                <a16:creationId xmlns:a16="http://schemas.microsoft.com/office/drawing/2014/main" id="{64051C4A-56DB-42BF-8873-0D6BF86D521E}"/>
              </a:ext>
            </a:extLst>
          </p:cNvPr>
          <p:cNvSpPr>
            <a:spLocks noGrp="1"/>
          </p:cNvSpPr>
          <p:nvPr>
            <p:ph type="dt" sz="half" idx="10"/>
          </p:nvPr>
        </p:nvSpPr>
        <p:spPr/>
        <p:txBody>
          <a:bodyPr/>
          <a:lstStyle>
            <a:lvl1pPr>
              <a:defRPr/>
            </a:lvl1pPr>
          </a:lstStyle>
          <a:p>
            <a:pPr>
              <a:defRPr/>
            </a:pPr>
            <a:fld id="{319533E5-5A3D-46FE-A67B-EE93AFDD2938}" type="datetimeFigureOut">
              <a:rPr lang="en-ZA"/>
              <a:pPr>
                <a:defRPr/>
              </a:pPr>
              <a:t>2023/06/09</a:t>
            </a:fld>
            <a:endParaRPr lang="en-ZA"/>
          </a:p>
        </p:txBody>
      </p:sp>
      <p:sp>
        <p:nvSpPr>
          <p:cNvPr id="4" name="Footer Placeholder 4">
            <a:extLst>
              <a:ext uri="{FF2B5EF4-FFF2-40B4-BE49-F238E27FC236}">
                <a16:creationId xmlns:a16="http://schemas.microsoft.com/office/drawing/2014/main" id="{5CDEBE6C-CF08-4C63-ACD8-FABE57849065}"/>
              </a:ext>
            </a:extLst>
          </p:cNvPr>
          <p:cNvSpPr>
            <a:spLocks noGrp="1"/>
          </p:cNvSpPr>
          <p:nvPr>
            <p:ph type="ftr" sz="quarter" idx="11"/>
          </p:nvPr>
        </p:nvSpPr>
        <p:spPr/>
        <p:txBody>
          <a:bodyPr/>
          <a:lstStyle>
            <a:lvl1pPr>
              <a:defRPr/>
            </a:lvl1pPr>
          </a:lstStyle>
          <a:p>
            <a:pPr>
              <a:defRPr/>
            </a:pPr>
            <a:endParaRPr lang="en-ZA"/>
          </a:p>
        </p:txBody>
      </p:sp>
      <p:sp>
        <p:nvSpPr>
          <p:cNvPr id="5" name="Slide Number Placeholder 5">
            <a:extLst>
              <a:ext uri="{FF2B5EF4-FFF2-40B4-BE49-F238E27FC236}">
                <a16:creationId xmlns:a16="http://schemas.microsoft.com/office/drawing/2014/main" id="{F1691BD1-0D32-435F-8EEA-83338A2ADD2C}"/>
              </a:ext>
            </a:extLst>
          </p:cNvPr>
          <p:cNvSpPr>
            <a:spLocks noGrp="1"/>
          </p:cNvSpPr>
          <p:nvPr>
            <p:ph type="sldNum" sz="quarter" idx="12"/>
          </p:nvPr>
        </p:nvSpPr>
        <p:spPr/>
        <p:txBody>
          <a:bodyPr/>
          <a:lstStyle>
            <a:lvl1pPr>
              <a:defRPr/>
            </a:lvl1pPr>
          </a:lstStyle>
          <a:p>
            <a:pPr>
              <a:defRPr/>
            </a:pPr>
            <a:fld id="{1E5DC3CF-C6D8-40DF-BF9E-1C73B889F625}" type="slidenum">
              <a:rPr lang="en-ZA" altLang="en-US"/>
              <a:pPr>
                <a:defRPr/>
              </a:pPr>
              <a:t>‹#›</a:t>
            </a:fld>
            <a:endParaRPr lang="en-ZA" altLang="en-US"/>
          </a:p>
        </p:txBody>
      </p:sp>
    </p:spTree>
    <p:extLst>
      <p:ext uri="{BB962C8B-B14F-4D97-AF65-F5344CB8AC3E}">
        <p14:creationId xmlns:p14="http://schemas.microsoft.com/office/powerpoint/2010/main" val="39236792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3CE048FB-DCCF-4996-A944-452FC00D890E}"/>
              </a:ext>
            </a:extLst>
          </p:cNvPr>
          <p:cNvSpPr>
            <a:spLocks noGrp="1"/>
          </p:cNvSpPr>
          <p:nvPr>
            <p:ph type="dt" sz="half" idx="10"/>
          </p:nvPr>
        </p:nvSpPr>
        <p:spPr/>
        <p:txBody>
          <a:bodyPr/>
          <a:lstStyle>
            <a:lvl1pPr>
              <a:defRPr/>
            </a:lvl1pPr>
          </a:lstStyle>
          <a:p>
            <a:pPr>
              <a:defRPr/>
            </a:pPr>
            <a:fld id="{481E0D9E-C1EE-4AC4-8B5E-4A4909BDA42C}" type="datetimeFigureOut">
              <a:rPr lang="en-ZA"/>
              <a:pPr>
                <a:defRPr/>
              </a:pPr>
              <a:t>2023/06/09</a:t>
            </a:fld>
            <a:endParaRPr lang="en-ZA"/>
          </a:p>
        </p:txBody>
      </p:sp>
      <p:sp>
        <p:nvSpPr>
          <p:cNvPr id="3" name="Footer Placeholder 4">
            <a:extLst>
              <a:ext uri="{FF2B5EF4-FFF2-40B4-BE49-F238E27FC236}">
                <a16:creationId xmlns:a16="http://schemas.microsoft.com/office/drawing/2014/main" id="{2B3DA1FE-D69F-4B7F-9DBF-A17875ADB7FC}"/>
              </a:ext>
            </a:extLst>
          </p:cNvPr>
          <p:cNvSpPr>
            <a:spLocks noGrp="1"/>
          </p:cNvSpPr>
          <p:nvPr>
            <p:ph type="ftr" sz="quarter" idx="11"/>
          </p:nvPr>
        </p:nvSpPr>
        <p:spPr/>
        <p:txBody>
          <a:bodyPr/>
          <a:lstStyle>
            <a:lvl1pPr>
              <a:defRPr/>
            </a:lvl1pPr>
          </a:lstStyle>
          <a:p>
            <a:pPr>
              <a:defRPr/>
            </a:pPr>
            <a:endParaRPr lang="en-ZA"/>
          </a:p>
        </p:txBody>
      </p:sp>
      <p:sp>
        <p:nvSpPr>
          <p:cNvPr id="4" name="Slide Number Placeholder 5">
            <a:extLst>
              <a:ext uri="{FF2B5EF4-FFF2-40B4-BE49-F238E27FC236}">
                <a16:creationId xmlns:a16="http://schemas.microsoft.com/office/drawing/2014/main" id="{F58BEB1D-1D44-432A-87EF-247727B38926}"/>
              </a:ext>
            </a:extLst>
          </p:cNvPr>
          <p:cNvSpPr>
            <a:spLocks noGrp="1"/>
          </p:cNvSpPr>
          <p:nvPr>
            <p:ph type="sldNum" sz="quarter" idx="12"/>
          </p:nvPr>
        </p:nvSpPr>
        <p:spPr/>
        <p:txBody>
          <a:bodyPr/>
          <a:lstStyle>
            <a:lvl1pPr>
              <a:defRPr/>
            </a:lvl1pPr>
          </a:lstStyle>
          <a:p>
            <a:pPr>
              <a:defRPr/>
            </a:pPr>
            <a:fld id="{249B13D9-EE8C-407E-8F82-0E63939E7E2D}" type="slidenum">
              <a:rPr lang="en-ZA" altLang="en-US"/>
              <a:pPr>
                <a:defRPr/>
              </a:pPr>
              <a:t>‹#›</a:t>
            </a:fld>
            <a:endParaRPr lang="en-ZA" altLang="en-US"/>
          </a:p>
        </p:txBody>
      </p:sp>
    </p:spTree>
    <p:extLst>
      <p:ext uri="{BB962C8B-B14F-4D97-AF65-F5344CB8AC3E}">
        <p14:creationId xmlns:p14="http://schemas.microsoft.com/office/powerpoint/2010/main" val="24700411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87398"/>
            <a:ext cx="3008313" cy="1223112"/>
          </a:xfrm>
        </p:spPr>
        <p:txBody>
          <a:bodyPr anchor="b"/>
          <a:lstStyle>
            <a:lvl1pPr algn="l">
              <a:defRPr sz="2000" b="1"/>
            </a:lvl1pPr>
          </a:lstStyle>
          <a:p>
            <a:r>
              <a:rPr lang="en-US"/>
              <a:t>Click to edit Master title style</a:t>
            </a:r>
            <a:endParaRPr lang="en-ZA"/>
          </a:p>
        </p:txBody>
      </p:sp>
      <p:sp>
        <p:nvSpPr>
          <p:cNvPr id="3" name="Content Placeholder 2"/>
          <p:cNvSpPr>
            <a:spLocks noGrp="1"/>
          </p:cNvSpPr>
          <p:nvPr>
            <p:ph idx="1"/>
          </p:nvPr>
        </p:nvSpPr>
        <p:spPr>
          <a:xfrm>
            <a:off x="3575050" y="287400"/>
            <a:ext cx="5111750" cy="616067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p:cNvSpPr>
            <a:spLocks noGrp="1"/>
          </p:cNvSpPr>
          <p:nvPr>
            <p:ph type="body" sz="half" idx="2"/>
          </p:nvPr>
        </p:nvSpPr>
        <p:spPr>
          <a:xfrm>
            <a:off x="457202" y="1510510"/>
            <a:ext cx="3008313" cy="493756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3">
            <a:extLst>
              <a:ext uri="{FF2B5EF4-FFF2-40B4-BE49-F238E27FC236}">
                <a16:creationId xmlns:a16="http://schemas.microsoft.com/office/drawing/2014/main" id="{6ADEE6AD-69EC-47B7-9306-5373C55A953D}"/>
              </a:ext>
            </a:extLst>
          </p:cNvPr>
          <p:cNvSpPr>
            <a:spLocks noGrp="1"/>
          </p:cNvSpPr>
          <p:nvPr>
            <p:ph type="dt" sz="half" idx="10"/>
          </p:nvPr>
        </p:nvSpPr>
        <p:spPr/>
        <p:txBody>
          <a:bodyPr/>
          <a:lstStyle>
            <a:lvl1pPr>
              <a:defRPr/>
            </a:lvl1pPr>
          </a:lstStyle>
          <a:p>
            <a:pPr>
              <a:defRPr/>
            </a:pPr>
            <a:fld id="{52EFB6B6-1167-457E-AB09-B8A235D2F465}" type="datetimeFigureOut">
              <a:rPr lang="en-ZA"/>
              <a:pPr>
                <a:defRPr/>
              </a:pPr>
              <a:t>2023/06/09</a:t>
            </a:fld>
            <a:endParaRPr lang="en-ZA"/>
          </a:p>
        </p:txBody>
      </p:sp>
      <p:sp>
        <p:nvSpPr>
          <p:cNvPr id="6" name="Footer Placeholder 4">
            <a:extLst>
              <a:ext uri="{FF2B5EF4-FFF2-40B4-BE49-F238E27FC236}">
                <a16:creationId xmlns:a16="http://schemas.microsoft.com/office/drawing/2014/main" id="{5AF9FF23-2DF8-4B19-99D3-2189950E37E9}"/>
              </a:ext>
            </a:extLst>
          </p:cNvPr>
          <p:cNvSpPr>
            <a:spLocks noGrp="1"/>
          </p:cNvSpPr>
          <p:nvPr>
            <p:ph type="ftr" sz="quarter" idx="11"/>
          </p:nvPr>
        </p:nvSpPr>
        <p:spPr/>
        <p:txBody>
          <a:bodyPr/>
          <a:lstStyle>
            <a:lvl1pPr>
              <a:defRPr/>
            </a:lvl1pPr>
          </a:lstStyle>
          <a:p>
            <a:pPr>
              <a:defRPr/>
            </a:pPr>
            <a:endParaRPr lang="en-ZA"/>
          </a:p>
        </p:txBody>
      </p:sp>
      <p:sp>
        <p:nvSpPr>
          <p:cNvPr id="7" name="Slide Number Placeholder 5">
            <a:extLst>
              <a:ext uri="{FF2B5EF4-FFF2-40B4-BE49-F238E27FC236}">
                <a16:creationId xmlns:a16="http://schemas.microsoft.com/office/drawing/2014/main" id="{14F7B1F0-FB78-4A5E-9040-75BAE6B6BAB0}"/>
              </a:ext>
            </a:extLst>
          </p:cNvPr>
          <p:cNvSpPr>
            <a:spLocks noGrp="1"/>
          </p:cNvSpPr>
          <p:nvPr>
            <p:ph type="sldNum" sz="quarter" idx="12"/>
          </p:nvPr>
        </p:nvSpPr>
        <p:spPr/>
        <p:txBody>
          <a:bodyPr/>
          <a:lstStyle>
            <a:lvl1pPr>
              <a:defRPr/>
            </a:lvl1pPr>
          </a:lstStyle>
          <a:p>
            <a:pPr>
              <a:defRPr/>
            </a:pPr>
            <a:fld id="{67929990-A635-4E71-ACA4-0374BC0A1ECB}" type="slidenum">
              <a:rPr lang="en-ZA" altLang="en-US"/>
              <a:pPr>
                <a:defRPr/>
              </a:pPr>
              <a:t>‹#›</a:t>
            </a:fld>
            <a:endParaRPr lang="en-ZA" altLang="en-US"/>
          </a:p>
        </p:txBody>
      </p:sp>
    </p:spTree>
    <p:extLst>
      <p:ext uri="{BB962C8B-B14F-4D97-AF65-F5344CB8AC3E}">
        <p14:creationId xmlns:p14="http://schemas.microsoft.com/office/powerpoint/2010/main" val="2601862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0A20C03F-762E-44C7-B6BA-2D8BDA31ED0A}"/>
              </a:ext>
            </a:extLst>
          </p:cNvPr>
          <p:cNvSpPr>
            <a:spLocks noGrp="1"/>
          </p:cNvSpPr>
          <p:nvPr>
            <p:ph type="dt" sz="half" idx="10"/>
          </p:nvPr>
        </p:nvSpPr>
        <p:spPr/>
        <p:txBody>
          <a:bodyPr/>
          <a:lstStyle>
            <a:lvl1pPr>
              <a:defRPr/>
            </a:lvl1pPr>
          </a:lstStyle>
          <a:p>
            <a:pPr>
              <a:defRPr/>
            </a:pPr>
            <a:fld id="{9340316E-2112-402E-86E1-DD26FBA8FCC6}" type="datetimeFigureOut">
              <a:rPr lang="en-ZA"/>
              <a:pPr>
                <a:defRPr/>
              </a:pPr>
              <a:t>2023/06/09</a:t>
            </a:fld>
            <a:endParaRPr lang="en-ZA"/>
          </a:p>
        </p:txBody>
      </p:sp>
      <p:sp>
        <p:nvSpPr>
          <p:cNvPr id="5" name="Footer Placeholder 4">
            <a:extLst>
              <a:ext uri="{FF2B5EF4-FFF2-40B4-BE49-F238E27FC236}">
                <a16:creationId xmlns:a16="http://schemas.microsoft.com/office/drawing/2014/main" id="{53358346-8834-45F2-9444-1A398D3E6955}"/>
              </a:ext>
            </a:extLst>
          </p:cNvPr>
          <p:cNvSpPr>
            <a:spLocks noGrp="1"/>
          </p:cNvSpPr>
          <p:nvPr>
            <p:ph type="ftr" sz="quarter" idx="11"/>
          </p:nvPr>
        </p:nvSpPr>
        <p:spPr/>
        <p:txBody>
          <a:bodyPr/>
          <a:lstStyle>
            <a:lvl1pPr>
              <a:defRPr/>
            </a:lvl1pPr>
          </a:lstStyle>
          <a:p>
            <a:pPr>
              <a:defRPr/>
            </a:pPr>
            <a:endParaRPr lang="en-ZA"/>
          </a:p>
        </p:txBody>
      </p:sp>
      <p:sp>
        <p:nvSpPr>
          <p:cNvPr id="6" name="Slide Number Placeholder 5">
            <a:extLst>
              <a:ext uri="{FF2B5EF4-FFF2-40B4-BE49-F238E27FC236}">
                <a16:creationId xmlns:a16="http://schemas.microsoft.com/office/drawing/2014/main" id="{AF5BB38E-720D-4FDF-8177-D513A14CFD35}"/>
              </a:ext>
            </a:extLst>
          </p:cNvPr>
          <p:cNvSpPr>
            <a:spLocks noGrp="1"/>
          </p:cNvSpPr>
          <p:nvPr>
            <p:ph type="sldNum" sz="quarter" idx="12"/>
          </p:nvPr>
        </p:nvSpPr>
        <p:spPr/>
        <p:txBody>
          <a:bodyPr/>
          <a:lstStyle>
            <a:lvl1pPr>
              <a:defRPr/>
            </a:lvl1pPr>
          </a:lstStyle>
          <a:p>
            <a:pPr>
              <a:defRPr/>
            </a:pPr>
            <a:fld id="{F691BFF7-B4A0-4675-A480-E8332642E6D4}" type="slidenum">
              <a:rPr lang="en-ZA" altLang="en-US"/>
              <a:pPr>
                <a:defRPr/>
              </a:pPr>
              <a:t>‹#›</a:t>
            </a:fld>
            <a:endParaRPr lang="en-ZA" altLang="en-US"/>
          </a:p>
        </p:txBody>
      </p:sp>
    </p:spTree>
    <p:extLst>
      <p:ext uri="{BB962C8B-B14F-4D97-AF65-F5344CB8AC3E}">
        <p14:creationId xmlns:p14="http://schemas.microsoft.com/office/powerpoint/2010/main" val="21176235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5052854"/>
            <a:ext cx="5486400" cy="596518"/>
          </a:xfrm>
        </p:spPr>
        <p:txBody>
          <a:bodyPr anchor="b"/>
          <a:lstStyle>
            <a:lvl1pPr algn="l">
              <a:defRPr sz="2000" b="1"/>
            </a:lvl1pPr>
          </a:lstStyle>
          <a:p>
            <a:r>
              <a:rPr lang="en-US"/>
              <a:t>Click to edit Master title style</a:t>
            </a:r>
            <a:endParaRPr lang="en-ZA"/>
          </a:p>
        </p:txBody>
      </p:sp>
      <p:sp>
        <p:nvSpPr>
          <p:cNvPr id="3" name="Picture Placeholder 2"/>
          <p:cNvSpPr>
            <a:spLocks noGrp="1"/>
          </p:cNvSpPr>
          <p:nvPr>
            <p:ph type="pic" idx="1"/>
          </p:nvPr>
        </p:nvSpPr>
        <p:spPr>
          <a:xfrm>
            <a:off x="1792288" y="644974"/>
            <a:ext cx="5486400" cy="4331018"/>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ZA" noProof="0"/>
          </a:p>
        </p:txBody>
      </p:sp>
      <p:sp>
        <p:nvSpPr>
          <p:cNvPr id="4" name="Text Placeholder 3"/>
          <p:cNvSpPr>
            <a:spLocks noGrp="1"/>
          </p:cNvSpPr>
          <p:nvPr>
            <p:ph type="body" sz="half" idx="2"/>
          </p:nvPr>
        </p:nvSpPr>
        <p:spPr>
          <a:xfrm>
            <a:off x="1792288" y="5649374"/>
            <a:ext cx="5486400" cy="84715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3">
            <a:extLst>
              <a:ext uri="{FF2B5EF4-FFF2-40B4-BE49-F238E27FC236}">
                <a16:creationId xmlns:a16="http://schemas.microsoft.com/office/drawing/2014/main" id="{85742C8D-35B8-40E1-B22F-C95482710E89}"/>
              </a:ext>
            </a:extLst>
          </p:cNvPr>
          <p:cNvSpPr>
            <a:spLocks noGrp="1"/>
          </p:cNvSpPr>
          <p:nvPr>
            <p:ph type="dt" sz="half" idx="10"/>
          </p:nvPr>
        </p:nvSpPr>
        <p:spPr/>
        <p:txBody>
          <a:bodyPr/>
          <a:lstStyle>
            <a:lvl1pPr>
              <a:defRPr/>
            </a:lvl1pPr>
          </a:lstStyle>
          <a:p>
            <a:pPr>
              <a:defRPr/>
            </a:pPr>
            <a:fld id="{D452D35C-6C38-47E1-B9AA-D5DC31072DEA}" type="datetimeFigureOut">
              <a:rPr lang="en-ZA"/>
              <a:pPr>
                <a:defRPr/>
              </a:pPr>
              <a:t>2023/06/09</a:t>
            </a:fld>
            <a:endParaRPr lang="en-ZA"/>
          </a:p>
        </p:txBody>
      </p:sp>
      <p:sp>
        <p:nvSpPr>
          <p:cNvPr id="6" name="Footer Placeholder 4">
            <a:extLst>
              <a:ext uri="{FF2B5EF4-FFF2-40B4-BE49-F238E27FC236}">
                <a16:creationId xmlns:a16="http://schemas.microsoft.com/office/drawing/2014/main" id="{815BF853-ABE9-4202-8A2E-2548F1096F71}"/>
              </a:ext>
            </a:extLst>
          </p:cNvPr>
          <p:cNvSpPr>
            <a:spLocks noGrp="1"/>
          </p:cNvSpPr>
          <p:nvPr>
            <p:ph type="ftr" sz="quarter" idx="11"/>
          </p:nvPr>
        </p:nvSpPr>
        <p:spPr/>
        <p:txBody>
          <a:bodyPr/>
          <a:lstStyle>
            <a:lvl1pPr>
              <a:defRPr/>
            </a:lvl1pPr>
          </a:lstStyle>
          <a:p>
            <a:pPr>
              <a:defRPr/>
            </a:pPr>
            <a:endParaRPr lang="en-ZA"/>
          </a:p>
        </p:txBody>
      </p:sp>
      <p:sp>
        <p:nvSpPr>
          <p:cNvPr id="7" name="Slide Number Placeholder 5">
            <a:extLst>
              <a:ext uri="{FF2B5EF4-FFF2-40B4-BE49-F238E27FC236}">
                <a16:creationId xmlns:a16="http://schemas.microsoft.com/office/drawing/2014/main" id="{60A64396-34C2-426A-A5FD-85FEAC52A2F8}"/>
              </a:ext>
            </a:extLst>
          </p:cNvPr>
          <p:cNvSpPr>
            <a:spLocks noGrp="1"/>
          </p:cNvSpPr>
          <p:nvPr>
            <p:ph type="sldNum" sz="quarter" idx="12"/>
          </p:nvPr>
        </p:nvSpPr>
        <p:spPr/>
        <p:txBody>
          <a:bodyPr/>
          <a:lstStyle>
            <a:lvl1pPr>
              <a:defRPr/>
            </a:lvl1pPr>
          </a:lstStyle>
          <a:p>
            <a:pPr>
              <a:defRPr/>
            </a:pPr>
            <a:fld id="{A30E843E-B185-4B8E-A1E3-DB57B0BDE79C}" type="slidenum">
              <a:rPr lang="en-ZA" altLang="en-US"/>
              <a:pPr>
                <a:defRPr/>
              </a:pPr>
              <a:t>‹#›</a:t>
            </a:fld>
            <a:endParaRPr lang="en-ZA" altLang="en-US"/>
          </a:p>
        </p:txBody>
      </p:sp>
    </p:spTree>
    <p:extLst>
      <p:ext uri="{BB962C8B-B14F-4D97-AF65-F5344CB8AC3E}">
        <p14:creationId xmlns:p14="http://schemas.microsoft.com/office/powerpoint/2010/main" val="20248560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8EA12B65-0EAD-41CD-9B56-FD47515361D8}"/>
              </a:ext>
            </a:extLst>
          </p:cNvPr>
          <p:cNvSpPr>
            <a:spLocks noGrp="1"/>
          </p:cNvSpPr>
          <p:nvPr>
            <p:ph type="dt" sz="half" idx="10"/>
          </p:nvPr>
        </p:nvSpPr>
        <p:spPr/>
        <p:txBody>
          <a:bodyPr/>
          <a:lstStyle>
            <a:lvl1pPr>
              <a:defRPr/>
            </a:lvl1pPr>
          </a:lstStyle>
          <a:p>
            <a:pPr>
              <a:defRPr/>
            </a:pPr>
            <a:fld id="{D608FAB5-AC0F-4979-A4D7-87382891DF40}" type="datetimeFigureOut">
              <a:rPr lang="en-ZA"/>
              <a:pPr>
                <a:defRPr/>
              </a:pPr>
              <a:t>2023/06/09</a:t>
            </a:fld>
            <a:endParaRPr lang="en-ZA"/>
          </a:p>
        </p:txBody>
      </p:sp>
      <p:sp>
        <p:nvSpPr>
          <p:cNvPr id="5" name="Footer Placeholder 4">
            <a:extLst>
              <a:ext uri="{FF2B5EF4-FFF2-40B4-BE49-F238E27FC236}">
                <a16:creationId xmlns:a16="http://schemas.microsoft.com/office/drawing/2014/main" id="{B147BDAC-2112-4B9B-911D-788EEE05A29A}"/>
              </a:ext>
            </a:extLst>
          </p:cNvPr>
          <p:cNvSpPr>
            <a:spLocks noGrp="1"/>
          </p:cNvSpPr>
          <p:nvPr>
            <p:ph type="ftr" sz="quarter" idx="11"/>
          </p:nvPr>
        </p:nvSpPr>
        <p:spPr/>
        <p:txBody>
          <a:bodyPr/>
          <a:lstStyle>
            <a:lvl1pPr>
              <a:defRPr/>
            </a:lvl1pPr>
          </a:lstStyle>
          <a:p>
            <a:pPr>
              <a:defRPr/>
            </a:pPr>
            <a:endParaRPr lang="en-ZA"/>
          </a:p>
        </p:txBody>
      </p:sp>
      <p:sp>
        <p:nvSpPr>
          <p:cNvPr id="6" name="Slide Number Placeholder 5">
            <a:extLst>
              <a:ext uri="{FF2B5EF4-FFF2-40B4-BE49-F238E27FC236}">
                <a16:creationId xmlns:a16="http://schemas.microsoft.com/office/drawing/2014/main" id="{ED552339-A454-40D5-9C49-C102B8D0607F}"/>
              </a:ext>
            </a:extLst>
          </p:cNvPr>
          <p:cNvSpPr>
            <a:spLocks noGrp="1"/>
          </p:cNvSpPr>
          <p:nvPr>
            <p:ph type="sldNum" sz="quarter" idx="12"/>
          </p:nvPr>
        </p:nvSpPr>
        <p:spPr/>
        <p:txBody>
          <a:bodyPr/>
          <a:lstStyle>
            <a:lvl1pPr>
              <a:defRPr/>
            </a:lvl1pPr>
          </a:lstStyle>
          <a:p>
            <a:pPr>
              <a:defRPr/>
            </a:pPr>
            <a:fld id="{F0BA5467-D290-4CB9-8E48-C7EDB86C08E7}" type="slidenum">
              <a:rPr lang="en-ZA" altLang="en-US"/>
              <a:pPr>
                <a:defRPr/>
              </a:pPr>
              <a:t>‹#›</a:t>
            </a:fld>
            <a:endParaRPr lang="en-ZA" altLang="en-US"/>
          </a:p>
        </p:txBody>
      </p:sp>
    </p:spTree>
    <p:extLst>
      <p:ext uri="{BB962C8B-B14F-4D97-AF65-F5344CB8AC3E}">
        <p14:creationId xmlns:p14="http://schemas.microsoft.com/office/powerpoint/2010/main" val="20818535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89072"/>
            <a:ext cx="2057400" cy="6159001"/>
          </a:xfrm>
        </p:spPr>
        <p:txBody>
          <a:bodyPr vert="eaVert"/>
          <a:lstStyle/>
          <a:p>
            <a:r>
              <a:rPr lang="en-US"/>
              <a:t>Click to edit Master title style</a:t>
            </a:r>
            <a:endParaRPr lang="en-ZA"/>
          </a:p>
        </p:txBody>
      </p:sp>
      <p:sp>
        <p:nvSpPr>
          <p:cNvPr id="3" name="Vertical Text Placeholder 2"/>
          <p:cNvSpPr>
            <a:spLocks noGrp="1"/>
          </p:cNvSpPr>
          <p:nvPr>
            <p:ph type="body" orient="vert" idx="1"/>
          </p:nvPr>
        </p:nvSpPr>
        <p:spPr>
          <a:xfrm>
            <a:off x="457201" y="289072"/>
            <a:ext cx="6019800" cy="61590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72E212AA-4935-4BC2-9ECA-CA7015C74450}"/>
              </a:ext>
            </a:extLst>
          </p:cNvPr>
          <p:cNvSpPr>
            <a:spLocks noGrp="1"/>
          </p:cNvSpPr>
          <p:nvPr>
            <p:ph type="dt" sz="half" idx="10"/>
          </p:nvPr>
        </p:nvSpPr>
        <p:spPr/>
        <p:txBody>
          <a:bodyPr/>
          <a:lstStyle>
            <a:lvl1pPr>
              <a:defRPr/>
            </a:lvl1pPr>
          </a:lstStyle>
          <a:p>
            <a:pPr>
              <a:defRPr/>
            </a:pPr>
            <a:fld id="{CB33AA89-A1DE-466A-A261-D1AD182F7F77}" type="datetimeFigureOut">
              <a:rPr lang="en-ZA"/>
              <a:pPr>
                <a:defRPr/>
              </a:pPr>
              <a:t>2023/06/09</a:t>
            </a:fld>
            <a:endParaRPr lang="en-ZA"/>
          </a:p>
        </p:txBody>
      </p:sp>
      <p:sp>
        <p:nvSpPr>
          <p:cNvPr id="5" name="Footer Placeholder 4">
            <a:extLst>
              <a:ext uri="{FF2B5EF4-FFF2-40B4-BE49-F238E27FC236}">
                <a16:creationId xmlns:a16="http://schemas.microsoft.com/office/drawing/2014/main" id="{48726F89-B96E-4A89-9827-06A7411785D6}"/>
              </a:ext>
            </a:extLst>
          </p:cNvPr>
          <p:cNvSpPr>
            <a:spLocks noGrp="1"/>
          </p:cNvSpPr>
          <p:nvPr>
            <p:ph type="ftr" sz="quarter" idx="11"/>
          </p:nvPr>
        </p:nvSpPr>
        <p:spPr/>
        <p:txBody>
          <a:bodyPr/>
          <a:lstStyle>
            <a:lvl1pPr>
              <a:defRPr/>
            </a:lvl1pPr>
          </a:lstStyle>
          <a:p>
            <a:pPr>
              <a:defRPr/>
            </a:pPr>
            <a:endParaRPr lang="en-ZA"/>
          </a:p>
        </p:txBody>
      </p:sp>
      <p:sp>
        <p:nvSpPr>
          <p:cNvPr id="6" name="Slide Number Placeholder 5">
            <a:extLst>
              <a:ext uri="{FF2B5EF4-FFF2-40B4-BE49-F238E27FC236}">
                <a16:creationId xmlns:a16="http://schemas.microsoft.com/office/drawing/2014/main" id="{972B773F-60E6-4946-934C-67E6B7AE9F0C}"/>
              </a:ext>
            </a:extLst>
          </p:cNvPr>
          <p:cNvSpPr>
            <a:spLocks noGrp="1"/>
          </p:cNvSpPr>
          <p:nvPr>
            <p:ph type="sldNum" sz="quarter" idx="12"/>
          </p:nvPr>
        </p:nvSpPr>
        <p:spPr/>
        <p:txBody>
          <a:bodyPr/>
          <a:lstStyle>
            <a:lvl1pPr>
              <a:defRPr/>
            </a:lvl1pPr>
          </a:lstStyle>
          <a:p>
            <a:pPr>
              <a:defRPr/>
            </a:pPr>
            <a:fld id="{A4A8399E-65C1-4545-900A-E845865201D9}" type="slidenum">
              <a:rPr lang="en-ZA" altLang="en-US"/>
              <a:pPr>
                <a:defRPr/>
              </a:pPr>
              <a:t>‹#›</a:t>
            </a:fld>
            <a:endParaRPr lang="en-ZA" altLang="en-US"/>
          </a:p>
        </p:txBody>
      </p:sp>
    </p:spTree>
    <p:extLst>
      <p:ext uri="{BB962C8B-B14F-4D97-AF65-F5344CB8AC3E}">
        <p14:creationId xmlns:p14="http://schemas.microsoft.com/office/powerpoint/2010/main" val="3695281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42374"/>
            <a:ext cx="7772400" cy="1547269"/>
          </a:xfrm>
        </p:spPr>
        <p:txBody>
          <a:bodyPr/>
          <a:lstStyle/>
          <a:p>
            <a:r>
              <a:rPr lang="en-US"/>
              <a:t>Click to edit Master title style</a:t>
            </a:r>
            <a:endParaRPr lang="en-ZA"/>
          </a:p>
        </p:txBody>
      </p:sp>
      <p:sp>
        <p:nvSpPr>
          <p:cNvPr id="3" name="Subtitle 2"/>
          <p:cNvSpPr>
            <a:spLocks noGrp="1"/>
          </p:cNvSpPr>
          <p:nvPr>
            <p:ph type="subTitle" idx="1"/>
          </p:nvPr>
        </p:nvSpPr>
        <p:spPr>
          <a:xfrm>
            <a:off x="1371600" y="4090408"/>
            <a:ext cx="6400800" cy="184469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ZA"/>
          </a:p>
        </p:txBody>
      </p:sp>
      <p:sp>
        <p:nvSpPr>
          <p:cNvPr id="4" name="Date Placeholder 3">
            <a:extLst>
              <a:ext uri="{FF2B5EF4-FFF2-40B4-BE49-F238E27FC236}">
                <a16:creationId xmlns:a16="http://schemas.microsoft.com/office/drawing/2014/main" id="{255B27DB-8BF3-4CF3-9D84-3C9AE2D755BD}"/>
              </a:ext>
            </a:extLst>
          </p:cNvPr>
          <p:cNvSpPr>
            <a:spLocks noGrp="1"/>
          </p:cNvSpPr>
          <p:nvPr>
            <p:ph type="dt" sz="half" idx="10"/>
          </p:nvPr>
        </p:nvSpPr>
        <p:spPr/>
        <p:txBody>
          <a:bodyPr/>
          <a:lstStyle>
            <a:lvl1pPr>
              <a:defRPr/>
            </a:lvl1pPr>
          </a:lstStyle>
          <a:p>
            <a:pPr>
              <a:defRPr/>
            </a:pPr>
            <a:fld id="{BEDFF2E8-3BE0-457C-A753-C181EB13D143}" type="datetimeFigureOut">
              <a:rPr lang="en-ZA"/>
              <a:pPr>
                <a:defRPr/>
              </a:pPr>
              <a:t>2023/06/09</a:t>
            </a:fld>
            <a:endParaRPr lang="en-ZA"/>
          </a:p>
        </p:txBody>
      </p:sp>
      <p:sp>
        <p:nvSpPr>
          <p:cNvPr id="5" name="Footer Placeholder 4">
            <a:extLst>
              <a:ext uri="{FF2B5EF4-FFF2-40B4-BE49-F238E27FC236}">
                <a16:creationId xmlns:a16="http://schemas.microsoft.com/office/drawing/2014/main" id="{CE6C83A6-0EF9-41A1-A79A-4CB36D0D70E4}"/>
              </a:ext>
            </a:extLst>
          </p:cNvPr>
          <p:cNvSpPr>
            <a:spLocks noGrp="1"/>
          </p:cNvSpPr>
          <p:nvPr>
            <p:ph type="ftr" sz="quarter" idx="11"/>
          </p:nvPr>
        </p:nvSpPr>
        <p:spPr/>
        <p:txBody>
          <a:bodyPr/>
          <a:lstStyle>
            <a:lvl1pPr>
              <a:defRPr/>
            </a:lvl1pPr>
          </a:lstStyle>
          <a:p>
            <a:pPr>
              <a:defRPr/>
            </a:pPr>
            <a:endParaRPr lang="en-ZA"/>
          </a:p>
        </p:txBody>
      </p:sp>
      <p:sp>
        <p:nvSpPr>
          <p:cNvPr id="6" name="Slide Number Placeholder 5">
            <a:extLst>
              <a:ext uri="{FF2B5EF4-FFF2-40B4-BE49-F238E27FC236}">
                <a16:creationId xmlns:a16="http://schemas.microsoft.com/office/drawing/2014/main" id="{BB637EAD-010A-4B6A-8D82-EB5690C998C3}"/>
              </a:ext>
            </a:extLst>
          </p:cNvPr>
          <p:cNvSpPr>
            <a:spLocks noGrp="1"/>
          </p:cNvSpPr>
          <p:nvPr>
            <p:ph type="sldNum" sz="quarter" idx="12"/>
          </p:nvPr>
        </p:nvSpPr>
        <p:spPr/>
        <p:txBody>
          <a:bodyPr/>
          <a:lstStyle>
            <a:lvl1pPr>
              <a:defRPr/>
            </a:lvl1pPr>
          </a:lstStyle>
          <a:p>
            <a:pPr>
              <a:defRPr/>
            </a:pPr>
            <a:fld id="{5E70995C-EB8E-4601-B264-65A406022BEE}" type="slidenum">
              <a:rPr lang="en-ZA" altLang="en-US"/>
              <a:pPr>
                <a:defRPr/>
              </a:pPr>
              <a:t>‹#›</a:t>
            </a:fld>
            <a:endParaRPr lang="en-ZA" altLang="en-US"/>
          </a:p>
        </p:txBody>
      </p:sp>
    </p:spTree>
    <p:extLst>
      <p:ext uri="{BB962C8B-B14F-4D97-AF65-F5344CB8AC3E}">
        <p14:creationId xmlns:p14="http://schemas.microsoft.com/office/powerpoint/2010/main" val="334169510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C5B30D76-D405-471E-8698-DA38BA5CDF59}"/>
              </a:ext>
            </a:extLst>
          </p:cNvPr>
          <p:cNvSpPr>
            <a:spLocks noGrp="1"/>
          </p:cNvSpPr>
          <p:nvPr>
            <p:ph type="dt" sz="half" idx="10"/>
          </p:nvPr>
        </p:nvSpPr>
        <p:spPr/>
        <p:txBody>
          <a:bodyPr/>
          <a:lstStyle>
            <a:lvl1pPr>
              <a:defRPr/>
            </a:lvl1pPr>
          </a:lstStyle>
          <a:p>
            <a:pPr>
              <a:defRPr/>
            </a:pPr>
            <a:fld id="{5F72EDA2-97B5-4CBD-AB72-C7034E3F147D}" type="datetimeFigureOut">
              <a:rPr lang="en-ZA"/>
              <a:pPr>
                <a:defRPr/>
              </a:pPr>
              <a:t>2023/06/09</a:t>
            </a:fld>
            <a:endParaRPr lang="en-ZA"/>
          </a:p>
        </p:txBody>
      </p:sp>
      <p:sp>
        <p:nvSpPr>
          <p:cNvPr id="5" name="Footer Placeholder 4">
            <a:extLst>
              <a:ext uri="{FF2B5EF4-FFF2-40B4-BE49-F238E27FC236}">
                <a16:creationId xmlns:a16="http://schemas.microsoft.com/office/drawing/2014/main" id="{81447960-57C4-4ED4-A87A-93B03FD7B011}"/>
              </a:ext>
            </a:extLst>
          </p:cNvPr>
          <p:cNvSpPr>
            <a:spLocks noGrp="1"/>
          </p:cNvSpPr>
          <p:nvPr>
            <p:ph type="ftr" sz="quarter" idx="11"/>
          </p:nvPr>
        </p:nvSpPr>
        <p:spPr/>
        <p:txBody>
          <a:bodyPr/>
          <a:lstStyle>
            <a:lvl1pPr>
              <a:defRPr/>
            </a:lvl1pPr>
          </a:lstStyle>
          <a:p>
            <a:pPr>
              <a:defRPr/>
            </a:pPr>
            <a:endParaRPr lang="en-ZA"/>
          </a:p>
        </p:txBody>
      </p:sp>
      <p:sp>
        <p:nvSpPr>
          <p:cNvPr id="6" name="Slide Number Placeholder 5">
            <a:extLst>
              <a:ext uri="{FF2B5EF4-FFF2-40B4-BE49-F238E27FC236}">
                <a16:creationId xmlns:a16="http://schemas.microsoft.com/office/drawing/2014/main" id="{553CD1E1-4D47-4492-9067-9A0CA3FCECEC}"/>
              </a:ext>
            </a:extLst>
          </p:cNvPr>
          <p:cNvSpPr>
            <a:spLocks noGrp="1"/>
          </p:cNvSpPr>
          <p:nvPr>
            <p:ph type="sldNum" sz="quarter" idx="12"/>
          </p:nvPr>
        </p:nvSpPr>
        <p:spPr/>
        <p:txBody>
          <a:bodyPr/>
          <a:lstStyle>
            <a:lvl1pPr>
              <a:defRPr/>
            </a:lvl1pPr>
          </a:lstStyle>
          <a:p>
            <a:pPr>
              <a:defRPr/>
            </a:pPr>
            <a:fld id="{F0293638-E1EF-4F6B-B03E-53CD69871871}" type="slidenum">
              <a:rPr lang="en-ZA" altLang="en-US"/>
              <a:pPr>
                <a:defRPr/>
              </a:pPr>
              <a:t>‹#›</a:t>
            </a:fld>
            <a:endParaRPr lang="en-ZA" altLang="en-US"/>
          </a:p>
        </p:txBody>
      </p:sp>
    </p:spTree>
    <p:extLst>
      <p:ext uri="{BB962C8B-B14F-4D97-AF65-F5344CB8AC3E}">
        <p14:creationId xmlns:p14="http://schemas.microsoft.com/office/powerpoint/2010/main" val="412034746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4" y="4638469"/>
            <a:ext cx="7772400" cy="1433647"/>
          </a:xfrm>
        </p:spPr>
        <p:txBody>
          <a:bodyPr anchor="t"/>
          <a:lstStyle>
            <a:lvl1pPr algn="l">
              <a:defRPr sz="4000" b="1" cap="all"/>
            </a:lvl1pPr>
          </a:lstStyle>
          <a:p>
            <a:r>
              <a:rPr lang="en-US"/>
              <a:t>Click to edit Master title style</a:t>
            </a:r>
            <a:endParaRPr lang="en-ZA"/>
          </a:p>
        </p:txBody>
      </p:sp>
      <p:sp>
        <p:nvSpPr>
          <p:cNvPr id="3" name="Text Placeholder 2"/>
          <p:cNvSpPr>
            <a:spLocks noGrp="1"/>
          </p:cNvSpPr>
          <p:nvPr>
            <p:ph type="body" idx="1"/>
          </p:nvPr>
        </p:nvSpPr>
        <p:spPr>
          <a:xfrm>
            <a:off x="722314" y="3059451"/>
            <a:ext cx="7772400" cy="157901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CBFE3B7-4319-4E43-84E4-A94F01AA5B35}"/>
              </a:ext>
            </a:extLst>
          </p:cNvPr>
          <p:cNvSpPr>
            <a:spLocks noGrp="1"/>
          </p:cNvSpPr>
          <p:nvPr>
            <p:ph type="dt" sz="half" idx="10"/>
          </p:nvPr>
        </p:nvSpPr>
        <p:spPr/>
        <p:txBody>
          <a:bodyPr/>
          <a:lstStyle>
            <a:lvl1pPr>
              <a:defRPr/>
            </a:lvl1pPr>
          </a:lstStyle>
          <a:p>
            <a:pPr>
              <a:defRPr/>
            </a:pPr>
            <a:fld id="{CB4BEB94-3BD8-46E2-B51A-1C97BE004B47}" type="datetimeFigureOut">
              <a:rPr lang="en-ZA"/>
              <a:pPr>
                <a:defRPr/>
              </a:pPr>
              <a:t>2023/06/09</a:t>
            </a:fld>
            <a:endParaRPr lang="en-ZA"/>
          </a:p>
        </p:txBody>
      </p:sp>
      <p:sp>
        <p:nvSpPr>
          <p:cNvPr id="5" name="Footer Placeholder 4">
            <a:extLst>
              <a:ext uri="{FF2B5EF4-FFF2-40B4-BE49-F238E27FC236}">
                <a16:creationId xmlns:a16="http://schemas.microsoft.com/office/drawing/2014/main" id="{A5359FD6-2D1C-4CC6-9EF0-E9C4A6A5DAA2}"/>
              </a:ext>
            </a:extLst>
          </p:cNvPr>
          <p:cNvSpPr>
            <a:spLocks noGrp="1"/>
          </p:cNvSpPr>
          <p:nvPr>
            <p:ph type="ftr" sz="quarter" idx="11"/>
          </p:nvPr>
        </p:nvSpPr>
        <p:spPr/>
        <p:txBody>
          <a:bodyPr/>
          <a:lstStyle>
            <a:lvl1pPr>
              <a:defRPr/>
            </a:lvl1pPr>
          </a:lstStyle>
          <a:p>
            <a:pPr>
              <a:defRPr/>
            </a:pPr>
            <a:endParaRPr lang="en-ZA"/>
          </a:p>
        </p:txBody>
      </p:sp>
      <p:sp>
        <p:nvSpPr>
          <p:cNvPr id="6" name="Slide Number Placeholder 5">
            <a:extLst>
              <a:ext uri="{FF2B5EF4-FFF2-40B4-BE49-F238E27FC236}">
                <a16:creationId xmlns:a16="http://schemas.microsoft.com/office/drawing/2014/main" id="{38154F56-06DD-44E7-A14E-F370D56C0BB1}"/>
              </a:ext>
            </a:extLst>
          </p:cNvPr>
          <p:cNvSpPr>
            <a:spLocks noGrp="1"/>
          </p:cNvSpPr>
          <p:nvPr>
            <p:ph type="sldNum" sz="quarter" idx="12"/>
          </p:nvPr>
        </p:nvSpPr>
        <p:spPr/>
        <p:txBody>
          <a:bodyPr/>
          <a:lstStyle>
            <a:lvl1pPr>
              <a:defRPr/>
            </a:lvl1pPr>
          </a:lstStyle>
          <a:p>
            <a:pPr>
              <a:defRPr/>
            </a:pPr>
            <a:fld id="{741CCBFA-4689-4A28-BA32-977C2EA97D68}" type="slidenum">
              <a:rPr lang="en-ZA" altLang="en-US"/>
              <a:pPr>
                <a:defRPr/>
              </a:pPr>
              <a:t>‹#›</a:t>
            </a:fld>
            <a:endParaRPr lang="en-ZA" altLang="en-US"/>
          </a:p>
        </p:txBody>
      </p:sp>
    </p:spTree>
    <p:extLst>
      <p:ext uri="{BB962C8B-B14F-4D97-AF65-F5344CB8AC3E}">
        <p14:creationId xmlns:p14="http://schemas.microsoft.com/office/powerpoint/2010/main" val="15910515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sz="half" idx="1"/>
          </p:nvPr>
        </p:nvSpPr>
        <p:spPr>
          <a:xfrm>
            <a:off x="457201" y="1684285"/>
            <a:ext cx="4038600" cy="476378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p:cNvSpPr>
            <a:spLocks noGrp="1"/>
          </p:cNvSpPr>
          <p:nvPr>
            <p:ph sz="half" idx="2"/>
          </p:nvPr>
        </p:nvSpPr>
        <p:spPr>
          <a:xfrm>
            <a:off x="4648200" y="1684285"/>
            <a:ext cx="4038600" cy="476378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3">
            <a:extLst>
              <a:ext uri="{FF2B5EF4-FFF2-40B4-BE49-F238E27FC236}">
                <a16:creationId xmlns:a16="http://schemas.microsoft.com/office/drawing/2014/main" id="{6F89FA04-8A30-4229-9670-DDFFE6121D1C}"/>
              </a:ext>
            </a:extLst>
          </p:cNvPr>
          <p:cNvSpPr>
            <a:spLocks noGrp="1"/>
          </p:cNvSpPr>
          <p:nvPr>
            <p:ph type="dt" sz="half" idx="10"/>
          </p:nvPr>
        </p:nvSpPr>
        <p:spPr/>
        <p:txBody>
          <a:bodyPr/>
          <a:lstStyle>
            <a:lvl1pPr>
              <a:defRPr/>
            </a:lvl1pPr>
          </a:lstStyle>
          <a:p>
            <a:pPr>
              <a:defRPr/>
            </a:pPr>
            <a:fld id="{A24C265E-D24A-439F-A99D-D6EBAD15F2A4}" type="datetimeFigureOut">
              <a:rPr lang="en-ZA"/>
              <a:pPr>
                <a:defRPr/>
              </a:pPr>
              <a:t>2023/06/09</a:t>
            </a:fld>
            <a:endParaRPr lang="en-ZA"/>
          </a:p>
        </p:txBody>
      </p:sp>
      <p:sp>
        <p:nvSpPr>
          <p:cNvPr id="6" name="Footer Placeholder 4">
            <a:extLst>
              <a:ext uri="{FF2B5EF4-FFF2-40B4-BE49-F238E27FC236}">
                <a16:creationId xmlns:a16="http://schemas.microsoft.com/office/drawing/2014/main" id="{A5900479-AD53-45DE-B275-5390730C24D0}"/>
              </a:ext>
            </a:extLst>
          </p:cNvPr>
          <p:cNvSpPr>
            <a:spLocks noGrp="1"/>
          </p:cNvSpPr>
          <p:nvPr>
            <p:ph type="ftr" sz="quarter" idx="11"/>
          </p:nvPr>
        </p:nvSpPr>
        <p:spPr/>
        <p:txBody>
          <a:bodyPr/>
          <a:lstStyle>
            <a:lvl1pPr>
              <a:defRPr/>
            </a:lvl1pPr>
          </a:lstStyle>
          <a:p>
            <a:pPr>
              <a:defRPr/>
            </a:pPr>
            <a:endParaRPr lang="en-ZA"/>
          </a:p>
        </p:txBody>
      </p:sp>
      <p:sp>
        <p:nvSpPr>
          <p:cNvPr id="7" name="Slide Number Placeholder 5">
            <a:extLst>
              <a:ext uri="{FF2B5EF4-FFF2-40B4-BE49-F238E27FC236}">
                <a16:creationId xmlns:a16="http://schemas.microsoft.com/office/drawing/2014/main" id="{E1965713-51FA-4F1E-A62F-CEBE07799173}"/>
              </a:ext>
            </a:extLst>
          </p:cNvPr>
          <p:cNvSpPr>
            <a:spLocks noGrp="1"/>
          </p:cNvSpPr>
          <p:nvPr>
            <p:ph type="sldNum" sz="quarter" idx="12"/>
          </p:nvPr>
        </p:nvSpPr>
        <p:spPr/>
        <p:txBody>
          <a:bodyPr/>
          <a:lstStyle>
            <a:lvl1pPr>
              <a:defRPr/>
            </a:lvl1pPr>
          </a:lstStyle>
          <a:p>
            <a:pPr>
              <a:defRPr/>
            </a:pPr>
            <a:fld id="{C6D6119F-7299-4E7F-B273-87B4F490F3AA}" type="slidenum">
              <a:rPr lang="en-ZA" altLang="en-US"/>
              <a:pPr>
                <a:defRPr/>
              </a:pPr>
              <a:t>‹#›</a:t>
            </a:fld>
            <a:endParaRPr lang="en-ZA" altLang="en-US"/>
          </a:p>
        </p:txBody>
      </p:sp>
    </p:spTree>
    <p:extLst>
      <p:ext uri="{BB962C8B-B14F-4D97-AF65-F5344CB8AC3E}">
        <p14:creationId xmlns:p14="http://schemas.microsoft.com/office/powerpoint/2010/main" val="111112240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ZA"/>
          </a:p>
        </p:txBody>
      </p:sp>
      <p:sp>
        <p:nvSpPr>
          <p:cNvPr id="3" name="Text Placeholder 2"/>
          <p:cNvSpPr>
            <a:spLocks noGrp="1"/>
          </p:cNvSpPr>
          <p:nvPr>
            <p:ph type="body" idx="1"/>
          </p:nvPr>
        </p:nvSpPr>
        <p:spPr>
          <a:xfrm>
            <a:off x="457201" y="1615778"/>
            <a:ext cx="4040188" cy="67337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1" y="2289157"/>
            <a:ext cx="4040188" cy="415891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p:cNvSpPr>
            <a:spLocks noGrp="1"/>
          </p:cNvSpPr>
          <p:nvPr>
            <p:ph type="body" sz="quarter" idx="3"/>
          </p:nvPr>
        </p:nvSpPr>
        <p:spPr>
          <a:xfrm>
            <a:off x="4645027" y="1615778"/>
            <a:ext cx="4041775" cy="67337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7" y="2289157"/>
            <a:ext cx="4041775" cy="415891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3">
            <a:extLst>
              <a:ext uri="{FF2B5EF4-FFF2-40B4-BE49-F238E27FC236}">
                <a16:creationId xmlns:a16="http://schemas.microsoft.com/office/drawing/2014/main" id="{3B8B3B7E-D77F-4D28-9143-2251EAC9D189}"/>
              </a:ext>
            </a:extLst>
          </p:cNvPr>
          <p:cNvSpPr>
            <a:spLocks noGrp="1"/>
          </p:cNvSpPr>
          <p:nvPr>
            <p:ph type="dt" sz="half" idx="10"/>
          </p:nvPr>
        </p:nvSpPr>
        <p:spPr/>
        <p:txBody>
          <a:bodyPr/>
          <a:lstStyle>
            <a:lvl1pPr>
              <a:defRPr/>
            </a:lvl1pPr>
          </a:lstStyle>
          <a:p>
            <a:pPr>
              <a:defRPr/>
            </a:pPr>
            <a:fld id="{395AA7FD-799A-4EE3-9781-D3971FB4BEB3}" type="datetimeFigureOut">
              <a:rPr lang="en-ZA"/>
              <a:pPr>
                <a:defRPr/>
              </a:pPr>
              <a:t>2023/06/09</a:t>
            </a:fld>
            <a:endParaRPr lang="en-ZA"/>
          </a:p>
        </p:txBody>
      </p:sp>
      <p:sp>
        <p:nvSpPr>
          <p:cNvPr id="8" name="Footer Placeholder 4">
            <a:extLst>
              <a:ext uri="{FF2B5EF4-FFF2-40B4-BE49-F238E27FC236}">
                <a16:creationId xmlns:a16="http://schemas.microsoft.com/office/drawing/2014/main" id="{14B52B89-9F2A-48F8-A27C-5206CDF697D2}"/>
              </a:ext>
            </a:extLst>
          </p:cNvPr>
          <p:cNvSpPr>
            <a:spLocks noGrp="1"/>
          </p:cNvSpPr>
          <p:nvPr>
            <p:ph type="ftr" sz="quarter" idx="11"/>
          </p:nvPr>
        </p:nvSpPr>
        <p:spPr/>
        <p:txBody>
          <a:bodyPr/>
          <a:lstStyle>
            <a:lvl1pPr>
              <a:defRPr/>
            </a:lvl1pPr>
          </a:lstStyle>
          <a:p>
            <a:pPr>
              <a:defRPr/>
            </a:pPr>
            <a:endParaRPr lang="en-ZA"/>
          </a:p>
        </p:txBody>
      </p:sp>
      <p:sp>
        <p:nvSpPr>
          <p:cNvPr id="9" name="Slide Number Placeholder 5">
            <a:extLst>
              <a:ext uri="{FF2B5EF4-FFF2-40B4-BE49-F238E27FC236}">
                <a16:creationId xmlns:a16="http://schemas.microsoft.com/office/drawing/2014/main" id="{5D9D36C2-8205-4A1F-927A-50105E6EB03D}"/>
              </a:ext>
            </a:extLst>
          </p:cNvPr>
          <p:cNvSpPr>
            <a:spLocks noGrp="1"/>
          </p:cNvSpPr>
          <p:nvPr>
            <p:ph type="sldNum" sz="quarter" idx="12"/>
          </p:nvPr>
        </p:nvSpPr>
        <p:spPr/>
        <p:txBody>
          <a:bodyPr/>
          <a:lstStyle>
            <a:lvl1pPr>
              <a:defRPr/>
            </a:lvl1pPr>
          </a:lstStyle>
          <a:p>
            <a:pPr>
              <a:defRPr/>
            </a:pPr>
            <a:fld id="{F28A7119-EB70-4792-9B55-55094BD1B050}" type="slidenum">
              <a:rPr lang="en-ZA" altLang="en-US"/>
              <a:pPr>
                <a:defRPr/>
              </a:pPr>
              <a:t>‹#›</a:t>
            </a:fld>
            <a:endParaRPr lang="en-ZA" altLang="en-US"/>
          </a:p>
        </p:txBody>
      </p:sp>
    </p:spTree>
    <p:extLst>
      <p:ext uri="{BB962C8B-B14F-4D97-AF65-F5344CB8AC3E}">
        <p14:creationId xmlns:p14="http://schemas.microsoft.com/office/powerpoint/2010/main" val="42997970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Date Placeholder 3">
            <a:extLst>
              <a:ext uri="{FF2B5EF4-FFF2-40B4-BE49-F238E27FC236}">
                <a16:creationId xmlns:a16="http://schemas.microsoft.com/office/drawing/2014/main" id="{0D22C7D3-D0AC-48E9-8A5B-1B54CB090C9F}"/>
              </a:ext>
            </a:extLst>
          </p:cNvPr>
          <p:cNvSpPr>
            <a:spLocks noGrp="1"/>
          </p:cNvSpPr>
          <p:nvPr>
            <p:ph type="dt" sz="half" idx="10"/>
          </p:nvPr>
        </p:nvSpPr>
        <p:spPr/>
        <p:txBody>
          <a:bodyPr/>
          <a:lstStyle>
            <a:lvl1pPr>
              <a:defRPr/>
            </a:lvl1pPr>
          </a:lstStyle>
          <a:p>
            <a:pPr>
              <a:defRPr/>
            </a:pPr>
            <a:fld id="{820C76A3-7DB9-441C-9ADE-CA6E5F721912}" type="datetimeFigureOut">
              <a:rPr lang="en-ZA"/>
              <a:pPr>
                <a:defRPr/>
              </a:pPr>
              <a:t>2023/06/09</a:t>
            </a:fld>
            <a:endParaRPr lang="en-ZA"/>
          </a:p>
        </p:txBody>
      </p:sp>
      <p:sp>
        <p:nvSpPr>
          <p:cNvPr id="4" name="Footer Placeholder 4">
            <a:extLst>
              <a:ext uri="{FF2B5EF4-FFF2-40B4-BE49-F238E27FC236}">
                <a16:creationId xmlns:a16="http://schemas.microsoft.com/office/drawing/2014/main" id="{D8569688-6255-4C98-AEB1-5C62BAA8A37F}"/>
              </a:ext>
            </a:extLst>
          </p:cNvPr>
          <p:cNvSpPr>
            <a:spLocks noGrp="1"/>
          </p:cNvSpPr>
          <p:nvPr>
            <p:ph type="ftr" sz="quarter" idx="11"/>
          </p:nvPr>
        </p:nvSpPr>
        <p:spPr/>
        <p:txBody>
          <a:bodyPr/>
          <a:lstStyle>
            <a:lvl1pPr>
              <a:defRPr/>
            </a:lvl1pPr>
          </a:lstStyle>
          <a:p>
            <a:pPr>
              <a:defRPr/>
            </a:pPr>
            <a:endParaRPr lang="en-ZA"/>
          </a:p>
        </p:txBody>
      </p:sp>
      <p:sp>
        <p:nvSpPr>
          <p:cNvPr id="5" name="Slide Number Placeholder 5">
            <a:extLst>
              <a:ext uri="{FF2B5EF4-FFF2-40B4-BE49-F238E27FC236}">
                <a16:creationId xmlns:a16="http://schemas.microsoft.com/office/drawing/2014/main" id="{CAADA695-4A77-4591-8C18-AA60B02023DA}"/>
              </a:ext>
            </a:extLst>
          </p:cNvPr>
          <p:cNvSpPr>
            <a:spLocks noGrp="1"/>
          </p:cNvSpPr>
          <p:nvPr>
            <p:ph type="sldNum" sz="quarter" idx="12"/>
          </p:nvPr>
        </p:nvSpPr>
        <p:spPr/>
        <p:txBody>
          <a:bodyPr/>
          <a:lstStyle>
            <a:lvl1pPr>
              <a:defRPr/>
            </a:lvl1pPr>
          </a:lstStyle>
          <a:p>
            <a:pPr>
              <a:defRPr/>
            </a:pPr>
            <a:fld id="{3CB8CAEE-C1CE-4926-9AB8-03EEAC2FA34E}" type="slidenum">
              <a:rPr lang="en-ZA" altLang="en-US"/>
              <a:pPr>
                <a:defRPr/>
              </a:pPr>
              <a:t>‹#›</a:t>
            </a:fld>
            <a:endParaRPr lang="en-ZA" altLang="en-US"/>
          </a:p>
        </p:txBody>
      </p:sp>
    </p:spTree>
    <p:extLst>
      <p:ext uri="{BB962C8B-B14F-4D97-AF65-F5344CB8AC3E}">
        <p14:creationId xmlns:p14="http://schemas.microsoft.com/office/powerpoint/2010/main" val="39086617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A1084343-33FA-4A9B-83DE-DD74A453AC96}"/>
              </a:ext>
            </a:extLst>
          </p:cNvPr>
          <p:cNvSpPr>
            <a:spLocks noGrp="1"/>
          </p:cNvSpPr>
          <p:nvPr>
            <p:ph type="dt" sz="half" idx="10"/>
          </p:nvPr>
        </p:nvSpPr>
        <p:spPr/>
        <p:txBody>
          <a:bodyPr/>
          <a:lstStyle>
            <a:lvl1pPr>
              <a:defRPr/>
            </a:lvl1pPr>
          </a:lstStyle>
          <a:p>
            <a:pPr>
              <a:defRPr/>
            </a:pPr>
            <a:fld id="{664D730D-7061-4FFD-9FD0-4BEC91AEDE0A}" type="datetimeFigureOut">
              <a:rPr lang="en-ZA"/>
              <a:pPr>
                <a:defRPr/>
              </a:pPr>
              <a:t>2023/06/09</a:t>
            </a:fld>
            <a:endParaRPr lang="en-ZA"/>
          </a:p>
        </p:txBody>
      </p:sp>
      <p:sp>
        <p:nvSpPr>
          <p:cNvPr id="3" name="Footer Placeholder 4">
            <a:extLst>
              <a:ext uri="{FF2B5EF4-FFF2-40B4-BE49-F238E27FC236}">
                <a16:creationId xmlns:a16="http://schemas.microsoft.com/office/drawing/2014/main" id="{BBBAEDC8-663F-4B1A-AF64-F5BFB0BF4BB2}"/>
              </a:ext>
            </a:extLst>
          </p:cNvPr>
          <p:cNvSpPr>
            <a:spLocks noGrp="1"/>
          </p:cNvSpPr>
          <p:nvPr>
            <p:ph type="ftr" sz="quarter" idx="11"/>
          </p:nvPr>
        </p:nvSpPr>
        <p:spPr/>
        <p:txBody>
          <a:bodyPr/>
          <a:lstStyle>
            <a:lvl1pPr>
              <a:defRPr/>
            </a:lvl1pPr>
          </a:lstStyle>
          <a:p>
            <a:pPr>
              <a:defRPr/>
            </a:pPr>
            <a:endParaRPr lang="en-ZA"/>
          </a:p>
        </p:txBody>
      </p:sp>
      <p:sp>
        <p:nvSpPr>
          <p:cNvPr id="4" name="Slide Number Placeholder 5">
            <a:extLst>
              <a:ext uri="{FF2B5EF4-FFF2-40B4-BE49-F238E27FC236}">
                <a16:creationId xmlns:a16="http://schemas.microsoft.com/office/drawing/2014/main" id="{67BB66EE-3DF2-47EC-9392-7C2DE8DA81F6}"/>
              </a:ext>
            </a:extLst>
          </p:cNvPr>
          <p:cNvSpPr>
            <a:spLocks noGrp="1"/>
          </p:cNvSpPr>
          <p:nvPr>
            <p:ph type="sldNum" sz="quarter" idx="12"/>
          </p:nvPr>
        </p:nvSpPr>
        <p:spPr/>
        <p:txBody>
          <a:bodyPr/>
          <a:lstStyle>
            <a:lvl1pPr>
              <a:defRPr/>
            </a:lvl1pPr>
          </a:lstStyle>
          <a:p>
            <a:pPr>
              <a:defRPr/>
            </a:pPr>
            <a:fld id="{D82DC111-AB35-40F4-AD45-596D8A9E9616}" type="slidenum">
              <a:rPr lang="en-ZA" altLang="en-US"/>
              <a:pPr>
                <a:defRPr/>
              </a:pPr>
              <a:t>‹#›</a:t>
            </a:fld>
            <a:endParaRPr lang="en-ZA" altLang="en-US"/>
          </a:p>
        </p:txBody>
      </p:sp>
    </p:spTree>
    <p:extLst>
      <p:ext uri="{BB962C8B-B14F-4D97-AF65-F5344CB8AC3E}">
        <p14:creationId xmlns:p14="http://schemas.microsoft.com/office/powerpoint/2010/main" val="2694509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4" y="4638469"/>
            <a:ext cx="7772400" cy="1433647"/>
          </a:xfrm>
        </p:spPr>
        <p:txBody>
          <a:bodyPr anchor="t"/>
          <a:lstStyle>
            <a:lvl1pPr algn="l">
              <a:defRPr sz="4000" b="1" cap="all"/>
            </a:lvl1pPr>
          </a:lstStyle>
          <a:p>
            <a:r>
              <a:rPr lang="en-US"/>
              <a:t>Click to edit Master title style</a:t>
            </a:r>
            <a:endParaRPr lang="en-ZA"/>
          </a:p>
        </p:txBody>
      </p:sp>
      <p:sp>
        <p:nvSpPr>
          <p:cNvPr id="3" name="Text Placeholder 2"/>
          <p:cNvSpPr>
            <a:spLocks noGrp="1"/>
          </p:cNvSpPr>
          <p:nvPr>
            <p:ph type="body" idx="1"/>
          </p:nvPr>
        </p:nvSpPr>
        <p:spPr>
          <a:xfrm>
            <a:off x="722314" y="3059451"/>
            <a:ext cx="7772400" cy="157901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23DC657-93D4-401A-96C5-65972B81C949}"/>
              </a:ext>
            </a:extLst>
          </p:cNvPr>
          <p:cNvSpPr>
            <a:spLocks noGrp="1"/>
          </p:cNvSpPr>
          <p:nvPr>
            <p:ph type="dt" sz="half" idx="10"/>
          </p:nvPr>
        </p:nvSpPr>
        <p:spPr/>
        <p:txBody>
          <a:bodyPr/>
          <a:lstStyle>
            <a:lvl1pPr>
              <a:defRPr/>
            </a:lvl1pPr>
          </a:lstStyle>
          <a:p>
            <a:pPr>
              <a:defRPr/>
            </a:pPr>
            <a:fld id="{8B97CE96-BDE4-4B76-BEA9-F48E16C6ACC8}" type="datetimeFigureOut">
              <a:rPr lang="en-ZA"/>
              <a:pPr>
                <a:defRPr/>
              </a:pPr>
              <a:t>2023/06/09</a:t>
            </a:fld>
            <a:endParaRPr lang="en-ZA"/>
          </a:p>
        </p:txBody>
      </p:sp>
      <p:sp>
        <p:nvSpPr>
          <p:cNvPr id="5" name="Footer Placeholder 4">
            <a:extLst>
              <a:ext uri="{FF2B5EF4-FFF2-40B4-BE49-F238E27FC236}">
                <a16:creationId xmlns:a16="http://schemas.microsoft.com/office/drawing/2014/main" id="{5CAF1405-2F8D-4896-B2CE-68425CBC0462}"/>
              </a:ext>
            </a:extLst>
          </p:cNvPr>
          <p:cNvSpPr>
            <a:spLocks noGrp="1"/>
          </p:cNvSpPr>
          <p:nvPr>
            <p:ph type="ftr" sz="quarter" idx="11"/>
          </p:nvPr>
        </p:nvSpPr>
        <p:spPr/>
        <p:txBody>
          <a:bodyPr/>
          <a:lstStyle>
            <a:lvl1pPr>
              <a:defRPr/>
            </a:lvl1pPr>
          </a:lstStyle>
          <a:p>
            <a:pPr>
              <a:defRPr/>
            </a:pPr>
            <a:endParaRPr lang="en-ZA"/>
          </a:p>
        </p:txBody>
      </p:sp>
      <p:sp>
        <p:nvSpPr>
          <p:cNvPr id="6" name="Slide Number Placeholder 5">
            <a:extLst>
              <a:ext uri="{FF2B5EF4-FFF2-40B4-BE49-F238E27FC236}">
                <a16:creationId xmlns:a16="http://schemas.microsoft.com/office/drawing/2014/main" id="{E94E1884-409A-4CA4-928A-2E9338BC411D}"/>
              </a:ext>
            </a:extLst>
          </p:cNvPr>
          <p:cNvSpPr>
            <a:spLocks noGrp="1"/>
          </p:cNvSpPr>
          <p:nvPr>
            <p:ph type="sldNum" sz="quarter" idx="12"/>
          </p:nvPr>
        </p:nvSpPr>
        <p:spPr/>
        <p:txBody>
          <a:bodyPr/>
          <a:lstStyle>
            <a:lvl1pPr>
              <a:defRPr/>
            </a:lvl1pPr>
          </a:lstStyle>
          <a:p>
            <a:pPr>
              <a:defRPr/>
            </a:pPr>
            <a:fld id="{C93339A2-8105-4451-AC99-62DAA9AD959A}" type="slidenum">
              <a:rPr lang="en-ZA" altLang="en-US"/>
              <a:pPr>
                <a:defRPr/>
              </a:pPr>
              <a:t>‹#›</a:t>
            </a:fld>
            <a:endParaRPr lang="en-ZA" altLang="en-US"/>
          </a:p>
        </p:txBody>
      </p:sp>
    </p:spTree>
    <p:extLst>
      <p:ext uri="{BB962C8B-B14F-4D97-AF65-F5344CB8AC3E}">
        <p14:creationId xmlns:p14="http://schemas.microsoft.com/office/powerpoint/2010/main" val="250536633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87398"/>
            <a:ext cx="3008313" cy="1223112"/>
          </a:xfrm>
        </p:spPr>
        <p:txBody>
          <a:bodyPr anchor="b"/>
          <a:lstStyle>
            <a:lvl1pPr algn="l">
              <a:defRPr sz="2000" b="1"/>
            </a:lvl1pPr>
          </a:lstStyle>
          <a:p>
            <a:r>
              <a:rPr lang="en-US"/>
              <a:t>Click to edit Master title style</a:t>
            </a:r>
            <a:endParaRPr lang="en-ZA"/>
          </a:p>
        </p:txBody>
      </p:sp>
      <p:sp>
        <p:nvSpPr>
          <p:cNvPr id="3" name="Content Placeholder 2"/>
          <p:cNvSpPr>
            <a:spLocks noGrp="1"/>
          </p:cNvSpPr>
          <p:nvPr>
            <p:ph idx="1"/>
          </p:nvPr>
        </p:nvSpPr>
        <p:spPr>
          <a:xfrm>
            <a:off x="3575050" y="287400"/>
            <a:ext cx="5111750" cy="616067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p:cNvSpPr>
            <a:spLocks noGrp="1"/>
          </p:cNvSpPr>
          <p:nvPr>
            <p:ph type="body" sz="half" idx="2"/>
          </p:nvPr>
        </p:nvSpPr>
        <p:spPr>
          <a:xfrm>
            <a:off x="457202" y="1510510"/>
            <a:ext cx="3008313" cy="493756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3">
            <a:extLst>
              <a:ext uri="{FF2B5EF4-FFF2-40B4-BE49-F238E27FC236}">
                <a16:creationId xmlns:a16="http://schemas.microsoft.com/office/drawing/2014/main" id="{5E15A84B-A9CD-4435-932E-AB7A6CD476A2}"/>
              </a:ext>
            </a:extLst>
          </p:cNvPr>
          <p:cNvSpPr>
            <a:spLocks noGrp="1"/>
          </p:cNvSpPr>
          <p:nvPr>
            <p:ph type="dt" sz="half" idx="10"/>
          </p:nvPr>
        </p:nvSpPr>
        <p:spPr/>
        <p:txBody>
          <a:bodyPr/>
          <a:lstStyle>
            <a:lvl1pPr>
              <a:defRPr/>
            </a:lvl1pPr>
          </a:lstStyle>
          <a:p>
            <a:pPr>
              <a:defRPr/>
            </a:pPr>
            <a:fld id="{4006D3B9-3D22-4C10-857C-86705B703037}" type="datetimeFigureOut">
              <a:rPr lang="en-ZA"/>
              <a:pPr>
                <a:defRPr/>
              </a:pPr>
              <a:t>2023/06/09</a:t>
            </a:fld>
            <a:endParaRPr lang="en-ZA"/>
          </a:p>
        </p:txBody>
      </p:sp>
      <p:sp>
        <p:nvSpPr>
          <p:cNvPr id="6" name="Footer Placeholder 4">
            <a:extLst>
              <a:ext uri="{FF2B5EF4-FFF2-40B4-BE49-F238E27FC236}">
                <a16:creationId xmlns:a16="http://schemas.microsoft.com/office/drawing/2014/main" id="{E4A6701D-D336-4E9E-9848-99E4761441E8}"/>
              </a:ext>
            </a:extLst>
          </p:cNvPr>
          <p:cNvSpPr>
            <a:spLocks noGrp="1"/>
          </p:cNvSpPr>
          <p:nvPr>
            <p:ph type="ftr" sz="quarter" idx="11"/>
          </p:nvPr>
        </p:nvSpPr>
        <p:spPr/>
        <p:txBody>
          <a:bodyPr/>
          <a:lstStyle>
            <a:lvl1pPr>
              <a:defRPr/>
            </a:lvl1pPr>
          </a:lstStyle>
          <a:p>
            <a:pPr>
              <a:defRPr/>
            </a:pPr>
            <a:endParaRPr lang="en-ZA"/>
          </a:p>
        </p:txBody>
      </p:sp>
      <p:sp>
        <p:nvSpPr>
          <p:cNvPr id="7" name="Slide Number Placeholder 5">
            <a:extLst>
              <a:ext uri="{FF2B5EF4-FFF2-40B4-BE49-F238E27FC236}">
                <a16:creationId xmlns:a16="http://schemas.microsoft.com/office/drawing/2014/main" id="{CFCEA3FE-3F96-4954-81DE-760D0A092645}"/>
              </a:ext>
            </a:extLst>
          </p:cNvPr>
          <p:cNvSpPr>
            <a:spLocks noGrp="1"/>
          </p:cNvSpPr>
          <p:nvPr>
            <p:ph type="sldNum" sz="quarter" idx="12"/>
          </p:nvPr>
        </p:nvSpPr>
        <p:spPr/>
        <p:txBody>
          <a:bodyPr/>
          <a:lstStyle>
            <a:lvl1pPr>
              <a:defRPr/>
            </a:lvl1pPr>
          </a:lstStyle>
          <a:p>
            <a:pPr>
              <a:defRPr/>
            </a:pPr>
            <a:fld id="{FFAA14BF-0EC8-4CEF-AE56-DE5CE7D929C7}" type="slidenum">
              <a:rPr lang="en-ZA" altLang="en-US"/>
              <a:pPr>
                <a:defRPr/>
              </a:pPr>
              <a:t>‹#›</a:t>
            </a:fld>
            <a:endParaRPr lang="en-ZA" altLang="en-US"/>
          </a:p>
        </p:txBody>
      </p:sp>
    </p:spTree>
    <p:extLst>
      <p:ext uri="{BB962C8B-B14F-4D97-AF65-F5344CB8AC3E}">
        <p14:creationId xmlns:p14="http://schemas.microsoft.com/office/powerpoint/2010/main" val="95514401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5052854"/>
            <a:ext cx="5486400" cy="596518"/>
          </a:xfrm>
        </p:spPr>
        <p:txBody>
          <a:bodyPr anchor="b"/>
          <a:lstStyle>
            <a:lvl1pPr algn="l">
              <a:defRPr sz="2000" b="1"/>
            </a:lvl1pPr>
          </a:lstStyle>
          <a:p>
            <a:r>
              <a:rPr lang="en-US"/>
              <a:t>Click to edit Master title style</a:t>
            </a:r>
            <a:endParaRPr lang="en-ZA"/>
          </a:p>
        </p:txBody>
      </p:sp>
      <p:sp>
        <p:nvSpPr>
          <p:cNvPr id="3" name="Picture Placeholder 2"/>
          <p:cNvSpPr>
            <a:spLocks noGrp="1"/>
          </p:cNvSpPr>
          <p:nvPr>
            <p:ph type="pic" idx="1"/>
          </p:nvPr>
        </p:nvSpPr>
        <p:spPr>
          <a:xfrm>
            <a:off x="1792288" y="644974"/>
            <a:ext cx="5486400" cy="4331018"/>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ZA" noProof="0"/>
          </a:p>
        </p:txBody>
      </p:sp>
      <p:sp>
        <p:nvSpPr>
          <p:cNvPr id="4" name="Text Placeholder 3"/>
          <p:cNvSpPr>
            <a:spLocks noGrp="1"/>
          </p:cNvSpPr>
          <p:nvPr>
            <p:ph type="body" sz="half" idx="2"/>
          </p:nvPr>
        </p:nvSpPr>
        <p:spPr>
          <a:xfrm>
            <a:off x="1792288" y="5649374"/>
            <a:ext cx="5486400" cy="84715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3">
            <a:extLst>
              <a:ext uri="{FF2B5EF4-FFF2-40B4-BE49-F238E27FC236}">
                <a16:creationId xmlns:a16="http://schemas.microsoft.com/office/drawing/2014/main" id="{FE770DA7-E23F-4F0A-9656-21CFA30896CB}"/>
              </a:ext>
            </a:extLst>
          </p:cNvPr>
          <p:cNvSpPr>
            <a:spLocks noGrp="1"/>
          </p:cNvSpPr>
          <p:nvPr>
            <p:ph type="dt" sz="half" idx="10"/>
          </p:nvPr>
        </p:nvSpPr>
        <p:spPr/>
        <p:txBody>
          <a:bodyPr/>
          <a:lstStyle>
            <a:lvl1pPr>
              <a:defRPr/>
            </a:lvl1pPr>
          </a:lstStyle>
          <a:p>
            <a:pPr>
              <a:defRPr/>
            </a:pPr>
            <a:fld id="{AA1C5E40-BFB8-4254-8492-5DE61116D915}" type="datetimeFigureOut">
              <a:rPr lang="en-ZA"/>
              <a:pPr>
                <a:defRPr/>
              </a:pPr>
              <a:t>2023/06/09</a:t>
            </a:fld>
            <a:endParaRPr lang="en-ZA"/>
          </a:p>
        </p:txBody>
      </p:sp>
      <p:sp>
        <p:nvSpPr>
          <p:cNvPr id="6" name="Footer Placeholder 4">
            <a:extLst>
              <a:ext uri="{FF2B5EF4-FFF2-40B4-BE49-F238E27FC236}">
                <a16:creationId xmlns:a16="http://schemas.microsoft.com/office/drawing/2014/main" id="{D7D72D96-33C7-4103-AA1E-B25C8880668F}"/>
              </a:ext>
            </a:extLst>
          </p:cNvPr>
          <p:cNvSpPr>
            <a:spLocks noGrp="1"/>
          </p:cNvSpPr>
          <p:nvPr>
            <p:ph type="ftr" sz="quarter" idx="11"/>
          </p:nvPr>
        </p:nvSpPr>
        <p:spPr/>
        <p:txBody>
          <a:bodyPr/>
          <a:lstStyle>
            <a:lvl1pPr>
              <a:defRPr/>
            </a:lvl1pPr>
          </a:lstStyle>
          <a:p>
            <a:pPr>
              <a:defRPr/>
            </a:pPr>
            <a:endParaRPr lang="en-ZA"/>
          </a:p>
        </p:txBody>
      </p:sp>
      <p:sp>
        <p:nvSpPr>
          <p:cNvPr id="7" name="Slide Number Placeholder 5">
            <a:extLst>
              <a:ext uri="{FF2B5EF4-FFF2-40B4-BE49-F238E27FC236}">
                <a16:creationId xmlns:a16="http://schemas.microsoft.com/office/drawing/2014/main" id="{E2D63CB2-4A89-4E13-8AC0-51A05416FF5C}"/>
              </a:ext>
            </a:extLst>
          </p:cNvPr>
          <p:cNvSpPr>
            <a:spLocks noGrp="1"/>
          </p:cNvSpPr>
          <p:nvPr>
            <p:ph type="sldNum" sz="quarter" idx="12"/>
          </p:nvPr>
        </p:nvSpPr>
        <p:spPr/>
        <p:txBody>
          <a:bodyPr/>
          <a:lstStyle>
            <a:lvl1pPr>
              <a:defRPr/>
            </a:lvl1pPr>
          </a:lstStyle>
          <a:p>
            <a:pPr>
              <a:defRPr/>
            </a:pPr>
            <a:fld id="{C5304B52-4D6C-461E-804A-C3A7005D12F7}" type="slidenum">
              <a:rPr lang="en-ZA" altLang="en-US"/>
              <a:pPr>
                <a:defRPr/>
              </a:pPr>
              <a:t>‹#›</a:t>
            </a:fld>
            <a:endParaRPr lang="en-ZA" altLang="en-US"/>
          </a:p>
        </p:txBody>
      </p:sp>
    </p:spTree>
    <p:extLst>
      <p:ext uri="{BB962C8B-B14F-4D97-AF65-F5344CB8AC3E}">
        <p14:creationId xmlns:p14="http://schemas.microsoft.com/office/powerpoint/2010/main" val="76586345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965B64FD-6340-41AB-8E45-D4972E3A1FC6}"/>
              </a:ext>
            </a:extLst>
          </p:cNvPr>
          <p:cNvSpPr>
            <a:spLocks noGrp="1"/>
          </p:cNvSpPr>
          <p:nvPr>
            <p:ph type="dt" sz="half" idx="10"/>
          </p:nvPr>
        </p:nvSpPr>
        <p:spPr/>
        <p:txBody>
          <a:bodyPr/>
          <a:lstStyle>
            <a:lvl1pPr>
              <a:defRPr/>
            </a:lvl1pPr>
          </a:lstStyle>
          <a:p>
            <a:pPr>
              <a:defRPr/>
            </a:pPr>
            <a:fld id="{36ACE3D1-FF68-4478-BEFE-6CAB4981BFCD}" type="datetimeFigureOut">
              <a:rPr lang="en-ZA"/>
              <a:pPr>
                <a:defRPr/>
              </a:pPr>
              <a:t>2023/06/09</a:t>
            </a:fld>
            <a:endParaRPr lang="en-ZA"/>
          </a:p>
        </p:txBody>
      </p:sp>
      <p:sp>
        <p:nvSpPr>
          <p:cNvPr id="5" name="Footer Placeholder 4">
            <a:extLst>
              <a:ext uri="{FF2B5EF4-FFF2-40B4-BE49-F238E27FC236}">
                <a16:creationId xmlns:a16="http://schemas.microsoft.com/office/drawing/2014/main" id="{70E421E3-5C4D-43C2-A179-0858D7BEA86D}"/>
              </a:ext>
            </a:extLst>
          </p:cNvPr>
          <p:cNvSpPr>
            <a:spLocks noGrp="1"/>
          </p:cNvSpPr>
          <p:nvPr>
            <p:ph type="ftr" sz="quarter" idx="11"/>
          </p:nvPr>
        </p:nvSpPr>
        <p:spPr/>
        <p:txBody>
          <a:bodyPr/>
          <a:lstStyle>
            <a:lvl1pPr>
              <a:defRPr/>
            </a:lvl1pPr>
          </a:lstStyle>
          <a:p>
            <a:pPr>
              <a:defRPr/>
            </a:pPr>
            <a:endParaRPr lang="en-ZA"/>
          </a:p>
        </p:txBody>
      </p:sp>
      <p:sp>
        <p:nvSpPr>
          <p:cNvPr id="6" name="Slide Number Placeholder 5">
            <a:extLst>
              <a:ext uri="{FF2B5EF4-FFF2-40B4-BE49-F238E27FC236}">
                <a16:creationId xmlns:a16="http://schemas.microsoft.com/office/drawing/2014/main" id="{D7EE7E15-1B0A-455A-B388-E3C3FA17AFD0}"/>
              </a:ext>
            </a:extLst>
          </p:cNvPr>
          <p:cNvSpPr>
            <a:spLocks noGrp="1"/>
          </p:cNvSpPr>
          <p:nvPr>
            <p:ph type="sldNum" sz="quarter" idx="12"/>
          </p:nvPr>
        </p:nvSpPr>
        <p:spPr/>
        <p:txBody>
          <a:bodyPr/>
          <a:lstStyle>
            <a:lvl1pPr>
              <a:defRPr/>
            </a:lvl1pPr>
          </a:lstStyle>
          <a:p>
            <a:pPr>
              <a:defRPr/>
            </a:pPr>
            <a:fld id="{586264F6-9997-4495-A599-9F4A84541A38}" type="slidenum">
              <a:rPr lang="en-ZA" altLang="en-US"/>
              <a:pPr>
                <a:defRPr/>
              </a:pPr>
              <a:t>‹#›</a:t>
            </a:fld>
            <a:endParaRPr lang="en-ZA" altLang="en-US"/>
          </a:p>
        </p:txBody>
      </p:sp>
    </p:spTree>
    <p:extLst>
      <p:ext uri="{BB962C8B-B14F-4D97-AF65-F5344CB8AC3E}">
        <p14:creationId xmlns:p14="http://schemas.microsoft.com/office/powerpoint/2010/main" val="41258769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89072"/>
            <a:ext cx="2057400" cy="6159001"/>
          </a:xfrm>
        </p:spPr>
        <p:txBody>
          <a:bodyPr vert="eaVert"/>
          <a:lstStyle/>
          <a:p>
            <a:r>
              <a:rPr lang="en-US"/>
              <a:t>Click to edit Master title style</a:t>
            </a:r>
            <a:endParaRPr lang="en-ZA"/>
          </a:p>
        </p:txBody>
      </p:sp>
      <p:sp>
        <p:nvSpPr>
          <p:cNvPr id="3" name="Vertical Text Placeholder 2"/>
          <p:cNvSpPr>
            <a:spLocks noGrp="1"/>
          </p:cNvSpPr>
          <p:nvPr>
            <p:ph type="body" orient="vert" idx="1"/>
          </p:nvPr>
        </p:nvSpPr>
        <p:spPr>
          <a:xfrm>
            <a:off x="457201" y="289072"/>
            <a:ext cx="6019800" cy="61590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EA4A7F81-F31D-4331-8036-A195DAACA837}"/>
              </a:ext>
            </a:extLst>
          </p:cNvPr>
          <p:cNvSpPr>
            <a:spLocks noGrp="1"/>
          </p:cNvSpPr>
          <p:nvPr>
            <p:ph type="dt" sz="half" idx="10"/>
          </p:nvPr>
        </p:nvSpPr>
        <p:spPr/>
        <p:txBody>
          <a:bodyPr/>
          <a:lstStyle>
            <a:lvl1pPr>
              <a:defRPr/>
            </a:lvl1pPr>
          </a:lstStyle>
          <a:p>
            <a:pPr>
              <a:defRPr/>
            </a:pPr>
            <a:fld id="{A25FB2C7-9316-421E-B9B7-9788035EDFB1}" type="datetimeFigureOut">
              <a:rPr lang="en-ZA"/>
              <a:pPr>
                <a:defRPr/>
              </a:pPr>
              <a:t>2023/06/09</a:t>
            </a:fld>
            <a:endParaRPr lang="en-ZA"/>
          </a:p>
        </p:txBody>
      </p:sp>
      <p:sp>
        <p:nvSpPr>
          <p:cNvPr id="5" name="Footer Placeholder 4">
            <a:extLst>
              <a:ext uri="{FF2B5EF4-FFF2-40B4-BE49-F238E27FC236}">
                <a16:creationId xmlns:a16="http://schemas.microsoft.com/office/drawing/2014/main" id="{482A6AF0-1EA5-4CC8-95FD-AC24421E832E}"/>
              </a:ext>
            </a:extLst>
          </p:cNvPr>
          <p:cNvSpPr>
            <a:spLocks noGrp="1"/>
          </p:cNvSpPr>
          <p:nvPr>
            <p:ph type="ftr" sz="quarter" idx="11"/>
          </p:nvPr>
        </p:nvSpPr>
        <p:spPr/>
        <p:txBody>
          <a:bodyPr/>
          <a:lstStyle>
            <a:lvl1pPr>
              <a:defRPr/>
            </a:lvl1pPr>
          </a:lstStyle>
          <a:p>
            <a:pPr>
              <a:defRPr/>
            </a:pPr>
            <a:endParaRPr lang="en-ZA"/>
          </a:p>
        </p:txBody>
      </p:sp>
      <p:sp>
        <p:nvSpPr>
          <p:cNvPr id="6" name="Slide Number Placeholder 5">
            <a:extLst>
              <a:ext uri="{FF2B5EF4-FFF2-40B4-BE49-F238E27FC236}">
                <a16:creationId xmlns:a16="http://schemas.microsoft.com/office/drawing/2014/main" id="{1A6459DD-A954-4B02-9FB0-6989A6C088A4}"/>
              </a:ext>
            </a:extLst>
          </p:cNvPr>
          <p:cNvSpPr>
            <a:spLocks noGrp="1"/>
          </p:cNvSpPr>
          <p:nvPr>
            <p:ph type="sldNum" sz="quarter" idx="12"/>
          </p:nvPr>
        </p:nvSpPr>
        <p:spPr/>
        <p:txBody>
          <a:bodyPr/>
          <a:lstStyle>
            <a:lvl1pPr>
              <a:defRPr/>
            </a:lvl1pPr>
          </a:lstStyle>
          <a:p>
            <a:pPr>
              <a:defRPr/>
            </a:pPr>
            <a:fld id="{6E858E13-C68C-4A97-A5A6-59B7880B3CE4}" type="slidenum">
              <a:rPr lang="en-ZA" altLang="en-US"/>
              <a:pPr>
                <a:defRPr/>
              </a:pPr>
              <a:t>‹#›</a:t>
            </a:fld>
            <a:endParaRPr lang="en-ZA" altLang="en-US"/>
          </a:p>
        </p:txBody>
      </p:sp>
    </p:spTree>
    <p:extLst>
      <p:ext uri="{BB962C8B-B14F-4D97-AF65-F5344CB8AC3E}">
        <p14:creationId xmlns:p14="http://schemas.microsoft.com/office/powerpoint/2010/main" val="3902084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sz="half" idx="1"/>
          </p:nvPr>
        </p:nvSpPr>
        <p:spPr>
          <a:xfrm>
            <a:off x="457201" y="1684285"/>
            <a:ext cx="4038600" cy="476378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p:cNvSpPr>
            <a:spLocks noGrp="1"/>
          </p:cNvSpPr>
          <p:nvPr>
            <p:ph sz="half" idx="2"/>
          </p:nvPr>
        </p:nvSpPr>
        <p:spPr>
          <a:xfrm>
            <a:off x="4648200" y="1684285"/>
            <a:ext cx="4038600" cy="476378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3">
            <a:extLst>
              <a:ext uri="{FF2B5EF4-FFF2-40B4-BE49-F238E27FC236}">
                <a16:creationId xmlns:a16="http://schemas.microsoft.com/office/drawing/2014/main" id="{48EB809A-BEA7-4F89-BC30-277F58E6DFB1}"/>
              </a:ext>
            </a:extLst>
          </p:cNvPr>
          <p:cNvSpPr>
            <a:spLocks noGrp="1"/>
          </p:cNvSpPr>
          <p:nvPr>
            <p:ph type="dt" sz="half" idx="10"/>
          </p:nvPr>
        </p:nvSpPr>
        <p:spPr/>
        <p:txBody>
          <a:bodyPr/>
          <a:lstStyle>
            <a:lvl1pPr>
              <a:defRPr/>
            </a:lvl1pPr>
          </a:lstStyle>
          <a:p>
            <a:pPr>
              <a:defRPr/>
            </a:pPr>
            <a:fld id="{FB2E93B5-D9DF-47D9-9A0B-6EF5BE5D7C89}" type="datetimeFigureOut">
              <a:rPr lang="en-ZA"/>
              <a:pPr>
                <a:defRPr/>
              </a:pPr>
              <a:t>2023/06/09</a:t>
            </a:fld>
            <a:endParaRPr lang="en-ZA"/>
          </a:p>
        </p:txBody>
      </p:sp>
      <p:sp>
        <p:nvSpPr>
          <p:cNvPr id="6" name="Footer Placeholder 4">
            <a:extLst>
              <a:ext uri="{FF2B5EF4-FFF2-40B4-BE49-F238E27FC236}">
                <a16:creationId xmlns:a16="http://schemas.microsoft.com/office/drawing/2014/main" id="{671B6A75-00C0-452E-B183-D6DB8E30DB01}"/>
              </a:ext>
            </a:extLst>
          </p:cNvPr>
          <p:cNvSpPr>
            <a:spLocks noGrp="1"/>
          </p:cNvSpPr>
          <p:nvPr>
            <p:ph type="ftr" sz="quarter" idx="11"/>
          </p:nvPr>
        </p:nvSpPr>
        <p:spPr/>
        <p:txBody>
          <a:bodyPr/>
          <a:lstStyle>
            <a:lvl1pPr>
              <a:defRPr/>
            </a:lvl1pPr>
          </a:lstStyle>
          <a:p>
            <a:pPr>
              <a:defRPr/>
            </a:pPr>
            <a:endParaRPr lang="en-ZA"/>
          </a:p>
        </p:txBody>
      </p:sp>
      <p:sp>
        <p:nvSpPr>
          <p:cNvPr id="7" name="Slide Number Placeholder 5">
            <a:extLst>
              <a:ext uri="{FF2B5EF4-FFF2-40B4-BE49-F238E27FC236}">
                <a16:creationId xmlns:a16="http://schemas.microsoft.com/office/drawing/2014/main" id="{0C87933E-6B00-47E6-973F-091D09F12B49}"/>
              </a:ext>
            </a:extLst>
          </p:cNvPr>
          <p:cNvSpPr>
            <a:spLocks noGrp="1"/>
          </p:cNvSpPr>
          <p:nvPr>
            <p:ph type="sldNum" sz="quarter" idx="12"/>
          </p:nvPr>
        </p:nvSpPr>
        <p:spPr/>
        <p:txBody>
          <a:bodyPr/>
          <a:lstStyle>
            <a:lvl1pPr>
              <a:defRPr/>
            </a:lvl1pPr>
          </a:lstStyle>
          <a:p>
            <a:pPr>
              <a:defRPr/>
            </a:pPr>
            <a:fld id="{86EF5F75-5873-421C-8D61-3A39485CF564}" type="slidenum">
              <a:rPr lang="en-ZA" altLang="en-US"/>
              <a:pPr>
                <a:defRPr/>
              </a:pPr>
              <a:t>‹#›</a:t>
            </a:fld>
            <a:endParaRPr lang="en-ZA" altLang="en-US"/>
          </a:p>
        </p:txBody>
      </p:sp>
    </p:spTree>
    <p:extLst>
      <p:ext uri="{BB962C8B-B14F-4D97-AF65-F5344CB8AC3E}">
        <p14:creationId xmlns:p14="http://schemas.microsoft.com/office/powerpoint/2010/main" val="1364861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ZA"/>
          </a:p>
        </p:txBody>
      </p:sp>
      <p:sp>
        <p:nvSpPr>
          <p:cNvPr id="3" name="Text Placeholder 2"/>
          <p:cNvSpPr>
            <a:spLocks noGrp="1"/>
          </p:cNvSpPr>
          <p:nvPr>
            <p:ph type="body" idx="1"/>
          </p:nvPr>
        </p:nvSpPr>
        <p:spPr>
          <a:xfrm>
            <a:off x="457201" y="1615778"/>
            <a:ext cx="4040188" cy="67337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1" y="2289157"/>
            <a:ext cx="4040188" cy="415891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p:cNvSpPr>
            <a:spLocks noGrp="1"/>
          </p:cNvSpPr>
          <p:nvPr>
            <p:ph type="body" sz="quarter" idx="3"/>
          </p:nvPr>
        </p:nvSpPr>
        <p:spPr>
          <a:xfrm>
            <a:off x="4645027" y="1615778"/>
            <a:ext cx="4041775" cy="67337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7" y="2289157"/>
            <a:ext cx="4041775" cy="415891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3">
            <a:extLst>
              <a:ext uri="{FF2B5EF4-FFF2-40B4-BE49-F238E27FC236}">
                <a16:creationId xmlns:a16="http://schemas.microsoft.com/office/drawing/2014/main" id="{972A91B0-6191-41C2-92C1-BEF29921DFD5}"/>
              </a:ext>
            </a:extLst>
          </p:cNvPr>
          <p:cNvSpPr>
            <a:spLocks noGrp="1"/>
          </p:cNvSpPr>
          <p:nvPr>
            <p:ph type="dt" sz="half" idx="10"/>
          </p:nvPr>
        </p:nvSpPr>
        <p:spPr/>
        <p:txBody>
          <a:bodyPr/>
          <a:lstStyle>
            <a:lvl1pPr>
              <a:defRPr/>
            </a:lvl1pPr>
          </a:lstStyle>
          <a:p>
            <a:pPr>
              <a:defRPr/>
            </a:pPr>
            <a:fld id="{36B4DB65-B84C-4AC4-8A95-1B478E7FFFDD}" type="datetimeFigureOut">
              <a:rPr lang="en-ZA"/>
              <a:pPr>
                <a:defRPr/>
              </a:pPr>
              <a:t>2023/06/09</a:t>
            </a:fld>
            <a:endParaRPr lang="en-ZA"/>
          </a:p>
        </p:txBody>
      </p:sp>
      <p:sp>
        <p:nvSpPr>
          <p:cNvPr id="8" name="Footer Placeholder 4">
            <a:extLst>
              <a:ext uri="{FF2B5EF4-FFF2-40B4-BE49-F238E27FC236}">
                <a16:creationId xmlns:a16="http://schemas.microsoft.com/office/drawing/2014/main" id="{8FAE1A5B-795E-40F3-8938-BFCC46D7FD7A}"/>
              </a:ext>
            </a:extLst>
          </p:cNvPr>
          <p:cNvSpPr>
            <a:spLocks noGrp="1"/>
          </p:cNvSpPr>
          <p:nvPr>
            <p:ph type="ftr" sz="quarter" idx="11"/>
          </p:nvPr>
        </p:nvSpPr>
        <p:spPr/>
        <p:txBody>
          <a:bodyPr/>
          <a:lstStyle>
            <a:lvl1pPr>
              <a:defRPr/>
            </a:lvl1pPr>
          </a:lstStyle>
          <a:p>
            <a:pPr>
              <a:defRPr/>
            </a:pPr>
            <a:endParaRPr lang="en-ZA"/>
          </a:p>
        </p:txBody>
      </p:sp>
      <p:sp>
        <p:nvSpPr>
          <p:cNvPr id="9" name="Slide Number Placeholder 5">
            <a:extLst>
              <a:ext uri="{FF2B5EF4-FFF2-40B4-BE49-F238E27FC236}">
                <a16:creationId xmlns:a16="http://schemas.microsoft.com/office/drawing/2014/main" id="{54B68E8E-87CE-4CB5-B90A-15F01D8D958C}"/>
              </a:ext>
            </a:extLst>
          </p:cNvPr>
          <p:cNvSpPr>
            <a:spLocks noGrp="1"/>
          </p:cNvSpPr>
          <p:nvPr>
            <p:ph type="sldNum" sz="quarter" idx="12"/>
          </p:nvPr>
        </p:nvSpPr>
        <p:spPr/>
        <p:txBody>
          <a:bodyPr/>
          <a:lstStyle>
            <a:lvl1pPr>
              <a:defRPr/>
            </a:lvl1pPr>
          </a:lstStyle>
          <a:p>
            <a:pPr>
              <a:defRPr/>
            </a:pPr>
            <a:fld id="{79BB97A5-A83D-40E9-802F-A5010DA7936C}" type="slidenum">
              <a:rPr lang="en-ZA" altLang="en-US"/>
              <a:pPr>
                <a:defRPr/>
              </a:pPr>
              <a:t>‹#›</a:t>
            </a:fld>
            <a:endParaRPr lang="en-ZA" altLang="en-US"/>
          </a:p>
        </p:txBody>
      </p:sp>
    </p:spTree>
    <p:extLst>
      <p:ext uri="{BB962C8B-B14F-4D97-AF65-F5344CB8AC3E}">
        <p14:creationId xmlns:p14="http://schemas.microsoft.com/office/powerpoint/2010/main" val="3857260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Date Placeholder 3">
            <a:extLst>
              <a:ext uri="{FF2B5EF4-FFF2-40B4-BE49-F238E27FC236}">
                <a16:creationId xmlns:a16="http://schemas.microsoft.com/office/drawing/2014/main" id="{233E1E46-EC53-412A-AD8E-76E76865BC4C}"/>
              </a:ext>
            </a:extLst>
          </p:cNvPr>
          <p:cNvSpPr>
            <a:spLocks noGrp="1"/>
          </p:cNvSpPr>
          <p:nvPr>
            <p:ph type="dt" sz="half" idx="10"/>
          </p:nvPr>
        </p:nvSpPr>
        <p:spPr/>
        <p:txBody>
          <a:bodyPr/>
          <a:lstStyle>
            <a:lvl1pPr>
              <a:defRPr/>
            </a:lvl1pPr>
          </a:lstStyle>
          <a:p>
            <a:pPr>
              <a:defRPr/>
            </a:pPr>
            <a:fld id="{7D60CE8C-4A1C-4125-A0A6-69B1B91DED67}" type="datetimeFigureOut">
              <a:rPr lang="en-ZA"/>
              <a:pPr>
                <a:defRPr/>
              </a:pPr>
              <a:t>2023/06/09</a:t>
            </a:fld>
            <a:endParaRPr lang="en-ZA"/>
          </a:p>
        </p:txBody>
      </p:sp>
      <p:sp>
        <p:nvSpPr>
          <p:cNvPr id="4" name="Footer Placeholder 4">
            <a:extLst>
              <a:ext uri="{FF2B5EF4-FFF2-40B4-BE49-F238E27FC236}">
                <a16:creationId xmlns:a16="http://schemas.microsoft.com/office/drawing/2014/main" id="{D7728F71-B255-4E5C-8260-5F5F924AE85F}"/>
              </a:ext>
            </a:extLst>
          </p:cNvPr>
          <p:cNvSpPr>
            <a:spLocks noGrp="1"/>
          </p:cNvSpPr>
          <p:nvPr>
            <p:ph type="ftr" sz="quarter" idx="11"/>
          </p:nvPr>
        </p:nvSpPr>
        <p:spPr/>
        <p:txBody>
          <a:bodyPr/>
          <a:lstStyle>
            <a:lvl1pPr>
              <a:defRPr/>
            </a:lvl1pPr>
          </a:lstStyle>
          <a:p>
            <a:pPr>
              <a:defRPr/>
            </a:pPr>
            <a:endParaRPr lang="en-ZA"/>
          </a:p>
        </p:txBody>
      </p:sp>
      <p:sp>
        <p:nvSpPr>
          <p:cNvPr id="5" name="Slide Number Placeholder 5">
            <a:extLst>
              <a:ext uri="{FF2B5EF4-FFF2-40B4-BE49-F238E27FC236}">
                <a16:creationId xmlns:a16="http://schemas.microsoft.com/office/drawing/2014/main" id="{56E4BB7D-19FB-4C2C-9B07-08EAE541D80C}"/>
              </a:ext>
            </a:extLst>
          </p:cNvPr>
          <p:cNvSpPr>
            <a:spLocks noGrp="1"/>
          </p:cNvSpPr>
          <p:nvPr>
            <p:ph type="sldNum" sz="quarter" idx="12"/>
          </p:nvPr>
        </p:nvSpPr>
        <p:spPr/>
        <p:txBody>
          <a:bodyPr/>
          <a:lstStyle>
            <a:lvl1pPr>
              <a:defRPr/>
            </a:lvl1pPr>
          </a:lstStyle>
          <a:p>
            <a:pPr>
              <a:defRPr/>
            </a:pPr>
            <a:fld id="{C42949E1-3D41-4358-A8CB-C4D1BBD216BD}" type="slidenum">
              <a:rPr lang="en-ZA" altLang="en-US"/>
              <a:pPr>
                <a:defRPr/>
              </a:pPr>
              <a:t>‹#›</a:t>
            </a:fld>
            <a:endParaRPr lang="en-ZA" altLang="en-US"/>
          </a:p>
        </p:txBody>
      </p:sp>
    </p:spTree>
    <p:extLst>
      <p:ext uri="{BB962C8B-B14F-4D97-AF65-F5344CB8AC3E}">
        <p14:creationId xmlns:p14="http://schemas.microsoft.com/office/powerpoint/2010/main" val="925730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8D073679-5AC0-4639-A810-9A4FB33D927F}"/>
              </a:ext>
            </a:extLst>
          </p:cNvPr>
          <p:cNvSpPr>
            <a:spLocks noGrp="1"/>
          </p:cNvSpPr>
          <p:nvPr>
            <p:ph type="dt" sz="half" idx="10"/>
          </p:nvPr>
        </p:nvSpPr>
        <p:spPr/>
        <p:txBody>
          <a:bodyPr/>
          <a:lstStyle>
            <a:lvl1pPr>
              <a:defRPr/>
            </a:lvl1pPr>
          </a:lstStyle>
          <a:p>
            <a:pPr>
              <a:defRPr/>
            </a:pPr>
            <a:fld id="{B1D71ABD-4246-4258-B161-7AB547D5CC11}" type="datetimeFigureOut">
              <a:rPr lang="en-ZA"/>
              <a:pPr>
                <a:defRPr/>
              </a:pPr>
              <a:t>2023/06/09</a:t>
            </a:fld>
            <a:endParaRPr lang="en-ZA"/>
          </a:p>
        </p:txBody>
      </p:sp>
      <p:sp>
        <p:nvSpPr>
          <p:cNvPr id="3" name="Footer Placeholder 4">
            <a:extLst>
              <a:ext uri="{FF2B5EF4-FFF2-40B4-BE49-F238E27FC236}">
                <a16:creationId xmlns:a16="http://schemas.microsoft.com/office/drawing/2014/main" id="{D19446DA-A82E-4933-A968-3B1B2998F96B}"/>
              </a:ext>
            </a:extLst>
          </p:cNvPr>
          <p:cNvSpPr>
            <a:spLocks noGrp="1"/>
          </p:cNvSpPr>
          <p:nvPr>
            <p:ph type="ftr" sz="quarter" idx="11"/>
          </p:nvPr>
        </p:nvSpPr>
        <p:spPr/>
        <p:txBody>
          <a:bodyPr/>
          <a:lstStyle>
            <a:lvl1pPr>
              <a:defRPr/>
            </a:lvl1pPr>
          </a:lstStyle>
          <a:p>
            <a:pPr>
              <a:defRPr/>
            </a:pPr>
            <a:endParaRPr lang="en-ZA"/>
          </a:p>
        </p:txBody>
      </p:sp>
      <p:sp>
        <p:nvSpPr>
          <p:cNvPr id="4" name="Slide Number Placeholder 5">
            <a:extLst>
              <a:ext uri="{FF2B5EF4-FFF2-40B4-BE49-F238E27FC236}">
                <a16:creationId xmlns:a16="http://schemas.microsoft.com/office/drawing/2014/main" id="{5F5FFF3F-4F69-4513-8C0F-05A29601CC0E}"/>
              </a:ext>
            </a:extLst>
          </p:cNvPr>
          <p:cNvSpPr>
            <a:spLocks noGrp="1"/>
          </p:cNvSpPr>
          <p:nvPr>
            <p:ph type="sldNum" sz="quarter" idx="12"/>
          </p:nvPr>
        </p:nvSpPr>
        <p:spPr/>
        <p:txBody>
          <a:bodyPr/>
          <a:lstStyle>
            <a:lvl1pPr>
              <a:defRPr/>
            </a:lvl1pPr>
          </a:lstStyle>
          <a:p>
            <a:pPr>
              <a:defRPr/>
            </a:pPr>
            <a:fld id="{2601A7E5-B96C-42CF-B0EA-F48E567B71C4}" type="slidenum">
              <a:rPr lang="en-ZA" altLang="en-US"/>
              <a:pPr>
                <a:defRPr/>
              </a:pPr>
              <a:t>‹#›</a:t>
            </a:fld>
            <a:endParaRPr lang="en-ZA" altLang="en-US"/>
          </a:p>
        </p:txBody>
      </p:sp>
    </p:spTree>
    <p:extLst>
      <p:ext uri="{BB962C8B-B14F-4D97-AF65-F5344CB8AC3E}">
        <p14:creationId xmlns:p14="http://schemas.microsoft.com/office/powerpoint/2010/main" val="3136265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87398"/>
            <a:ext cx="3008313" cy="1223112"/>
          </a:xfrm>
        </p:spPr>
        <p:txBody>
          <a:bodyPr anchor="b"/>
          <a:lstStyle>
            <a:lvl1pPr algn="l">
              <a:defRPr sz="2000" b="1"/>
            </a:lvl1pPr>
          </a:lstStyle>
          <a:p>
            <a:r>
              <a:rPr lang="en-US"/>
              <a:t>Click to edit Master title style</a:t>
            </a:r>
            <a:endParaRPr lang="en-ZA"/>
          </a:p>
        </p:txBody>
      </p:sp>
      <p:sp>
        <p:nvSpPr>
          <p:cNvPr id="3" name="Content Placeholder 2"/>
          <p:cNvSpPr>
            <a:spLocks noGrp="1"/>
          </p:cNvSpPr>
          <p:nvPr>
            <p:ph idx="1"/>
          </p:nvPr>
        </p:nvSpPr>
        <p:spPr>
          <a:xfrm>
            <a:off x="3575050" y="287400"/>
            <a:ext cx="5111750" cy="616067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p:cNvSpPr>
            <a:spLocks noGrp="1"/>
          </p:cNvSpPr>
          <p:nvPr>
            <p:ph type="body" sz="half" idx="2"/>
          </p:nvPr>
        </p:nvSpPr>
        <p:spPr>
          <a:xfrm>
            <a:off x="457202" y="1510510"/>
            <a:ext cx="3008313" cy="493756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3">
            <a:extLst>
              <a:ext uri="{FF2B5EF4-FFF2-40B4-BE49-F238E27FC236}">
                <a16:creationId xmlns:a16="http://schemas.microsoft.com/office/drawing/2014/main" id="{0DC07E18-F068-4353-B603-CB8B796A47C3}"/>
              </a:ext>
            </a:extLst>
          </p:cNvPr>
          <p:cNvSpPr>
            <a:spLocks noGrp="1"/>
          </p:cNvSpPr>
          <p:nvPr>
            <p:ph type="dt" sz="half" idx="10"/>
          </p:nvPr>
        </p:nvSpPr>
        <p:spPr/>
        <p:txBody>
          <a:bodyPr/>
          <a:lstStyle>
            <a:lvl1pPr>
              <a:defRPr/>
            </a:lvl1pPr>
          </a:lstStyle>
          <a:p>
            <a:pPr>
              <a:defRPr/>
            </a:pPr>
            <a:fld id="{C7A62F44-FCE7-4AEA-856C-5034420020A1}" type="datetimeFigureOut">
              <a:rPr lang="en-ZA"/>
              <a:pPr>
                <a:defRPr/>
              </a:pPr>
              <a:t>2023/06/09</a:t>
            </a:fld>
            <a:endParaRPr lang="en-ZA"/>
          </a:p>
        </p:txBody>
      </p:sp>
      <p:sp>
        <p:nvSpPr>
          <p:cNvPr id="6" name="Footer Placeholder 4">
            <a:extLst>
              <a:ext uri="{FF2B5EF4-FFF2-40B4-BE49-F238E27FC236}">
                <a16:creationId xmlns:a16="http://schemas.microsoft.com/office/drawing/2014/main" id="{CEABB3B4-32CF-4E58-873D-83C7A7E5317E}"/>
              </a:ext>
            </a:extLst>
          </p:cNvPr>
          <p:cNvSpPr>
            <a:spLocks noGrp="1"/>
          </p:cNvSpPr>
          <p:nvPr>
            <p:ph type="ftr" sz="quarter" idx="11"/>
          </p:nvPr>
        </p:nvSpPr>
        <p:spPr/>
        <p:txBody>
          <a:bodyPr/>
          <a:lstStyle>
            <a:lvl1pPr>
              <a:defRPr/>
            </a:lvl1pPr>
          </a:lstStyle>
          <a:p>
            <a:pPr>
              <a:defRPr/>
            </a:pPr>
            <a:endParaRPr lang="en-ZA"/>
          </a:p>
        </p:txBody>
      </p:sp>
      <p:sp>
        <p:nvSpPr>
          <p:cNvPr id="7" name="Slide Number Placeholder 5">
            <a:extLst>
              <a:ext uri="{FF2B5EF4-FFF2-40B4-BE49-F238E27FC236}">
                <a16:creationId xmlns:a16="http://schemas.microsoft.com/office/drawing/2014/main" id="{84D3DA20-40D3-43A9-859A-C504907264DD}"/>
              </a:ext>
            </a:extLst>
          </p:cNvPr>
          <p:cNvSpPr>
            <a:spLocks noGrp="1"/>
          </p:cNvSpPr>
          <p:nvPr>
            <p:ph type="sldNum" sz="quarter" idx="12"/>
          </p:nvPr>
        </p:nvSpPr>
        <p:spPr/>
        <p:txBody>
          <a:bodyPr/>
          <a:lstStyle>
            <a:lvl1pPr>
              <a:defRPr/>
            </a:lvl1pPr>
          </a:lstStyle>
          <a:p>
            <a:pPr>
              <a:defRPr/>
            </a:pPr>
            <a:fld id="{CB3666ED-5FA3-4F4C-9BDD-2926E488CFBF}" type="slidenum">
              <a:rPr lang="en-ZA" altLang="en-US"/>
              <a:pPr>
                <a:defRPr/>
              </a:pPr>
              <a:t>‹#›</a:t>
            </a:fld>
            <a:endParaRPr lang="en-ZA" altLang="en-US"/>
          </a:p>
        </p:txBody>
      </p:sp>
    </p:spTree>
    <p:extLst>
      <p:ext uri="{BB962C8B-B14F-4D97-AF65-F5344CB8AC3E}">
        <p14:creationId xmlns:p14="http://schemas.microsoft.com/office/powerpoint/2010/main" val="2877967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5052854"/>
            <a:ext cx="5486400" cy="596518"/>
          </a:xfrm>
        </p:spPr>
        <p:txBody>
          <a:bodyPr anchor="b"/>
          <a:lstStyle>
            <a:lvl1pPr algn="l">
              <a:defRPr sz="2000" b="1"/>
            </a:lvl1pPr>
          </a:lstStyle>
          <a:p>
            <a:r>
              <a:rPr lang="en-US"/>
              <a:t>Click to edit Master title style</a:t>
            </a:r>
            <a:endParaRPr lang="en-ZA"/>
          </a:p>
        </p:txBody>
      </p:sp>
      <p:sp>
        <p:nvSpPr>
          <p:cNvPr id="3" name="Picture Placeholder 2"/>
          <p:cNvSpPr>
            <a:spLocks noGrp="1"/>
          </p:cNvSpPr>
          <p:nvPr>
            <p:ph type="pic" idx="1"/>
          </p:nvPr>
        </p:nvSpPr>
        <p:spPr>
          <a:xfrm>
            <a:off x="1792288" y="644974"/>
            <a:ext cx="5486400" cy="4331018"/>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ZA" noProof="0"/>
          </a:p>
        </p:txBody>
      </p:sp>
      <p:sp>
        <p:nvSpPr>
          <p:cNvPr id="4" name="Text Placeholder 3"/>
          <p:cNvSpPr>
            <a:spLocks noGrp="1"/>
          </p:cNvSpPr>
          <p:nvPr>
            <p:ph type="body" sz="half" idx="2"/>
          </p:nvPr>
        </p:nvSpPr>
        <p:spPr>
          <a:xfrm>
            <a:off x="1792288" y="5649374"/>
            <a:ext cx="5486400" cy="84715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3">
            <a:extLst>
              <a:ext uri="{FF2B5EF4-FFF2-40B4-BE49-F238E27FC236}">
                <a16:creationId xmlns:a16="http://schemas.microsoft.com/office/drawing/2014/main" id="{C37CAFE0-8324-4E37-8B32-B2457852E940}"/>
              </a:ext>
            </a:extLst>
          </p:cNvPr>
          <p:cNvSpPr>
            <a:spLocks noGrp="1"/>
          </p:cNvSpPr>
          <p:nvPr>
            <p:ph type="dt" sz="half" idx="10"/>
          </p:nvPr>
        </p:nvSpPr>
        <p:spPr/>
        <p:txBody>
          <a:bodyPr/>
          <a:lstStyle>
            <a:lvl1pPr>
              <a:defRPr/>
            </a:lvl1pPr>
          </a:lstStyle>
          <a:p>
            <a:pPr>
              <a:defRPr/>
            </a:pPr>
            <a:fld id="{131D6758-7AA2-435A-BBE5-C93C2E58EC58}" type="datetimeFigureOut">
              <a:rPr lang="en-ZA"/>
              <a:pPr>
                <a:defRPr/>
              </a:pPr>
              <a:t>2023/06/09</a:t>
            </a:fld>
            <a:endParaRPr lang="en-ZA"/>
          </a:p>
        </p:txBody>
      </p:sp>
      <p:sp>
        <p:nvSpPr>
          <p:cNvPr id="6" name="Footer Placeholder 4">
            <a:extLst>
              <a:ext uri="{FF2B5EF4-FFF2-40B4-BE49-F238E27FC236}">
                <a16:creationId xmlns:a16="http://schemas.microsoft.com/office/drawing/2014/main" id="{1C1EE8C2-2915-482C-97F7-1286F7C53C41}"/>
              </a:ext>
            </a:extLst>
          </p:cNvPr>
          <p:cNvSpPr>
            <a:spLocks noGrp="1"/>
          </p:cNvSpPr>
          <p:nvPr>
            <p:ph type="ftr" sz="quarter" idx="11"/>
          </p:nvPr>
        </p:nvSpPr>
        <p:spPr/>
        <p:txBody>
          <a:bodyPr/>
          <a:lstStyle>
            <a:lvl1pPr>
              <a:defRPr/>
            </a:lvl1pPr>
          </a:lstStyle>
          <a:p>
            <a:pPr>
              <a:defRPr/>
            </a:pPr>
            <a:endParaRPr lang="en-ZA"/>
          </a:p>
        </p:txBody>
      </p:sp>
      <p:sp>
        <p:nvSpPr>
          <p:cNvPr id="7" name="Slide Number Placeholder 5">
            <a:extLst>
              <a:ext uri="{FF2B5EF4-FFF2-40B4-BE49-F238E27FC236}">
                <a16:creationId xmlns:a16="http://schemas.microsoft.com/office/drawing/2014/main" id="{FCCDAEF6-280E-4119-A853-B1185333CB1D}"/>
              </a:ext>
            </a:extLst>
          </p:cNvPr>
          <p:cNvSpPr>
            <a:spLocks noGrp="1"/>
          </p:cNvSpPr>
          <p:nvPr>
            <p:ph type="sldNum" sz="quarter" idx="12"/>
          </p:nvPr>
        </p:nvSpPr>
        <p:spPr/>
        <p:txBody>
          <a:bodyPr/>
          <a:lstStyle>
            <a:lvl1pPr>
              <a:defRPr/>
            </a:lvl1pPr>
          </a:lstStyle>
          <a:p>
            <a:pPr>
              <a:defRPr/>
            </a:pPr>
            <a:fld id="{326E3A24-5A13-401D-9815-FDD815F4545E}" type="slidenum">
              <a:rPr lang="en-ZA" altLang="en-US"/>
              <a:pPr>
                <a:defRPr/>
              </a:pPr>
              <a:t>‹#›</a:t>
            </a:fld>
            <a:endParaRPr lang="en-ZA" altLang="en-US"/>
          </a:p>
        </p:txBody>
      </p:sp>
    </p:spTree>
    <p:extLst>
      <p:ext uri="{BB962C8B-B14F-4D97-AF65-F5344CB8AC3E}">
        <p14:creationId xmlns:p14="http://schemas.microsoft.com/office/powerpoint/2010/main" val="978804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5.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17" Type="http://schemas.openxmlformats.org/officeDocument/2006/relationships/image" Target="../media/image4.png"/><Relationship Id="rId2" Type="http://schemas.openxmlformats.org/officeDocument/2006/relationships/slideLayout" Target="../slideLayouts/slideLayout13.xml"/><Relationship Id="rId16" Type="http://schemas.openxmlformats.org/officeDocument/2006/relationships/image" Target="../media/image3.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jp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6" Type="http://schemas.openxmlformats.org/officeDocument/2006/relationships/image" Target="../media/image4.png"/><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3.jpe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descr="Logo, company name&#10;&#10;Description automatically generated">
            <a:extLst>
              <a:ext uri="{FF2B5EF4-FFF2-40B4-BE49-F238E27FC236}">
                <a16:creationId xmlns:a16="http://schemas.microsoft.com/office/drawing/2014/main" id="{A983DB30-B390-48D6-A30D-1DC44B77CF50}"/>
              </a:ext>
            </a:extLst>
          </p:cNvPr>
          <p:cNvPicPr>
            <a:picLocks noChangeAspect="1"/>
          </p:cNvPicPr>
          <p:nvPr userDrawn="1"/>
        </p:nvPicPr>
        <p:blipFill>
          <a:blip r:embed="rId13" cstate="hqprint">
            <a:extLst>
              <a:ext uri="{28A0092B-C50C-407E-A947-70E740481C1C}">
                <a14:useLocalDpi xmlns:a14="http://schemas.microsoft.com/office/drawing/2010/main" val="0"/>
              </a:ext>
            </a:extLst>
          </a:blip>
          <a:stretch>
            <a:fillRect/>
          </a:stretch>
        </p:blipFill>
        <p:spPr>
          <a:xfrm>
            <a:off x="4355976" y="6154301"/>
            <a:ext cx="983272" cy="983272"/>
          </a:xfrm>
          <a:prstGeom prst="rect">
            <a:avLst/>
          </a:prstGeom>
        </p:spPr>
      </p:pic>
      <p:pic>
        <p:nvPicPr>
          <p:cNvPr id="8" name="Picture 7" descr="Text&#10;&#10;Description automatically generated">
            <a:extLst>
              <a:ext uri="{FF2B5EF4-FFF2-40B4-BE49-F238E27FC236}">
                <a16:creationId xmlns:a16="http://schemas.microsoft.com/office/drawing/2014/main" id="{4016AFF5-DBBA-4B8C-8C97-5DAB73A19AE6}"/>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07504" y="6129461"/>
            <a:ext cx="3155807" cy="944439"/>
          </a:xfrm>
          <a:prstGeom prst="rect">
            <a:avLst/>
          </a:prstGeom>
        </p:spPr>
      </p:pic>
      <p:pic>
        <p:nvPicPr>
          <p:cNvPr id="12" name="Picture 11" descr="Logo, company name&#10;&#10;Description automatically generated">
            <a:extLst>
              <a:ext uri="{FF2B5EF4-FFF2-40B4-BE49-F238E27FC236}">
                <a16:creationId xmlns:a16="http://schemas.microsoft.com/office/drawing/2014/main" id="{47253278-2604-49B5-998D-9C5DA1F70F7A}"/>
              </a:ext>
            </a:extLst>
          </p:cNvPr>
          <p:cNvPicPr>
            <a:picLocks noChangeAspect="1"/>
          </p:cNvPicPr>
          <p:nvPr userDrawn="1"/>
        </p:nvPicPr>
        <p:blipFill rotWithShape="1">
          <a:blip r:embed="rId15" cstate="hqprint">
            <a:extLst>
              <a:ext uri="{28A0092B-C50C-407E-A947-70E740481C1C}">
                <a14:useLocalDpi xmlns:a14="http://schemas.microsoft.com/office/drawing/2010/main" val="0"/>
              </a:ext>
            </a:extLst>
          </a:blip>
          <a:srcRect l="8767" t="10844" r="6182" b="14084"/>
          <a:stretch/>
        </p:blipFill>
        <p:spPr>
          <a:xfrm>
            <a:off x="7129964" y="6045847"/>
            <a:ext cx="1849076" cy="1153933"/>
          </a:xfrm>
          <a:prstGeom prst="rect">
            <a:avLst/>
          </a:prstGeom>
        </p:spPr>
      </p:pic>
      <p:sp>
        <p:nvSpPr>
          <p:cNvPr id="1026" name="Title Placeholder 1">
            <a:extLst>
              <a:ext uri="{FF2B5EF4-FFF2-40B4-BE49-F238E27FC236}">
                <a16:creationId xmlns:a16="http://schemas.microsoft.com/office/drawing/2014/main" id="{BB844C1F-C35D-4DCD-BA6B-1641F337F97C}"/>
              </a:ext>
            </a:extLst>
          </p:cNvPr>
          <p:cNvSpPr>
            <a:spLocks noGrp="1" noChangeArrowheads="1"/>
          </p:cNvSpPr>
          <p:nvPr>
            <p:ph type="title"/>
          </p:nvPr>
        </p:nvSpPr>
        <p:spPr bwMode="auto">
          <a:xfrm>
            <a:off x="457200" y="288925"/>
            <a:ext cx="8229600" cy="120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ZA" altLang="en-US"/>
          </a:p>
        </p:txBody>
      </p:sp>
      <p:sp>
        <p:nvSpPr>
          <p:cNvPr id="1027" name="Text Placeholder 2">
            <a:extLst>
              <a:ext uri="{FF2B5EF4-FFF2-40B4-BE49-F238E27FC236}">
                <a16:creationId xmlns:a16="http://schemas.microsoft.com/office/drawing/2014/main" id="{1315B208-1C0B-4EC2-94EC-B72C613F0A98}"/>
              </a:ext>
            </a:extLst>
          </p:cNvPr>
          <p:cNvSpPr>
            <a:spLocks noGrp="1" noChangeArrowheads="1"/>
          </p:cNvSpPr>
          <p:nvPr>
            <p:ph type="body" idx="1"/>
          </p:nvPr>
        </p:nvSpPr>
        <p:spPr bwMode="auto">
          <a:xfrm>
            <a:off x="457200" y="1684338"/>
            <a:ext cx="8229600" cy="476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ZA" altLang="en-US"/>
          </a:p>
        </p:txBody>
      </p:sp>
      <p:sp>
        <p:nvSpPr>
          <p:cNvPr id="4" name="Date Placeholder 3">
            <a:extLst>
              <a:ext uri="{FF2B5EF4-FFF2-40B4-BE49-F238E27FC236}">
                <a16:creationId xmlns:a16="http://schemas.microsoft.com/office/drawing/2014/main" id="{14DB5760-5D9B-4E41-A191-CF1EC00D2DE6}"/>
              </a:ext>
            </a:extLst>
          </p:cNvPr>
          <p:cNvSpPr>
            <a:spLocks noGrp="1"/>
          </p:cNvSpPr>
          <p:nvPr>
            <p:ph type="dt" sz="half" idx="2"/>
          </p:nvPr>
        </p:nvSpPr>
        <p:spPr>
          <a:xfrm>
            <a:off x="457200" y="6689725"/>
            <a:ext cx="2133600" cy="38417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1C726FFA-DC97-4CF9-AC20-B27C689DC2B0}" type="datetimeFigureOut">
              <a:rPr lang="en-ZA"/>
              <a:pPr>
                <a:defRPr/>
              </a:pPr>
              <a:t>2023/06/09</a:t>
            </a:fld>
            <a:endParaRPr lang="en-ZA"/>
          </a:p>
        </p:txBody>
      </p:sp>
      <p:sp>
        <p:nvSpPr>
          <p:cNvPr id="5" name="Footer Placeholder 4">
            <a:extLst>
              <a:ext uri="{FF2B5EF4-FFF2-40B4-BE49-F238E27FC236}">
                <a16:creationId xmlns:a16="http://schemas.microsoft.com/office/drawing/2014/main" id="{B2D9380A-9040-4AB1-B2AD-92F0ED3208B2}"/>
              </a:ext>
            </a:extLst>
          </p:cNvPr>
          <p:cNvSpPr>
            <a:spLocks noGrp="1"/>
          </p:cNvSpPr>
          <p:nvPr>
            <p:ph type="ftr" sz="quarter" idx="3"/>
          </p:nvPr>
        </p:nvSpPr>
        <p:spPr>
          <a:xfrm>
            <a:off x="3124200" y="6689725"/>
            <a:ext cx="2895600" cy="38417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ZA"/>
          </a:p>
        </p:txBody>
      </p:sp>
      <p:sp>
        <p:nvSpPr>
          <p:cNvPr id="6" name="Slide Number Placeholder 5">
            <a:extLst>
              <a:ext uri="{FF2B5EF4-FFF2-40B4-BE49-F238E27FC236}">
                <a16:creationId xmlns:a16="http://schemas.microsoft.com/office/drawing/2014/main" id="{17E41CF8-8B74-4C40-B21B-CD77B20E65DB}"/>
              </a:ext>
            </a:extLst>
          </p:cNvPr>
          <p:cNvSpPr>
            <a:spLocks noGrp="1"/>
          </p:cNvSpPr>
          <p:nvPr>
            <p:ph type="sldNum" sz="quarter" idx="4"/>
          </p:nvPr>
        </p:nvSpPr>
        <p:spPr>
          <a:xfrm>
            <a:off x="6553200" y="6689725"/>
            <a:ext cx="2133600" cy="38417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A593429F-F5BD-4905-B3B2-3DC31D73DF75}" type="slidenum">
              <a:rPr lang="en-ZA" altLang="en-US"/>
              <a:pPr>
                <a:defRPr/>
              </a:pPr>
              <a:t>‹#›</a:t>
            </a:fld>
            <a:endParaRPr lang="en-ZA" altLang="en-US"/>
          </a:p>
        </p:txBody>
      </p:sp>
      <p:pic>
        <p:nvPicPr>
          <p:cNvPr id="3" name="Picture 2" descr="Shape, rectangle&#10;&#10;Description automatically generated">
            <a:extLst>
              <a:ext uri="{FF2B5EF4-FFF2-40B4-BE49-F238E27FC236}">
                <a16:creationId xmlns:a16="http://schemas.microsoft.com/office/drawing/2014/main" id="{58243912-FE03-4620-886B-235A0E5EB87F}"/>
              </a:ext>
            </a:extLst>
          </p:cNvPr>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0" y="4826400"/>
            <a:ext cx="9144000" cy="1519085"/>
          </a:xfrm>
          <a:prstGeom prst="rect">
            <a:avLst/>
          </a:prstGeom>
        </p:spPr>
      </p:pic>
    </p:spTree>
  </p:cSld>
  <p:clrMap bg1="lt1" tx1="dk1" bg2="lt2" tx2="dk2" accent1="accent1" accent2="accent2" accent3="accent3" accent4="accent4" accent5="accent5" accent6="accent6" hlink="hlink" folHlink="folHlink"/>
  <p:sldLayoutIdLst>
    <p:sldLayoutId id="2147483828" r:id="rId1"/>
    <p:sldLayoutId id="2147483829" r:id="rId2"/>
    <p:sldLayoutId id="2147483830" r:id="rId3"/>
    <p:sldLayoutId id="2147483831" r:id="rId4"/>
    <p:sldLayoutId id="2147483832" r:id="rId5"/>
    <p:sldLayoutId id="2147483833" r:id="rId6"/>
    <p:sldLayoutId id="2147483834" r:id="rId7"/>
    <p:sldLayoutId id="2147483835" r:id="rId8"/>
    <p:sldLayoutId id="2147483836" r:id="rId9"/>
    <p:sldLayoutId id="2147483837" r:id="rId10"/>
    <p:sldLayoutId id="2147483838"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descr="A picture containing text&#10;&#10;Description automatically generated">
            <a:extLst>
              <a:ext uri="{FF2B5EF4-FFF2-40B4-BE49-F238E27FC236}">
                <a16:creationId xmlns:a16="http://schemas.microsoft.com/office/drawing/2014/main" id="{CA6A1F9A-51AA-4D71-BF15-5C3CECF58B40}"/>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2353056"/>
          </a:xfrm>
          <a:prstGeom prst="rect">
            <a:avLst/>
          </a:prstGeom>
        </p:spPr>
      </p:pic>
      <p:sp>
        <p:nvSpPr>
          <p:cNvPr id="2050" name="Title Placeholder 1">
            <a:extLst>
              <a:ext uri="{FF2B5EF4-FFF2-40B4-BE49-F238E27FC236}">
                <a16:creationId xmlns:a16="http://schemas.microsoft.com/office/drawing/2014/main" id="{FF56BA72-3F5E-47DF-AF6F-64C379F9D51D}"/>
              </a:ext>
            </a:extLst>
          </p:cNvPr>
          <p:cNvSpPr>
            <a:spLocks noGrp="1" noChangeArrowheads="1"/>
          </p:cNvSpPr>
          <p:nvPr>
            <p:ph type="title"/>
          </p:nvPr>
        </p:nvSpPr>
        <p:spPr bwMode="auto">
          <a:xfrm>
            <a:off x="457200" y="288925"/>
            <a:ext cx="8229600" cy="120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ZA" altLang="en-US"/>
          </a:p>
        </p:txBody>
      </p:sp>
      <p:sp>
        <p:nvSpPr>
          <p:cNvPr id="2051" name="Text Placeholder 2">
            <a:extLst>
              <a:ext uri="{FF2B5EF4-FFF2-40B4-BE49-F238E27FC236}">
                <a16:creationId xmlns:a16="http://schemas.microsoft.com/office/drawing/2014/main" id="{F43DDEDF-89A1-406B-9EB4-0715D5DE3D24}"/>
              </a:ext>
            </a:extLst>
          </p:cNvPr>
          <p:cNvSpPr>
            <a:spLocks noGrp="1" noChangeArrowheads="1"/>
          </p:cNvSpPr>
          <p:nvPr>
            <p:ph type="body" idx="1"/>
          </p:nvPr>
        </p:nvSpPr>
        <p:spPr bwMode="auto">
          <a:xfrm>
            <a:off x="457200" y="1684338"/>
            <a:ext cx="8229600" cy="476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ZA" altLang="en-US"/>
          </a:p>
        </p:txBody>
      </p:sp>
      <p:sp>
        <p:nvSpPr>
          <p:cNvPr id="4" name="Date Placeholder 3">
            <a:extLst>
              <a:ext uri="{FF2B5EF4-FFF2-40B4-BE49-F238E27FC236}">
                <a16:creationId xmlns:a16="http://schemas.microsoft.com/office/drawing/2014/main" id="{20C52EE1-E821-4FE7-8FCF-6E6F7D13C2F0}"/>
              </a:ext>
            </a:extLst>
          </p:cNvPr>
          <p:cNvSpPr>
            <a:spLocks noGrp="1"/>
          </p:cNvSpPr>
          <p:nvPr>
            <p:ph type="dt" sz="half" idx="2"/>
          </p:nvPr>
        </p:nvSpPr>
        <p:spPr>
          <a:xfrm>
            <a:off x="457200" y="6689725"/>
            <a:ext cx="2133600" cy="38417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98ECB67D-71C7-4597-8525-AAE123007340}" type="datetimeFigureOut">
              <a:rPr lang="en-ZA"/>
              <a:pPr>
                <a:defRPr/>
              </a:pPr>
              <a:t>2023/06/09</a:t>
            </a:fld>
            <a:endParaRPr lang="en-ZA"/>
          </a:p>
        </p:txBody>
      </p:sp>
      <p:sp>
        <p:nvSpPr>
          <p:cNvPr id="5" name="Footer Placeholder 4">
            <a:extLst>
              <a:ext uri="{FF2B5EF4-FFF2-40B4-BE49-F238E27FC236}">
                <a16:creationId xmlns:a16="http://schemas.microsoft.com/office/drawing/2014/main" id="{694D9DCE-12F3-4E7F-883B-32638CCC302B}"/>
              </a:ext>
            </a:extLst>
          </p:cNvPr>
          <p:cNvSpPr>
            <a:spLocks noGrp="1"/>
          </p:cNvSpPr>
          <p:nvPr>
            <p:ph type="ftr" sz="quarter" idx="3"/>
          </p:nvPr>
        </p:nvSpPr>
        <p:spPr>
          <a:xfrm>
            <a:off x="3124200" y="6689725"/>
            <a:ext cx="2895600" cy="38417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ZA"/>
          </a:p>
        </p:txBody>
      </p:sp>
      <p:sp>
        <p:nvSpPr>
          <p:cNvPr id="6" name="Slide Number Placeholder 5">
            <a:extLst>
              <a:ext uri="{FF2B5EF4-FFF2-40B4-BE49-F238E27FC236}">
                <a16:creationId xmlns:a16="http://schemas.microsoft.com/office/drawing/2014/main" id="{C6E4735E-4C87-4F3F-A1E7-222BE9315103}"/>
              </a:ext>
            </a:extLst>
          </p:cNvPr>
          <p:cNvSpPr>
            <a:spLocks noGrp="1"/>
          </p:cNvSpPr>
          <p:nvPr>
            <p:ph type="sldNum" sz="quarter" idx="4"/>
          </p:nvPr>
        </p:nvSpPr>
        <p:spPr>
          <a:xfrm>
            <a:off x="6553200" y="6689725"/>
            <a:ext cx="2133600" cy="38417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5C4A31F6-D3B8-46D8-8079-D6504CB71B01}" type="slidenum">
              <a:rPr lang="en-ZA" altLang="en-US"/>
              <a:pPr>
                <a:defRPr/>
              </a:pPr>
              <a:t>‹#›</a:t>
            </a:fld>
            <a:endParaRPr lang="en-ZA" altLang="en-US"/>
          </a:p>
        </p:txBody>
      </p:sp>
      <p:pic>
        <p:nvPicPr>
          <p:cNvPr id="7" name="Picture 6" descr="Logo, company name&#10;&#10;Description automatically generated">
            <a:extLst>
              <a:ext uri="{FF2B5EF4-FFF2-40B4-BE49-F238E27FC236}">
                <a16:creationId xmlns:a16="http://schemas.microsoft.com/office/drawing/2014/main" id="{DFF49847-B01E-4F1E-87E3-78900AB56560}"/>
              </a:ext>
            </a:extLst>
          </p:cNvPr>
          <p:cNvPicPr>
            <a:picLocks noChangeAspect="1"/>
          </p:cNvPicPr>
          <p:nvPr userDrawn="1"/>
        </p:nvPicPr>
        <p:blipFill>
          <a:blip r:embed="rId14" cstate="hqprint">
            <a:extLst>
              <a:ext uri="{28A0092B-C50C-407E-A947-70E740481C1C}">
                <a14:useLocalDpi xmlns:a14="http://schemas.microsoft.com/office/drawing/2010/main" val="0"/>
              </a:ext>
            </a:extLst>
          </a:blip>
          <a:stretch>
            <a:fillRect/>
          </a:stretch>
        </p:blipFill>
        <p:spPr>
          <a:xfrm>
            <a:off x="4355976" y="6154301"/>
            <a:ext cx="983272" cy="983272"/>
          </a:xfrm>
          <a:prstGeom prst="rect">
            <a:avLst/>
          </a:prstGeom>
        </p:spPr>
      </p:pic>
      <p:pic>
        <p:nvPicPr>
          <p:cNvPr id="8" name="Picture 7" descr="Text&#10;&#10;Description automatically generated">
            <a:extLst>
              <a:ext uri="{FF2B5EF4-FFF2-40B4-BE49-F238E27FC236}">
                <a16:creationId xmlns:a16="http://schemas.microsoft.com/office/drawing/2014/main" id="{AB8F42B2-8563-4E1C-8CFC-740C68DD85D2}"/>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07504" y="6129461"/>
            <a:ext cx="3155807" cy="944439"/>
          </a:xfrm>
          <a:prstGeom prst="rect">
            <a:avLst/>
          </a:prstGeom>
        </p:spPr>
      </p:pic>
      <p:pic>
        <p:nvPicPr>
          <p:cNvPr id="9" name="Picture 8" descr="Logo, company name&#10;&#10;Description automatically generated">
            <a:extLst>
              <a:ext uri="{FF2B5EF4-FFF2-40B4-BE49-F238E27FC236}">
                <a16:creationId xmlns:a16="http://schemas.microsoft.com/office/drawing/2014/main" id="{6E943D79-5F73-45CD-992D-3C6753D57923}"/>
              </a:ext>
            </a:extLst>
          </p:cNvPr>
          <p:cNvPicPr>
            <a:picLocks noChangeAspect="1"/>
          </p:cNvPicPr>
          <p:nvPr userDrawn="1"/>
        </p:nvPicPr>
        <p:blipFill rotWithShape="1">
          <a:blip r:embed="rId16" cstate="hqprint">
            <a:extLst>
              <a:ext uri="{28A0092B-C50C-407E-A947-70E740481C1C}">
                <a14:useLocalDpi xmlns:a14="http://schemas.microsoft.com/office/drawing/2010/main" val="0"/>
              </a:ext>
            </a:extLst>
          </a:blip>
          <a:srcRect l="8767" t="10844" r="6182" b="14084"/>
          <a:stretch/>
        </p:blipFill>
        <p:spPr>
          <a:xfrm>
            <a:off x="7129964" y="6045847"/>
            <a:ext cx="1849076" cy="1153933"/>
          </a:xfrm>
          <a:prstGeom prst="rect">
            <a:avLst/>
          </a:prstGeom>
        </p:spPr>
      </p:pic>
      <p:pic>
        <p:nvPicPr>
          <p:cNvPr id="10" name="Picture 9" descr="Shape, rectangle&#10;&#10;Description automatically generated">
            <a:extLst>
              <a:ext uri="{FF2B5EF4-FFF2-40B4-BE49-F238E27FC236}">
                <a16:creationId xmlns:a16="http://schemas.microsoft.com/office/drawing/2014/main" id="{EC20AEA1-7FF1-44A5-A855-41C27FE1A163}"/>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0" y="4826400"/>
            <a:ext cx="9144000" cy="1519085"/>
          </a:xfrm>
          <a:prstGeom prst="rect">
            <a:avLst/>
          </a:prstGeom>
        </p:spPr>
      </p:pic>
    </p:spTree>
  </p:cSld>
  <p:clrMap bg1="lt1" tx1="dk1" bg2="lt2" tx2="dk2" accent1="accent1" accent2="accent2" accent3="accent3" accent4="accent4" accent5="accent5" accent6="accent6" hlink="hlink" folHlink="folHlink"/>
  <p:sldLayoutIdLst>
    <p:sldLayoutId id="2147483839" r:id="rId1"/>
    <p:sldLayoutId id="2147483840" r:id="rId2"/>
    <p:sldLayoutId id="2147483841" r:id="rId3"/>
    <p:sldLayoutId id="2147483842" r:id="rId4"/>
    <p:sldLayoutId id="2147483843" r:id="rId5"/>
    <p:sldLayoutId id="2147483844" r:id="rId6"/>
    <p:sldLayoutId id="2147483845" r:id="rId7"/>
    <p:sldLayoutId id="2147483846" r:id="rId8"/>
    <p:sldLayoutId id="2147483847" r:id="rId9"/>
    <p:sldLayoutId id="2147483848" r:id="rId10"/>
    <p:sldLayoutId id="21474838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098" name="Title Placeholder 1">
            <a:extLst>
              <a:ext uri="{FF2B5EF4-FFF2-40B4-BE49-F238E27FC236}">
                <a16:creationId xmlns:a16="http://schemas.microsoft.com/office/drawing/2014/main" id="{D3DFB8DF-3EB9-4589-8D8F-2B0B90B2F6A9}"/>
              </a:ext>
            </a:extLst>
          </p:cNvPr>
          <p:cNvSpPr>
            <a:spLocks noGrp="1" noChangeArrowheads="1"/>
          </p:cNvSpPr>
          <p:nvPr>
            <p:ph type="title"/>
          </p:nvPr>
        </p:nvSpPr>
        <p:spPr bwMode="auto">
          <a:xfrm>
            <a:off x="457200" y="288925"/>
            <a:ext cx="8229600" cy="120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ZA" altLang="en-US"/>
          </a:p>
        </p:txBody>
      </p:sp>
      <p:sp>
        <p:nvSpPr>
          <p:cNvPr id="4099" name="Text Placeholder 2">
            <a:extLst>
              <a:ext uri="{FF2B5EF4-FFF2-40B4-BE49-F238E27FC236}">
                <a16:creationId xmlns:a16="http://schemas.microsoft.com/office/drawing/2014/main" id="{B6F461D3-C4EB-4E73-A38F-40CCC96FFADF}"/>
              </a:ext>
            </a:extLst>
          </p:cNvPr>
          <p:cNvSpPr>
            <a:spLocks noGrp="1" noChangeArrowheads="1"/>
          </p:cNvSpPr>
          <p:nvPr>
            <p:ph type="body" idx="1"/>
          </p:nvPr>
        </p:nvSpPr>
        <p:spPr bwMode="auto">
          <a:xfrm>
            <a:off x="457200" y="1684338"/>
            <a:ext cx="8229600" cy="476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ZA" altLang="en-US"/>
          </a:p>
        </p:txBody>
      </p:sp>
      <p:sp>
        <p:nvSpPr>
          <p:cNvPr id="4" name="Date Placeholder 3">
            <a:extLst>
              <a:ext uri="{FF2B5EF4-FFF2-40B4-BE49-F238E27FC236}">
                <a16:creationId xmlns:a16="http://schemas.microsoft.com/office/drawing/2014/main" id="{20FCC4CA-50DD-4AE6-A670-B4A5B240AAC7}"/>
              </a:ext>
            </a:extLst>
          </p:cNvPr>
          <p:cNvSpPr>
            <a:spLocks noGrp="1"/>
          </p:cNvSpPr>
          <p:nvPr>
            <p:ph type="dt" sz="half" idx="2"/>
          </p:nvPr>
        </p:nvSpPr>
        <p:spPr>
          <a:xfrm>
            <a:off x="457200" y="6689725"/>
            <a:ext cx="2133600" cy="38417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55698263-F2E5-415A-9A37-7368FAB101C8}" type="datetimeFigureOut">
              <a:rPr lang="en-ZA"/>
              <a:pPr>
                <a:defRPr/>
              </a:pPr>
              <a:t>2023/06/09</a:t>
            </a:fld>
            <a:endParaRPr lang="en-ZA"/>
          </a:p>
        </p:txBody>
      </p:sp>
      <p:sp>
        <p:nvSpPr>
          <p:cNvPr id="5" name="Footer Placeholder 4">
            <a:extLst>
              <a:ext uri="{FF2B5EF4-FFF2-40B4-BE49-F238E27FC236}">
                <a16:creationId xmlns:a16="http://schemas.microsoft.com/office/drawing/2014/main" id="{F2CD6029-2B34-45DB-8787-DEB680DB2EAF}"/>
              </a:ext>
            </a:extLst>
          </p:cNvPr>
          <p:cNvSpPr>
            <a:spLocks noGrp="1"/>
          </p:cNvSpPr>
          <p:nvPr>
            <p:ph type="ftr" sz="quarter" idx="3"/>
          </p:nvPr>
        </p:nvSpPr>
        <p:spPr>
          <a:xfrm>
            <a:off x="3124200" y="6689725"/>
            <a:ext cx="2895600" cy="38417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ZA"/>
          </a:p>
        </p:txBody>
      </p:sp>
      <p:sp>
        <p:nvSpPr>
          <p:cNvPr id="6" name="Slide Number Placeholder 5">
            <a:extLst>
              <a:ext uri="{FF2B5EF4-FFF2-40B4-BE49-F238E27FC236}">
                <a16:creationId xmlns:a16="http://schemas.microsoft.com/office/drawing/2014/main" id="{D9DE2BEB-249E-44B3-A376-678C590F9933}"/>
              </a:ext>
            </a:extLst>
          </p:cNvPr>
          <p:cNvSpPr>
            <a:spLocks noGrp="1"/>
          </p:cNvSpPr>
          <p:nvPr>
            <p:ph type="sldNum" sz="quarter" idx="4"/>
          </p:nvPr>
        </p:nvSpPr>
        <p:spPr>
          <a:xfrm>
            <a:off x="6553200" y="6689725"/>
            <a:ext cx="2133600" cy="38417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BB763EA-7082-45EB-9D58-4678228A8356}" type="slidenum">
              <a:rPr lang="en-ZA" altLang="en-US"/>
              <a:pPr>
                <a:defRPr/>
              </a:pPr>
              <a:t>‹#›</a:t>
            </a:fld>
            <a:endParaRPr lang="en-ZA" altLang="en-US"/>
          </a:p>
        </p:txBody>
      </p:sp>
      <p:pic>
        <p:nvPicPr>
          <p:cNvPr id="7" name="Picture 6" descr="Logo, company name&#10;&#10;Description automatically generated">
            <a:extLst>
              <a:ext uri="{FF2B5EF4-FFF2-40B4-BE49-F238E27FC236}">
                <a16:creationId xmlns:a16="http://schemas.microsoft.com/office/drawing/2014/main" id="{48DFB08F-C17C-40BC-83F6-6C8336C9C276}"/>
              </a:ext>
            </a:extLst>
          </p:cNvPr>
          <p:cNvPicPr>
            <a:picLocks noChangeAspect="1"/>
          </p:cNvPicPr>
          <p:nvPr userDrawn="1"/>
        </p:nvPicPr>
        <p:blipFill>
          <a:blip r:embed="rId13" cstate="hqprint">
            <a:extLst>
              <a:ext uri="{28A0092B-C50C-407E-A947-70E740481C1C}">
                <a14:useLocalDpi xmlns:a14="http://schemas.microsoft.com/office/drawing/2010/main" val="0"/>
              </a:ext>
            </a:extLst>
          </a:blip>
          <a:stretch>
            <a:fillRect/>
          </a:stretch>
        </p:blipFill>
        <p:spPr>
          <a:xfrm>
            <a:off x="4355976" y="6154301"/>
            <a:ext cx="983272" cy="983272"/>
          </a:xfrm>
          <a:prstGeom prst="rect">
            <a:avLst/>
          </a:prstGeom>
        </p:spPr>
      </p:pic>
      <p:pic>
        <p:nvPicPr>
          <p:cNvPr id="8" name="Picture 7" descr="Text&#10;&#10;Description automatically generated">
            <a:extLst>
              <a:ext uri="{FF2B5EF4-FFF2-40B4-BE49-F238E27FC236}">
                <a16:creationId xmlns:a16="http://schemas.microsoft.com/office/drawing/2014/main" id="{B8503EB8-5EBC-44A8-AD94-C4C62A0597ED}"/>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07504" y="6129461"/>
            <a:ext cx="3155807" cy="944439"/>
          </a:xfrm>
          <a:prstGeom prst="rect">
            <a:avLst/>
          </a:prstGeom>
        </p:spPr>
      </p:pic>
      <p:pic>
        <p:nvPicPr>
          <p:cNvPr id="9" name="Picture 8" descr="Logo, company name&#10;&#10;Description automatically generated">
            <a:extLst>
              <a:ext uri="{FF2B5EF4-FFF2-40B4-BE49-F238E27FC236}">
                <a16:creationId xmlns:a16="http://schemas.microsoft.com/office/drawing/2014/main" id="{E6B6D9F1-CB29-4394-A103-D6D9E1F93925}"/>
              </a:ext>
            </a:extLst>
          </p:cNvPr>
          <p:cNvPicPr>
            <a:picLocks noChangeAspect="1"/>
          </p:cNvPicPr>
          <p:nvPr userDrawn="1"/>
        </p:nvPicPr>
        <p:blipFill rotWithShape="1">
          <a:blip r:embed="rId15" cstate="hqprint">
            <a:extLst>
              <a:ext uri="{28A0092B-C50C-407E-A947-70E740481C1C}">
                <a14:useLocalDpi xmlns:a14="http://schemas.microsoft.com/office/drawing/2010/main" val="0"/>
              </a:ext>
            </a:extLst>
          </a:blip>
          <a:srcRect l="8767" t="10844" r="6182" b="14084"/>
          <a:stretch/>
        </p:blipFill>
        <p:spPr>
          <a:xfrm>
            <a:off x="7129964" y="6045847"/>
            <a:ext cx="1849076" cy="1153933"/>
          </a:xfrm>
          <a:prstGeom prst="rect">
            <a:avLst/>
          </a:prstGeom>
        </p:spPr>
      </p:pic>
      <p:pic>
        <p:nvPicPr>
          <p:cNvPr id="10" name="Picture 9" descr="Shape, rectangle&#10;&#10;Description automatically generated">
            <a:extLst>
              <a:ext uri="{FF2B5EF4-FFF2-40B4-BE49-F238E27FC236}">
                <a16:creationId xmlns:a16="http://schemas.microsoft.com/office/drawing/2014/main" id="{78979971-998D-40C3-AA2A-006383FB501A}"/>
              </a:ext>
            </a:extLst>
          </p:cNvPr>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0" y="4826400"/>
            <a:ext cx="9144000" cy="1519085"/>
          </a:xfrm>
          <a:prstGeom prst="rect">
            <a:avLst/>
          </a:prstGeom>
        </p:spPr>
      </p:pic>
    </p:spTree>
  </p:cSld>
  <p:clrMap bg1="lt1" tx1="dk1" bg2="lt2" tx2="dk2" accent1="accent1" accent2="accent2" accent3="accent3" accent4="accent4" accent5="accent5" accent6="accent6" hlink="hlink" folHlink="folHlink"/>
  <p:sldLayoutIdLst>
    <p:sldLayoutId id="2147483861" r:id="rId1"/>
    <p:sldLayoutId id="2147483862" r:id="rId2"/>
    <p:sldLayoutId id="2147483863" r:id="rId3"/>
    <p:sldLayoutId id="2147483864" r:id="rId4"/>
    <p:sldLayoutId id="2147483865" r:id="rId5"/>
    <p:sldLayoutId id="2147483866" r:id="rId6"/>
    <p:sldLayoutId id="2147483867" r:id="rId7"/>
    <p:sldLayoutId id="2147483868" r:id="rId8"/>
    <p:sldLayoutId id="2147483869" r:id="rId9"/>
    <p:sldLayoutId id="2147483870" r:id="rId10"/>
    <p:sldLayoutId id="21474838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C21BF34C-09C4-4033-9608-C60C1AABFDD3}"/>
              </a:ext>
            </a:extLst>
          </p:cNvPr>
          <p:cNvSpPr>
            <a:spLocks noGrp="1" noChangeArrowheads="1"/>
          </p:cNvSpPr>
          <p:nvPr>
            <p:ph type="ctrTitle"/>
          </p:nvPr>
        </p:nvSpPr>
        <p:spPr>
          <a:xfrm>
            <a:off x="179512" y="1576786"/>
            <a:ext cx="8640960" cy="1240307"/>
          </a:xfrm>
        </p:spPr>
        <p:txBody>
          <a:bodyPr/>
          <a:lstStyle/>
          <a:p>
            <a:pPr eaLnBrk="1" hangingPunct="1"/>
            <a:br>
              <a:rPr lang="en-US" altLang="en-US" sz="4000" b="1" i="1" dirty="0">
                <a:latin typeface="Arial" panose="020B0604020202020204" pitchFamily="34" charset="0"/>
                <a:cs typeface="Arial" panose="020B0604020202020204" pitchFamily="34" charset="0"/>
              </a:rPr>
            </a:br>
            <a:r>
              <a:rPr lang="en-ZA" altLang="en-US" sz="3200" b="1" dirty="0">
                <a:latin typeface="Arial" panose="020B0604020202020204" pitchFamily="34" charset="0"/>
                <a:cs typeface="Arial" panose="020B0604020202020204" pitchFamily="34" charset="0"/>
              </a:rPr>
              <a:t>AGRICULTURAL PRODUCT STANDARDS AMENDMENT BILL </a:t>
            </a:r>
            <a:br>
              <a:rPr lang="en-ZA" altLang="en-US" sz="4000" b="1" dirty="0">
                <a:latin typeface="Arial" panose="020B0604020202020204" pitchFamily="34" charset="0"/>
                <a:cs typeface="Arial" panose="020B0604020202020204" pitchFamily="34" charset="0"/>
              </a:rPr>
            </a:br>
            <a:endParaRPr lang="en-US" altLang="en-US" sz="4000" b="1" dirty="0">
              <a:latin typeface="Arial" panose="020B0604020202020204" pitchFamily="34" charset="0"/>
              <a:cs typeface="Arial" panose="020B0604020202020204" pitchFamily="34" charset="0"/>
            </a:endParaRPr>
          </a:p>
        </p:txBody>
      </p:sp>
      <p:sp>
        <p:nvSpPr>
          <p:cNvPr id="5123" name="Subtitle 2">
            <a:extLst>
              <a:ext uri="{FF2B5EF4-FFF2-40B4-BE49-F238E27FC236}">
                <a16:creationId xmlns:a16="http://schemas.microsoft.com/office/drawing/2014/main" id="{EF7BEDF7-1C86-4654-8BB7-9D99A77589B5}"/>
              </a:ext>
            </a:extLst>
          </p:cNvPr>
          <p:cNvSpPr>
            <a:spLocks noGrp="1" noChangeArrowheads="1"/>
          </p:cNvSpPr>
          <p:nvPr>
            <p:ph type="subTitle" idx="1"/>
          </p:nvPr>
        </p:nvSpPr>
        <p:spPr>
          <a:xfrm>
            <a:off x="179512" y="3105125"/>
            <a:ext cx="8784976" cy="2536453"/>
          </a:xfrm>
        </p:spPr>
        <p:txBody>
          <a:bodyPr/>
          <a:lstStyle/>
          <a:p>
            <a:pPr eaLnBrk="1" hangingPunct="1"/>
            <a:r>
              <a:rPr lang="en-US" altLang="en-US" sz="2800" b="1" dirty="0">
                <a:solidFill>
                  <a:schemeClr val="tx1"/>
                </a:solidFill>
                <a:latin typeface="Arial" panose="020B0604020202020204" pitchFamily="34" charset="0"/>
                <a:cs typeface="Arial" panose="020B0604020202020204" pitchFamily="34" charset="0"/>
              </a:rPr>
              <a:t>BRIEFING TO THE SELECT COMMITTEE ON LAND REFORM, ENVIRONMENT, MINERAL RESOURCES AND ENERGY</a:t>
            </a:r>
          </a:p>
          <a:p>
            <a:pPr eaLnBrk="1" hangingPunct="1"/>
            <a:endParaRPr lang="en-US" altLang="en-US" sz="2800" b="1" dirty="0">
              <a:solidFill>
                <a:srgbClr val="FF0000"/>
              </a:solidFill>
              <a:latin typeface="Arial" panose="020B0604020202020204" pitchFamily="34" charset="0"/>
              <a:cs typeface="Arial" panose="020B0604020202020204" pitchFamily="34" charset="0"/>
            </a:endParaRPr>
          </a:p>
          <a:p>
            <a:pPr eaLnBrk="1" hangingPunct="1"/>
            <a:r>
              <a:rPr lang="en-US" altLang="en-US" sz="2800" b="1" dirty="0">
                <a:solidFill>
                  <a:schemeClr val="tx1"/>
                </a:solidFill>
                <a:latin typeface="Arial" panose="020B0604020202020204" pitchFamily="34" charset="0"/>
                <a:cs typeface="Arial" panose="020B0604020202020204" pitchFamily="34" charset="0"/>
              </a:rPr>
              <a:t>DATE: MAY 2023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C3F61-BDFF-480C-90FE-C6C9C985060A}"/>
              </a:ext>
            </a:extLst>
          </p:cNvPr>
          <p:cNvSpPr>
            <a:spLocks noGrp="1"/>
          </p:cNvSpPr>
          <p:nvPr>
            <p:ph type="title"/>
          </p:nvPr>
        </p:nvSpPr>
        <p:spPr>
          <a:xfrm>
            <a:off x="457200" y="0"/>
            <a:ext cx="8229600" cy="728862"/>
          </a:xfrm>
        </p:spPr>
        <p:txBody>
          <a:bodyPr/>
          <a:lstStyle/>
          <a:p>
            <a:r>
              <a:rPr lang="en-ZA" sz="3200" b="1" dirty="0">
                <a:latin typeface="Arial" panose="020B0604020202020204" pitchFamily="34" charset="0"/>
                <a:cs typeface="Arial" panose="020B0604020202020204" pitchFamily="34" charset="0"/>
              </a:rPr>
              <a:t>5. Amended sections and their purpose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02720716"/>
              </p:ext>
            </p:extLst>
          </p:nvPr>
        </p:nvGraphicFramePr>
        <p:xfrm>
          <a:off x="107505" y="728862"/>
          <a:ext cx="8928990" cy="4899857"/>
        </p:xfrm>
        <a:graphic>
          <a:graphicData uri="http://schemas.openxmlformats.org/drawingml/2006/table">
            <a:tbl>
              <a:tblPr firstRow="1" bandRow="1">
                <a:tableStyleId>{5C22544A-7EE6-4342-B048-85BDC9FD1C3A}</a:tableStyleId>
              </a:tblPr>
              <a:tblGrid>
                <a:gridCol w="1224135">
                  <a:extLst>
                    <a:ext uri="{9D8B030D-6E8A-4147-A177-3AD203B41FA5}">
                      <a16:colId xmlns:a16="http://schemas.microsoft.com/office/drawing/2014/main" val="591846186"/>
                    </a:ext>
                  </a:extLst>
                </a:gridCol>
                <a:gridCol w="1656184">
                  <a:extLst>
                    <a:ext uri="{9D8B030D-6E8A-4147-A177-3AD203B41FA5}">
                      <a16:colId xmlns:a16="http://schemas.microsoft.com/office/drawing/2014/main" val="2770600638"/>
                    </a:ext>
                  </a:extLst>
                </a:gridCol>
                <a:gridCol w="1512168">
                  <a:extLst>
                    <a:ext uri="{9D8B030D-6E8A-4147-A177-3AD203B41FA5}">
                      <a16:colId xmlns:a16="http://schemas.microsoft.com/office/drawing/2014/main" val="556591820"/>
                    </a:ext>
                  </a:extLst>
                </a:gridCol>
                <a:gridCol w="2939446">
                  <a:extLst>
                    <a:ext uri="{9D8B030D-6E8A-4147-A177-3AD203B41FA5}">
                      <a16:colId xmlns:a16="http://schemas.microsoft.com/office/drawing/2014/main" val="1268093457"/>
                    </a:ext>
                  </a:extLst>
                </a:gridCol>
                <a:gridCol w="1597057">
                  <a:extLst>
                    <a:ext uri="{9D8B030D-6E8A-4147-A177-3AD203B41FA5}">
                      <a16:colId xmlns:a16="http://schemas.microsoft.com/office/drawing/2014/main" val="701395245"/>
                    </a:ext>
                  </a:extLst>
                </a:gridCol>
              </a:tblGrid>
              <a:tr h="1479158">
                <a:tc>
                  <a:txBody>
                    <a:bodyPr/>
                    <a:lstStyle/>
                    <a:p>
                      <a:r>
                        <a:rPr lang="en-ZA" sz="1600" b="1" dirty="0">
                          <a:solidFill>
                            <a:schemeClr val="tx1"/>
                          </a:solidFill>
                          <a:latin typeface="Arial" panose="020B0604020202020204" pitchFamily="34" charset="0"/>
                          <a:cs typeface="Arial" panose="020B0604020202020204" pitchFamily="34" charset="0"/>
                        </a:rPr>
                        <a:t>Section to be amended</a:t>
                      </a:r>
                    </a:p>
                  </a:txBody>
                  <a:tcPr/>
                </a:tc>
                <a:tc>
                  <a:txBody>
                    <a:bodyPr/>
                    <a:lstStyle/>
                    <a:p>
                      <a:r>
                        <a:rPr lang="en-ZA" sz="1600" dirty="0">
                          <a:solidFill>
                            <a:schemeClr val="tx1"/>
                          </a:solidFill>
                          <a:latin typeface="Arial" panose="020B0604020202020204" pitchFamily="34" charset="0"/>
                          <a:cs typeface="Arial" panose="020B0604020202020204" pitchFamily="34" charset="0"/>
                        </a:rPr>
                        <a:t>Gaps/ challenges that will be addressed through the amendments </a:t>
                      </a:r>
                    </a:p>
                  </a:txBody>
                  <a:tcPr/>
                </a:tc>
                <a:tc>
                  <a:txBody>
                    <a:bodyPr/>
                    <a:lstStyle/>
                    <a:p>
                      <a:r>
                        <a:rPr lang="en-ZA" sz="1600" dirty="0">
                          <a:solidFill>
                            <a:schemeClr val="tx1"/>
                          </a:solidFill>
                          <a:latin typeface="Arial" panose="020B0604020202020204" pitchFamily="34" charset="0"/>
                          <a:cs typeface="Arial" panose="020B0604020202020204" pitchFamily="34" charset="0"/>
                        </a:rPr>
                        <a:t>Amendments that will be made </a:t>
                      </a:r>
                    </a:p>
                  </a:txBody>
                  <a:tcPr/>
                </a:tc>
                <a:tc>
                  <a:txBody>
                    <a:bodyPr/>
                    <a:lstStyle/>
                    <a:p>
                      <a:r>
                        <a:rPr lang="en-ZA" sz="1600" dirty="0">
                          <a:solidFill>
                            <a:schemeClr val="tx1"/>
                          </a:solidFill>
                          <a:latin typeface="Arial" panose="020B0604020202020204" pitchFamily="34" charset="0"/>
                          <a:cs typeface="Arial" panose="020B0604020202020204" pitchFamily="34" charset="0"/>
                        </a:rPr>
                        <a:t>What it will read like when amended</a:t>
                      </a:r>
                    </a:p>
                  </a:txBody>
                  <a:tcPr/>
                </a:tc>
                <a:tc>
                  <a:txBody>
                    <a:bodyPr/>
                    <a:lstStyle/>
                    <a:p>
                      <a:r>
                        <a:rPr lang="en-ZA" sz="1600" dirty="0">
                          <a:solidFill>
                            <a:schemeClr val="tx1"/>
                          </a:solidFill>
                          <a:latin typeface="Arial" panose="020B0604020202020204" pitchFamily="34" charset="0"/>
                          <a:cs typeface="Arial" panose="020B0604020202020204" pitchFamily="34" charset="0"/>
                        </a:rPr>
                        <a:t>The benefit / impact of the amendment</a:t>
                      </a:r>
                    </a:p>
                  </a:txBody>
                  <a:tcPr/>
                </a:tc>
                <a:extLst>
                  <a:ext uri="{0D108BD9-81ED-4DB2-BD59-A6C34878D82A}">
                    <a16:rowId xmlns:a16="http://schemas.microsoft.com/office/drawing/2014/main" val="2395046307"/>
                  </a:ext>
                </a:extLst>
              </a:tr>
              <a:tr h="3345377">
                <a:tc>
                  <a:txBody>
                    <a:bodyPr/>
                    <a:lstStyle/>
                    <a:p>
                      <a:r>
                        <a:rPr lang="en-ZA" sz="1600" dirty="0">
                          <a:latin typeface="Arial" panose="020B0604020202020204" pitchFamily="34" charset="0"/>
                          <a:cs typeface="Arial" panose="020B0604020202020204" pitchFamily="34" charset="0"/>
                        </a:rPr>
                        <a:t>Section 1</a:t>
                      </a:r>
                    </a:p>
                    <a:p>
                      <a:endParaRPr lang="en-ZA" sz="1600" dirty="0">
                        <a:latin typeface="Arial" panose="020B0604020202020204" pitchFamily="34" charset="0"/>
                        <a:cs typeface="Arial" panose="020B0604020202020204" pitchFamily="34" charset="0"/>
                      </a:endParaRPr>
                    </a:p>
                  </a:txBody>
                  <a:tcPr/>
                </a:tc>
                <a:tc>
                  <a:txBody>
                    <a:bodyPr/>
                    <a:lstStyle/>
                    <a:p>
                      <a:r>
                        <a:rPr lang="en-ZA" sz="1600" dirty="0">
                          <a:latin typeface="Arial" panose="020B0604020202020204" pitchFamily="34" charset="0"/>
                          <a:cs typeface="Arial" panose="020B0604020202020204" pitchFamily="34" charset="0"/>
                        </a:rPr>
                        <a:t>Regulations relating to production methods such as free range, organic, etc.</a:t>
                      </a:r>
                    </a:p>
                    <a:p>
                      <a:endParaRPr lang="en-ZA" sz="1600" dirty="0">
                        <a:latin typeface="Arial" panose="020B0604020202020204" pitchFamily="34" charset="0"/>
                        <a:cs typeface="Arial" panose="020B0604020202020204" pitchFamily="34" charset="0"/>
                      </a:endParaRPr>
                    </a:p>
                  </a:txBody>
                  <a:tcPr/>
                </a:tc>
                <a:tc>
                  <a:txBody>
                    <a:bodyPr/>
                    <a:lstStyle/>
                    <a:p>
                      <a:r>
                        <a:rPr lang="en-ZA" sz="1600" dirty="0">
                          <a:latin typeface="Arial" panose="020B0604020202020204" pitchFamily="34" charset="0"/>
                          <a:cs typeface="Arial" panose="020B0604020202020204" pitchFamily="34" charset="0"/>
                        </a:rPr>
                        <a:t>Substitution of definitions </a:t>
                      </a:r>
                    </a:p>
                    <a:p>
                      <a:endParaRPr lang="en-ZA" sz="1600" dirty="0">
                        <a:latin typeface="Arial" panose="020B0604020202020204" pitchFamily="34" charset="0"/>
                        <a:cs typeface="Arial" panose="020B0604020202020204" pitchFamily="34" charset="0"/>
                      </a:endParaRPr>
                    </a:p>
                  </a:txBody>
                  <a:tcPr/>
                </a:tc>
                <a:tc>
                  <a:txBody>
                    <a:bodyPr/>
                    <a:lstStyle/>
                    <a:p>
                      <a:pPr algn="just"/>
                      <a:r>
                        <a:rPr lang="en-ZA" sz="1600" dirty="0">
                          <a:latin typeface="Arial" panose="020B0604020202020204" pitchFamily="34" charset="0"/>
                          <a:cs typeface="Arial" panose="020B0604020202020204" pitchFamily="34" charset="0"/>
                        </a:rPr>
                        <a:t>“Management Control System” means </a:t>
                      </a:r>
                      <a:r>
                        <a:rPr lang="en-ZA" sz="1600" u="sng" dirty="0">
                          <a:latin typeface="Arial" panose="020B0604020202020204" pitchFamily="34" charset="0"/>
                          <a:cs typeface="Arial" panose="020B0604020202020204" pitchFamily="34" charset="0"/>
                        </a:rPr>
                        <a:t>prescribed method of production which may be claimed through the use of a name, word, expression, reference, particulars or indication in any manner, either by itself or in conjunction with any other verbal, written, printed, illustrated or visual material</a:t>
                      </a:r>
                      <a:r>
                        <a:rPr lang="en-ZA" sz="1600" dirty="0">
                          <a:latin typeface="Arial" panose="020B0604020202020204" pitchFamily="34" charset="0"/>
                          <a:cs typeface="Arial" panose="020B0604020202020204" pitchFamily="34" charset="0"/>
                        </a:rPr>
                        <a:t>;</a:t>
                      </a:r>
                    </a:p>
                  </a:txBody>
                  <a:tcPr/>
                </a:tc>
                <a:tc>
                  <a:txBody>
                    <a:bodyPr/>
                    <a:lstStyle/>
                    <a:p>
                      <a:r>
                        <a:rPr lang="en-ZA" sz="1600" dirty="0">
                          <a:latin typeface="Arial" panose="020B0604020202020204" pitchFamily="34" charset="0"/>
                          <a:cs typeface="Arial" panose="020B0604020202020204" pitchFamily="34" charset="0"/>
                        </a:rPr>
                        <a:t>Elimination of deceptive claims or labelling</a:t>
                      </a:r>
                    </a:p>
                    <a:p>
                      <a:endParaRPr lang="en-ZA"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038274005"/>
                  </a:ext>
                </a:extLst>
              </a:tr>
            </a:tbl>
          </a:graphicData>
        </a:graphic>
      </p:graphicFrame>
    </p:spTree>
    <p:extLst>
      <p:ext uri="{BB962C8B-B14F-4D97-AF65-F5344CB8AC3E}">
        <p14:creationId xmlns:p14="http://schemas.microsoft.com/office/powerpoint/2010/main" val="28250284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4D831-BC6E-4233-A30A-C93DC3E0D16E}"/>
              </a:ext>
            </a:extLst>
          </p:cNvPr>
          <p:cNvSpPr>
            <a:spLocks noGrp="1"/>
          </p:cNvSpPr>
          <p:nvPr>
            <p:ph type="title"/>
          </p:nvPr>
        </p:nvSpPr>
        <p:spPr>
          <a:xfrm>
            <a:off x="457200" y="80789"/>
            <a:ext cx="8229600" cy="792089"/>
          </a:xfrm>
        </p:spPr>
        <p:txBody>
          <a:bodyPr/>
          <a:lstStyle/>
          <a:p>
            <a:r>
              <a:rPr lang="en-ZA" sz="3200" b="1" dirty="0">
                <a:latin typeface="Arial" panose="020B0604020202020204" pitchFamily="34" charset="0"/>
                <a:cs typeface="Arial" panose="020B0604020202020204" pitchFamily="34" charset="0"/>
              </a:rPr>
              <a:t>5. Amended sections and their purpose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83057401"/>
              </p:ext>
            </p:extLst>
          </p:nvPr>
        </p:nvGraphicFramePr>
        <p:xfrm>
          <a:off x="107504" y="872877"/>
          <a:ext cx="8928991" cy="4680519"/>
        </p:xfrm>
        <a:graphic>
          <a:graphicData uri="http://schemas.openxmlformats.org/drawingml/2006/table">
            <a:tbl>
              <a:tblPr firstRow="1" bandRow="1">
                <a:tableStyleId>{5C22544A-7EE6-4342-B048-85BDC9FD1C3A}</a:tableStyleId>
              </a:tblPr>
              <a:tblGrid>
                <a:gridCol w="1368152">
                  <a:extLst>
                    <a:ext uri="{9D8B030D-6E8A-4147-A177-3AD203B41FA5}">
                      <a16:colId xmlns:a16="http://schemas.microsoft.com/office/drawing/2014/main" val="495808512"/>
                    </a:ext>
                  </a:extLst>
                </a:gridCol>
                <a:gridCol w="1440160">
                  <a:extLst>
                    <a:ext uri="{9D8B030D-6E8A-4147-A177-3AD203B41FA5}">
                      <a16:colId xmlns:a16="http://schemas.microsoft.com/office/drawing/2014/main" val="437435514"/>
                    </a:ext>
                  </a:extLst>
                </a:gridCol>
                <a:gridCol w="1728192">
                  <a:extLst>
                    <a:ext uri="{9D8B030D-6E8A-4147-A177-3AD203B41FA5}">
                      <a16:colId xmlns:a16="http://schemas.microsoft.com/office/drawing/2014/main" val="743819051"/>
                    </a:ext>
                  </a:extLst>
                </a:gridCol>
                <a:gridCol w="2868026">
                  <a:extLst>
                    <a:ext uri="{9D8B030D-6E8A-4147-A177-3AD203B41FA5}">
                      <a16:colId xmlns:a16="http://schemas.microsoft.com/office/drawing/2014/main" val="1349278273"/>
                    </a:ext>
                  </a:extLst>
                </a:gridCol>
                <a:gridCol w="1524461">
                  <a:extLst>
                    <a:ext uri="{9D8B030D-6E8A-4147-A177-3AD203B41FA5}">
                      <a16:colId xmlns:a16="http://schemas.microsoft.com/office/drawing/2014/main" val="2099009076"/>
                    </a:ext>
                  </a:extLst>
                </a:gridCol>
              </a:tblGrid>
              <a:tr h="1681031">
                <a:tc>
                  <a:txBody>
                    <a:bodyPr/>
                    <a:lstStyle/>
                    <a:p>
                      <a:r>
                        <a:rPr lang="en-ZA" sz="1600" b="1" dirty="0">
                          <a:solidFill>
                            <a:schemeClr val="tx1"/>
                          </a:solidFill>
                          <a:latin typeface="Arial" panose="020B0604020202020204" pitchFamily="34" charset="0"/>
                          <a:cs typeface="Arial" panose="020B0604020202020204" pitchFamily="34" charset="0"/>
                        </a:rPr>
                        <a:t>Section to be amended</a:t>
                      </a:r>
                    </a:p>
                  </a:txBody>
                  <a:tcPr/>
                </a:tc>
                <a:tc>
                  <a:txBody>
                    <a:bodyPr/>
                    <a:lstStyle/>
                    <a:p>
                      <a:r>
                        <a:rPr lang="en-ZA" sz="1600" dirty="0">
                          <a:solidFill>
                            <a:schemeClr val="tx1"/>
                          </a:solidFill>
                          <a:latin typeface="Arial" panose="020B0604020202020204" pitchFamily="34" charset="0"/>
                          <a:cs typeface="Arial" panose="020B0604020202020204" pitchFamily="34" charset="0"/>
                        </a:rPr>
                        <a:t>Gaps/ challenges that will be addressed through the amendments </a:t>
                      </a:r>
                    </a:p>
                  </a:txBody>
                  <a:tcPr/>
                </a:tc>
                <a:tc>
                  <a:txBody>
                    <a:bodyPr/>
                    <a:lstStyle/>
                    <a:p>
                      <a:r>
                        <a:rPr lang="en-ZA" sz="1600" dirty="0">
                          <a:solidFill>
                            <a:schemeClr val="tx1"/>
                          </a:solidFill>
                          <a:latin typeface="Arial" panose="020B0604020202020204" pitchFamily="34" charset="0"/>
                          <a:cs typeface="Arial" panose="020B0604020202020204" pitchFamily="34" charset="0"/>
                        </a:rPr>
                        <a:t>Amendments that will be made </a:t>
                      </a:r>
                    </a:p>
                  </a:txBody>
                  <a:tcPr/>
                </a:tc>
                <a:tc>
                  <a:txBody>
                    <a:bodyPr/>
                    <a:lstStyle/>
                    <a:p>
                      <a:r>
                        <a:rPr lang="en-ZA" sz="1600" dirty="0">
                          <a:solidFill>
                            <a:schemeClr val="tx1"/>
                          </a:solidFill>
                          <a:latin typeface="Arial" panose="020B0604020202020204" pitchFamily="34" charset="0"/>
                          <a:cs typeface="Arial" panose="020B0604020202020204" pitchFamily="34" charset="0"/>
                        </a:rPr>
                        <a:t>What it will read like when amended</a:t>
                      </a:r>
                    </a:p>
                  </a:txBody>
                  <a:tcPr/>
                </a:tc>
                <a:tc>
                  <a:txBody>
                    <a:bodyPr/>
                    <a:lstStyle/>
                    <a:p>
                      <a:r>
                        <a:rPr lang="en-ZA" sz="1600" dirty="0">
                          <a:solidFill>
                            <a:schemeClr val="tx1"/>
                          </a:solidFill>
                          <a:latin typeface="Arial" panose="020B0604020202020204" pitchFamily="34" charset="0"/>
                          <a:cs typeface="Arial" panose="020B0604020202020204" pitchFamily="34" charset="0"/>
                        </a:rPr>
                        <a:t>The benefit / impact of the amendment</a:t>
                      </a:r>
                    </a:p>
                  </a:txBody>
                  <a:tcPr/>
                </a:tc>
                <a:extLst>
                  <a:ext uri="{0D108BD9-81ED-4DB2-BD59-A6C34878D82A}">
                    <a16:rowId xmlns:a16="http://schemas.microsoft.com/office/drawing/2014/main" val="1621342737"/>
                  </a:ext>
                </a:extLst>
              </a:tr>
              <a:tr h="2999488">
                <a:tc>
                  <a:txBody>
                    <a:bodyPr/>
                    <a:lstStyle/>
                    <a:p>
                      <a:r>
                        <a:rPr lang="en-ZA" sz="1600" dirty="0">
                          <a:latin typeface="Arial" panose="020B0604020202020204" pitchFamily="34" charset="0"/>
                          <a:cs typeface="Arial" panose="020B0604020202020204" pitchFamily="34" charset="0"/>
                        </a:rPr>
                        <a:t>Section 1</a:t>
                      </a:r>
                    </a:p>
                    <a:p>
                      <a:endParaRPr lang="en-ZA" sz="1600" dirty="0">
                        <a:latin typeface="Arial" panose="020B0604020202020204" pitchFamily="34" charset="0"/>
                        <a:cs typeface="Arial" panose="020B0604020202020204" pitchFamily="34" charset="0"/>
                      </a:endParaRPr>
                    </a:p>
                  </a:txBody>
                  <a:tcPr/>
                </a:tc>
                <a:tc>
                  <a:txBody>
                    <a:bodyPr/>
                    <a:lstStyle/>
                    <a:p>
                      <a:r>
                        <a:rPr lang="en-ZA" sz="1600" dirty="0">
                          <a:latin typeface="Arial" panose="020B0604020202020204" pitchFamily="34" charset="0"/>
                          <a:cs typeface="Arial" panose="020B0604020202020204" pitchFamily="34" charset="0"/>
                        </a:rPr>
                        <a:t>Interpretative challenges</a:t>
                      </a:r>
                    </a:p>
                    <a:p>
                      <a:endParaRPr lang="en-ZA" sz="1600" dirty="0">
                        <a:latin typeface="Arial" panose="020B0604020202020204" pitchFamily="34" charset="0"/>
                        <a:cs typeface="Arial" panose="020B0604020202020204" pitchFamily="34" charset="0"/>
                      </a:endParaRPr>
                    </a:p>
                  </a:txBody>
                  <a:tcPr/>
                </a:tc>
                <a:tc>
                  <a:txBody>
                    <a:bodyPr/>
                    <a:lstStyle/>
                    <a:p>
                      <a:r>
                        <a:rPr lang="en-ZA" sz="1600" dirty="0">
                          <a:latin typeface="Arial" panose="020B0604020202020204" pitchFamily="34" charset="0"/>
                          <a:cs typeface="Arial" panose="020B0604020202020204" pitchFamily="34" charset="0"/>
                        </a:rPr>
                        <a:t>Substitution of the definition </a:t>
                      </a:r>
                    </a:p>
                  </a:txBody>
                  <a:tcPr/>
                </a:tc>
                <a:tc>
                  <a:txBody>
                    <a:bodyPr/>
                    <a:lstStyle/>
                    <a:p>
                      <a:pPr algn="just"/>
                      <a:r>
                        <a:rPr lang="en-ZA" sz="1600" dirty="0">
                          <a:latin typeface="Arial" panose="020B0604020202020204" pitchFamily="34" charset="0"/>
                          <a:cs typeface="Arial" panose="020B0604020202020204" pitchFamily="34" charset="0"/>
                        </a:rPr>
                        <a:t>“sell” includes to offer, advertise, keep, expose, transmit, convey, deliver or prepare for sale, or exchange or to dispose of </a:t>
                      </a:r>
                      <a:r>
                        <a:rPr lang="en-ZA" sz="1600" u="sng" dirty="0">
                          <a:latin typeface="Arial" panose="020B0604020202020204" pitchFamily="34" charset="0"/>
                          <a:cs typeface="Arial" panose="020B0604020202020204" pitchFamily="34" charset="0"/>
                        </a:rPr>
                        <a:t>to any person </a:t>
                      </a:r>
                      <a:r>
                        <a:rPr lang="en-ZA" sz="1600" dirty="0">
                          <a:latin typeface="Arial" panose="020B0604020202020204" pitchFamily="34" charset="0"/>
                          <a:cs typeface="Arial" panose="020B0604020202020204" pitchFamily="34" charset="0"/>
                        </a:rPr>
                        <a:t>in any way for </a:t>
                      </a:r>
                      <a:r>
                        <a:rPr lang="en-ZA" sz="1600" u="sng" dirty="0">
                          <a:latin typeface="Arial" panose="020B0604020202020204" pitchFamily="34" charset="0"/>
                          <a:cs typeface="Arial" panose="020B0604020202020204" pitchFamily="34" charset="0"/>
                        </a:rPr>
                        <a:t>a</a:t>
                      </a:r>
                      <a:r>
                        <a:rPr lang="en-ZA" sz="1600" dirty="0">
                          <a:latin typeface="Arial" panose="020B0604020202020204" pitchFamily="34" charset="0"/>
                          <a:cs typeface="Arial" panose="020B0604020202020204" pitchFamily="34" charset="0"/>
                        </a:rPr>
                        <a:t> consideration</a:t>
                      </a:r>
                      <a:r>
                        <a:rPr lang="en-ZA" sz="1600" u="sng" dirty="0">
                          <a:latin typeface="Arial" panose="020B0604020202020204" pitchFamily="34" charset="0"/>
                          <a:cs typeface="Arial" panose="020B0604020202020204" pitchFamily="34" charset="0"/>
                        </a:rPr>
                        <a:t> and ‘sold’ ‘selling’ and ‘sale’ shall have a corresponding meaning</a:t>
                      </a:r>
                      <a:r>
                        <a:rPr lang="en-ZA" sz="1600" dirty="0">
                          <a:latin typeface="Arial" panose="020B0604020202020204" pitchFamily="34" charset="0"/>
                          <a:cs typeface="Arial" panose="020B0604020202020204" pitchFamily="34" charset="0"/>
                        </a:rPr>
                        <a:t>”</a:t>
                      </a:r>
                    </a:p>
                    <a:p>
                      <a:endParaRPr lang="en-ZA" sz="1600" dirty="0">
                        <a:latin typeface="Arial" panose="020B0604020202020204" pitchFamily="34" charset="0"/>
                        <a:cs typeface="Arial" panose="020B0604020202020204" pitchFamily="34" charset="0"/>
                      </a:endParaRPr>
                    </a:p>
                  </a:txBody>
                  <a:tcPr/>
                </a:tc>
                <a:tc>
                  <a:txBody>
                    <a:bodyPr/>
                    <a:lstStyle/>
                    <a:p>
                      <a:r>
                        <a:rPr lang="en-ZA" sz="1600" dirty="0">
                          <a:latin typeface="Arial" panose="020B0604020202020204" pitchFamily="34" charset="0"/>
                          <a:cs typeface="Arial" panose="020B0604020202020204" pitchFamily="34" charset="0"/>
                        </a:rPr>
                        <a:t>Harmonise the definition with other legislation dealing with food i.e. FCD Act.</a:t>
                      </a:r>
                    </a:p>
                    <a:p>
                      <a:endParaRPr lang="en-ZA"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649397974"/>
                  </a:ext>
                </a:extLst>
              </a:tr>
            </a:tbl>
          </a:graphicData>
        </a:graphic>
      </p:graphicFrame>
    </p:spTree>
    <p:extLst>
      <p:ext uri="{BB962C8B-B14F-4D97-AF65-F5344CB8AC3E}">
        <p14:creationId xmlns:p14="http://schemas.microsoft.com/office/powerpoint/2010/main" val="19038796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44CE6-24F5-4FB3-ADC2-5DE4373218FA}"/>
              </a:ext>
            </a:extLst>
          </p:cNvPr>
          <p:cNvSpPr>
            <a:spLocks noGrp="1"/>
          </p:cNvSpPr>
          <p:nvPr>
            <p:ph type="title"/>
          </p:nvPr>
        </p:nvSpPr>
        <p:spPr>
          <a:xfrm>
            <a:off x="457200" y="0"/>
            <a:ext cx="8229600" cy="1016894"/>
          </a:xfrm>
        </p:spPr>
        <p:txBody>
          <a:bodyPr/>
          <a:lstStyle/>
          <a:p>
            <a:r>
              <a:rPr lang="en-ZA" sz="3200" b="1" dirty="0">
                <a:latin typeface="Arial" panose="020B0604020202020204" pitchFamily="34" charset="0"/>
                <a:cs typeface="Arial" panose="020B0604020202020204" pitchFamily="34" charset="0"/>
              </a:rPr>
              <a:t>5. Amended sections and their purposes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1297770"/>
              </p:ext>
            </p:extLst>
          </p:nvPr>
        </p:nvGraphicFramePr>
        <p:xfrm>
          <a:off x="107505" y="1016894"/>
          <a:ext cx="8928990" cy="4680519"/>
        </p:xfrm>
        <a:graphic>
          <a:graphicData uri="http://schemas.openxmlformats.org/drawingml/2006/table">
            <a:tbl>
              <a:tblPr firstRow="1" bandRow="1">
                <a:tableStyleId>{5C22544A-7EE6-4342-B048-85BDC9FD1C3A}</a:tableStyleId>
              </a:tblPr>
              <a:tblGrid>
                <a:gridCol w="1296143">
                  <a:extLst>
                    <a:ext uri="{9D8B030D-6E8A-4147-A177-3AD203B41FA5}">
                      <a16:colId xmlns:a16="http://schemas.microsoft.com/office/drawing/2014/main" val="3603203616"/>
                    </a:ext>
                  </a:extLst>
                </a:gridCol>
                <a:gridCol w="1800200">
                  <a:extLst>
                    <a:ext uri="{9D8B030D-6E8A-4147-A177-3AD203B41FA5}">
                      <a16:colId xmlns:a16="http://schemas.microsoft.com/office/drawing/2014/main" val="2145879088"/>
                    </a:ext>
                  </a:extLst>
                </a:gridCol>
                <a:gridCol w="1584176">
                  <a:extLst>
                    <a:ext uri="{9D8B030D-6E8A-4147-A177-3AD203B41FA5}">
                      <a16:colId xmlns:a16="http://schemas.microsoft.com/office/drawing/2014/main" val="1323033943"/>
                    </a:ext>
                  </a:extLst>
                </a:gridCol>
                <a:gridCol w="2664296">
                  <a:extLst>
                    <a:ext uri="{9D8B030D-6E8A-4147-A177-3AD203B41FA5}">
                      <a16:colId xmlns:a16="http://schemas.microsoft.com/office/drawing/2014/main" val="1075909279"/>
                    </a:ext>
                  </a:extLst>
                </a:gridCol>
                <a:gridCol w="1584175">
                  <a:extLst>
                    <a:ext uri="{9D8B030D-6E8A-4147-A177-3AD203B41FA5}">
                      <a16:colId xmlns:a16="http://schemas.microsoft.com/office/drawing/2014/main" val="2076332022"/>
                    </a:ext>
                  </a:extLst>
                </a:gridCol>
              </a:tblGrid>
              <a:tr h="1233764">
                <a:tc>
                  <a:txBody>
                    <a:bodyPr/>
                    <a:lstStyle/>
                    <a:p>
                      <a:r>
                        <a:rPr lang="en-ZA" sz="1600" b="1" dirty="0">
                          <a:solidFill>
                            <a:schemeClr val="tx1"/>
                          </a:solidFill>
                          <a:latin typeface="Arial" panose="020B0604020202020204" pitchFamily="34" charset="0"/>
                          <a:cs typeface="Arial" panose="020B0604020202020204" pitchFamily="34" charset="0"/>
                        </a:rPr>
                        <a:t>Section to be amended</a:t>
                      </a:r>
                    </a:p>
                  </a:txBody>
                  <a:tcPr/>
                </a:tc>
                <a:tc>
                  <a:txBody>
                    <a:bodyPr/>
                    <a:lstStyle/>
                    <a:p>
                      <a:r>
                        <a:rPr lang="en-ZA" sz="1400" dirty="0">
                          <a:solidFill>
                            <a:schemeClr val="tx1"/>
                          </a:solidFill>
                          <a:latin typeface="Arial" panose="020B0604020202020204" pitchFamily="34" charset="0"/>
                          <a:cs typeface="Arial" panose="020B0604020202020204" pitchFamily="34" charset="0"/>
                        </a:rPr>
                        <a:t>Gaps/ challenges that will be addressed through the amendments </a:t>
                      </a:r>
                    </a:p>
                  </a:txBody>
                  <a:tcPr/>
                </a:tc>
                <a:tc>
                  <a:txBody>
                    <a:bodyPr/>
                    <a:lstStyle/>
                    <a:p>
                      <a:r>
                        <a:rPr lang="en-ZA" sz="1600" dirty="0">
                          <a:solidFill>
                            <a:schemeClr val="tx1"/>
                          </a:solidFill>
                          <a:latin typeface="Arial" panose="020B0604020202020204" pitchFamily="34" charset="0"/>
                          <a:cs typeface="Arial" panose="020B0604020202020204" pitchFamily="34" charset="0"/>
                        </a:rPr>
                        <a:t>Amendments that will be made </a:t>
                      </a:r>
                    </a:p>
                  </a:txBody>
                  <a:tcPr/>
                </a:tc>
                <a:tc>
                  <a:txBody>
                    <a:bodyPr/>
                    <a:lstStyle/>
                    <a:p>
                      <a:r>
                        <a:rPr lang="en-ZA" sz="1600" dirty="0">
                          <a:solidFill>
                            <a:schemeClr val="tx1"/>
                          </a:solidFill>
                          <a:latin typeface="Arial" panose="020B0604020202020204" pitchFamily="34" charset="0"/>
                          <a:cs typeface="Arial" panose="020B0604020202020204" pitchFamily="34" charset="0"/>
                        </a:rPr>
                        <a:t>What it will read like when amended</a:t>
                      </a:r>
                    </a:p>
                  </a:txBody>
                  <a:tcPr/>
                </a:tc>
                <a:tc>
                  <a:txBody>
                    <a:bodyPr/>
                    <a:lstStyle/>
                    <a:p>
                      <a:r>
                        <a:rPr lang="en-ZA" sz="1600" dirty="0">
                          <a:solidFill>
                            <a:schemeClr val="tx1"/>
                          </a:solidFill>
                          <a:latin typeface="Arial" panose="020B0604020202020204" pitchFamily="34" charset="0"/>
                          <a:cs typeface="Arial" panose="020B0604020202020204" pitchFamily="34" charset="0"/>
                        </a:rPr>
                        <a:t>The benefit / impact of the amendment</a:t>
                      </a:r>
                    </a:p>
                  </a:txBody>
                  <a:tcPr/>
                </a:tc>
                <a:extLst>
                  <a:ext uri="{0D108BD9-81ED-4DB2-BD59-A6C34878D82A}">
                    <a16:rowId xmlns:a16="http://schemas.microsoft.com/office/drawing/2014/main" val="2839883828"/>
                  </a:ext>
                </a:extLst>
              </a:tr>
              <a:tr h="3446755">
                <a:tc>
                  <a:txBody>
                    <a:bodyPr/>
                    <a:lstStyle/>
                    <a:p>
                      <a:r>
                        <a:rPr lang="en-ZA" sz="1600" dirty="0">
                          <a:latin typeface="Arial" panose="020B0604020202020204" pitchFamily="34" charset="0"/>
                          <a:cs typeface="Arial" panose="020B0604020202020204" pitchFamily="34" charset="0"/>
                        </a:rPr>
                        <a:t>Section 2</a:t>
                      </a:r>
                    </a:p>
                    <a:p>
                      <a:endParaRPr lang="en-ZA" sz="1600" dirty="0">
                        <a:latin typeface="Arial" panose="020B0604020202020204" pitchFamily="34" charset="0"/>
                        <a:cs typeface="Arial" panose="020B0604020202020204" pitchFamily="34" charset="0"/>
                      </a:endParaRPr>
                    </a:p>
                  </a:txBody>
                  <a:tcPr/>
                </a:tc>
                <a:tc>
                  <a:txBody>
                    <a:bodyPr/>
                    <a:lstStyle/>
                    <a:p>
                      <a:r>
                        <a:rPr lang="en-ZA" sz="1600" dirty="0">
                          <a:latin typeface="Arial" panose="020B0604020202020204" pitchFamily="34" charset="0"/>
                          <a:cs typeface="Arial" panose="020B0604020202020204" pitchFamily="34" charset="0"/>
                        </a:rPr>
                        <a:t>Designation of an assignee for the management control system and the emphasis on their independence</a:t>
                      </a:r>
                    </a:p>
                    <a:p>
                      <a:endParaRPr lang="en-ZA" sz="1600" dirty="0">
                        <a:latin typeface="Arial" panose="020B0604020202020204" pitchFamily="34" charset="0"/>
                        <a:cs typeface="Arial" panose="020B0604020202020204" pitchFamily="34" charset="0"/>
                      </a:endParaRPr>
                    </a:p>
                  </a:txBody>
                  <a:tcPr/>
                </a:tc>
                <a:tc>
                  <a:txBody>
                    <a:bodyPr/>
                    <a:lstStyle/>
                    <a:p>
                      <a:r>
                        <a:rPr lang="en-ZA" sz="1600" dirty="0">
                          <a:latin typeface="Arial" panose="020B0604020202020204" pitchFamily="34" charset="0"/>
                          <a:cs typeface="Arial" panose="020B0604020202020204" pitchFamily="34" charset="0"/>
                        </a:rPr>
                        <a:t>Amendment of section 2 of the Act by substitution in subsection 3 for paragraph (a).</a:t>
                      </a:r>
                    </a:p>
                    <a:p>
                      <a:endParaRPr lang="en-ZA" sz="1600" dirty="0">
                        <a:latin typeface="Arial" panose="020B0604020202020204" pitchFamily="34" charset="0"/>
                        <a:cs typeface="Arial" panose="020B0604020202020204" pitchFamily="34" charset="0"/>
                      </a:endParaRPr>
                    </a:p>
                  </a:txBody>
                  <a:tcPr/>
                </a:tc>
                <a:tc>
                  <a:txBody>
                    <a:bodyPr/>
                    <a:lstStyle/>
                    <a:p>
                      <a:pPr marL="342900" indent="-342900" algn="just">
                        <a:buAutoNum type="alphaLcParenBoth"/>
                      </a:pPr>
                      <a:r>
                        <a:rPr lang="en-ZA" sz="1600" u="none" dirty="0">
                          <a:latin typeface="Arial" panose="020B0604020202020204" pitchFamily="34" charset="0"/>
                          <a:cs typeface="Arial" panose="020B0604020202020204" pitchFamily="34" charset="0"/>
                        </a:rPr>
                        <a:t>The Minister may, for the purposes of the application of the Act or certain provision thereof</a:t>
                      </a:r>
                      <a:r>
                        <a:rPr lang="en-ZA" sz="1600" u="sng" dirty="0">
                          <a:latin typeface="Arial" panose="020B0604020202020204" pitchFamily="34" charset="0"/>
                          <a:cs typeface="Arial" panose="020B0604020202020204" pitchFamily="34" charset="0"/>
                        </a:rPr>
                        <a:t> designate as assignee a person, undertaking, body, institution, association, or board –</a:t>
                      </a:r>
                    </a:p>
                    <a:p>
                      <a:pPr marL="0" indent="0" algn="just">
                        <a:buNone/>
                      </a:pPr>
                      <a:endParaRPr lang="en-ZA" sz="1600" u="sng" dirty="0">
                        <a:latin typeface="Arial" panose="020B0604020202020204" pitchFamily="34" charset="0"/>
                        <a:cs typeface="Arial" panose="020B0604020202020204" pitchFamily="34" charset="0"/>
                      </a:endParaRPr>
                    </a:p>
                    <a:p>
                      <a:pPr marL="400050" indent="-400050" algn="just">
                        <a:buAutoNum type="romanLcParenBoth"/>
                      </a:pPr>
                      <a:r>
                        <a:rPr lang="en-ZA" sz="1600" u="sng" dirty="0">
                          <a:latin typeface="Arial" panose="020B0604020202020204" pitchFamily="34" charset="0"/>
                          <a:cs typeface="Arial" panose="020B0604020202020204" pitchFamily="34" charset="0"/>
                        </a:rPr>
                        <a:t>having a particular knowledge of the product concerned; or </a:t>
                      </a:r>
                    </a:p>
                  </a:txBody>
                  <a:tcPr/>
                </a:tc>
                <a:tc>
                  <a:txBody>
                    <a:bodyPr/>
                    <a:lstStyle/>
                    <a:p>
                      <a:r>
                        <a:rPr lang="en-ZA" sz="1600" dirty="0">
                          <a:latin typeface="Arial" panose="020B0604020202020204" pitchFamily="34" charset="0"/>
                          <a:cs typeface="Arial" panose="020B0604020202020204" pitchFamily="34" charset="0"/>
                        </a:rPr>
                        <a:t>Designation of appropriately qualified and independent assignee </a:t>
                      </a:r>
                    </a:p>
                    <a:p>
                      <a:endParaRPr lang="en-ZA"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105701458"/>
                  </a:ext>
                </a:extLst>
              </a:tr>
            </a:tbl>
          </a:graphicData>
        </a:graphic>
      </p:graphicFrame>
    </p:spTree>
    <p:extLst>
      <p:ext uri="{BB962C8B-B14F-4D97-AF65-F5344CB8AC3E}">
        <p14:creationId xmlns:p14="http://schemas.microsoft.com/office/powerpoint/2010/main" val="9938018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44CE6-24F5-4FB3-ADC2-5DE4373218FA}"/>
              </a:ext>
            </a:extLst>
          </p:cNvPr>
          <p:cNvSpPr>
            <a:spLocks noGrp="1"/>
          </p:cNvSpPr>
          <p:nvPr>
            <p:ph type="title"/>
          </p:nvPr>
        </p:nvSpPr>
        <p:spPr>
          <a:xfrm>
            <a:off x="457200" y="0"/>
            <a:ext cx="8229600" cy="1016894"/>
          </a:xfrm>
        </p:spPr>
        <p:txBody>
          <a:bodyPr/>
          <a:lstStyle/>
          <a:p>
            <a:r>
              <a:rPr lang="en-ZA" sz="3200" b="1" dirty="0">
                <a:latin typeface="Arial" panose="020B0604020202020204" pitchFamily="34" charset="0"/>
                <a:cs typeface="Arial" panose="020B0604020202020204" pitchFamily="34" charset="0"/>
              </a:rPr>
              <a:t>5. Amended sections and their purposes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0995470"/>
              </p:ext>
            </p:extLst>
          </p:nvPr>
        </p:nvGraphicFramePr>
        <p:xfrm>
          <a:off x="107505" y="1016894"/>
          <a:ext cx="8928990" cy="4536503"/>
        </p:xfrm>
        <a:graphic>
          <a:graphicData uri="http://schemas.openxmlformats.org/drawingml/2006/table">
            <a:tbl>
              <a:tblPr firstRow="1" bandRow="1">
                <a:tableStyleId>{5C22544A-7EE6-4342-B048-85BDC9FD1C3A}</a:tableStyleId>
              </a:tblPr>
              <a:tblGrid>
                <a:gridCol w="1296143">
                  <a:extLst>
                    <a:ext uri="{9D8B030D-6E8A-4147-A177-3AD203B41FA5}">
                      <a16:colId xmlns:a16="http://schemas.microsoft.com/office/drawing/2014/main" val="3603203616"/>
                    </a:ext>
                  </a:extLst>
                </a:gridCol>
                <a:gridCol w="1800200">
                  <a:extLst>
                    <a:ext uri="{9D8B030D-6E8A-4147-A177-3AD203B41FA5}">
                      <a16:colId xmlns:a16="http://schemas.microsoft.com/office/drawing/2014/main" val="2145879088"/>
                    </a:ext>
                  </a:extLst>
                </a:gridCol>
                <a:gridCol w="1584176">
                  <a:extLst>
                    <a:ext uri="{9D8B030D-6E8A-4147-A177-3AD203B41FA5}">
                      <a16:colId xmlns:a16="http://schemas.microsoft.com/office/drawing/2014/main" val="1323033943"/>
                    </a:ext>
                  </a:extLst>
                </a:gridCol>
                <a:gridCol w="2664296">
                  <a:extLst>
                    <a:ext uri="{9D8B030D-6E8A-4147-A177-3AD203B41FA5}">
                      <a16:colId xmlns:a16="http://schemas.microsoft.com/office/drawing/2014/main" val="1075909279"/>
                    </a:ext>
                  </a:extLst>
                </a:gridCol>
                <a:gridCol w="1584175">
                  <a:extLst>
                    <a:ext uri="{9D8B030D-6E8A-4147-A177-3AD203B41FA5}">
                      <a16:colId xmlns:a16="http://schemas.microsoft.com/office/drawing/2014/main" val="2076332022"/>
                    </a:ext>
                  </a:extLst>
                </a:gridCol>
              </a:tblGrid>
              <a:tr h="1195802">
                <a:tc>
                  <a:txBody>
                    <a:bodyPr/>
                    <a:lstStyle/>
                    <a:p>
                      <a:r>
                        <a:rPr lang="en-ZA" sz="1600" b="1" dirty="0">
                          <a:solidFill>
                            <a:schemeClr val="tx1"/>
                          </a:solidFill>
                          <a:latin typeface="Arial" panose="020B0604020202020204" pitchFamily="34" charset="0"/>
                          <a:cs typeface="Arial" panose="020B0604020202020204" pitchFamily="34" charset="0"/>
                        </a:rPr>
                        <a:t>Section to be amended</a:t>
                      </a:r>
                    </a:p>
                  </a:txBody>
                  <a:tcPr/>
                </a:tc>
                <a:tc>
                  <a:txBody>
                    <a:bodyPr/>
                    <a:lstStyle/>
                    <a:p>
                      <a:r>
                        <a:rPr lang="en-ZA" sz="1400" dirty="0">
                          <a:solidFill>
                            <a:schemeClr val="tx1"/>
                          </a:solidFill>
                          <a:latin typeface="Arial" panose="020B0604020202020204" pitchFamily="34" charset="0"/>
                          <a:cs typeface="Arial" panose="020B0604020202020204" pitchFamily="34" charset="0"/>
                        </a:rPr>
                        <a:t>Gaps/ challenges that will be addressed through the amendments </a:t>
                      </a:r>
                    </a:p>
                  </a:txBody>
                  <a:tcPr/>
                </a:tc>
                <a:tc>
                  <a:txBody>
                    <a:bodyPr/>
                    <a:lstStyle/>
                    <a:p>
                      <a:r>
                        <a:rPr lang="en-ZA" sz="1600" dirty="0">
                          <a:solidFill>
                            <a:schemeClr val="tx1"/>
                          </a:solidFill>
                          <a:latin typeface="Arial" panose="020B0604020202020204" pitchFamily="34" charset="0"/>
                          <a:cs typeface="Arial" panose="020B0604020202020204" pitchFamily="34" charset="0"/>
                        </a:rPr>
                        <a:t>Amendments that will be made </a:t>
                      </a:r>
                    </a:p>
                  </a:txBody>
                  <a:tcPr/>
                </a:tc>
                <a:tc>
                  <a:txBody>
                    <a:bodyPr/>
                    <a:lstStyle/>
                    <a:p>
                      <a:r>
                        <a:rPr lang="en-ZA" sz="1600" dirty="0">
                          <a:solidFill>
                            <a:schemeClr val="tx1"/>
                          </a:solidFill>
                          <a:latin typeface="Arial" panose="020B0604020202020204" pitchFamily="34" charset="0"/>
                          <a:cs typeface="Arial" panose="020B0604020202020204" pitchFamily="34" charset="0"/>
                        </a:rPr>
                        <a:t>What it will read like when amended</a:t>
                      </a:r>
                    </a:p>
                  </a:txBody>
                  <a:tcPr/>
                </a:tc>
                <a:tc>
                  <a:txBody>
                    <a:bodyPr/>
                    <a:lstStyle/>
                    <a:p>
                      <a:r>
                        <a:rPr lang="en-ZA" sz="1600" dirty="0">
                          <a:solidFill>
                            <a:schemeClr val="tx1"/>
                          </a:solidFill>
                          <a:latin typeface="Arial" panose="020B0604020202020204" pitchFamily="34" charset="0"/>
                          <a:cs typeface="Arial" panose="020B0604020202020204" pitchFamily="34" charset="0"/>
                        </a:rPr>
                        <a:t>The benefit / impact of the amendment</a:t>
                      </a:r>
                    </a:p>
                  </a:txBody>
                  <a:tcPr/>
                </a:tc>
                <a:extLst>
                  <a:ext uri="{0D108BD9-81ED-4DB2-BD59-A6C34878D82A}">
                    <a16:rowId xmlns:a16="http://schemas.microsoft.com/office/drawing/2014/main" val="2839883828"/>
                  </a:ext>
                </a:extLst>
              </a:tr>
              <a:tr h="3340701">
                <a:tc>
                  <a:txBody>
                    <a:bodyPr/>
                    <a:lstStyle/>
                    <a:p>
                      <a:r>
                        <a:rPr lang="en-ZA" sz="1600" dirty="0">
                          <a:latin typeface="Arial" panose="020B0604020202020204" pitchFamily="34" charset="0"/>
                          <a:cs typeface="Arial" panose="020B0604020202020204" pitchFamily="34" charset="0"/>
                        </a:rPr>
                        <a:t>Section 2</a:t>
                      </a:r>
                    </a:p>
                    <a:p>
                      <a:endParaRPr lang="en-ZA" sz="1600" dirty="0">
                        <a:latin typeface="Arial" panose="020B0604020202020204" pitchFamily="34" charset="0"/>
                        <a:cs typeface="Arial" panose="020B0604020202020204" pitchFamily="34" charset="0"/>
                      </a:endParaRPr>
                    </a:p>
                  </a:txBody>
                  <a:tcPr/>
                </a:tc>
                <a:tc>
                  <a:txBody>
                    <a:bodyPr/>
                    <a:lstStyle/>
                    <a:p>
                      <a:r>
                        <a:rPr lang="en-ZA" sz="1600" dirty="0">
                          <a:latin typeface="Arial" panose="020B0604020202020204" pitchFamily="34" charset="0"/>
                          <a:cs typeface="Arial" panose="020B0604020202020204" pitchFamily="34" charset="0"/>
                        </a:rPr>
                        <a:t>Designation of an assignee for the management control system and the emphasis on their independence</a:t>
                      </a:r>
                    </a:p>
                    <a:p>
                      <a:endParaRPr lang="en-ZA" sz="1600" dirty="0">
                        <a:latin typeface="Arial" panose="020B0604020202020204" pitchFamily="34" charset="0"/>
                        <a:cs typeface="Arial" panose="020B0604020202020204" pitchFamily="34" charset="0"/>
                      </a:endParaRPr>
                    </a:p>
                  </a:txBody>
                  <a:tcPr/>
                </a:tc>
                <a:tc>
                  <a:txBody>
                    <a:bodyPr/>
                    <a:lstStyle/>
                    <a:p>
                      <a:r>
                        <a:rPr lang="en-ZA" sz="1600" dirty="0">
                          <a:latin typeface="Arial" panose="020B0604020202020204" pitchFamily="34" charset="0"/>
                          <a:cs typeface="Arial" panose="020B0604020202020204" pitchFamily="34" charset="0"/>
                        </a:rPr>
                        <a:t>Amendment of section 2 of the Act by substitution in subsection 3 for paragraph (a).</a:t>
                      </a:r>
                    </a:p>
                    <a:p>
                      <a:endParaRPr lang="en-ZA" sz="1600" dirty="0">
                        <a:latin typeface="Arial" panose="020B0604020202020204" pitchFamily="34" charset="0"/>
                        <a:cs typeface="Arial" panose="020B0604020202020204" pitchFamily="34" charset="0"/>
                      </a:endParaRPr>
                    </a:p>
                  </a:txBody>
                  <a:tcPr/>
                </a:tc>
                <a:tc>
                  <a:txBody>
                    <a:bodyPr/>
                    <a:lstStyle/>
                    <a:p>
                      <a:pPr marL="0" indent="0" algn="just">
                        <a:buNone/>
                      </a:pPr>
                      <a:r>
                        <a:rPr lang="en-ZA" sz="1600" u="none" dirty="0">
                          <a:latin typeface="Arial" panose="020B0604020202020204" pitchFamily="34" charset="0"/>
                          <a:cs typeface="Arial" panose="020B0604020202020204" pitchFamily="34" charset="0"/>
                        </a:rPr>
                        <a:t>(ii) </a:t>
                      </a:r>
                      <a:r>
                        <a:rPr lang="en-ZA" sz="1600" u="sng" dirty="0">
                          <a:latin typeface="Arial" panose="020B0604020202020204" pitchFamily="34" charset="0"/>
                          <a:cs typeface="Arial" panose="020B0604020202020204" pitchFamily="34" charset="0"/>
                        </a:rPr>
                        <a:t>having a particular   knowledge of the relevant management control systems, with no direct or indirect personal or financial interest.</a:t>
                      </a:r>
                      <a:endParaRPr lang="en-ZA" sz="1600" dirty="0">
                        <a:latin typeface="Arial" panose="020B0604020202020204" pitchFamily="34" charset="0"/>
                        <a:cs typeface="Arial" panose="020B0604020202020204" pitchFamily="34" charset="0"/>
                      </a:endParaRPr>
                    </a:p>
                  </a:txBody>
                  <a:tcPr/>
                </a:tc>
                <a:tc>
                  <a:txBody>
                    <a:bodyPr/>
                    <a:lstStyle/>
                    <a:p>
                      <a:r>
                        <a:rPr lang="en-ZA" sz="1600" dirty="0">
                          <a:latin typeface="Arial" panose="020B0604020202020204" pitchFamily="34" charset="0"/>
                          <a:cs typeface="Arial" panose="020B0604020202020204" pitchFamily="34" charset="0"/>
                        </a:rPr>
                        <a:t>Designation of appropriately qualified and independent assignee </a:t>
                      </a:r>
                    </a:p>
                    <a:p>
                      <a:endParaRPr lang="en-ZA"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105701458"/>
                  </a:ext>
                </a:extLst>
              </a:tr>
            </a:tbl>
          </a:graphicData>
        </a:graphic>
      </p:graphicFrame>
    </p:spTree>
    <p:extLst>
      <p:ext uri="{BB962C8B-B14F-4D97-AF65-F5344CB8AC3E}">
        <p14:creationId xmlns:p14="http://schemas.microsoft.com/office/powerpoint/2010/main" val="9142819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9E563-3194-4844-B0D1-CFC1ED808626}"/>
              </a:ext>
            </a:extLst>
          </p:cNvPr>
          <p:cNvSpPr>
            <a:spLocks noGrp="1"/>
          </p:cNvSpPr>
          <p:nvPr>
            <p:ph type="title"/>
          </p:nvPr>
        </p:nvSpPr>
        <p:spPr>
          <a:xfrm>
            <a:off x="457200" y="0"/>
            <a:ext cx="8229600" cy="800870"/>
          </a:xfrm>
        </p:spPr>
        <p:txBody>
          <a:bodyPr/>
          <a:lstStyle/>
          <a:p>
            <a:r>
              <a:rPr lang="en-ZA" sz="3200" b="1" dirty="0">
                <a:latin typeface="Arial" panose="020B0604020202020204" pitchFamily="34" charset="0"/>
                <a:cs typeface="Arial" panose="020B0604020202020204" pitchFamily="34" charset="0"/>
              </a:rPr>
              <a:t>5. Amended sections and their purpose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36946402"/>
              </p:ext>
            </p:extLst>
          </p:nvPr>
        </p:nvGraphicFramePr>
        <p:xfrm>
          <a:off x="0" y="800869"/>
          <a:ext cx="9144000" cy="5303520"/>
        </p:xfrm>
        <a:graphic>
          <a:graphicData uri="http://schemas.openxmlformats.org/drawingml/2006/table">
            <a:tbl>
              <a:tblPr firstRow="1" bandRow="1">
                <a:tableStyleId>{5C22544A-7EE6-4342-B048-85BDC9FD1C3A}</a:tableStyleId>
              </a:tblPr>
              <a:tblGrid>
                <a:gridCol w="1259632">
                  <a:extLst>
                    <a:ext uri="{9D8B030D-6E8A-4147-A177-3AD203B41FA5}">
                      <a16:colId xmlns:a16="http://schemas.microsoft.com/office/drawing/2014/main" val="2132369969"/>
                    </a:ext>
                  </a:extLst>
                </a:gridCol>
                <a:gridCol w="1656184">
                  <a:extLst>
                    <a:ext uri="{9D8B030D-6E8A-4147-A177-3AD203B41FA5}">
                      <a16:colId xmlns:a16="http://schemas.microsoft.com/office/drawing/2014/main" val="76186651"/>
                    </a:ext>
                  </a:extLst>
                </a:gridCol>
                <a:gridCol w="1440160">
                  <a:extLst>
                    <a:ext uri="{9D8B030D-6E8A-4147-A177-3AD203B41FA5}">
                      <a16:colId xmlns:a16="http://schemas.microsoft.com/office/drawing/2014/main" val="769848157"/>
                    </a:ext>
                  </a:extLst>
                </a:gridCol>
                <a:gridCol w="3312368">
                  <a:extLst>
                    <a:ext uri="{9D8B030D-6E8A-4147-A177-3AD203B41FA5}">
                      <a16:colId xmlns:a16="http://schemas.microsoft.com/office/drawing/2014/main" val="2739901201"/>
                    </a:ext>
                  </a:extLst>
                </a:gridCol>
                <a:gridCol w="1475656">
                  <a:extLst>
                    <a:ext uri="{9D8B030D-6E8A-4147-A177-3AD203B41FA5}">
                      <a16:colId xmlns:a16="http://schemas.microsoft.com/office/drawing/2014/main" val="3073872986"/>
                    </a:ext>
                  </a:extLst>
                </a:gridCol>
              </a:tblGrid>
              <a:tr h="1180366">
                <a:tc>
                  <a:txBody>
                    <a:bodyPr/>
                    <a:lstStyle/>
                    <a:p>
                      <a:r>
                        <a:rPr lang="en-ZA" sz="1600" b="1" dirty="0">
                          <a:solidFill>
                            <a:schemeClr val="tx1"/>
                          </a:solidFill>
                          <a:latin typeface="Arial" panose="020B0604020202020204" pitchFamily="34" charset="0"/>
                          <a:cs typeface="Arial" panose="020B0604020202020204" pitchFamily="34" charset="0"/>
                        </a:rPr>
                        <a:t>Section to be amended</a:t>
                      </a:r>
                    </a:p>
                  </a:txBody>
                  <a:tcPr/>
                </a:tc>
                <a:tc>
                  <a:txBody>
                    <a:bodyPr/>
                    <a:lstStyle/>
                    <a:p>
                      <a:r>
                        <a:rPr lang="en-ZA" sz="1600" dirty="0">
                          <a:solidFill>
                            <a:schemeClr val="tx1"/>
                          </a:solidFill>
                          <a:latin typeface="Arial" panose="020B0604020202020204" pitchFamily="34" charset="0"/>
                          <a:cs typeface="Arial" panose="020B0604020202020204" pitchFamily="34" charset="0"/>
                        </a:rPr>
                        <a:t>Gaps/ challenges that will be addressed through the amendments </a:t>
                      </a:r>
                    </a:p>
                  </a:txBody>
                  <a:tcPr/>
                </a:tc>
                <a:tc>
                  <a:txBody>
                    <a:bodyPr/>
                    <a:lstStyle/>
                    <a:p>
                      <a:r>
                        <a:rPr lang="en-ZA" sz="1600" dirty="0">
                          <a:solidFill>
                            <a:schemeClr val="tx1"/>
                          </a:solidFill>
                          <a:latin typeface="Arial" panose="020B0604020202020204" pitchFamily="34" charset="0"/>
                          <a:cs typeface="Arial" panose="020B0604020202020204" pitchFamily="34" charset="0"/>
                        </a:rPr>
                        <a:t>Amendments that will be made </a:t>
                      </a:r>
                    </a:p>
                  </a:txBody>
                  <a:tcPr/>
                </a:tc>
                <a:tc>
                  <a:txBody>
                    <a:bodyPr/>
                    <a:lstStyle/>
                    <a:p>
                      <a:r>
                        <a:rPr lang="en-ZA" sz="1600" dirty="0">
                          <a:solidFill>
                            <a:schemeClr val="tx1"/>
                          </a:solidFill>
                          <a:latin typeface="Arial" panose="020B0604020202020204" pitchFamily="34" charset="0"/>
                          <a:cs typeface="Arial" panose="020B0604020202020204" pitchFamily="34" charset="0"/>
                        </a:rPr>
                        <a:t>What it will read like when amended</a:t>
                      </a:r>
                    </a:p>
                  </a:txBody>
                  <a:tcPr/>
                </a:tc>
                <a:tc>
                  <a:txBody>
                    <a:bodyPr/>
                    <a:lstStyle/>
                    <a:p>
                      <a:r>
                        <a:rPr lang="en-ZA" sz="1600" dirty="0">
                          <a:solidFill>
                            <a:schemeClr val="tx1"/>
                          </a:solidFill>
                          <a:latin typeface="Arial" panose="020B0604020202020204" pitchFamily="34" charset="0"/>
                          <a:cs typeface="Arial" panose="020B0604020202020204" pitchFamily="34" charset="0"/>
                        </a:rPr>
                        <a:t>The benefit / impact of the amendment</a:t>
                      </a:r>
                    </a:p>
                  </a:txBody>
                  <a:tcPr/>
                </a:tc>
                <a:extLst>
                  <a:ext uri="{0D108BD9-81ED-4DB2-BD59-A6C34878D82A}">
                    <a16:rowId xmlns:a16="http://schemas.microsoft.com/office/drawing/2014/main" val="3677748518"/>
                  </a:ext>
                </a:extLst>
              </a:tr>
              <a:tr h="3572161">
                <a:tc>
                  <a:txBody>
                    <a:bodyPr/>
                    <a:lstStyle/>
                    <a:p>
                      <a:r>
                        <a:rPr lang="en-ZA" sz="1600" dirty="0">
                          <a:latin typeface="Arial" panose="020B0604020202020204" pitchFamily="34" charset="0"/>
                          <a:cs typeface="Arial" panose="020B0604020202020204" pitchFamily="34" charset="0"/>
                        </a:rPr>
                        <a:t>Section 3</a:t>
                      </a:r>
                    </a:p>
                    <a:p>
                      <a:endParaRPr lang="en-ZA" sz="1600" dirty="0">
                        <a:latin typeface="Arial" panose="020B0604020202020204" pitchFamily="34" charset="0"/>
                        <a:cs typeface="Arial" panose="020B0604020202020204" pitchFamily="34" charset="0"/>
                      </a:endParaRPr>
                    </a:p>
                  </a:txBody>
                  <a:tcPr/>
                </a:tc>
                <a:tc>
                  <a:txBody>
                    <a:bodyPr/>
                    <a:lstStyle/>
                    <a:p>
                      <a:r>
                        <a:rPr lang="en-ZA" sz="1600" dirty="0">
                          <a:latin typeface="Arial" panose="020B0604020202020204" pitchFamily="34" charset="0"/>
                          <a:cs typeface="Arial" panose="020B0604020202020204" pitchFamily="34" charset="0"/>
                        </a:rPr>
                        <a:t>Transparency and accountability in the setting of fees</a:t>
                      </a:r>
                    </a:p>
                    <a:p>
                      <a:endParaRPr lang="en-ZA" sz="1600" dirty="0">
                        <a:latin typeface="Arial" panose="020B0604020202020204" pitchFamily="34" charset="0"/>
                        <a:cs typeface="Arial" panose="020B0604020202020204" pitchFamily="34" charset="0"/>
                      </a:endParaRPr>
                    </a:p>
                  </a:txBody>
                  <a:tcPr/>
                </a:tc>
                <a:tc>
                  <a:txBody>
                    <a:bodyPr/>
                    <a:lstStyle/>
                    <a:p>
                      <a:r>
                        <a:rPr lang="en-ZA" sz="1600" dirty="0">
                          <a:latin typeface="Arial" panose="020B0604020202020204" pitchFamily="34" charset="0"/>
                          <a:cs typeface="Arial" panose="020B0604020202020204" pitchFamily="34" charset="0"/>
                        </a:rPr>
                        <a:t>The insertion after subsection (1A) of the principal Act</a:t>
                      </a:r>
                    </a:p>
                    <a:p>
                      <a:endParaRPr lang="en-ZA" sz="1600" dirty="0">
                        <a:latin typeface="Arial" panose="020B0604020202020204" pitchFamily="34" charset="0"/>
                        <a:cs typeface="Arial" panose="020B0604020202020204" pitchFamily="34" charset="0"/>
                      </a:endParaRPr>
                    </a:p>
                  </a:txBody>
                  <a:tcPr/>
                </a:tc>
                <a:tc>
                  <a:txBody>
                    <a:bodyPr/>
                    <a:lstStyle/>
                    <a:p>
                      <a:pPr algn="just"/>
                      <a:r>
                        <a:rPr lang="en-ZA" sz="1600" dirty="0">
                          <a:latin typeface="Arial" panose="020B0604020202020204" pitchFamily="34" charset="0"/>
                          <a:cs typeface="Arial" panose="020B0604020202020204" pitchFamily="34" charset="0"/>
                        </a:rPr>
                        <a:t>“(1B</a:t>
                      </a:r>
                      <a:r>
                        <a:rPr lang="en-ZA" sz="1600" u="sng" dirty="0">
                          <a:latin typeface="Arial" panose="020B0604020202020204" pitchFamily="34" charset="0"/>
                          <a:cs typeface="Arial" panose="020B0604020202020204" pitchFamily="34" charset="0"/>
                        </a:rPr>
                        <a:t>) Any fee determined in terms of subsection (1(A)(b)(ii) shall be calculated on a cost recovery basis, and shall only come into effect if --</a:t>
                      </a:r>
                    </a:p>
                    <a:p>
                      <a:pPr marL="342900" indent="-342900" algn="just">
                        <a:buAutoNum type="alphaLcParenBoth"/>
                      </a:pPr>
                      <a:r>
                        <a:rPr lang="en-ZA" sz="1600" u="sng" dirty="0">
                          <a:latin typeface="Arial" panose="020B0604020202020204" pitchFamily="34" charset="0"/>
                          <a:cs typeface="Arial" panose="020B0604020202020204" pitchFamily="34" charset="0"/>
                        </a:rPr>
                        <a:t>the assignee concerned,  within a specified period, has submitted a business plan and budget setting out the powers and duties to be exercised and performed by the assignee and the expected costs associated therewith to the executive officer for consideration; </a:t>
                      </a:r>
                    </a:p>
                  </a:txBody>
                  <a:tcPr/>
                </a:tc>
                <a:tc>
                  <a:txBody>
                    <a:bodyPr/>
                    <a:lstStyle/>
                    <a:p>
                      <a:r>
                        <a:rPr lang="en-ZA" sz="1600" dirty="0">
                          <a:latin typeface="Arial" panose="020B0604020202020204" pitchFamily="34" charset="0"/>
                          <a:cs typeface="Arial" panose="020B0604020202020204" pitchFamily="34" charset="0"/>
                        </a:rPr>
                        <a:t>The affected stakeholders will be able to participate in the  determination of fees</a:t>
                      </a:r>
                    </a:p>
                    <a:p>
                      <a:endParaRPr lang="en-ZA"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608238332"/>
                  </a:ext>
                </a:extLst>
              </a:tr>
            </a:tbl>
          </a:graphicData>
        </a:graphic>
      </p:graphicFrame>
    </p:spTree>
    <p:extLst>
      <p:ext uri="{BB962C8B-B14F-4D97-AF65-F5344CB8AC3E}">
        <p14:creationId xmlns:p14="http://schemas.microsoft.com/office/powerpoint/2010/main" val="10574232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9E563-3194-4844-B0D1-CFC1ED808626}"/>
              </a:ext>
            </a:extLst>
          </p:cNvPr>
          <p:cNvSpPr>
            <a:spLocks noGrp="1"/>
          </p:cNvSpPr>
          <p:nvPr>
            <p:ph type="title"/>
          </p:nvPr>
        </p:nvSpPr>
        <p:spPr>
          <a:xfrm>
            <a:off x="457200" y="0"/>
            <a:ext cx="8229600" cy="800870"/>
          </a:xfrm>
        </p:spPr>
        <p:txBody>
          <a:bodyPr/>
          <a:lstStyle/>
          <a:p>
            <a:r>
              <a:rPr lang="en-ZA" sz="3200" b="1" dirty="0">
                <a:latin typeface="Arial" panose="020B0604020202020204" pitchFamily="34" charset="0"/>
                <a:cs typeface="Arial" panose="020B0604020202020204" pitchFamily="34" charset="0"/>
              </a:rPr>
              <a:t>5. Amended sections and their purpose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91069057"/>
              </p:ext>
            </p:extLst>
          </p:nvPr>
        </p:nvGraphicFramePr>
        <p:xfrm>
          <a:off x="0" y="800869"/>
          <a:ext cx="9144000" cy="5126641"/>
        </p:xfrm>
        <a:graphic>
          <a:graphicData uri="http://schemas.openxmlformats.org/drawingml/2006/table">
            <a:tbl>
              <a:tblPr firstRow="1" bandRow="1">
                <a:tableStyleId>{5C22544A-7EE6-4342-B048-85BDC9FD1C3A}</a:tableStyleId>
              </a:tblPr>
              <a:tblGrid>
                <a:gridCol w="1259632">
                  <a:extLst>
                    <a:ext uri="{9D8B030D-6E8A-4147-A177-3AD203B41FA5}">
                      <a16:colId xmlns:a16="http://schemas.microsoft.com/office/drawing/2014/main" val="2132369969"/>
                    </a:ext>
                  </a:extLst>
                </a:gridCol>
                <a:gridCol w="1656184">
                  <a:extLst>
                    <a:ext uri="{9D8B030D-6E8A-4147-A177-3AD203B41FA5}">
                      <a16:colId xmlns:a16="http://schemas.microsoft.com/office/drawing/2014/main" val="76186651"/>
                    </a:ext>
                  </a:extLst>
                </a:gridCol>
                <a:gridCol w="1440160">
                  <a:extLst>
                    <a:ext uri="{9D8B030D-6E8A-4147-A177-3AD203B41FA5}">
                      <a16:colId xmlns:a16="http://schemas.microsoft.com/office/drawing/2014/main" val="769848157"/>
                    </a:ext>
                  </a:extLst>
                </a:gridCol>
                <a:gridCol w="3312368">
                  <a:extLst>
                    <a:ext uri="{9D8B030D-6E8A-4147-A177-3AD203B41FA5}">
                      <a16:colId xmlns:a16="http://schemas.microsoft.com/office/drawing/2014/main" val="2739901201"/>
                    </a:ext>
                  </a:extLst>
                </a:gridCol>
                <a:gridCol w="1475656">
                  <a:extLst>
                    <a:ext uri="{9D8B030D-6E8A-4147-A177-3AD203B41FA5}">
                      <a16:colId xmlns:a16="http://schemas.microsoft.com/office/drawing/2014/main" val="3073872986"/>
                    </a:ext>
                  </a:extLst>
                </a:gridCol>
              </a:tblGrid>
              <a:tr h="1180366">
                <a:tc>
                  <a:txBody>
                    <a:bodyPr/>
                    <a:lstStyle/>
                    <a:p>
                      <a:r>
                        <a:rPr lang="en-ZA" sz="1600" b="1" dirty="0">
                          <a:solidFill>
                            <a:schemeClr val="tx1"/>
                          </a:solidFill>
                          <a:latin typeface="Arial" panose="020B0604020202020204" pitchFamily="34" charset="0"/>
                          <a:cs typeface="Arial" panose="020B0604020202020204" pitchFamily="34" charset="0"/>
                        </a:rPr>
                        <a:t>Section to be amended</a:t>
                      </a:r>
                    </a:p>
                  </a:txBody>
                  <a:tcPr/>
                </a:tc>
                <a:tc>
                  <a:txBody>
                    <a:bodyPr/>
                    <a:lstStyle/>
                    <a:p>
                      <a:r>
                        <a:rPr lang="en-ZA" sz="1600" dirty="0">
                          <a:solidFill>
                            <a:schemeClr val="tx1"/>
                          </a:solidFill>
                          <a:latin typeface="Arial" panose="020B0604020202020204" pitchFamily="34" charset="0"/>
                          <a:cs typeface="Arial" panose="020B0604020202020204" pitchFamily="34" charset="0"/>
                        </a:rPr>
                        <a:t>Gaps/ challenges that will be addressed through the amendments </a:t>
                      </a:r>
                    </a:p>
                  </a:txBody>
                  <a:tcPr/>
                </a:tc>
                <a:tc>
                  <a:txBody>
                    <a:bodyPr/>
                    <a:lstStyle/>
                    <a:p>
                      <a:r>
                        <a:rPr lang="en-ZA" sz="1600" dirty="0">
                          <a:solidFill>
                            <a:schemeClr val="tx1"/>
                          </a:solidFill>
                          <a:latin typeface="Arial" panose="020B0604020202020204" pitchFamily="34" charset="0"/>
                          <a:cs typeface="Arial" panose="020B0604020202020204" pitchFamily="34" charset="0"/>
                        </a:rPr>
                        <a:t>Amendments that will be made </a:t>
                      </a:r>
                    </a:p>
                  </a:txBody>
                  <a:tcPr/>
                </a:tc>
                <a:tc>
                  <a:txBody>
                    <a:bodyPr/>
                    <a:lstStyle/>
                    <a:p>
                      <a:r>
                        <a:rPr lang="en-ZA" sz="1600" dirty="0">
                          <a:solidFill>
                            <a:schemeClr val="tx1"/>
                          </a:solidFill>
                          <a:latin typeface="Arial" panose="020B0604020202020204" pitchFamily="34" charset="0"/>
                          <a:cs typeface="Arial" panose="020B0604020202020204" pitchFamily="34" charset="0"/>
                        </a:rPr>
                        <a:t>What it will read like when amended</a:t>
                      </a:r>
                    </a:p>
                  </a:txBody>
                  <a:tcPr/>
                </a:tc>
                <a:tc>
                  <a:txBody>
                    <a:bodyPr/>
                    <a:lstStyle/>
                    <a:p>
                      <a:r>
                        <a:rPr lang="en-ZA" sz="1600" dirty="0">
                          <a:solidFill>
                            <a:schemeClr val="tx1"/>
                          </a:solidFill>
                          <a:latin typeface="Arial" panose="020B0604020202020204" pitchFamily="34" charset="0"/>
                          <a:cs typeface="Arial" panose="020B0604020202020204" pitchFamily="34" charset="0"/>
                        </a:rPr>
                        <a:t>The benefit / impact of the amendment</a:t>
                      </a:r>
                    </a:p>
                  </a:txBody>
                  <a:tcPr/>
                </a:tc>
                <a:extLst>
                  <a:ext uri="{0D108BD9-81ED-4DB2-BD59-A6C34878D82A}">
                    <a16:rowId xmlns:a16="http://schemas.microsoft.com/office/drawing/2014/main" val="3677748518"/>
                  </a:ext>
                </a:extLst>
              </a:tr>
              <a:tr h="3572161">
                <a:tc>
                  <a:txBody>
                    <a:bodyPr/>
                    <a:lstStyle/>
                    <a:p>
                      <a:r>
                        <a:rPr lang="en-ZA" sz="1600" dirty="0">
                          <a:latin typeface="Arial" panose="020B0604020202020204" pitchFamily="34" charset="0"/>
                          <a:cs typeface="Arial" panose="020B0604020202020204" pitchFamily="34" charset="0"/>
                        </a:rPr>
                        <a:t>Section 3</a:t>
                      </a:r>
                    </a:p>
                    <a:p>
                      <a:endParaRPr lang="en-ZA" sz="1600" dirty="0">
                        <a:latin typeface="Arial" panose="020B0604020202020204" pitchFamily="34" charset="0"/>
                        <a:cs typeface="Arial" panose="020B0604020202020204" pitchFamily="34" charset="0"/>
                      </a:endParaRPr>
                    </a:p>
                  </a:txBody>
                  <a:tcPr/>
                </a:tc>
                <a:tc>
                  <a:txBody>
                    <a:bodyPr/>
                    <a:lstStyle/>
                    <a:p>
                      <a:r>
                        <a:rPr lang="en-ZA" sz="1600" dirty="0">
                          <a:latin typeface="Arial" panose="020B0604020202020204" pitchFamily="34" charset="0"/>
                          <a:cs typeface="Arial" panose="020B0604020202020204" pitchFamily="34" charset="0"/>
                        </a:rPr>
                        <a:t>Transparency and accountability in the setting of fees</a:t>
                      </a:r>
                    </a:p>
                    <a:p>
                      <a:endParaRPr lang="en-ZA" sz="1600" dirty="0">
                        <a:latin typeface="Arial" panose="020B0604020202020204" pitchFamily="34" charset="0"/>
                        <a:cs typeface="Arial" panose="020B0604020202020204" pitchFamily="34" charset="0"/>
                      </a:endParaRPr>
                    </a:p>
                  </a:txBody>
                  <a:tcPr/>
                </a:tc>
                <a:tc>
                  <a:txBody>
                    <a:bodyPr/>
                    <a:lstStyle/>
                    <a:p>
                      <a:r>
                        <a:rPr lang="en-ZA" sz="1600" dirty="0">
                          <a:latin typeface="Arial" panose="020B0604020202020204" pitchFamily="34" charset="0"/>
                          <a:cs typeface="Arial" panose="020B0604020202020204" pitchFamily="34" charset="0"/>
                        </a:rPr>
                        <a:t>The insertion after subsection (1A) of the principal Act</a:t>
                      </a:r>
                    </a:p>
                    <a:p>
                      <a:endParaRPr lang="en-ZA" sz="1600" dirty="0">
                        <a:latin typeface="Arial" panose="020B0604020202020204" pitchFamily="34" charset="0"/>
                        <a:cs typeface="Arial" panose="020B0604020202020204" pitchFamily="34" charset="0"/>
                      </a:endParaRPr>
                    </a:p>
                  </a:txBody>
                  <a:tcPr/>
                </a:tc>
                <a:tc>
                  <a:txBody>
                    <a:bodyPr/>
                    <a:lstStyle/>
                    <a:p>
                      <a:pPr marL="0" indent="0" algn="just">
                        <a:buNone/>
                      </a:pPr>
                      <a:r>
                        <a:rPr lang="en-ZA" sz="1600" u="none" dirty="0">
                          <a:latin typeface="Arial" panose="020B0604020202020204" pitchFamily="34" charset="0"/>
                          <a:cs typeface="Arial" panose="020B0604020202020204" pitchFamily="34" charset="0"/>
                        </a:rPr>
                        <a:t>(b) </a:t>
                      </a:r>
                      <a:r>
                        <a:rPr lang="en-ZA" sz="1600" u="sng" dirty="0">
                          <a:latin typeface="Arial" panose="020B0604020202020204" pitchFamily="34" charset="0"/>
                          <a:cs typeface="Arial" panose="020B0604020202020204" pitchFamily="34" charset="0"/>
                        </a:rPr>
                        <a:t>the executive officer, within a specified period, has invited written comment on the business plan and budget of such assignee from interested parties or individuals who are  directly affected by the actions of that assignee; and</a:t>
                      </a:r>
                      <a:endParaRPr lang="en-ZA" sz="1600" dirty="0">
                        <a:latin typeface="Arial" panose="020B0604020202020204" pitchFamily="34" charset="0"/>
                        <a:cs typeface="Arial" panose="020B0604020202020204" pitchFamily="34" charset="0"/>
                      </a:endParaRPr>
                    </a:p>
                  </a:txBody>
                  <a:tcPr/>
                </a:tc>
                <a:tc>
                  <a:txBody>
                    <a:bodyPr/>
                    <a:lstStyle/>
                    <a:p>
                      <a:r>
                        <a:rPr lang="en-ZA" sz="1600" dirty="0">
                          <a:latin typeface="Arial" panose="020B0604020202020204" pitchFamily="34" charset="0"/>
                          <a:cs typeface="Arial" panose="020B0604020202020204" pitchFamily="34" charset="0"/>
                        </a:rPr>
                        <a:t>The affected stakeholders will be able to participate in the  determination of fees</a:t>
                      </a:r>
                    </a:p>
                    <a:p>
                      <a:endParaRPr lang="en-ZA"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608238332"/>
                  </a:ext>
                </a:extLst>
              </a:tr>
            </a:tbl>
          </a:graphicData>
        </a:graphic>
      </p:graphicFrame>
    </p:spTree>
    <p:extLst>
      <p:ext uri="{BB962C8B-B14F-4D97-AF65-F5344CB8AC3E}">
        <p14:creationId xmlns:p14="http://schemas.microsoft.com/office/powerpoint/2010/main" val="9376912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549D1E3-B734-45FD-9021-5644638C9366}"/>
              </a:ext>
            </a:extLst>
          </p:cNvPr>
          <p:cNvSpPr>
            <a:spLocks noGrp="1"/>
          </p:cNvSpPr>
          <p:nvPr>
            <p:ph type="title"/>
          </p:nvPr>
        </p:nvSpPr>
        <p:spPr>
          <a:xfrm>
            <a:off x="457200" y="0"/>
            <a:ext cx="8229600" cy="656854"/>
          </a:xfrm>
        </p:spPr>
        <p:txBody>
          <a:bodyPr/>
          <a:lstStyle/>
          <a:p>
            <a:r>
              <a:rPr lang="en-ZA" sz="3200" b="1" dirty="0">
                <a:latin typeface="Arial" panose="020B0604020202020204" pitchFamily="34" charset="0"/>
                <a:cs typeface="Arial" panose="020B0604020202020204" pitchFamily="34" charset="0"/>
              </a:rPr>
              <a:t>5. Amended sections and their purpose </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3621981427"/>
              </p:ext>
            </p:extLst>
          </p:nvPr>
        </p:nvGraphicFramePr>
        <p:xfrm>
          <a:off x="107504" y="740220"/>
          <a:ext cx="8928990" cy="5303520"/>
        </p:xfrm>
        <a:graphic>
          <a:graphicData uri="http://schemas.openxmlformats.org/drawingml/2006/table">
            <a:tbl>
              <a:tblPr firstRow="1" bandRow="1">
                <a:tableStyleId>{5C22544A-7EE6-4342-B048-85BDC9FD1C3A}</a:tableStyleId>
              </a:tblPr>
              <a:tblGrid>
                <a:gridCol w="1080120">
                  <a:extLst>
                    <a:ext uri="{9D8B030D-6E8A-4147-A177-3AD203B41FA5}">
                      <a16:colId xmlns:a16="http://schemas.microsoft.com/office/drawing/2014/main" val="3173547760"/>
                    </a:ext>
                  </a:extLst>
                </a:gridCol>
                <a:gridCol w="1800200">
                  <a:extLst>
                    <a:ext uri="{9D8B030D-6E8A-4147-A177-3AD203B41FA5}">
                      <a16:colId xmlns:a16="http://schemas.microsoft.com/office/drawing/2014/main" val="3523791035"/>
                    </a:ext>
                  </a:extLst>
                </a:gridCol>
                <a:gridCol w="1584176">
                  <a:extLst>
                    <a:ext uri="{9D8B030D-6E8A-4147-A177-3AD203B41FA5}">
                      <a16:colId xmlns:a16="http://schemas.microsoft.com/office/drawing/2014/main" val="554393738"/>
                    </a:ext>
                  </a:extLst>
                </a:gridCol>
                <a:gridCol w="3024336">
                  <a:extLst>
                    <a:ext uri="{9D8B030D-6E8A-4147-A177-3AD203B41FA5}">
                      <a16:colId xmlns:a16="http://schemas.microsoft.com/office/drawing/2014/main" val="1787655054"/>
                    </a:ext>
                  </a:extLst>
                </a:gridCol>
                <a:gridCol w="1440158">
                  <a:extLst>
                    <a:ext uri="{9D8B030D-6E8A-4147-A177-3AD203B41FA5}">
                      <a16:colId xmlns:a16="http://schemas.microsoft.com/office/drawing/2014/main" val="821557489"/>
                    </a:ext>
                  </a:extLst>
                </a:gridCol>
              </a:tblGrid>
              <a:tr h="1257303">
                <a:tc>
                  <a:txBody>
                    <a:bodyPr/>
                    <a:lstStyle/>
                    <a:p>
                      <a:r>
                        <a:rPr lang="en-ZA" sz="1600" b="1" dirty="0">
                          <a:solidFill>
                            <a:schemeClr val="tx1"/>
                          </a:solidFill>
                          <a:latin typeface="Arial" panose="020B0604020202020204" pitchFamily="34" charset="0"/>
                          <a:cs typeface="Arial" panose="020B0604020202020204" pitchFamily="34" charset="0"/>
                        </a:rPr>
                        <a:t>Section to be amended</a:t>
                      </a:r>
                    </a:p>
                  </a:txBody>
                  <a:tcPr/>
                </a:tc>
                <a:tc>
                  <a:txBody>
                    <a:bodyPr/>
                    <a:lstStyle/>
                    <a:p>
                      <a:r>
                        <a:rPr lang="en-ZA" sz="1600" dirty="0">
                          <a:solidFill>
                            <a:schemeClr val="tx1"/>
                          </a:solidFill>
                          <a:latin typeface="Arial" panose="020B0604020202020204" pitchFamily="34" charset="0"/>
                          <a:cs typeface="Arial" panose="020B0604020202020204" pitchFamily="34" charset="0"/>
                        </a:rPr>
                        <a:t>Gaps/ challenges that will be addressed through the amendments </a:t>
                      </a:r>
                    </a:p>
                  </a:txBody>
                  <a:tcPr/>
                </a:tc>
                <a:tc>
                  <a:txBody>
                    <a:bodyPr/>
                    <a:lstStyle/>
                    <a:p>
                      <a:r>
                        <a:rPr lang="en-ZA" sz="1600" dirty="0">
                          <a:solidFill>
                            <a:schemeClr val="tx1"/>
                          </a:solidFill>
                          <a:latin typeface="Arial" panose="020B0604020202020204" pitchFamily="34" charset="0"/>
                          <a:cs typeface="Arial" panose="020B0604020202020204" pitchFamily="34" charset="0"/>
                        </a:rPr>
                        <a:t>Amendments that will be made </a:t>
                      </a:r>
                    </a:p>
                  </a:txBody>
                  <a:tcPr/>
                </a:tc>
                <a:tc>
                  <a:txBody>
                    <a:bodyPr/>
                    <a:lstStyle/>
                    <a:p>
                      <a:r>
                        <a:rPr lang="en-ZA" sz="1600" dirty="0">
                          <a:solidFill>
                            <a:schemeClr val="tx1"/>
                          </a:solidFill>
                          <a:latin typeface="Arial" panose="020B0604020202020204" pitchFamily="34" charset="0"/>
                          <a:cs typeface="Arial" panose="020B0604020202020204" pitchFamily="34" charset="0"/>
                        </a:rPr>
                        <a:t>What it will read like when amended</a:t>
                      </a:r>
                    </a:p>
                  </a:txBody>
                  <a:tcPr/>
                </a:tc>
                <a:tc>
                  <a:txBody>
                    <a:bodyPr/>
                    <a:lstStyle/>
                    <a:p>
                      <a:r>
                        <a:rPr lang="en-ZA" sz="1600" dirty="0">
                          <a:solidFill>
                            <a:schemeClr val="tx1"/>
                          </a:solidFill>
                          <a:latin typeface="Arial" panose="020B0604020202020204" pitchFamily="34" charset="0"/>
                          <a:cs typeface="Arial" panose="020B0604020202020204" pitchFamily="34" charset="0"/>
                        </a:rPr>
                        <a:t>The benefit / impact of the amendment</a:t>
                      </a:r>
                    </a:p>
                  </a:txBody>
                  <a:tcPr/>
                </a:tc>
                <a:extLst>
                  <a:ext uri="{0D108BD9-81ED-4DB2-BD59-A6C34878D82A}">
                    <a16:rowId xmlns:a16="http://schemas.microsoft.com/office/drawing/2014/main" val="404648276"/>
                  </a:ext>
                </a:extLst>
              </a:tr>
              <a:tr h="3567232">
                <a:tc>
                  <a:txBody>
                    <a:bodyPr/>
                    <a:lstStyle/>
                    <a:p>
                      <a:r>
                        <a:rPr lang="en-ZA" sz="1600" dirty="0">
                          <a:latin typeface="Arial" panose="020B0604020202020204" pitchFamily="34" charset="0"/>
                          <a:cs typeface="Arial" panose="020B0604020202020204" pitchFamily="34" charset="0"/>
                        </a:rPr>
                        <a:t>Section 3</a:t>
                      </a:r>
                    </a:p>
                    <a:p>
                      <a:endParaRPr lang="en-ZA" sz="1600" dirty="0">
                        <a:latin typeface="Arial" panose="020B0604020202020204" pitchFamily="34" charset="0"/>
                        <a:cs typeface="Arial" panose="020B0604020202020204" pitchFamily="34" charset="0"/>
                      </a:endParaRPr>
                    </a:p>
                    <a:p>
                      <a:endParaRPr lang="en-ZA" sz="1600" dirty="0">
                        <a:latin typeface="Arial" panose="020B0604020202020204" pitchFamily="34" charset="0"/>
                        <a:cs typeface="Arial" panose="020B0604020202020204" pitchFamily="34" charset="0"/>
                      </a:endParaRPr>
                    </a:p>
                    <a:p>
                      <a:endParaRPr lang="en-ZA" sz="1600" dirty="0">
                        <a:latin typeface="Arial" panose="020B0604020202020204" pitchFamily="34" charset="0"/>
                        <a:cs typeface="Arial" panose="020B0604020202020204" pitchFamily="34" charset="0"/>
                      </a:endParaRPr>
                    </a:p>
                    <a:p>
                      <a:endParaRPr lang="en-ZA" sz="1600" dirty="0">
                        <a:latin typeface="Arial" panose="020B0604020202020204" pitchFamily="34" charset="0"/>
                        <a:cs typeface="Arial" panose="020B0604020202020204" pitchFamily="34" charset="0"/>
                      </a:endParaRPr>
                    </a:p>
                    <a:p>
                      <a:endParaRPr lang="en-ZA" sz="1600" dirty="0">
                        <a:latin typeface="Arial" panose="020B0604020202020204" pitchFamily="34" charset="0"/>
                        <a:cs typeface="Arial" panose="020B0604020202020204" pitchFamily="34" charset="0"/>
                      </a:endParaRPr>
                    </a:p>
                    <a:p>
                      <a:endParaRPr lang="en-ZA" sz="1600" dirty="0">
                        <a:latin typeface="Arial" panose="020B0604020202020204" pitchFamily="34" charset="0"/>
                        <a:cs typeface="Arial" panose="020B0604020202020204" pitchFamily="34" charset="0"/>
                      </a:endParaRPr>
                    </a:p>
                    <a:p>
                      <a:endParaRPr lang="en-ZA" sz="1600" dirty="0">
                        <a:latin typeface="Arial" panose="020B0604020202020204" pitchFamily="34" charset="0"/>
                        <a:cs typeface="Arial" panose="020B0604020202020204" pitchFamily="34" charset="0"/>
                      </a:endParaRPr>
                    </a:p>
                    <a:p>
                      <a:endParaRPr lang="en-ZA" sz="1600" dirty="0">
                        <a:latin typeface="Arial" panose="020B0604020202020204" pitchFamily="34" charset="0"/>
                        <a:cs typeface="Arial" panose="020B0604020202020204" pitchFamily="34" charset="0"/>
                      </a:endParaRPr>
                    </a:p>
                    <a:p>
                      <a:endParaRPr lang="en-ZA" sz="1600" dirty="0">
                        <a:latin typeface="Arial" panose="020B0604020202020204" pitchFamily="34" charset="0"/>
                        <a:cs typeface="Arial" panose="020B0604020202020204" pitchFamily="34" charset="0"/>
                      </a:endParaRPr>
                    </a:p>
                    <a:p>
                      <a:r>
                        <a:rPr lang="en-ZA" sz="1600" dirty="0">
                          <a:latin typeface="Arial" panose="020B0604020202020204" pitchFamily="34" charset="0"/>
                          <a:cs typeface="Arial" panose="020B0604020202020204" pitchFamily="34" charset="0"/>
                        </a:rPr>
                        <a:t>Section 3A</a:t>
                      </a:r>
                    </a:p>
                    <a:p>
                      <a:endParaRPr lang="en-ZA" sz="1600" dirty="0">
                        <a:latin typeface="Arial" panose="020B0604020202020204" pitchFamily="34" charset="0"/>
                        <a:cs typeface="Arial" panose="020B0604020202020204" pitchFamily="34" charset="0"/>
                      </a:endParaRPr>
                    </a:p>
                    <a:p>
                      <a:endParaRPr lang="en-ZA" sz="1600" dirty="0">
                        <a:latin typeface="Arial" panose="020B0604020202020204" pitchFamily="34" charset="0"/>
                        <a:cs typeface="Arial" panose="020B0604020202020204" pitchFamily="34" charset="0"/>
                      </a:endParaRPr>
                    </a:p>
                  </a:txBody>
                  <a:tcPr/>
                </a:tc>
                <a:tc>
                  <a:txBody>
                    <a:bodyPr/>
                    <a:lstStyle/>
                    <a:p>
                      <a:r>
                        <a:rPr lang="en-ZA" sz="1600" dirty="0">
                          <a:latin typeface="Arial" panose="020B0604020202020204" pitchFamily="34" charset="0"/>
                          <a:cs typeface="Arial" panose="020B0604020202020204" pitchFamily="34" charset="0"/>
                        </a:rPr>
                        <a:t>Transparency and accountability in the setting of fees</a:t>
                      </a:r>
                    </a:p>
                    <a:p>
                      <a:endParaRPr lang="en-ZA" sz="1600" dirty="0">
                        <a:latin typeface="Arial" panose="020B0604020202020204" pitchFamily="34" charset="0"/>
                        <a:cs typeface="Arial" panose="020B0604020202020204" pitchFamily="34" charset="0"/>
                      </a:endParaRPr>
                    </a:p>
                    <a:p>
                      <a:endParaRPr lang="en-ZA" sz="1600" dirty="0">
                        <a:latin typeface="Arial" panose="020B0604020202020204" pitchFamily="34" charset="0"/>
                        <a:cs typeface="Arial" panose="020B0604020202020204" pitchFamily="34" charset="0"/>
                      </a:endParaRPr>
                    </a:p>
                    <a:p>
                      <a:endParaRPr lang="en-ZA" sz="1600" dirty="0">
                        <a:latin typeface="Arial" panose="020B0604020202020204" pitchFamily="34" charset="0"/>
                        <a:cs typeface="Arial" panose="020B0604020202020204" pitchFamily="34" charset="0"/>
                      </a:endParaRPr>
                    </a:p>
                    <a:p>
                      <a:endParaRPr lang="en-ZA" sz="1600" dirty="0">
                        <a:latin typeface="Arial" panose="020B0604020202020204" pitchFamily="34" charset="0"/>
                        <a:cs typeface="Arial" panose="020B0604020202020204" pitchFamily="34" charset="0"/>
                      </a:endParaRPr>
                    </a:p>
                    <a:p>
                      <a:endParaRPr lang="en-ZA" sz="1600" dirty="0">
                        <a:latin typeface="Arial" panose="020B0604020202020204" pitchFamily="34" charset="0"/>
                        <a:cs typeface="Arial" panose="020B0604020202020204" pitchFamily="34" charset="0"/>
                      </a:endParaRPr>
                    </a:p>
                    <a:p>
                      <a:endParaRPr lang="en-ZA"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Lack of alternative method of inspection or enforcement</a:t>
                      </a:r>
                      <a:endParaRPr lang="en-ZA" sz="1600" dirty="0">
                        <a:latin typeface="Arial" panose="020B0604020202020204" pitchFamily="34" charset="0"/>
                        <a:cs typeface="Arial" panose="020B0604020202020204" pitchFamily="34" charset="0"/>
                      </a:endParaRPr>
                    </a:p>
                  </a:txBody>
                  <a:tcPr/>
                </a:tc>
                <a:tc>
                  <a:txBody>
                    <a:bodyPr/>
                    <a:lstStyle/>
                    <a:p>
                      <a:r>
                        <a:rPr lang="en-ZA" sz="1600" dirty="0">
                          <a:latin typeface="Arial" panose="020B0604020202020204" pitchFamily="34" charset="0"/>
                          <a:cs typeface="Arial" panose="020B0604020202020204" pitchFamily="34" charset="0"/>
                        </a:rPr>
                        <a:t>The insertion after subsection (1A) of the principal Act</a:t>
                      </a:r>
                    </a:p>
                    <a:p>
                      <a:endParaRPr lang="en-ZA" sz="1600" dirty="0">
                        <a:latin typeface="Arial" panose="020B0604020202020204" pitchFamily="34" charset="0"/>
                        <a:cs typeface="Arial" panose="020B0604020202020204" pitchFamily="34" charset="0"/>
                      </a:endParaRPr>
                    </a:p>
                    <a:p>
                      <a:endParaRPr lang="en-ZA" sz="1600" dirty="0">
                        <a:latin typeface="Arial" panose="020B0604020202020204" pitchFamily="34" charset="0"/>
                        <a:cs typeface="Arial" panose="020B0604020202020204" pitchFamily="34" charset="0"/>
                      </a:endParaRPr>
                    </a:p>
                    <a:p>
                      <a:endParaRPr lang="en-ZA" sz="1600" dirty="0">
                        <a:latin typeface="Arial" panose="020B0604020202020204" pitchFamily="34" charset="0"/>
                        <a:cs typeface="Arial" panose="020B0604020202020204" pitchFamily="34" charset="0"/>
                      </a:endParaRPr>
                    </a:p>
                    <a:p>
                      <a:endParaRPr lang="en-ZA" sz="1600" dirty="0">
                        <a:latin typeface="Arial" panose="020B0604020202020204" pitchFamily="34" charset="0"/>
                        <a:cs typeface="Arial" panose="020B0604020202020204" pitchFamily="34" charset="0"/>
                      </a:endParaRPr>
                    </a:p>
                    <a:p>
                      <a:endParaRPr lang="en-ZA"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Substitution for the heading [Inspection]</a:t>
                      </a:r>
                      <a:endParaRPr lang="en-ZA" sz="1600" dirty="0">
                        <a:latin typeface="Arial" panose="020B0604020202020204" pitchFamily="34" charset="0"/>
                        <a:cs typeface="Arial" panose="020B0604020202020204" pitchFamily="34" charset="0"/>
                      </a:endParaRPr>
                    </a:p>
                  </a:txBody>
                  <a:tcPr/>
                </a:tc>
                <a:tc>
                  <a:txBody>
                    <a:bodyPr/>
                    <a:lstStyle/>
                    <a:p>
                      <a:pPr algn="just"/>
                      <a:r>
                        <a:rPr lang="en-ZA" sz="1600" dirty="0">
                          <a:latin typeface="Arial" panose="020B0604020202020204" pitchFamily="34" charset="0"/>
                          <a:cs typeface="Arial" panose="020B0604020202020204" pitchFamily="34" charset="0"/>
                        </a:rPr>
                        <a:t>(c) </a:t>
                      </a:r>
                      <a:r>
                        <a:rPr lang="en-ZA" sz="1600" u="sng" dirty="0">
                          <a:latin typeface="Arial" panose="020B0604020202020204" pitchFamily="34" charset="0"/>
                          <a:cs typeface="Arial" panose="020B0604020202020204" pitchFamily="34" charset="0"/>
                        </a:rPr>
                        <a:t>the executive officer, after consideration of the comments received in terms of paragraph </a:t>
                      </a:r>
                      <a:r>
                        <a:rPr lang="en-ZA" sz="1600" dirty="0">
                          <a:latin typeface="Arial" panose="020B0604020202020204" pitchFamily="34" charset="0"/>
                          <a:cs typeface="Arial" panose="020B0604020202020204" pitchFamily="34" charset="0"/>
                        </a:rPr>
                        <a:t>(b), </a:t>
                      </a:r>
                      <a:r>
                        <a:rPr lang="en-ZA" sz="1600" u="sng" dirty="0">
                          <a:latin typeface="Arial" panose="020B0604020202020204" pitchFamily="34" charset="0"/>
                          <a:cs typeface="Arial" panose="020B0604020202020204" pitchFamily="34" charset="0"/>
                        </a:rPr>
                        <a:t>has in writing approved the business plan and budget of the assignee for a specified period, not exceeding 12 months, set out in such approval.”</a:t>
                      </a:r>
                    </a:p>
                    <a:p>
                      <a:pPr algn="just"/>
                      <a:endParaRPr lang="en-ZA" sz="1600" u="sng" dirty="0">
                        <a:latin typeface="Arial" panose="020B0604020202020204" pitchFamily="34" charset="0"/>
                        <a:cs typeface="Arial" panose="020B0604020202020204" pitchFamily="34" charset="0"/>
                      </a:endParaRPr>
                    </a:p>
                    <a:p>
                      <a:pPr algn="just"/>
                      <a:r>
                        <a:rPr lang="en-US" sz="1600" dirty="0">
                          <a:latin typeface="Arial" panose="020B0604020202020204" pitchFamily="34" charset="0"/>
                          <a:cs typeface="Arial" panose="020B0604020202020204" pitchFamily="34" charset="0"/>
                        </a:rPr>
                        <a:t>(a)“3A.  </a:t>
                      </a:r>
                      <a:r>
                        <a:rPr lang="en-US" sz="1600" u="sng" dirty="0">
                          <a:latin typeface="Arial" panose="020B0604020202020204" pitchFamily="34" charset="0"/>
                          <a:cs typeface="Arial" panose="020B0604020202020204" pitchFamily="34" charset="0"/>
                        </a:rPr>
                        <a:t>Audit or inspection</a:t>
                      </a:r>
                      <a:r>
                        <a:rPr lang="en-US" sz="1600" dirty="0">
                          <a:latin typeface="Arial" panose="020B0604020202020204" pitchFamily="34" charset="0"/>
                          <a:cs typeface="Arial" panose="020B0604020202020204" pitchFamily="34" charset="0"/>
                        </a:rPr>
                        <a:t>, grading and sampling for quality control;</a:t>
                      </a:r>
                    </a:p>
                    <a:p>
                      <a:pPr algn="just"/>
                      <a:endParaRPr lang="en-ZA" sz="1600" dirty="0">
                        <a:latin typeface="Arial" panose="020B0604020202020204" pitchFamily="34" charset="0"/>
                        <a:cs typeface="Arial" panose="020B0604020202020204" pitchFamily="34" charset="0"/>
                      </a:endParaRPr>
                    </a:p>
                  </a:txBody>
                  <a:tcPr/>
                </a:tc>
                <a:tc>
                  <a:txBody>
                    <a:bodyPr/>
                    <a:lstStyle/>
                    <a:p>
                      <a:r>
                        <a:rPr lang="en-ZA" sz="1600" dirty="0">
                          <a:latin typeface="Arial" panose="020B0604020202020204" pitchFamily="34" charset="0"/>
                          <a:cs typeface="Arial" panose="020B0604020202020204" pitchFamily="34" charset="0"/>
                        </a:rPr>
                        <a:t>Transparency and openness </a:t>
                      </a:r>
                    </a:p>
                    <a:p>
                      <a:endParaRPr lang="en-ZA" sz="1600" dirty="0">
                        <a:latin typeface="Arial" panose="020B0604020202020204" pitchFamily="34" charset="0"/>
                        <a:cs typeface="Arial" panose="020B0604020202020204" pitchFamily="34" charset="0"/>
                      </a:endParaRPr>
                    </a:p>
                    <a:p>
                      <a:endParaRPr lang="en-ZA" sz="1600" dirty="0">
                        <a:latin typeface="Arial" panose="020B0604020202020204" pitchFamily="34" charset="0"/>
                        <a:cs typeface="Arial" panose="020B0604020202020204" pitchFamily="34" charset="0"/>
                      </a:endParaRPr>
                    </a:p>
                    <a:p>
                      <a:endParaRPr lang="en-ZA" sz="1600" dirty="0">
                        <a:latin typeface="Arial" panose="020B0604020202020204" pitchFamily="34" charset="0"/>
                        <a:cs typeface="Arial" panose="020B0604020202020204" pitchFamily="34" charset="0"/>
                      </a:endParaRPr>
                    </a:p>
                    <a:p>
                      <a:endParaRPr lang="en-ZA" sz="1600" dirty="0">
                        <a:latin typeface="Arial" panose="020B0604020202020204" pitchFamily="34" charset="0"/>
                        <a:cs typeface="Arial" panose="020B0604020202020204" pitchFamily="34" charset="0"/>
                      </a:endParaRPr>
                    </a:p>
                    <a:p>
                      <a:endParaRPr lang="en-ZA" sz="1600" dirty="0">
                        <a:latin typeface="Arial" panose="020B0604020202020204" pitchFamily="34" charset="0"/>
                        <a:cs typeface="Arial" panose="020B0604020202020204" pitchFamily="34" charset="0"/>
                      </a:endParaRPr>
                    </a:p>
                    <a:p>
                      <a:endParaRPr lang="en-ZA" sz="1600" dirty="0">
                        <a:latin typeface="Arial" panose="020B0604020202020204" pitchFamily="34" charset="0"/>
                        <a:cs typeface="Arial" panose="020B0604020202020204" pitchFamily="34" charset="0"/>
                      </a:endParaRPr>
                    </a:p>
                    <a:p>
                      <a:endParaRPr lang="en-ZA" sz="1600" dirty="0">
                        <a:latin typeface="Arial" panose="020B0604020202020204" pitchFamily="34" charset="0"/>
                        <a:cs typeface="Arial" panose="020B0604020202020204" pitchFamily="34" charset="0"/>
                      </a:endParaRPr>
                    </a:p>
                    <a:p>
                      <a:r>
                        <a:rPr lang="en-ZA" sz="1600" dirty="0">
                          <a:latin typeface="Arial" panose="020B0604020202020204" pitchFamily="34" charset="0"/>
                          <a:cs typeface="Arial" panose="020B0604020202020204" pitchFamily="34" charset="0"/>
                        </a:rPr>
                        <a:t>Lower cost of compliance</a:t>
                      </a:r>
                    </a:p>
                    <a:p>
                      <a:endParaRPr lang="en-ZA"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790909937"/>
                  </a:ext>
                </a:extLst>
              </a:tr>
            </a:tbl>
          </a:graphicData>
        </a:graphic>
      </p:graphicFrame>
    </p:spTree>
    <p:extLst>
      <p:ext uri="{BB962C8B-B14F-4D97-AF65-F5344CB8AC3E}">
        <p14:creationId xmlns:p14="http://schemas.microsoft.com/office/powerpoint/2010/main" val="29181255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549D1E3-B734-45FD-9021-5644638C9366}"/>
              </a:ext>
            </a:extLst>
          </p:cNvPr>
          <p:cNvSpPr>
            <a:spLocks noGrp="1"/>
          </p:cNvSpPr>
          <p:nvPr>
            <p:ph type="title"/>
          </p:nvPr>
        </p:nvSpPr>
        <p:spPr>
          <a:xfrm>
            <a:off x="457200" y="0"/>
            <a:ext cx="8229600" cy="656854"/>
          </a:xfrm>
        </p:spPr>
        <p:txBody>
          <a:bodyPr/>
          <a:lstStyle/>
          <a:p>
            <a:r>
              <a:rPr lang="en-ZA" sz="3200" b="1" dirty="0">
                <a:latin typeface="Arial" panose="020B0604020202020204" pitchFamily="34" charset="0"/>
                <a:cs typeface="Arial" panose="020B0604020202020204" pitchFamily="34" charset="0"/>
              </a:rPr>
              <a:t>5. Amended sections and their purpose </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254037957"/>
              </p:ext>
            </p:extLst>
          </p:nvPr>
        </p:nvGraphicFramePr>
        <p:xfrm>
          <a:off x="107504" y="529525"/>
          <a:ext cx="8928991" cy="5547360"/>
        </p:xfrm>
        <a:graphic>
          <a:graphicData uri="http://schemas.openxmlformats.org/drawingml/2006/table">
            <a:tbl>
              <a:tblPr firstRow="1" bandRow="1">
                <a:tableStyleId>{5C22544A-7EE6-4342-B048-85BDC9FD1C3A}</a:tableStyleId>
              </a:tblPr>
              <a:tblGrid>
                <a:gridCol w="1080120">
                  <a:extLst>
                    <a:ext uri="{9D8B030D-6E8A-4147-A177-3AD203B41FA5}">
                      <a16:colId xmlns:a16="http://schemas.microsoft.com/office/drawing/2014/main" val="3173547760"/>
                    </a:ext>
                  </a:extLst>
                </a:gridCol>
                <a:gridCol w="2016224">
                  <a:extLst>
                    <a:ext uri="{9D8B030D-6E8A-4147-A177-3AD203B41FA5}">
                      <a16:colId xmlns:a16="http://schemas.microsoft.com/office/drawing/2014/main" val="3523791035"/>
                    </a:ext>
                  </a:extLst>
                </a:gridCol>
                <a:gridCol w="1512168">
                  <a:extLst>
                    <a:ext uri="{9D8B030D-6E8A-4147-A177-3AD203B41FA5}">
                      <a16:colId xmlns:a16="http://schemas.microsoft.com/office/drawing/2014/main" val="554393738"/>
                    </a:ext>
                  </a:extLst>
                </a:gridCol>
                <a:gridCol w="2664296">
                  <a:extLst>
                    <a:ext uri="{9D8B030D-6E8A-4147-A177-3AD203B41FA5}">
                      <a16:colId xmlns:a16="http://schemas.microsoft.com/office/drawing/2014/main" val="1787655054"/>
                    </a:ext>
                  </a:extLst>
                </a:gridCol>
                <a:gridCol w="1656183">
                  <a:extLst>
                    <a:ext uri="{9D8B030D-6E8A-4147-A177-3AD203B41FA5}">
                      <a16:colId xmlns:a16="http://schemas.microsoft.com/office/drawing/2014/main" val="821557489"/>
                    </a:ext>
                  </a:extLst>
                </a:gridCol>
              </a:tblGrid>
              <a:tr h="1228159">
                <a:tc>
                  <a:txBody>
                    <a:bodyPr/>
                    <a:lstStyle/>
                    <a:p>
                      <a:r>
                        <a:rPr lang="en-ZA" sz="1600" b="1" dirty="0">
                          <a:solidFill>
                            <a:schemeClr val="tx1"/>
                          </a:solidFill>
                          <a:latin typeface="Arial" panose="020B0604020202020204" pitchFamily="34" charset="0"/>
                          <a:cs typeface="Arial" panose="020B0604020202020204" pitchFamily="34" charset="0"/>
                        </a:rPr>
                        <a:t>Section to be amended</a:t>
                      </a:r>
                    </a:p>
                  </a:txBody>
                  <a:tcPr/>
                </a:tc>
                <a:tc>
                  <a:txBody>
                    <a:bodyPr/>
                    <a:lstStyle/>
                    <a:p>
                      <a:r>
                        <a:rPr lang="en-ZA" sz="1600" dirty="0">
                          <a:solidFill>
                            <a:schemeClr val="tx1"/>
                          </a:solidFill>
                          <a:latin typeface="Arial" panose="020B0604020202020204" pitchFamily="34" charset="0"/>
                          <a:cs typeface="Arial" panose="020B0604020202020204" pitchFamily="34" charset="0"/>
                        </a:rPr>
                        <a:t>Gaps/ challenges that will be addressed through the amendments </a:t>
                      </a:r>
                    </a:p>
                  </a:txBody>
                  <a:tcPr/>
                </a:tc>
                <a:tc>
                  <a:txBody>
                    <a:bodyPr/>
                    <a:lstStyle/>
                    <a:p>
                      <a:r>
                        <a:rPr lang="en-ZA" sz="1600" dirty="0">
                          <a:solidFill>
                            <a:schemeClr val="tx1"/>
                          </a:solidFill>
                          <a:latin typeface="Arial" panose="020B0604020202020204" pitchFamily="34" charset="0"/>
                          <a:cs typeface="Arial" panose="020B0604020202020204" pitchFamily="34" charset="0"/>
                        </a:rPr>
                        <a:t>Amendments that will be made </a:t>
                      </a:r>
                    </a:p>
                  </a:txBody>
                  <a:tcPr/>
                </a:tc>
                <a:tc>
                  <a:txBody>
                    <a:bodyPr/>
                    <a:lstStyle/>
                    <a:p>
                      <a:r>
                        <a:rPr lang="en-ZA" sz="1600" dirty="0">
                          <a:solidFill>
                            <a:schemeClr val="tx1"/>
                          </a:solidFill>
                          <a:latin typeface="Arial" panose="020B0604020202020204" pitchFamily="34" charset="0"/>
                          <a:cs typeface="Arial" panose="020B0604020202020204" pitchFamily="34" charset="0"/>
                        </a:rPr>
                        <a:t>What it will read like when amended</a:t>
                      </a:r>
                    </a:p>
                  </a:txBody>
                  <a:tcPr/>
                </a:tc>
                <a:tc>
                  <a:txBody>
                    <a:bodyPr/>
                    <a:lstStyle/>
                    <a:p>
                      <a:r>
                        <a:rPr lang="en-ZA" sz="1600" dirty="0">
                          <a:solidFill>
                            <a:schemeClr val="tx1"/>
                          </a:solidFill>
                          <a:latin typeface="Arial" panose="020B0604020202020204" pitchFamily="34" charset="0"/>
                          <a:cs typeface="Arial" panose="020B0604020202020204" pitchFamily="34" charset="0"/>
                        </a:rPr>
                        <a:t>The benefit / impact of the amendment</a:t>
                      </a:r>
                    </a:p>
                  </a:txBody>
                  <a:tcPr/>
                </a:tc>
                <a:extLst>
                  <a:ext uri="{0D108BD9-81ED-4DB2-BD59-A6C34878D82A}">
                    <a16:rowId xmlns:a16="http://schemas.microsoft.com/office/drawing/2014/main" val="404648276"/>
                  </a:ext>
                </a:extLst>
              </a:tr>
              <a:tr h="3884410">
                <a:tc>
                  <a:txBody>
                    <a:bodyPr/>
                    <a:lstStyle/>
                    <a:p>
                      <a:r>
                        <a:rPr lang="en-ZA" sz="1600" dirty="0">
                          <a:latin typeface="Arial" panose="020B0604020202020204" pitchFamily="34" charset="0"/>
                          <a:cs typeface="Arial" panose="020B0604020202020204" pitchFamily="34" charset="0"/>
                        </a:rPr>
                        <a:t>Section 3A</a:t>
                      </a:r>
                    </a:p>
                    <a:p>
                      <a:endParaRPr lang="en-ZA" sz="1400" dirty="0">
                        <a:latin typeface="Arial" panose="020B0604020202020204" pitchFamily="34" charset="0"/>
                        <a:cs typeface="Arial" panose="020B0604020202020204" pitchFamily="34" charset="0"/>
                      </a:endParaRPr>
                    </a:p>
                  </a:txBody>
                  <a:tcPr/>
                </a:tc>
                <a:tc>
                  <a:txBody>
                    <a:bodyPr/>
                    <a:lstStyle/>
                    <a:p>
                      <a:r>
                        <a:rPr lang="en-ZA" sz="1600" dirty="0">
                          <a:latin typeface="Arial" panose="020B0604020202020204" pitchFamily="34" charset="0"/>
                          <a:cs typeface="Arial" panose="020B0604020202020204" pitchFamily="34" charset="0"/>
                        </a:rPr>
                        <a:t>Lack of alternative method of inspection or enforcement</a:t>
                      </a:r>
                    </a:p>
                    <a:p>
                      <a:endParaRPr lang="en-ZA" sz="1600" dirty="0">
                        <a:latin typeface="Arial" panose="020B0604020202020204" pitchFamily="34" charset="0"/>
                        <a:cs typeface="Arial" panose="020B0604020202020204" pitchFamily="34" charset="0"/>
                      </a:endParaRPr>
                    </a:p>
                  </a:txBody>
                  <a:tcPr/>
                </a:tc>
                <a:tc>
                  <a:txBody>
                    <a:bodyPr/>
                    <a:lstStyle/>
                    <a:p>
                      <a:r>
                        <a:rPr lang="en-ZA" sz="1600" dirty="0">
                          <a:latin typeface="Arial" panose="020B0604020202020204" pitchFamily="34" charset="0"/>
                          <a:cs typeface="Arial" panose="020B0604020202020204" pitchFamily="34" charset="0"/>
                        </a:rPr>
                        <a:t>Substitution in subsection 2 for paragraph (c)</a:t>
                      </a:r>
                    </a:p>
                    <a:p>
                      <a:endParaRPr lang="en-ZA" sz="1600" dirty="0">
                        <a:latin typeface="Arial" panose="020B0604020202020204" pitchFamily="34" charset="0"/>
                        <a:cs typeface="Arial" panose="020B0604020202020204" pitchFamily="34" charset="0"/>
                      </a:endParaRPr>
                    </a:p>
                    <a:p>
                      <a:endParaRPr lang="en-ZA" sz="1600" dirty="0">
                        <a:latin typeface="Arial" panose="020B0604020202020204" pitchFamily="34" charset="0"/>
                        <a:cs typeface="Arial" panose="020B0604020202020204" pitchFamily="34" charset="0"/>
                      </a:endParaRPr>
                    </a:p>
                    <a:p>
                      <a:endParaRPr lang="en-ZA" sz="1600" dirty="0">
                        <a:latin typeface="Arial" panose="020B0604020202020204" pitchFamily="34" charset="0"/>
                        <a:cs typeface="Arial" panose="020B0604020202020204" pitchFamily="34" charset="0"/>
                      </a:endParaRPr>
                    </a:p>
                    <a:p>
                      <a:endParaRPr lang="en-ZA" sz="1600" dirty="0">
                        <a:latin typeface="Arial" panose="020B0604020202020204" pitchFamily="34" charset="0"/>
                        <a:cs typeface="Arial" panose="020B0604020202020204" pitchFamily="34" charset="0"/>
                      </a:endParaRPr>
                    </a:p>
                    <a:p>
                      <a:endParaRPr lang="en-ZA" sz="1600" dirty="0">
                        <a:latin typeface="Arial" panose="020B0604020202020204" pitchFamily="34" charset="0"/>
                        <a:cs typeface="Arial" panose="020B0604020202020204" pitchFamily="34" charset="0"/>
                      </a:endParaRPr>
                    </a:p>
                    <a:p>
                      <a:endParaRPr lang="en-ZA" sz="1600" dirty="0">
                        <a:latin typeface="Arial" panose="020B0604020202020204" pitchFamily="34" charset="0"/>
                        <a:cs typeface="Arial" panose="020B0604020202020204" pitchFamily="34" charset="0"/>
                      </a:endParaRPr>
                    </a:p>
                    <a:p>
                      <a:endParaRPr lang="en-ZA" sz="1600" dirty="0">
                        <a:latin typeface="Arial" panose="020B0604020202020204" pitchFamily="34" charset="0"/>
                        <a:cs typeface="Arial" panose="020B0604020202020204" pitchFamily="34" charset="0"/>
                      </a:endParaRPr>
                    </a:p>
                    <a:p>
                      <a:endParaRPr lang="en-ZA" sz="1600" dirty="0">
                        <a:latin typeface="Arial" panose="020B0604020202020204" pitchFamily="34" charset="0"/>
                        <a:cs typeface="Arial" panose="020B0604020202020204" pitchFamily="34" charset="0"/>
                      </a:endParaRPr>
                    </a:p>
                    <a:p>
                      <a:endParaRPr lang="en-ZA" sz="1600" dirty="0">
                        <a:latin typeface="Arial" panose="020B0604020202020204" pitchFamily="34" charset="0"/>
                        <a:cs typeface="Arial" panose="020B0604020202020204" pitchFamily="34" charset="0"/>
                      </a:endParaRPr>
                    </a:p>
                    <a:p>
                      <a:endParaRPr lang="en-ZA" sz="1600" dirty="0">
                        <a:latin typeface="Arial" panose="020B0604020202020204" pitchFamily="34" charset="0"/>
                        <a:cs typeface="Arial" panose="020B0604020202020204" pitchFamily="34" charset="0"/>
                      </a:endParaRPr>
                    </a:p>
                    <a:p>
                      <a:endParaRPr lang="en-ZA" sz="1600" dirty="0">
                        <a:latin typeface="Arial" panose="020B0604020202020204" pitchFamily="34" charset="0"/>
                        <a:cs typeface="Arial" panose="020B0604020202020204" pitchFamily="34" charset="0"/>
                      </a:endParaRPr>
                    </a:p>
                    <a:p>
                      <a:endParaRPr lang="en-ZA" sz="1600" dirty="0">
                        <a:latin typeface="Arial" panose="020B0604020202020204" pitchFamily="34" charset="0"/>
                        <a:cs typeface="Arial" panose="020B0604020202020204" pitchFamily="34" charset="0"/>
                      </a:endParaRPr>
                    </a:p>
                    <a:p>
                      <a:endParaRPr lang="en-ZA" sz="1600" dirty="0">
                        <a:latin typeface="Arial" panose="020B0604020202020204" pitchFamily="34" charset="0"/>
                        <a:cs typeface="Arial" panose="020B0604020202020204" pitchFamily="34" charset="0"/>
                      </a:endParaRPr>
                    </a:p>
                  </a:txBody>
                  <a:tcPr/>
                </a:tc>
                <a:tc>
                  <a:txBody>
                    <a:bodyPr/>
                    <a:lstStyle/>
                    <a:p>
                      <a:pPr algn="just"/>
                      <a:r>
                        <a:rPr lang="en-ZA" sz="1600" u="none" dirty="0">
                          <a:latin typeface="Arial" panose="020B0604020202020204" pitchFamily="34" charset="0"/>
                          <a:cs typeface="Arial" panose="020B0604020202020204" pitchFamily="34" charset="0"/>
                        </a:rPr>
                        <a:t>(c) </a:t>
                      </a:r>
                      <a:r>
                        <a:rPr lang="en-ZA" sz="1600" u="sng" dirty="0">
                          <a:latin typeface="Arial" panose="020B0604020202020204" pitchFamily="34" charset="0"/>
                          <a:cs typeface="Arial" panose="020B0604020202020204" pitchFamily="34" charset="0"/>
                        </a:rPr>
                        <a:t>The</a:t>
                      </a:r>
                      <a:r>
                        <a:rPr lang="en-ZA" sz="1600" u="none" dirty="0">
                          <a:latin typeface="Arial" panose="020B0604020202020204" pitchFamily="34" charset="0"/>
                          <a:cs typeface="Arial" panose="020B0604020202020204" pitchFamily="34" charset="0"/>
                        </a:rPr>
                        <a:t> relevant person referred to subsection (1) may </a:t>
                      </a:r>
                      <a:r>
                        <a:rPr lang="en-ZA" sz="1600" u="sng" dirty="0">
                          <a:latin typeface="Arial" panose="020B0604020202020204" pitchFamily="34" charset="0"/>
                          <a:cs typeface="Arial" panose="020B0604020202020204" pitchFamily="34" charset="0"/>
                        </a:rPr>
                        <a:t>audit</a:t>
                      </a:r>
                      <a:r>
                        <a:rPr lang="en-ZA" sz="1600" u="none" dirty="0">
                          <a:latin typeface="Arial" panose="020B0604020202020204" pitchFamily="34" charset="0"/>
                          <a:cs typeface="Arial" panose="020B0604020202020204" pitchFamily="34" charset="0"/>
                        </a:rPr>
                        <a:t> the management control system, and demand from the owner or custodian of the product, material, substance or other articles in question, or from the person supervising such management control system, any formation or explanation regarding management control system , product, material, substance or other article in question</a:t>
                      </a:r>
                      <a:endParaRPr lang="en-ZA" sz="1600" dirty="0">
                        <a:latin typeface="Arial" panose="020B0604020202020204" pitchFamily="34" charset="0"/>
                        <a:cs typeface="Arial" panose="020B0604020202020204" pitchFamily="34" charset="0"/>
                      </a:endParaRPr>
                    </a:p>
                  </a:txBody>
                  <a:tcPr/>
                </a:tc>
                <a:tc>
                  <a:txBody>
                    <a:bodyPr/>
                    <a:lstStyle/>
                    <a:p>
                      <a:r>
                        <a:rPr lang="en-ZA" sz="1600" dirty="0">
                          <a:latin typeface="Arial" panose="020B0604020202020204" pitchFamily="34" charset="0"/>
                          <a:cs typeface="Arial" panose="020B0604020202020204" pitchFamily="34" charset="0"/>
                        </a:rPr>
                        <a:t>Lower cost of compliance</a:t>
                      </a:r>
                    </a:p>
                    <a:p>
                      <a:endParaRPr lang="en-ZA" sz="1400" dirty="0">
                        <a:latin typeface="Arial" panose="020B0604020202020204" pitchFamily="34" charset="0"/>
                        <a:cs typeface="Arial" panose="020B0604020202020204" pitchFamily="34" charset="0"/>
                      </a:endParaRPr>
                    </a:p>
                    <a:p>
                      <a:endParaRPr lang="en-ZA" sz="1400" dirty="0">
                        <a:latin typeface="Arial" panose="020B0604020202020204" pitchFamily="34" charset="0"/>
                        <a:cs typeface="Arial" panose="020B0604020202020204" pitchFamily="34" charset="0"/>
                      </a:endParaRPr>
                    </a:p>
                    <a:p>
                      <a:endParaRPr lang="en-ZA" sz="1400" dirty="0">
                        <a:latin typeface="Arial" panose="020B0604020202020204" pitchFamily="34" charset="0"/>
                        <a:cs typeface="Arial" panose="020B0604020202020204" pitchFamily="34" charset="0"/>
                      </a:endParaRPr>
                    </a:p>
                    <a:p>
                      <a:endParaRPr lang="en-ZA" sz="1400" dirty="0">
                        <a:latin typeface="Arial" panose="020B0604020202020204" pitchFamily="34" charset="0"/>
                        <a:cs typeface="Arial" panose="020B0604020202020204" pitchFamily="34" charset="0"/>
                      </a:endParaRPr>
                    </a:p>
                    <a:p>
                      <a:endParaRPr lang="en-ZA" sz="1400" dirty="0">
                        <a:latin typeface="Arial" panose="020B0604020202020204" pitchFamily="34" charset="0"/>
                        <a:cs typeface="Arial" panose="020B0604020202020204" pitchFamily="34" charset="0"/>
                      </a:endParaRPr>
                    </a:p>
                    <a:p>
                      <a:endParaRPr lang="en-ZA" sz="1400" dirty="0">
                        <a:latin typeface="Arial" panose="020B0604020202020204" pitchFamily="34" charset="0"/>
                        <a:cs typeface="Arial" panose="020B0604020202020204" pitchFamily="34" charset="0"/>
                      </a:endParaRPr>
                    </a:p>
                    <a:p>
                      <a:endParaRPr lang="en-ZA" sz="1400" dirty="0">
                        <a:latin typeface="Arial" panose="020B0604020202020204" pitchFamily="34" charset="0"/>
                        <a:cs typeface="Arial" panose="020B0604020202020204" pitchFamily="34" charset="0"/>
                      </a:endParaRPr>
                    </a:p>
                    <a:p>
                      <a:endParaRPr lang="en-ZA" sz="1400" dirty="0">
                        <a:latin typeface="Arial" panose="020B0604020202020204" pitchFamily="34" charset="0"/>
                        <a:cs typeface="Arial" panose="020B0604020202020204" pitchFamily="34" charset="0"/>
                      </a:endParaRPr>
                    </a:p>
                    <a:p>
                      <a:endParaRPr lang="en-ZA" sz="1400" dirty="0">
                        <a:latin typeface="Arial" panose="020B0604020202020204" pitchFamily="34" charset="0"/>
                        <a:cs typeface="Arial" panose="020B0604020202020204" pitchFamily="34" charset="0"/>
                      </a:endParaRPr>
                    </a:p>
                    <a:p>
                      <a:endParaRPr lang="en-ZA" sz="1400" dirty="0">
                        <a:latin typeface="Arial" panose="020B0604020202020204" pitchFamily="34" charset="0"/>
                        <a:cs typeface="Arial" panose="020B0604020202020204" pitchFamily="34" charset="0"/>
                      </a:endParaRPr>
                    </a:p>
                    <a:p>
                      <a:endParaRPr lang="en-ZA" sz="1400" dirty="0">
                        <a:latin typeface="Arial" panose="020B0604020202020204" pitchFamily="34" charset="0"/>
                        <a:cs typeface="Arial" panose="020B0604020202020204" pitchFamily="34" charset="0"/>
                      </a:endParaRPr>
                    </a:p>
                    <a:p>
                      <a:endParaRPr lang="en-ZA" sz="1400" dirty="0">
                        <a:latin typeface="Arial" panose="020B0604020202020204" pitchFamily="34" charset="0"/>
                        <a:cs typeface="Arial" panose="020B0604020202020204" pitchFamily="34" charset="0"/>
                      </a:endParaRPr>
                    </a:p>
                    <a:p>
                      <a:endParaRPr lang="en-ZA"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790909937"/>
                  </a:ext>
                </a:extLst>
              </a:tr>
            </a:tbl>
          </a:graphicData>
        </a:graphic>
      </p:graphicFrame>
    </p:spTree>
    <p:extLst>
      <p:ext uri="{BB962C8B-B14F-4D97-AF65-F5344CB8AC3E}">
        <p14:creationId xmlns:p14="http://schemas.microsoft.com/office/powerpoint/2010/main" val="12416510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549D1E3-B734-45FD-9021-5644638C9366}"/>
              </a:ext>
            </a:extLst>
          </p:cNvPr>
          <p:cNvSpPr>
            <a:spLocks noGrp="1"/>
          </p:cNvSpPr>
          <p:nvPr>
            <p:ph type="title"/>
          </p:nvPr>
        </p:nvSpPr>
        <p:spPr>
          <a:xfrm>
            <a:off x="457200" y="0"/>
            <a:ext cx="8229600" cy="656854"/>
          </a:xfrm>
        </p:spPr>
        <p:txBody>
          <a:bodyPr/>
          <a:lstStyle/>
          <a:p>
            <a:r>
              <a:rPr lang="en-ZA" sz="3200" b="1" dirty="0">
                <a:latin typeface="Arial" panose="020B0604020202020204" pitchFamily="34" charset="0"/>
                <a:cs typeface="Arial" panose="020B0604020202020204" pitchFamily="34" charset="0"/>
              </a:rPr>
              <a:t>5. Amended sections and their purpose </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1038719140"/>
              </p:ext>
            </p:extLst>
          </p:nvPr>
        </p:nvGraphicFramePr>
        <p:xfrm>
          <a:off x="107504" y="740220"/>
          <a:ext cx="8928990" cy="4877872"/>
        </p:xfrm>
        <a:graphic>
          <a:graphicData uri="http://schemas.openxmlformats.org/drawingml/2006/table">
            <a:tbl>
              <a:tblPr firstRow="1" bandRow="1">
                <a:tableStyleId>{5C22544A-7EE6-4342-B048-85BDC9FD1C3A}</a:tableStyleId>
              </a:tblPr>
              <a:tblGrid>
                <a:gridCol w="1224135">
                  <a:extLst>
                    <a:ext uri="{9D8B030D-6E8A-4147-A177-3AD203B41FA5}">
                      <a16:colId xmlns:a16="http://schemas.microsoft.com/office/drawing/2014/main" val="3173547760"/>
                    </a:ext>
                  </a:extLst>
                </a:gridCol>
                <a:gridCol w="1872208">
                  <a:extLst>
                    <a:ext uri="{9D8B030D-6E8A-4147-A177-3AD203B41FA5}">
                      <a16:colId xmlns:a16="http://schemas.microsoft.com/office/drawing/2014/main" val="3523791035"/>
                    </a:ext>
                  </a:extLst>
                </a:gridCol>
                <a:gridCol w="1584176">
                  <a:extLst>
                    <a:ext uri="{9D8B030D-6E8A-4147-A177-3AD203B41FA5}">
                      <a16:colId xmlns:a16="http://schemas.microsoft.com/office/drawing/2014/main" val="554393738"/>
                    </a:ext>
                  </a:extLst>
                </a:gridCol>
                <a:gridCol w="2462673">
                  <a:extLst>
                    <a:ext uri="{9D8B030D-6E8A-4147-A177-3AD203B41FA5}">
                      <a16:colId xmlns:a16="http://schemas.microsoft.com/office/drawing/2014/main" val="1787655054"/>
                    </a:ext>
                  </a:extLst>
                </a:gridCol>
                <a:gridCol w="1785798">
                  <a:extLst>
                    <a:ext uri="{9D8B030D-6E8A-4147-A177-3AD203B41FA5}">
                      <a16:colId xmlns:a16="http://schemas.microsoft.com/office/drawing/2014/main" val="821557489"/>
                    </a:ext>
                  </a:extLst>
                </a:gridCol>
              </a:tblGrid>
              <a:tr h="1257303">
                <a:tc>
                  <a:txBody>
                    <a:bodyPr/>
                    <a:lstStyle/>
                    <a:p>
                      <a:r>
                        <a:rPr lang="en-ZA" sz="1600" b="1" dirty="0">
                          <a:solidFill>
                            <a:schemeClr val="tx1"/>
                          </a:solidFill>
                          <a:latin typeface="Arial" panose="020B0604020202020204" pitchFamily="34" charset="0"/>
                          <a:cs typeface="Arial" panose="020B0604020202020204" pitchFamily="34" charset="0"/>
                        </a:rPr>
                        <a:t>Section to be amended</a:t>
                      </a:r>
                    </a:p>
                  </a:txBody>
                  <a:tcPr/>
                </a:tc>
                <a:tc>
                  <a:txBody>
                    <a:bodyPr/>
                    <a:lstStyle/>
                    <a:p>
                      <a:r>
                        <a:rPr lang="en-ZA" sz="1600" dirty="0">
                          <a:solidFill>
                            <a:schemeClr val="tx1"/>
                          </a:solidFill>
                          <a:latin typeface="Arial" panose="020B0604020202020204" pitchFamily="34" charset="0"/>
                          <a:cs typeface="Arial" panose="020B0604020202020204" pitchFamily="34" charset="0"/>
                        </a:rPr>
                        <a:t>Gaps/ challenges that will be addressed through the amendments </a:t>
                      </a:r>
                    </a:p>
                  </a:txBody>
                  <a:tcPr/>
                </a:tc>
                <a:tc>
                  <a:txBody>
                    <a:bodyPr/>
                    <a:lstStyle/>
                    <a:p>
                      <a:r>
                        <a:rPr lang="en-ZA" sz="1600" dirty="0">
                          <a:solidFill>
                            <a:schemeClr val="tx1"/>
                          </a:solidFill>
                          <a:latin typeface="Arial" panose="020B0604020202020204" pitchFamily="34" charset="0"/>
                          <a:cs typeface="Arial" panose="020B0604020202020204" pitchFamily="34" charset="0"/>
                        </a:rPr>
                        <a:t>Amendments that will be made </a:t>
                      </a:r>
                    </a:p>
                  </a:txBody>
                  <a:tcPr/>
                </a:tc>
                <a:tc>
                  <a:txBody>
                    <a:bodyPr/>
                    <a:lstStyle/>
                    <a:p>
                      <a:r>
                        <a:rPr lang="en-ZA" sz="1600" dirty="0">
                          <a:solidFill>
                            <a:schemeClr val="tx1"/>
                          </a:solidFill>
                          <a:latin typeface="Arial" panose="020B0604020202020204" pitchFamily="34" charset="0"/>
                          <a:cs typeface="Arial" panose="020B0604020202020204" pitchFamily="34" charset="0"/>
                        </a:rPr>
                        <a:t>What it will read like when amended</a:t>
                      </a:r>
                    </a:p>
                  </a:txBody>
                  <a:tcPr/>
                </a:tc>
                <a:tc>
                  <a:txBody>
                    <a:bodyPr/>
                    <a:lstStyle/>
                    <a:p>
                      <a:r>
                        <a:rPr lang="en-ZA" sz="1600" dirty="0">
                          <a:solidFill>
                            <a:schemeClr val="tx1"/>
                          </a:solidFill>
                          <a:latin typeface="Arial" panose="020B0604020202020204" pitchFamily="34" charset="0"/>
                          <a:cs typeface="Arial" panose="020B0604020202020204" pitchFamily="34" charset="0"/>
                        </a:rPr>
                        <a:t>The benefit / impact of the amendment</a:t>
                      </a:r>
                    </a:p>
                  </a:txBody>
                  <a:tcPr/>
                </a:tc>
                <a:extLst>
                  <a:ext uri="{0D108BD9-81ED-4DB2-BD59-A6C34878D82A}">
                    <a16:rowId xmlns:a16="http://schemas.microsoft.com/office/drawing/2014/main" val="404648276"/>
                  </a:ext>
                </a:extLst>
              </a:tr>
              <a:tr h="3567232">
                <a:tc>
                  <a:txBody>
                    <a:bodyPr/>
                    <a:lstStyle/>
                    <a:p>
                      <a:r>
                        <a:rPr lang="en-ZA" sz="1600" dirty="0">
                          <a:latin typeface="Arial" panose="020B0604020202020204" pitchFamily="34" charset="0"/>
                          <a:cs typeface="Arial" panose="020B0604020202020204" pitchFamily="34" charset="0"/>
                        </a:rPr>
                        <a:t>Section 3A</a:t>
                      </a:r>
                    </a:p>
                    <a:p>
                      <a:endParaRPr lang="en-ZA" sz="1400" dirty="0">
                        <a:latin typeface="Arial" panose="020B0604020202020204" pitchFamily="34" charset="0"/>
                        <a:cs typeface="Arial" panose="020B0604020202020204" pitchFamily="34" charset="0"/>
                      </a:endParaRPr>
                    </a:p>
                  </a:txBody>
                  <a:tcPr/>
                </a:tc>
                <a:tc>
                  <a:txBody>
                    <a:bodyPr/>
                    <a:lstStyle/>
                    <a:p>
                      <a:r>
                        <a:rPr lang="en-ZA" sz="1600" dirty="0">
                          <a:latin typeface="Arial" panose="020B0604020202020204" pitchFamily="34" charset="0"/>
                          <a:cs typeface="Arial" panose="020B0604020202020204" pitchFamily="34" charset="0"/>
                        </a:rPr>
                        <a:t>Lack of alternative method of inspection or enforcement</a:t>
                      </a:r>
                    </a:p>
                    <a:p>
                      <a:endParaRPr lang="en-ZA" sz="1400" dirty="0">
                        <a:latin typeface="Arial" panose="020B0604020202020204" pitchFamily="34" charset="0"/>
                        <a:cs typeface="Arial" panose="020B0604020202020204" pitchFamily="34" charset="0"/>
                      </a:endParaRPr>
                    </a:p>
                  </a:txBody>
                  <a:tcPr/>
                </a:tc>
                <a:tc>
                  <a:txBody>
                    <a:bodyPr/>
                    <a:lstStyle/>
                    <a:p>
                      <a:r>
                        <a:rPr lang="en-ZA" sz="1600" dirty="0">
                          <a:latin typeface="Arial" panose="020B0604020202020204" pitchFamily="34" charset="0"/>
                          <a:cs typeface="Arial" panose="020B0604020202020204" pitchFamily="34" charset="0"/>
                        </a:rPr>
                        <a:t>Substitution in subsection (4) for the following subsection</a:t>
                      </a:r>
                    </a:p>
                    <a:p>
                      <a:endParaRPr lang="en-ZA" sz="1400" dirty="0">
                        <a:latin typeface="Arial" panose="020B0604020202020204" pitchFamily="34" charset="0"/>
                        <a:cs typeface="Arial" panose="020B0604020202020204" pitchFamily="34" charset="0"/>
                      </a:endParaRPr>
                    </a:p>
                  </a:txBody>
                  <a:tcPr/>
                </a:tc>
                <a:tc>
                  <a:txBody>
                    <a:bodyPr/>
                    <a:lstStyle/>
                    <a:p>
                      <a:pPr algn="just"/>
                      <a:r>
                        <a:rPr lang="en-ZA" sz="1600" u="sng" dirty="0">
                          <a:latin typeface="Arial" panose="020B0604020202020204" pitchFamily="34" charset="0"/>
                          <a:cs typeface="Arial" panose="020B0604020202020204" pitchFamily="34" charset="0"/>
                        </a:rPr>
                        <a:t>(4) </a:t>
                      </a:r>
                      <a:r>
                        <a:rPr lang="en-ZA" sz="1600" u="none" dirty="0">
                          <a:latin typeface="Arial" panose="020B0604020202020204" pitchFamily="34" charset="0"/>
                          <a:cs typeface="Arial" panose="020B0604020202020204" pitchFamily="34" charset="0"/>
                        </a:rPr>
                        <a:t>In the case of action under subsection (1)(b), (c), (d) or (e), </a:t>
                      </a:r>
                      <a:r>
                        <a:rPr lang="en-ZA" sz="1600" u="sng" dirty="0">
                          <a:latin typeface="Arial" panose="020B0604020202020204" pitchFamily="34" charset="0"/>
                          <a:cs typeface="Arial" panose="020B0604020202020204" pitchFamily="34" charset="0"/>
                        </a:rPr>
                        <a:t>or subsection (2)(c) </a:t>
                      </a:r>
                      <a:r>
                        <a:rPr lang="en-ZA" sz="1600" u="none" dirty="0">
                          <a:latin typeface="Arial" panose="020B0604020202020204" pitchFamily="34" charset="0"/>
                          <a:cs typeface="Arial" panose="020B0604020202020204" pitchFamily="34" charset="0"/>
                        </a:rPr>
                        <a:t>by the relevant person referred to in subsection (1), the owner of the product in question shall pay the prescribed fees or amount determined by the assignee, as the case may be for such action. </a:t>
                      </a:r>
                      <a:endParaRPr lang="en-ZA" sz="1400" u="none" dirty="0">
                        <a:latin typeface="Arial" panose="020B0604020202020204" pitchFamily="34" charset="0"/>
                        <a:cs typeface="Arial" panose="020B0604020202020204" pitchFamily="34" charset="0"/>
                      </a:endParaRPr>
                    </a:p>
                    <a:p>
                      <a:endParaRPr lang="en-ZA" sz="1400" dirty="0">
                        <a:latin typeface="Arial" panose="020B0604020202020204" pitchFamily="34" charset="0"/>
                        <a:cs typeface="Arial" panose="020B0604020202020204" pitchFamily="34" charset="0"/>
                      </a:endParaRPr>
                    </a:p>
                  </a:txBody>
                  <a:tcPr/>
                </a:tc>
                <a:tc>
                  <a:txBody>
                    <a:bodyPr/>
                    <a:lstStyle/>
                    <a:p>
                      <a:r>
                        <a:rPr lang="en-ZA" sz="1600" dirty="0">
                          <a:latin typeface="Arial" panose="020B0604020202020204" pitchFamily="34" charset="0"/>
                          <a:cs typeface="Arial" panose="020B0604020202020204" pitchFamily="34" charset="0"/>
                        </a:rPr>
                        <a:t>Lower cost of compliance</a:t>
                      </a:r>
                      <a:endParaRPr lang="en-ZA" sz="1400" dirty="0">
                        <a:latin typeface="Arial" panose="020B0604020202020204" pitchFamily="34" charset="0"/>
                        <a:cs typeface="Arial" panose="020B0604020202020204" pitchFamily="34" charset="0"/>
                      </a:endParaRPr>
                    </a:p>
                    <a:p>
                      <a:endParaRPr lang="en-ZA" sz="1400" dirty="0">
                        <a:latin typeface="Arial" panose="020B0604020202020204" pitchFamily="34" charset="0"/>
                        <a:cs typeface="Arial" panose="020B0604020202020204" pitchFamily="34" charset="0"/>
                      </a:endParaRPr>
                    </a:p>
                    <a:p>
                      <a:endParaRPr lang="en-ZA" sz="1400" dirty="0">
                        <a:latin typeface="Arial" panose="020B0604020202020204" pitchFamily="34" charset="0"/>
                        <a:cs typeface="Arial" panose="020B0604020202020204" pitchFamily="34" charset="0"/>
                      </a:endParaRPr>
                    </a:p>
                    <a:p>
                      <a:endParaRPr lang="en-ZA" sz="1400" dirty="0">
                        <a:latin typeface="Arial" panose="020B0604020202020204" pitchFamily="34" charset="0"/>
                        <a:cs typeface="Arial" panose="020B0604020202020204" pitchFamily="34" charset="0"/>
                      </a:endParaRPr>
                    </a:p>
                    <a:p>
                      <a:endParaRPr lang="en-ZA" sz="1400" dirty="0">
                        <a:latin typeface="Arial" panose="020B0604020202020204" pitchFamily="34" charset="0"/>
                        <a:cs typeface="Arial" panose="020B0604020202020204" pitchFamily="34" charset="0"/>
                      </a:endParaRPr>
                    </a:p>
                    <a:p>
                      <a:endParaRPr lang="en-ZA" sz="1400" dirty="0">
                        <a:latin typeface="Arial" panose="020B0604020202020204" pitchFamily="34" charset="0"/>
                        <a:cs typeface="Arial" panose="020B0604020202020204" pitchFamily="34" charset="0"/>
                      </a:endParaRPr>
                    </a:p>
                    <a:p>
                      <a:endParaRPr lang="en-ZA" sz="1400" dirty="0">
                        <a:latin typeface="Arial" panose="020B0604020202020204" pitchFamily="34" charset="0"/>
                        <a:cs typeface="Arial" panose="020B0604020202020204" pitchFamily="34" charset="0"/>
                      </a:endParaRPr>
                    </a:p>
                    <a:p>
                      <a:endParaRPr lang="en-ZA" sz="1400" dirty="0">
                        <a:latin typeface="Arial" panose="020B0604020202020204" pitchFamily="34" charset="0"/>
                        <a:cs typeface="Arial" panose="020B0604020202020204" pitchFamily="34" charset="0"/>
                      </a:endParaRPr>
                    </a:p>
                    <a:p>
                      <a:endParaRPr lang="en-ZA" sz="1400" dirty="0">
                        <a:latin typeface="Arial" panose="020B0604020202020204" pitchFamily="34" charset="0"/>
                        <a:cs typeface="Arial" panose="020B0604020202020204" pitchFamily="34" charset="0"/>
                      </a:endParaRPr>
                    </a:p>
                    <a:p>
                      <a:endParaRPr lang="en-ZA" sz="1400" dirty="0">
                        <a:latin typeface="Arial" panose="020B0604020202020204" pitchFamily="34" charset="0"/>
                        <a:cs typeface="Arial" panose="020B0604020202020204" pitchFamily="34" charset="0"/>
                      </a:endParaRPr>
                    </a:p>
                    <a:p>
                      <a:endParaRPr lang="en-ZA" sz="1400" dirty="0">
                        <a:latin typeface="Arial" panose="020B0604020202020204" pitchFamily="34" charset="0"/>
                        <a:cs typeface="Arial" panose="020B0604020202020204" pitchFamily="34" charset="0"/>
                      </a:endParaRPr>
                    </a:p>
                    <a:p>
                      <a:endParaRPr lang="en-ZA" sz="1400" dirty="0">
                        <a:latin typeface="Arial" panose="020B0604020202020204" pitchFamily="34" charset="0"/>
                        <a:cs typeface="Arial" panose="020B0604020202020204" pitchFamily="34" charset="0"/>
                      </a:endParaRPr>
                    </a:p>
                    <a:p>
                      <a:endParaRPr lang="en-ZA" sz="1400" dirty="0">
                        <a:latin typeface="Arial" panose="020B0604020202020204" pitchFamily="34" charset="0"/>
                        <a:cs typeface="Arial" panose="020B0604020202020204" pitchFamily="34" charset="0"/>
                      </a:endParaRPr>
                    </a:p>
                    <a:p>
                      <a:endParaRPr lang="en-ZA" sz="1400" dirty="0">
                        <a:latin typeface="Arial" panose="020B0604020202020204" pitchFamily="34" charset="0"/>
                        <a:cs typeface="Arial" panose="020B0604020202020204" pitchFamily="34" charset="0"/>
                      </a:endParaRPr>
                    </a:p>
                    <a:p>
                      <a:endParaRPr lang="en-ZA"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790909937"/>
                  </a:ext>
                </a:extLst>
              </a:tr>
            </a:tbl>
          </a:graphicData>
        </a:graphic>
      </p:graphicFrame>
    </p:spTree>
    <p:extLst>
      <p:ext uri="{BB962C8B-B14F-4D97-AF65-F5344CB8AC3E}">
        <p14:creationId xmlns:p14="http://schemas.microsoft.com/office/powerpoint/2010/main" val="21679103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549D1E3-B734-45FD-9021-5644638C9366}"/>
              </a:ext>
            </a:extLst>
          </p:cNvPr>
          <p:cNvSpPr>
            <a:spLocks noGrp="1"/>
          </p:cNvSpPr>
          <p:nvPr>
            <p:ph type="title"/>
          </p:nvPr>
        </p:nvSpPr>
        <p:spPr>
          <a:xfrm>
            <a:off x="457200" y="0"/>
            <a:ext cx="8229600" cy="656854"/>
          </a:xfrm>
        </p:spPr>
        <p:txBody>
          <a:bodyPr/>
          <a:lstStyle/>
          <a:p>
            <a:r>
              <a:rPr lang="en-ZA" sz="3200" b="1" dirty="0">
                <a:latin typeface="Arial" panose="020B0604020202020204" pitchFamily="34" charset="0"/>
                <a:cs typeface="Arial" panose="020B0604020202020204" pitchFamily="34" charset="0"/>
              </a:rPr>
              <a:t>5. Amended sections and their purpose </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217340354"/>
              </p:ext>
            </p:extLst>
          </p:nvPr>
        </p:nvGraphicFramePr>
        <p:xfrm>
          <a:off x="107504" y="740220"/>
          <a:ext cx="8928990" cy="4877872"/>
        </p:xfrm>
        <a:graphic>
          <a:graphicData uri="http://schemas.openxmlformats.org/drawingml/2006/table">
            <a:tbl>
              <a:tblPr firstRow="1" bandRow="1">
                <a:tableStyleId>{5C22544A-7EE6-4342-B048-85BDC9FD1C3A}</a:tableStyleId>
              </a:tblPr>
              <a:tblGrid>
                <a:gridCol w="1224135">
                  <a:extLst>
                    <a:ext uri="{9D8B030D-6E8A-4147-A177-3AD203B41FA5}">
                      <a16:colId xmlns:a16="http://schemas.microsoft.com/office/drawing/2014/main" val="3173547760"/>
                    </a:ext>
                  </a:extLst>
                </a:gridCol>
                <a:gridCol w="1872208">
                  <a:extLst>
                    <a:ext uri="{9D8B030D-6E8A-4147-A177-3AD203B41FA5}">
                      <a16:colId xmlns:a16="http://schemas.microsoft.com/office/drawing/2014/main" val="3523791035"/>
                    </a:ext>
                  </a:extLst>
                </a:gridCol>
                <a:gridCol w="1584176">
                  <a:extLst>
                    <a:ext uri="{9D8B030D-6E8A-4147-A177-3AD203B41FA5}">
                      <a16:colId xmlns:a16="http://schemas.microsoft.com/office/drawing/2014/main" val="554393738"/>
                    </a:ext>
                  </a:extLst>
                </a:gridCol>
                <a:gridCol w="2462673">
                  <a:extLst>
                    <a:ext uri="{9D8B030D-6E8A-4147-A177-3AD203B41FA5}">
                      <a16:colId xmlns:a16="http://schemas.microsoft.com/office/drawing/2014/main" val="1787655054"/>
                    </a:ext>
                  </a:extLst>
                </a:gridCol>
                <a:gridCol w="1785798">
                  <a:extLst>
                    <a:ext uri="{9D8B030D-6E8A-4147-A177-3AD203B41FA5}">
                      <a16:colId xmlns:a16="http://schemas.microsoft.com/office/drawing/2014/main" val="821557489"/>
                    </a:ext>
                  </a:extLst>
                </a:gridCol>
              </a:tblGrid>
              <a:tr h="1257303">
                <a:tc>
                  <a:txBody>
                    <a:bodyPr/>
                    <a:lstStyle/>
                    <a:p>
                      <a:r>
                        <a:rPr lang="en-ZA" sz="1600" b="1" dirty="0">
                          <a:solidFill>
                            <a:schemeClr val="tx1"/>
                          </a:solidFill>
                          <a:latin typeface="Arial" panose="020B0604020202020204" pitchFamily="34" charset="0"/>
                          <a:cs typeface="Arial" panose="020B0604020202020204" pitchFamily="34" charset="0"/>
                        </a:rPr>
                        <a:t>Section to be amended</a:t>
                      </a:r>
                    </a:p>
                  </a:txBody>
                  <a:tcPr/>
                </a:tc>
                <a:tc>
                  <a:txBody>
                    <a:bodyPr/>
                    <a:lstStyle/>
                    <a:p>
                      <a:r>
                        <a:rPr lang="en-ZA" sz="1600" dirty="0">
                          <a:solidFill>
                            <a:schemeClr val="tx1"/>
                          </a:solidFill>
                          <a:latin typeface="Arial" panose="020B0604020202020204" pitchFamily="34" charset="0"/>
                          <a:cs typeface="Arial" panose="020B0604020202020204" pitchFamily="34" charset="0"/>
                        </a:rPr>
                        <a:t>Gaps/ challenges that will be addressed through the amendments </a:t>
                      </a:r>
                    </a:p>
                  </a:txBody>
                  <a:tcPr/>
                </a:tc>
                <a:tc>
                  <a:txBody>
                    <a:bodyPr/>
                    <a:lstStyle/>
                    <a:p>
                      <a:r>
                        <a:rPr lang="en-ZA" sz="1600" dirty="0">
                          <a:solidFill>
                            <a:schemeClr val="tx1"/>
                          </a:solidFill>
                          <a:latin typeface="Arial" panose="020B0604020202020204" pitchFamily="34" charset="0"/>
                          <a:cs typeface="Arial" panose="020B0604020202020204" pitchFamily="34" charset="0"/>
                        </a:rPr>
                        <a:t>Amendments that will be made </a:t>
                      </a:r>
                    </a:p>
                  </a:txBody>
                  <a:tcPr/>
                </a:tc>
                <a:tc>
                  <a:txBody>
                    <a:bodyPr/>
                    <a:lstStyle/>
                    <a:p>
                      <a:r>
                        <a:rPr lang="en-ZA" sz="1600" dirty="0">
                          <a:solidFill>
                            <a:schemeClr val="tx1"/>
                          </a:solidFill>
                          <a:latin typeface="Arial" panose="020B0604020202020204" pitchFamily="34" charset="0"/>
                          <a:cs typeface="Arial" panose="020B0604020202020204" pitchFamily="34" charset="0"/>
                        </a:rPr>
                        <a:t>What it will read like when amended</a:t>
                      </a:r>
                    </a:p>
                  </a:txBody>
                  <a:tcPr/>
                </a:tc>
                <a:tc>
                  <a:txBody>
                    <a:bodyPr/>
                    <a:lstStyle/>
                    <a:p>
                      <a:r>
                        <a:rPr lang="en-ZA" sz="1600" dirty="0">
                          <a:solidFill>
                            <a:schemeClr val="tx1"/>
                          </a:solidFill>
                          <a:latin typeface="Arial" panose="020B0604020202020204" pitchFamily="34" charset="0"/>
                          <a:cs typeface="Arial" panose="020B0604020202020204" pitchFamily="34" charset="0"/>
                        </a:rPr>
                        <a:t>The benefit / impact of the amendment</a:t>
                      </a:r>
                    </a:p>
                  </a:txBody>
                  <a:tcPr/>
                </a:tc>
                <a:extLst>
                  <a:ext uri="{0D108BD9-81ED-4DB2-BD59-A6C34878D82A}">
                    <a16:rowId xmlns:a16="http://schemas.microsoft.com/office/drawing/2014/main" val="404648276"/>
                  </a:ext>
                </a:extLst>
              </a:tr>
              <a:tr h="3567232">
                <a:tc>
                  <a:txBody>
                    <a:bodyPr/>
                    <a:lstStyle/>
                    <a:p>
                      <a:r>
                        <a:rPr lang="en-ZA" sz="1600" dirty="0">
                          <a:latin typeface="Arial" panose="020B0604020202020204" pitchFamily="34" charset="0"/>
                          <a:cs typeface="Arial" panose="020B0604020202020204" pitchFamily="34" charset="0"/>
                        </a:rPr>
                        <a:t>Section 15</a:t>
                      </a:r>
                    </a:p>
                    <a:p>
                      <a:endParaRPr lang="en-ZA" sz="1400" dirty="0">
                        <a:latin typeface="Arial" panose="020B0604020202020204" pitchFamily="34" charset="0"/>
                        <a:cs typeface="Arial" panose="020B0604020202020204" pitchFamily="34" charset="0"/>
                      </a:endParaRPr>
                    </a:p>
                  </a:txBody>
                  <a:tcPr/>
                </a:tc>
                <a:tc>
                  <a:txBody>
                    <a:bodyPr/>
                    <a:lstStyle/>
                    <a:p>
                      <a:r>
                        <a:rPr lang="en-ZA" sz="1600" dirty="0">
                          <a:latin typeface="Arial" panose="020B0604020202020204" pitchFamily="34" charset="0"/>
                          <a:cs typeface="Arial" panose="020B0604020202020204" pitchFamily="34" charset="0"/>
                        </a:rPr>
                        <a:t>Lack of a provision allowing for regulation in respect of Management Control System and auditing</a:t>
                      </a:r>
                    </a:p>
                    <a:p>
                      <a:endParaRPr lang="en-ZA" sz="1400" dirty="0">
                        <a:latin typeface="Arial" panose="020B0604020202020204" pitchFamily="34" charset="0"/>
                        <a:cs typeface="Arial" panose="020B0604020202020204" pitchFamily="34" charset="0"/>
                      </a:endParaRPr>
                    </a:p>
                  </a:txBody>
                  <a:tcPr/>
                </a:tc>
                <a:tc>
                  <a:txBody>
                    <a:bodyPr/>
                    <a:lstStyle/>
                    <a:p>
                      <a:r>
                        <a:rPr lang="en-ZA" sz="1600" dirty="0">
                          <a:latin typeface="Arial" panose="020B0604020202020204" pitchFamily="34" charset="0"/>
                          <a:cs typeface="Arial" panose="020B0604020202020204" pitchFamily="34" charset="0"/>
                        </a:rPr>
                        <a:t>Insertion in subsection (1) after paragraph d</a:t>
                      </a:r>
                    </a:p>
                    <a:p>
                      <a:endParaRPr lang="en-ZA" sz="1600" dirty="0">
                        <a:latin typeface="Arial" panose="020B0604020202020204" pitchFamily="34" charset="0"/>
                        <a:cs typeface="Arial" panose="020B0604020202020204" pitchFamily="34" charset="0"/>
                      </a:endParaRPr>
                    </a:p>
                    <a:p>
                      <a:endParaRPr lang="en-ZA" sz="1600" dirty="0">
                        <a:latin typeface="Arial" panose="020B0604020202020204" pitchFamily="34" charset="0"/>
                        <a:cs typeface="Arial" panose="020B0604020202020204" pitchFamily="34" charset="0"/>
                      </a:endParaRPr>
                    </a:p>
                    <a:p>
                      <a:endParaRPr lang="en-ZA" sz="1600" dirty="0">
                        <a:latin typeface="Arial" panose="020B0604020202020204" pitchFamily="34" charset="0"/>
                        <a:cs typeface="Arial" panose="020B0604020202020204" pitchFamily="34" charset="0"/>
                      </a:endParaRPr>
                    </a:p>
                    <a:p>
                      <a:endParaRPr lang="en-ZA" sz="1600" dirty="0">
                        <a:latin typeface="Arial" panose="020B0604020202020204" pitchFamily="34" charset="0"/>
                        <a:cs typeface="Arial" panose="020B0604020202020204" pitchFamily="34" charset="0"/>
                      </a:endParaRPr>
                    </a:p>
                    <a:p>
                      <a:endParaRPr lang="en-ZA" sz="1600" dirty="0">
                        <a:latin typeface="Arial" panose="020B0604020202020204" pitchFamily="34" charset="0"/>
                        <a:cs typeface="Arial" panose="020B0604020202020204" pitchFamily="34" charset="0"/>
                      </a:endParaRPr>
                    </a:p>
                    <a:p>
                      <a:r>
                        <a:rPr lang="en-ZA" sz="1600" dirty="0">
                          <a:latin typeface="Arial" panose="020B0604020202020204" pitchFamily="34" charset="0"/>
                          <a:cs typeface="Arial" panose="020B0604020202020204" pitchFamily="34" charset="0"/>
                        </a:rPr>
                        <a:t>Substitution in subsection (1) for paragraph (g)</a:t>
                      </a:r>
                    </a:p>
                    <a:p>
                      <a:endParaRPr lang="en-ZA" sz="1400" dirty="0">
                        <a:latin typeface="Arial" panose="020B0604020202020204" pitchFamily="34" charset="0"/>
                        <a:cs typeface="Arial" panose="020B0604020202020204" pitchFamily="34" charset="0"/>
                      </a:endParaRPr>
                    </a:p>
                  </a:txBody>
                  <a:tcPr/>
                </a:tc>
                <a:tc>
                  <a:txBody>
                    <a:bodyPr/>
                    <a:lstStyle/>
                    <a:p>
                      <a:pPr algn="just"/>
                      <a:r>
                        <a:rPr lang="en-ZA" sz="1600" u="none" dirty="0">
                          <a:latin typeface="Arial" panose="020B0604020202020204" pitchFamily="34" charset="0"/>
                          <a:cs typeface="Arial" panose="020B0604020202020204" pitchFamily="34" charset="0"/>
                        </a:rPr>
                        <a:t>(</a:t>
                      </a:r>
                      <a:r>
                        <a:rPr lang="en-ZA" sz="1600" i="1" u="none" dirty="0" err="1">
                          <a:latin typeface="Arial" panose="020B0604020202020204" pitchFamily="34" charset="0"/>
                          <a:cs typeface="Arial" panose="020B0604020202020204" pitchFamily="34" charset="0"/>
                        </a:rPr>
                        <a:t>dA</a:t>
                      </a:r>
                      <a:r>
                        <a:rPr lang="en-ZA" sz="1600" u="none" dirty="0">
                          <a:latin typeface="Arial" panose="020B0604020202020204" pitchFamily="34" charset="0"/>
                          <a:cs typeface="Arial" panose="020B0604020202020204" pitchFamily="34" charset="0"/>
                        </a:rPr>
                        <a:t>) </a:t>
                      </a:r>
                      <a:r>
                        <a:rPr lang="en-ZA" sz="1600" u="sng" dirty="0">
                          <a:latin typeface="Arial" panose="020B0604020202020204" pitchFamily="34" charset="0"/>
                          <a:cs typeface="Arial" panose="020B0604020202020204" pitchFamily="34" charset="0"/>
                        </a:rPr>
                        <a:t>management control systems</a:t>
                      </a:r>
                      <a:r>
                        <a:rPr lang="en-ZA" sz="1600" u="none" dirty="0">
                          <a:latin typeface="Arial" panose="020B0604020202020204" pitchFamily="34" charset="0"/>
                          <a:cs typeface="Arial" panose="020B0604020202020204" pitchFamily="34" charset="0"/>
                        </a:rPr>
                        <a:t>;</a:t>
                      </a:r>
                    </a:p>
                    <a:p>
                      <a:pPr algn="just"/>
                      <a:endParaRPr lang="en-ZA" sz="1600" u="none" dirty="0">
                        <a:latin typeface="Arial" panose="020B0604020202020204" pitchFamily="34" charset="0"/>
                        <a:cs typeface="Arial" panose="020B0604020202020204" pitchFamily="34" charset="0"/>
                      </a:endParaRPr>
                    </a:p>
                    <a:p>
                      <a:pPr algn="just"/>
                      <a:endParaRPr lang="en-ZA" sz="1600" u="none" dirty="0">
                        <a:latin typeface="Arial" panose="020B0604020202020204" pitchFamily="34" charset="0"/>
                        <a:cs typeface="Arial" panose="020B0604020202020204" pitchFamily="34" charset="0"/>
                      </a:endParaRPr>
                    </a:p>
                    <a:p>
                      <a:pPr algn="just"/>
                      <a:endParaRPr lang="en-ZA" sz="1600" u="none" dirty="0">
                        <a:latin typeface="Arial" panose="020B0604020202020204" pitchFamily="34" charset="0"/>
                        <a:cs typeface="Arial" panose="020B0604020202020204" pitchFamily="34" charset="0"/>
                      </a:endParaRPr>
                    </a:p>
                    <a:p>
                      <a:pPr algn="just"/>
                      <a:endParaRPr lang="en-ZA" sz="1600" u="none" dirty="0">
                        <a:latin typeface="Arial" panose="020B0604020202020204" pitchFamily="34" charset="0"/>
                        <a:cs typeface="Arial" panose="020B0604020202020204" pitchFamily="34" charset="0"/>
                      </a:endParaRPr>
                    </a:p>
                    <a:p>
                      <a:pPr algn="just"/>
                      <a:endParaRPr lang="en-ZA" sz="1600" u="none" dirty="0">
                        <a:latin typeface="Arial" panose="020B0604020202020204" pitchFamily="34" charset="0"/>
                        <a:cs typeface="Arial" panose="020B0604020202020204" pitchFamily="34" charset="0"/>
                      </a:endParaRPr>
                    </a:p>
                    <a:p>
                      <a:pPr algn="just"/>
                      <a:endParaRPr lang="en-ZA" sz="1600" u="none" dirty="0">
                        <a:latin typeface="Arial" panose="020B0604020202020204" pitchFamily="34" charset="0"/>
                        <a:cs typeface="Arial" panose="020B0604020202020204" pitchFamily="34" charset="0"/>
                      </a:endParaRPr>
                    </a:p>
                    <a:p>
                      <a:pPr algn="just"/>
                      <a:endParaRPr lang="en-ZA" sz="1600" u="none" dirty="0">
                        <a:latin typeface="Arial" panose="020B0604020202020204" pitchFamily="34" charset="0"/>
                        <a:cs typeface="Arial" panose="020B0604020202020204" pitchFamily="34" charset="0"/>
                      </a:endParaRPr>
                    </a:p>
                    <a:p>
                      <a:pPr algn="just"/>
                      <a:r>
                        <a:rPr lang="en-ZA" sz="1600" u="none" dirty="0">
                          <a:latin typeface="Arial" panose="020B0604020202020204" pitchFamily="34" charset="0"/>
                          <a:cs typeface="Arial" panose="020B0604020202020204" pitchFamily="34" charset="0"/>
                        </a:rPr>
                        <a:t>(g) </a:t>
                      </a:r>
                      <a:r>
                        <a:rPr lang="en-ZA" sz="1600" u="sng" dirty="0">
                          <a:latin typeface="Arial" panose="020B0604020202020204" pitchFamily="34" charset="0"/>
                          <a:cs typeface="Arial" panose="020B0604020202020204" pitchFamily="34" charset="0"/>
                        </a:rPr>
                        <a:t>Audit or </a:t>
                      </a:r>
                      <a:r>
                        <a:rPr lang="en-ZA" sz="1600" u="none" dirty="0">
                          <a:latin typeface="Arial" panose="020B0604020202020204" pitchFamily="34" charset="0"/>
                          <a:cs typeface="Arial" panose="020B0604020202020204" pitchFamily="34" charset="0"/>
                        </a:rPr>
                        <a:t>inspection fees that have been determined by the assignee. </a:t>
                      </a:r>
                      <a:endParaRPr lang="en-ZA" sz="1400" dirty="0">
                        <a:latin typeface="Arial" panose="020B0604020202020204" pitchFamily="34" charset="0"/>
                        <a:cs typeface="Arial" panose="020B0604020202020204" pitchFamily="34" charset="0"/>
                      </a:endParaRPr>
                    </a:p>
                  </a:txBody>
                  <a:tcPr/>
                </a:tc>
                <a:tc>
                  <a:txBody>
                    <a:bodyPr/>
                    <a:lstStyle/>
                    <a:p>
                      <a:r>
                        <a:rPr lang="en-ZA" sz="1600" dirty="0">
                          <a:latin typeface="Arial" panose="020B0604020202020204" pitchFamily="34" charset="0"/>
                          <a:cs typeface="Arial" panose="020B0604020202020204" pitchFamily="34" charset="0"/>
                        </a:rPr>
                        <a:t>Allowance of the relevant  regulations to be made in terms of section 15 of the principal Act. </a:t>
                      </a:r>
                    </a:p>
                    <a:p>
                      <a:endParaRPr lang="en-ZA" sz="1400" dirty="0">
                        <a:latin typeface="Arial" panose="020B0604020202020204" pitchFamily="34" charset="0"/>
                        <a:cs typeface="Arial" panose="020B0604020202020204" pitchFamily="34" charset="0"/>
                      </a:endParaRPr>
                    </a:p>
                    <a:p>
                      <a:endParaRPr lang="en-ZA" sz="1400" dirty="0">
                        <a:latin typeface="Arial" panose="020B0604020202020204" pitchFamily="34" charset="0"/>
                        <a:cs typeface="Arial" panose="020B0604020202020204" pitchFamily="34" charset="0"/>
                      </a:endParaRPr>
                    </a:p>
                    <a:p>
                      <a:endParaRPr lang="en-ZA" sz="1400" dirty="0">
                        <a:latin typeface="Arial" panose="020B0604020202020204" pitchFamily="34" charset="0"/>
                        <a:cs typeface="Arial" panose="020B0604020202020204" pitchFamily="34" charset="0"/>
                      </a:endParaRPr>
                    </a:p>
                    <a:p>
                      <a:endParaRPr lang="en-ZA" sz="1400" dirty="0">
                        <a:latin typeface="Arial" panose="020B0604020202020204" pitchFamily="34" charset="0"/>
                        <a:cs typeface="Arial" panose="020B0604020202020204" pitchFamily="34" charset="0"/>
                      </a:endParaRPr>
                    </a:p>
                    <a:p>
                      <a:endParaRPr lang="en-ZA" sz="1400" dirty="0">
                        <a:latin typeface="Arial" panose="020B0604020202020204" pitchFamily="34" charset="0"/>
                        <a:cs typeface="Arial" panose="020B0604020202020204" pitchFamily="34" charset="0"/>
                      </a:endParaRPr>
                    </a:p>
                    <a:p>
                      <a:endParaRPr lang="en-ZA" sz="1400" dirty="0">
                        <a:latin typeface="Arial" panose="020B0604020202020204" pitchFamily="34" charset="0"/>
                        <a:cs typeface="Arial" panose="020B0604020202020204" pitchFamily="34" charset="0"/>
                      </a:endParaRPr>
                    </a:p>
                    <a:p>
                      <a:endParaRPr lang="en-ZA" sz="1400" dirty="0">
                        <a:latin typeface="Arial" panose="020B0604020202020204" pitchFamily="34" charset="0"/>
                        <a:cs typeface="Arial" panose="020B0604020202020204" pitchFamily="34" charset="0"/>
                      </a:endParaRPr>
                    </a:p>
                    <a:p>
                      <a:endParaRPr lang="en-ZA"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790909937"/>
                  </a:ext>
                </a:extLst>
              </a:tr>
            </a:tbl>
          </a:graphicData>
        </a:graphic>
      </p:graphicFrame>
    </p:spTree>
    <p:extLst>
      <p:ext uri="{BB962C8B-B14F-4D97-AF65-F5344CB8AC3E}">
        <p14:creationId xmlns:p14="http://schemas.microsoft.com/office/powerpoint/2010/main" val="1678139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CAFBA-E242-9F75-1755-ABD01C25E2E2}"/>
              </a:ext>
            </a:extLst>
          </p:cNvPr>
          <p:cNvSpPr>
            <a:spLocks noGrp="1"/>
          </p:cNvSpPr>
          <p:nvPr>
            <p:ph type="title"/>
          </p:nvPr>
        </p:nvSpPr>
        <p:spPr/>
        <p:txBody>
          <a:bodyPr/>
          <a:lstStyle/>
          <a:p>
            <a:r>
              <a:rPr lang="en-ZA" sz="3200" b="1" dirty="0">
                <a:latin typeface="Arial" panose="020B0604020202020204" pitchFamily="34" charset="0"/>
                <a:cs typeface="Arial" panose="020B0604020202020204" pitchFamily="34" charset="0"/>
              </a:rPr>
              <a:t>Contents</a:t>
            </a:r>
            <a:endParaRPr lang="en-US" sz="32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D3AB6A54-A096-ECD3-79AC-E781ABC6A174}"/>
              </a:ext>
            </a:extLst>
          </p:cNvPr>
          <p:cNvSpPr>
            <a:spLocks noGrp="1"/>
          </p:cNvSpPr>
          <p:nvPr>
            <p:ph idx="1"/>
          </p:nvPr>
        </p:nvSpPr>
        <p:spPr>
          <a:xfrm>
            <a:off x="457200" y="1684338"/>
            <a:ext cx="8229600" cy="4013075"/>
          </a:xfrm>
        </p:spPr>
        <p:txBody>
          <a:bodyPr/>
          <a:lstStyle/>
          <a:p>
            <a:pPr marL="514350" indent="-514350">
              <a:buAutoNum type="arabicPeriod"/>
            </a:pPr>
            <a:r>
              <a:rPr lang="en-ZA" sz="2000" dirty="0">
                <a:latin typeface="Arial" panose="020B0604020202020204" pitchFamily="34" charset="0"/>
                <a:cs typeface="Arial" panose="020B0604020202020204" pitchFamily="34" charset="0"/>
              </a:rPr>
              <a:t>Status quo of the Agricultural Product Standards (APS) Amendment Bill</a:t>
            </a:r>
          </a:p>
          <a:p>
            <a:pPr marL="514350" indent="-514350">
              <a:buAutoNum type="arabicPeriod"/>
            </a:pPr>
            <a:endParaRPr lang="en-ZA" sz="2000" dirty="0">
              <a:latin typeface="Arial" panose="020B0604020202020204" pitchFamily="34" charset="0"/>
              <a:cs typeface="Arial" panose="020B0604020202020204" pitchFamily="34" charset="0"/>
            </a:endParaRPr>
          </a:p>
          <a:p>
            <a:pPr marL="514350" indent="-514350">
              <a:buAutoNum type="arabicPeriod"/>
            </a:pPr>
            <a:r>
              <a:rPr lang="en-ZA" sz="2000" dirty="0">
                <a:latin typeface="Arial" panose="020B0604020202020204" pitchFamily="34" charset="0"/>
                <a:cs typeface="Arial" panose="020B0604020202020204" pitchFamily="34" charset="0"/>
              </a:rPr>
              <a:t>Shortcomings/weaknesses of the APS Act</a:t>
            </a:r>
          </a:p>
          <a:p>
            <a:pPr marL="514350" indent="-514350">
              <a:buAutoNum type="arabicPeriod"/>
            </a:pPr>
            <a:endParaRPr lang="en-ZA" sz="2000" dirty="0">
              <a:latin typeface="Arial" panose="020B0604020202020204" pitchFamily="34" charset="0"/>
              <a:cs typeface="Arial" panose="020B0604020202020204" pitchFamily="34" charset="0"/>
            </a:endParaRPr>
          </a:p>
          <a:p>
            <a:pPr marL="514350" indent="-514350">
              <a:buAutoNum type="arabicPeriod"/>
            </a:pPr>
            <a:r>
              <a:rPr lang="en-ZA" sz="2000" dirty="0">
                <a:latin typeface="Arial" panose="020B0604020202020204" pitchFamily="34" charset="0"/>
                <a:cs typeface="Arial" panose="020B0604020202020204" pitchFamily="34" charset="0"/>
              </a:rPr>
              <a:t>Measures introduced to solve shortcomings/weaknesses of the APS Act</a:t>
            </a:r>
          </a:p>
          <a:p>
            <a:pPr marL="514350" indent="-514350">
              <a:buAutoNum type="arabicPeriod"/>
            </a:pPr>
            <a:endParaRPr lang="en-ZA" sz="2000" dirty="0">
              <a:latin typeface="Arial" panose="020B0604020202020204" pitchFamily="34" charset="0"/>
              <a:cs typeface="Arial" panose="020B0604020202020204" pitchFamily="34" charset="0"/>
            </a:endParaRPr>
          </a:p>
          <a:p>
            <a:pPr marL="514350" indent="-514350">
              <a:buAutoNum type="arabicPeriod"/>
            </a:pPr>
            <a:r>
              <a:rPr lang="en-ZA" sz="2000" dirty="0">
                <a:latin typeface="Arial" panose="020B0604020202020204" pitchFamily="34" charset="0"/>
                <a:cs typeface="Arial" panose="020B0604020202020204" pitchFamily="34" charset="0"/>
              </a:rPr>
              <a:t>Process followed to date</a:t>
            </a:r>
          </a:p>
          <a:p>
            <a:pPr marL="514350" indent="-514350">
              <a:buAutoNum type="arabicPeriod"/>
            </a:pPr>
            <a:endParaRPr lang="en-ZA" sz="2000" dirty="0">
              <a:latin typeface="Arial" panose="020B0604020202020204" pitchFamily="34" charset="0"/>
              <a:cs typeface="Arial" panose="020B0604020202020204" pitchFamily="34" charset="0"/>
            </a:endParaRPr>
          </a:p>
          <a:p>
            <a:pPr marL="514350" indent="-514350">
              <a:buAutoNum type="arabicPeriod"/>
            </a:pPr>
            <a:r>
              <a:rPr lang="en-ZA" sz="2000" dirty="0">
                <a:latin typeface="Arial" panose="020B0604020202020204" pitchFamily="34" charset="0"/>
                <a:cs typeface="Arial" panose="020B0604020202020204" pitchFamily="34" charset="0"/>
              </a:rPr>
              <a:t>Amended sections and their purpose</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06810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ubtitle 2">
            <a:extLst>
              <a:ext uri="{FF2B5EF4-FFF2-40B4-BE49-F238E27FC236}">
                <a16:creationId xmlns:a16="http://schemas.microsoft.com/office/drawing/2014/main" id="{0A38ED07-4144-43E6-9266-CAE24AEC015F}"/>
              </a:ext>
            </a:extLst>
          </p:cNvPr>
          <p:cNvSpPr>
            <a:spLocks noGrp="1" noChangeArrowheads="1"/>
          </p:cNvSpPr>
          <p:nvPr>
            <p:ph idx="1"/>
          </p:nvPr>
        </p:nvSpPr>
        <p:spPr>
          <a:xfrm>
            <a:off x="457200" y="1016893"/>
            <a:ext cx="8229600" cy="4764087"/>
          </a:xfrm>
        </p:spPr>
        <p:txBody>
          <a:bodyPr/>
          <a:lstStyle/>
          <a:p>
            <a:pPr marL="0" indent="0" algn="ctr" eaLnBrk="1" hangingPunct="1">
              <a:buFont typeface="Arial" panose="020B0604020202020204" pitchFamily="34" charset="0"/>
              <a:buNone/>
            </a:pPr>
            <a:endParaRPr lang="en-ZA" altLang="en-US" sz="900" dirty="0"/>
          </a:p>
          <a:p>
            <a:pPr marL="0" indent="0" algn="ctr" eaLnBrk="1" hangingPunct="1">
              <a:buFont typeface="Arial" panose="020B0604020202020204" pitchFamily="34" charset="0"/>
              <a:buNone/>
            </a:pPr>
            <a:endParaRPr lang="en-ZA" altLang="en-US" sz="900" dirty="0"/>
          </a:p>
          <a:p>
            <a:pPr marL="0" indent="0" algn="ctr" eaLnBrk="1" hangingPunct="1">
              <a:buFont typeface="Arial" panose="020B0604020202020204" pitchFamily="34" charset="0"/>
              <a:buNone/>
            </a:pPr>
            <a:endParaRPr lang="en-ZA" altLang="en-US" sz="900" dirty="0"/>
          </a:p>
          <a:p>
            <a:pPr marL="0" indent="0" algn="ctr" eaLnBrk="1" hangingPunct="1">
              <a:buFont typeface="Arial" panose="020B0604020202020204" pitchFamily="34" charset="0"/>
              <a:buNone/>
            </a:pPr>
            <a:endParaRPr lang="en-ZA" altLang="en-US" sz="900" dirty="0"/>
          </a:p>
          <a:p>
            <a:pPr marL="0" indent="0" algn="ctr" eaLnBrk="1" hangingPunct="1">
              <a:buFont typeface="Arial" panose="020B0604020202020204" pitchFamily="34" charset="0"/>
              <a:buNone/>
            </a:pPr>
            <a:endParaRPr lang="en-ZA" altLang="en-US" sz="900" dirty="0"/>
          </a:p>
          <a:p>
            <a:pPr marL="0" indent="0" algn="ctr" eaLnBrk="1" hangingPunct="1">
              <a:buFont typeface="Arial" panose="020B0604020202020204" pitchFamily="34" charset="0"/>
              <a:buNone/>
            </a:pPr>
            <a:endParaRPr lang="en-ZA" altLang="en-US" sz="5400" b="1" dirty="0">
              <a:solidFill>
                <a:srgbClr val="005D28"/>
              </a:solidFill>
              <a:latin typeface="Arial" panose="020B0604020202020204" pitchFamily="34" charset="0"/>
              <a:cs typeface="Arial" panose="020B0604020202020204" pitchFamily="34" charset="0"/>
            </a:endParaRPr>
          </a:p>
          <a:p>
            <a:pPr marL="0" indent="0" algn="ctr" eaLnBrk="1" hangingPunct="1">
              <a:buFont typeface="Arial" panose="020B0604020202020204" pitchFamily="34" charset="0"/>
              <a:buNone/>
            </a:pPr>
            <a:r>
              <a:rPr lang="en-ZA" altLang="en-US" sz="5400" b="1" dirty="0">
                <a:solidFill>
                  <a:srgbClr val="005D28"/>
                </a:solidFill>
                <a:latin typeface="Arial" panose="020B0604020202020204" pitchFamily="34" charset="0"/>
                <a:cs typeface="Arial" panose="020B0604020202020204" pitchFamily="34" charset="0"/>
              </a:rPr>
              <a:t>THANK YOU</a:t>
            </a:r>
          </a:p>
        </p:txBody>
      </p:sp>
    </p:spTree>
    <p:extLst>
      <p:ext uri="{BB962C8B-B14F-4D97-AF65-F5344CB8AC3E}">
        <p14:creationId xmlns:p14="http://schemas.microsoft.com/office/powerpoint/2010/main" val="526914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79DF8-5142-DA2F-B0C8-061D112EE743}"/>
              </a:ext>
            </a:extLst>
          </p:cNvPr>
          <p:cNvSpPr>
            <a:spLocks noGrp="1"/>
          </p:cNvSpPr>
          <p:nvPr>
            <p:ph type="title"/>
          </p:nvPr>
        </p:nvSpPr>
        <p:spPr/>
        <p:txBody>
          <a:bodyPr/>
          <a:lstStyle/>
          <a:p>
            <a:r>
              <a:rPr lang="en-ZA" sz="3200" b="1" dirty="0">
                <a:latin typeface="Arial" panose="020B0604020202020204" pitchFamily="34" charset="0"/>
                <a:cs typeface="Arial" panose="020B0604020202020204" pitchFamily="34" charset="0"/>
              </a:rPr>
              <a:t>1. Status quo of the APS Amendment Bill</a:t>
            </a:r>
            <a:endParaRPr lang="en-US" sz="32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02339C75-1988-2B82-06E0-2783E716239E}"/>
              </a:ext>
            </a:extLst>
          </p:cNvPr>
          <p:cNvSpPr>
            <a:spLocks noGrp="1"/>
          </p:cNvSpPr>
          <p:nvPr>
            <p:ph idx="1"/>
          </p:nvPr>
        </p:nvSpPr>
        <p:spPr>
          <a:xfrm>
            <a:off x="457200" y="1684338"/>
            <a:ext cx="8229600" cy="4085083"/>
          </a:xfrm>
        </p:spPr>
        <p:txBody>
          <a:bodyPr/>
          <a:lstStyle/>
          <a:p>
            <a:pPr algn="just"/>
            <a:r>
              <a:rPr lang="en-ZA" sz="2000" b="1" dirty="0">
                <a:latin typeface="Arial" panose="020B0604020202020204" pitchFamily="34" charset="0"/>
                <a:cs typeface="Arial" panose="020B0604020202020204" pitchFamily="34" charset="0"/>
              </a:rPr>
              <a:t>21 February 2023- </a:t>
            </a:r>
            <a:r>
              <a:rPr lang="en-ZA" sz="2000" dirty="0">
                <a:latin typeface="Arial" panose="020B0604020202020204" pitchFamily="34" charset="0"/>
                <a:cs typeface="Arial" panose="020B0604020202020204" pitchFamily="34" charset="0"/>
              </a:rPr>
              <a:t>Hon. Minister (DALRRD) participated in the National Assembly for the Second reading of the APS Amendment Bill.</a:t>
            </a:r>
          </a:p>
          <a:p>
            <a:endParaRPr lang="en-ZA" sz="2000" dirty="0">
              <a:latin typeface="Arial" panose="020B0604020202020204" pitchFamily="34" charset="0"/>
              <a:cs typeface="Arial" panose="020B0604020202020204" pitchFamily="34" charset="0"/>
            </a:endParaRPr>
          </a:p>
          <a:p>
            <a:r>
              <a:rPr lang="en-ZA" sz="2000" dirty="0">
                <a:latin typeface="Arial" panose="020B0604020202020204" pitchFamily="34" charset="0"/>
                <a:cs typeface="Arial" panose="020B0604020202020204" pitchFamily="34" charset="0"/>
              </a:rPr>
              <a:t> APS Amendment Bill was adopted by the National Assembly and sent to the National Council of Provinces for </a:t>
            </a:r>
            <a:r>
              <a:rPr lang="en-ZA" sz="2000">
                <a:latin typeface="Arial" panose="020B0604020202020204" pitchFamily="34" charset="0"/>
                <a:cs typeface="Arial" panose="020B0604020202020204" pitchFamily="34" charset="0"/>
              </a:rPr>
              <a:t>their considerations.</a:t>
            </a:r>
            <a:endParaRPr lang="en-US" dirty="0"/>
          </a:p>
        </p:txBody>
      </p:sp>
    </p:spTree>
    <p:extLst>
      <p:ext uri="{BB962C8B-B14F-4D97-AF65-F5344CB8AC3E}">
        <p14:creationId xmlns:p14="http://schemas.microsoft.com/office/powerpoint/2010/main" val="5894281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41428-9ADF-CBD7-D4F4-3A69FDDC3A3C}"/>
              </a:ext>
            </a:extLst>
          </p:cNvPr>
          <p:cNvSpPr>
            <a:spLocks noGrp="1"/>
          </p:cNvSpPr>
          <p:nvPr>
            <p:ph type="title"/>
          </p:nvPr>
        </p:nvSpPr>
        <p:spPr>
          <a:xfrm>
            <a:off x="0" y="288925"/>
            <a:ext cx="8892480" cy="1203325"/>
          </a:xfrm>
        </p:spPr>
        <p:txBody>
          <a:bodyPr/>
          <a:lstStyle/>
          <a:p>
            <a:br>
              <a:rPr lang="en-ZA" sz="3200" dirty="0">
                <a:latin typeface="Arial" panose="020B0604020202020204" pitchFamily="34" charset="0"/>
                <a:cs typeface="Arial" panose="020B0604020202020204" pitchFamily="34" charset="0"/>
              </a:rPr>
            </a:br>
            <a:r>
              <a:rPr lang="en-ZA" sz="3200" b="1" dirty="0">
                <a:latin typeface="Arial" panose="020B0604020202020204" pitchFamily="34" charset="0"/>
                <a:cs typeface="Arial" panose="020B0604020202020204" pitchFamily="34" charset="0"/>
              </a:rPr>
              <a:t>2. Shortcomings/ weaknesses of the APS Act</a:t>
            </a:r>
            <a:br>
              <a:rPr lang="en-ZA" sz="3200" dirty="0">
                <a:latin typeface="Arial" panose="020B0604020202020204" pitchFamily="34" charset="0"/>
                <a:cs typeface="Arial" panose="020B0604020202020204" pitchFamily="34" charset="0"/>
              </a:rPr>
            </a:br>
            <a:endParaRPr lang="en-US" sz="32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7B8797A-C7D2-D1D5-0A0E-F06C88E64952}"/>
              </a:ext>
            </a:extLst>
          </p:cNvPr>
          <p:cNvSpPr>
            <a:spLocks noGrp="1"/>
          </p:cNvSpPr>
          <p:nvPr>
            <p:ph idx="1"/>
          </p:nvPr>
        </p:nvSpPr>
        <p:spPr>
          <a:xfrm>
            <a:off x="457200" y="1684338"/>
            <a:ext cx="8229600" cy="4085083"/>
          </a:xfrm>
        </p:spPr>
        <p:txBody>
          <a:bodyPr/>
          <a:lstStyle/>
          <a:p>
            <a:pPr algn="just"/>
            <a:endParaRPr lang="en-ZA" sz="2400" dirty="0">
              <a:latin typeface="Arial" panose="020B0604020202020204" pitchFamily="34" charset="0"/>
              <a:cs typeface="Arial" panose="020B0604020202020204" pitchFamily="34" charset="0"/>
            </a:endParaRPr>
          </a:p>
          <a:p>
            <a:pPr algn="just"/>
            <a:r>
              <a:rPr lang="en-ZA" sz="2400" dirty="0">
                <a:latin typeface="Arial" panose="020B0604020202020204" pitchFamily="34" charset="0"/>
                <a:cs typeface="Arial" panose="020B0604020202020204" pitchFamily="34" charset="0"/>
              </a:rPr>
              <a:t>Key deficiencies which necessitated the amendment of the APS Act are as follows:</a:t>
            </a:r>
          </a:p>
          <a:p>
            <a:pPr algn="just"/>
            <a:endParaRPr lang="en-ZA" sz="2400" dirty="0">
              <a:latin typeface="Arial" panose="020B0604020202020204" pitchFamily="34" charset="0"/>
              <a:cs typeface="Arial" panose="020B0604020202020204" pitchFamily="34" charset="0"/>
            </a:endParaRPr>
          </a:p>
          <a:p>
            <a:pPr marL="0" indent="0">
              <a:buNone/>
            </a:pPr>
            <a:r>
              <a:rPr lang="en-ZA" sz="2400" dirty="0">
                <a:latin typeface="Arial" panose="020B0604020202020204" pitchFamily="34" charset="0"/>
                <a:cs typeface="Arial" panose="020B0604020202020204" pitchFamily="34" charset="0"/>
              </a:rPr>
              <a:t>	2.1 Definition for “Management control system”</a:t>
            </a:r>
          </a:p>
          <a:p>
            <a:endParaRPr lang="en-ZA" sz="2400" dirty="0">
              <a:latin typeface="Arial" panose="020B0604020202020204" pitchFamily="34" charset="0"/>
              <a:cs typeface="Arial" panose="020B0604020202020204" pitchFamily="34" charset="0"/>
            </a:endParaRPr>
          </a:p>
          <a:p>
            <a:pPr marL="0" indent="0">
              <a:buNone/>
            </a:pPr>
            <a:r>
              <a:rPr lang="en-ZA" sz="2400" dirty="0">
                <a:latin typeface="Arial" panose="020B0604020202020204" pitchFamily="34" charset="0"/>
                <a:cs typeface="Arial" panose="020B0604020202020204" pitchFamily="34" charset="0"/>
              </a:rPr>
              <a:t>	2.2 Auditing of management control system</a:t>
            </a:r>
          </a:p>
          <a:p>
            <a:endParaRPr lang="en-ZA" sz="2400" dirty="0">
              <a:latin typeface="Arial" panose="020B0604020202020204" pitchFamily="34" charset="0"/>
              <a:cs typeface="Arial" panose="020B0604020202020204" pitchFamily="34" charset="0"/>
            </a:endParaRPr>
          </a:p>
          <a:p>
            <a:pPr marL="0" indent="0">
              <a:buNone/>
            </a:pPr>
            <a:r>
              <a:rPr lang="en-ZA" sz="2400" dirty="0">
                <a:latin typeface="Arial" panose="020B0604020202020204" pitchFamily="34" charset="0"/>
                <a:cs typeface="Arial" panose="020B0604020202020204" pitchFamily="34" charset="0"/>
              </a:rPr>
              <a:t>	2.3 Setting of fees by Assignees</a:t>
            </a:r>
          </a:p>
          <a:p>
            <a:endParaRPr lang="en-US" dirty="0"/>
          </a:p>
        </p:txBody>
      </p:sp>
    </p:spTree>
    <p:extLst>
      <p:ext uri="{BB962C8B-B14F-4D97-AF65-F5344CB8AC3E}">
        <p14:creationId xmlns:p14="http://schemas.microsoft.com/office/powerpoint/2010/main" val="3893207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A30E3-FA94-44BA-8669-0F794A8D4F22}"/>
              </a:ext>
            </a:extLst>
          </p:cNvPr>
          <p:cNvSpPr>
            <a:spLocks noGrp="1"/>
          </p:cNvSpPr>
          <p:nvPr>
            <p:ph type="title"/>
          </p:nvPr>
        </p:nvSpPr>
        <p:spPr>
          <a:xfrm>
            <a:off x="457200" y="-495275"/>
            <a:ext cx="8363272" cy="1656185"/>
          </a:xfrm>
        </p:spPr>
        <p:txBody>
          <a:bodyPr/>
          <a:lstStyle/>
          <a:p>
            <a:br>
              <a:rPr lang="en-ZA" sz="3200" b="1" dirty="0">
                <a:latin typeface="Arial" panose="020B0604020202020204" pitchFamily="34" charset="0"/>
                <a:cs typeface="Arial" panose="020B0604020202020204" pitchFamily="34" charset="0"/>
              </a:rPr>
            </a:br>
            <a:br>
              <a:rPr lang="en-ZA" sz="3200" b="1" dirty="0">
                <a:latin typeface="Arial" panose="020B0604020202020204" pitchFamily="34" charset="0"/>
                <a:cs typeface="Arial" panose="020B0604020202020204" pitchFamily="34" charset="0"/>
              </a:rPr>
            </a:br>
            <a:r>
              <a:rPr lang="en-ZA" sz="3200" b="1" dirty="0">
                <a:latin typeface="Arial" panose="020B0604020202020204" pitchFamily="34" charset="0"/>
                <a:cs typeface="Arial" panose="020B0604020202020204" pitchFamily="34" charset="0"/>
              </a:rPr>
              <a:t>3. Measures introduced to solve shortcomings/ weaknesses of the APS Act</a:t>
            </a:r>
          </a:p>
        </p:txBody>
      </p:sp>
      <p:sp>
        <p:nvSpPr>
          <p:cNvPr id="3" name="Content Placeholder 2">
            <a:extLst>
              <a:ext uri="{FF2B5EF4-FFF2-40B4-BE49-F238E27FC236}">
                <a16:creationId xmlns:a16="http://schemas.microsoft.com/office/drawing/2014/main" id="{2796F163-10FB-4B4D-AAF4-FC34B8EBB20B}"/>
              </a:ext>
            </a:extLst>
          </p:cNvPr>
          <p:cNvSpPr>
            <a:spLocks noGrp="1"/>
          </p:cNvSpPr>
          <p:nvPr>
            <p:ph idx="1"/>
          </p:nvPr>
        </p:nvSpPr>
        <p:spPr>
          <a:xfrm>
            <a:off x="457200" y="1160910"/>
            <a:ext cx="8229600" cy="4608511"/>
          </a:xfrm>
        </p:spPr>
        <p:txBody>
          <a:bodyPr/>
          <a:lstStyle/>
          <a:p>
            <a:pPr marL="0" indent="0" algn="just">
              <a:buNone/>
            </a:pPr>
            <a:endParaRPr lang="en-US" altLang="en-US" sz="2400" b="1" dirty="0">
              <a:solidFill>
                <a:srgbClr val="000000"/>
              </a:solidFill>
              <a:latin typeface="Arial" panose="020B0604020202020204" pitchFamily="34" charset="0"/>
              <a:ea typeface="ＭＳ Ｐゴシック" panose="020B0600070205080204" pitchFamily="34" charset="-128"/>
              <a:cs typeface="Arial" panose="020B0604020202020204" pitchFamily="34" charset="0"/>
            </a:endParaRPr>
          </a:p>
          <a:p>
            <a:pPr algn="just"/>
            <a:r>
              <a:rPr lang="en-US" altLang="en-US" sz="2400" dirty="0">
                <a:latin typeface="Arial" panose="020B0604020202020204" pitchFamily="34" charset="0"/>
                <a:ea typeface="ＭＳ Ｐゴシック" panose="020B0600070205080204" pitchFamily="34" charset="-128"/>
                <a:cs typeface="Arial" panose="020B0604020202020204" pitchFamily="34" charset="0"/>
              </a:rPr>
              <a:t>Insertion of new and substitution of existing definitions, </a:t>
            </a:r>
            <a:r>
              <a:rPr lang="en-US" altLang="en-US" sz="2400" i="1" dirty="0">
                <a:latin typeface="Arial" panose="020B0604020202020204" pitchFamily="34" charset="0"/>
                <a:ea typeface="ＭＳ Ｐゴシック" panose="020B0600070205080204" pitchFamily="34" charset="-128"/>
                <a:cs typeface="Arial" panose="020B0604020202020204" pitchFamily="34" charset="0"/>
              </a:rPr>
              <a:t>inter alia </a:t>
            </a:r>
            <a:r>
              <a:rPr lang="en-US" altLang="en-US" sz="2400" dirty="0">
                <a:latin typeface="Arial" panose="020B0604020202020204" pitchFamily="34" charset="0"/>
                <a:ea typeface="ＭＳ Ｐゴシック" panose="020B0600070205080204" pitchFamily="34" charset="-128"/>
                <a:cs typeface="Arial" panose="020B0604020202020204" pitchFamily="34" charset="0"/>
              </a:rPr>
              <a:t>“audit”, “management control system” and “sell”.  </a:t>
            </a:r>
          </a:p>
          <a:p>
            <a:pPr algn="just"/>
            <a:endParaRPr lang="en-US" altLang="en-US" sz="2400" dirty="0">
              <a:latin typeface="Arial" panose="020B0604020202020204" pitchFamily="34" charset="0"/>
              <a:ea typeface="ＭＳ Ｐゴシック" panose="020B0600070205080204" pitchFamily="34" charset="-128"/>
              <a:cs typeface="Arial" panose="020B0604020202020204" pitchFamily="34" charset="0"/>
            </a:endParaRPr>
          </a:p>
          <a:p>
            <a:pPr algn="just"/>
            <a:r>
              <a:rPr lang="en-US" altLang="en-US" sz="2400" dirty="0">
                <a:latin typeface="Arial" panose="020B0604020202020204" pitchFamily="34" charset="0"/>
                <a:ea typeface="ＭＳ Ｐゴシック" panose="020B0600070205080204" pitchFamily="34" charset="-128"/>
                <a:cs typeface="Arial" panose="020B0604020202020204" pitchFamily="34" charset="0"/>
              </a:rPr>
              <a:t>Provide for auditing of management control systems.</a:t>
            </a:r>
          </a:p>
          <a:p>
            <a:pPr algn="just"/>
            <a:endParaRPr lang="en-US" altLang="en-US" sz="2400" dirty="0">
              <a:latin typeface="Arial" panose="020B0604020202020204" pitchFamily="34" charset="0"/>
              <a:ea typeface="ＭＳ Ｐゴシック" panose="020B0600070205080204" pitchFamily="34" charset="-128"/>
              <a:cs typeface="Arial" panose="020B0604020202020204" pitchFamily="34" charset="0"/>
            </a:endParaRPr>
          </a:p>
          <a:p>
            <a:pPr algn="just"/>
            <a:r>
              <a:rPr lang="en-US" sz="2400" dirty="0">
                <a:latin typeface="Arial" panose="020B0604020202020204" pitchFamily="34" charset="0"/>
                <a:ea typeface="ＭＳ Ｐゴシック" panose="020B0600070205080204" pitchFamily="34" charset="-128"/>
                <a:cs typeface="Arial" panose="020B0604020202020204" pitchFamily="34" charset="0"/>
              </a:rPr>
              <a:t>Provide for active participation by affected stakeholders in the determination of fees for Assignees</a:t>
            </a:r>
            <a:r>
              <a:rPr lang="en-US" sz="2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endParaRPr lang="en-ZA" sz="2400" dirty="0"/>
          </a:p>
          <a:p>
            <a:endParaRPr lang="en-ZA" sz="2400" dirty="0"/>
          </a:p>
        </p:txBody>
      </p:sp>
    </p:spTree>
    <p:extLst>
      <p:ext uri="{BB962C8B-B14F-4D97-AF65-F5344CB8AC3E}">
        <p14:creationId xmlns:p14="http://schemas.microsoft.com/office/powerpoint/2010/main" val="3990343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2A718-CBAF-C8EE-D3B7-4FD3CA360A9D}"/>
              </a:ext>
            </a:extLst>
          </p:cNvPr>
          <p:cNvSpPr>
            <a:spLocks noGrp="1"/>
          </p:cNvSpPr>
          <p:nvPr>
            <p:ph type="title"/>
          </p:nvPr>
        </p:nvSpPr>
        <p:spPr>
          <a:xfrm>
            <a:off x="457200" y="-207243"/>
            <a:ext cx="8229600" cy="1699493"/>
          </a:xfrm>
        </p:spPr>
        <p:txBody>
          <a:bodyPr/>
          <a:lstStyle/>
          <a:p>
            <a:r>
              <a:rPr lang="en-ZA" sz="3200" b="1" dirty="0">
                <a:latin typeface="Arial" panose="020B0604020202020204" pitchFamily="34" charset="0"/>
                <a:cs typeface="Arial" panose="020B0604020202020204" pitchFamily="34" charset="0"/>
              </a:rPr>
              <a:t>4. Process followed to date</a:t>
            </a:r>
            <a:endParaRPr lang="en-US" sz="32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19C5DA58-0164-255D-CF5B-9E7A489584AB}"/>
              </a:ext>
            </a:extLst>
          </p:cNvPr>
          <p:cNvSpPr>
            <a:spLocks noGrp="1"/>
          </p:cNvSpPr>
          <p:nvPr>
            <p:ph idx="1"/>
          </p:nvPr>
        </p:nvSpPr>
        <p:spPr>
          <a:xfrm>
            <a:off x="457200" y="1684339"/>
            <a:ext cx="8229600" cy="3978344"/>
          </a:xfrm>
        </p:spPr>
        <p:txBody>
          <a:bodyPr/>
          <a:lstStyle/>
          <a:p>
            <a:endParaRPr lang="en-US" dirty="0"/>
          </a:p>
        </p:txBody>
      </p:sp>
      <p:pic>
        <p:nvPicPr>
          <p:cNvPr id="4" name="Content Placeholder 4">
            <a:extLst>
              <a:ext uri="{FF2B5EF4-FFF2-40B4-BE49-F238E27FC236}">
                <a16:creationId xmlns:a16="http://schemas.microsoft.com/office/drawing/2014/main" id="{736112E6-64C1-F0B1-411C-4F30E7E86E5F}"/>
              </a:ext>
            </a:extLst>
          </p:cNvPr>
          <p:cNvPicPr>
            <a:picLocks noChangeAspect="1"/>
          </p:cNvPicPr>
          <p:nvPr/>
        </p:nvPicPr>
        <p:blipFill>
          <a:blip r:embed="rId3"/>
          <a:stretch>
            <a:fillRect/>
          </a:stretch>
        </p:blipFill>
        <p:spPr bwMode="auto">
          <a:xfrm>
            <a:off x="282352" y="1232917"/>
            <a:ext cx="8754144" cy="4536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198775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82A12-F836-F9F0-F306-23AB8BC1C599}"/>
              </a:ext>
            </a:extLst>
          </p:cNvPr>
          <p:cNvSpPr>
            <a:spLocks noGrp="1"/>
          </p:cNvSpPr>
          <p:nvPr>
            <p:ph type="title"/>
          </p:nvPr>
        </p:nvSpPr>
        <p:spPr>
          <a:xfrm>
            <a:off x="457200" y="-135235"/>
            <a:ext cx="8229600" cy="1627485"/>
          </a:xfrm>
        </p:spPr>
        <p:txBody>
          <a:bodyPr/>
          <a:lstStyle/>
          <a:p>
            <a:r>
              <a:rPr lang="en-US" sz="3200" b="1" dirty="0">
                <a:latin typeface="Arial" panose="020B0604020202020204" pitchFamily="34" charset="0"/>
                <a:cs typeface="Arial" panose="020B0604020202020204" pitchFamily="34" charset="0"/>
              </a:rPr>
              <a:t>4. Process followed to date</a:t>
            </a:r>
          </a:p>
        </p:txBody>
      </p:sp>
      <p:graphicFrame>
        <p:nvGraphicFramePr>
          <p:cNvPr id="6" name="Table 6">
            <a:extLst>
              <a:ext uri="{FF2B5EF4-FFF2-40B4-BE49-F238E27FC236}">
                <a16:creationId xmlns:a16="http://schemas.microsoft.com/office/drawing/2014/main" id="{38FC5364-BEFA-EEBB-607E-94A59E0B4B9B}"/>
              </a:ext>
            </a:extLst>
          </p:cNvPr>
          <p:cNvGraphicFramePr>
            <a:graphicFrameLocks noGrp="1"/>
          </p:cNvGraphicFramePr>
          <p:nvPr>
            <p:ph idx="1"/>
            <p:extLst>
              <p:ext uri="{D42A27DB-BD31-4B8C-83A1-F6EECF244321}">
                <p14:modId xmlns:p14="http://schemas.microsoft.com/office/powerpoint/2010/main" val="1277975616"/>
              </p:ext>
            </p:extLst>
          </p:nvPr>
        </p:nvGraphicFramePr>
        <p:xfrm>
          <a:off x="457200" y="1088901"/>
          <a:ext cx="8531939" cy="4572526"/>
        </p:xfrm>
        <a:graphic>
          <a:graphicData uri="http://schemas.openxmlformats.org/drawingml/2006/table">
            <a:tbl>
              <a:tblPr firstRow="1" bandRow="1">
                <a:tableStyleId>{5C22544A-7EE6-4342-B048-85BDC9FD1C3A}</a:tableStyleId>
              </a:tblPr>
              <a:tblGrid>
                <a:gridCol w="467043">
                  <a:extLst>
                    <a:ext uri="{9D8B030D-6E8A-4147-A177-3AD203B41FA5}">
                      <a16:colId xmlns:a16="http://schemas.microsoft.com/office/drawing/2014/main" val="2853614055"/>
                    </a:ext>
                  </a:extLst>
                </a:gridCol>
                <a:gridCol w="6840760">
                  <a:extLst>
                    <a:ext uri="{9D8B030D-6E8A-4147-A177-3AD203B41FA5}">
                      <a16:colId xmlns:a16="http://schemas.microsoft.com/office/drawing/2014/main" val="2704142882"/>
                    </a:ext>
                  </a:extLst>
                </a:gridCol>
                <a:gridCol w="1224136">
                  <a:extLst>
                    <a:ext uri="{9D8B030D-6E8A-4147-A177-3AD203B41FA5}">
                      <a16:colId xmlns:a16="http://schemas.microsoft.com/office/drawing/2014/main" val="1441635331"/>
                    </a:ext>
                  </a:extLst>
                </a:gridCol>
              </a:tblGrid>
              <a:tr h="405603">
                <a:tc>
                  <a:txBody>
                    <a:bodyPr/>
                    <a:lstStyle/>
                    <a:p>
                      <a:r>
                        <a:rPr lang="en-ZA" sz="1100" dirty="0">
                          <a:latin typeface="Arial" panose="020B0604020202020204" pitchFamily="34" charset="0"/>
                          <a:cs typeface="Arial" panose="020B0604020202020204" pitchFamily="34" charset="0"/>
                        </a:rPr>
                        <a:t>No</a:t>
                      </a:r>
                      <a:endParaRPr lang="en-US" sz="1100" dirty="0">
                        <a:latin typeface="Arial" panose="020B0604020202020204" pitchFamily="34" charset="0"/>
                        <a:cs typeface="Arial" panose="020B0604020202020204" pitchFamily="34" charset="0"/>
                      </a:endParaRPr>
                    </a:p>
                  </a:txBody>
                  <a:tcPr/>
                </a:tc>
                <a:tc>
                  <a:txBody>
                    <a:bodyPr/>
                    <a:lstStyle/>
                    <a:p>
                      <a:r>
                        <a:rPr lang="en-ZA" sz="1100" dirty="0">
                          <a:latin typeface="Arial" panose="020B0604020202020204" pitchFamily="34" charset="0"/>
                          <a:cs typeface="Arial" panose="020B0604020202020204" pitchFamily="34" charset="0"/>
                        </a:rPr>
                        <a:t>Activities/milestones of the Agricultural Product Standards Amendment Bill</a:t>
                      </a:r>
                      <a:endParaRPr lang="en-US" sz="1100" dirty="0">
                        <a:latin typeface="Arial" panose="020B0604020202020204" pitchFamily="34" charset="0"/>
                        <a:cs typeface="Arial" panose="020B0604020202020204" pitchFamily="34" charset="0"/>
                      </a:endParaRPr>
                    </a:p>
                  </a:txBody>
                  <a:tcPr/>
                </a:tc>
                <a:tc>
                  <a:txBody>
                    <a:bodyPr/>
                    <a:lstStyle/>
                    <a:p>
                      <a:r>
                        <a:rPr lang="en-ZA" sz="1100" dirty="0">
                          <a:latin typeface="Arial" panose="020B0604020202020204" pitchFamily="34" charset="0"/>
                          <a:cs typeface="Arial" panose="020B0604020202020204" pitchFamily="34" charset="0"/>
                        </a:rPr>
                        <a:t>Dates</a:t>
                      </a:r>
                      <a:endParaRPr lang="en-US" sz="11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86953276"/>
                  </a:ext>
                </a:extLst>
              </a:tr>
              <a:tr h="500059">
                <a:tc>
                  <a:txBody>
                    <a:bodyPr/>
                    <a:lstStyle/>
                    <a:p>
                      <a:r>
                        <a:rPr lang="en-ZA" sz="1100" dirty="0">
                          <a:latin typeface="Arial" panose="020B0604020202020204" pitchFamily="34" charset="0"/>
                          <a:cs typeface="Arial" panose="020B0604020202020204" pitchFamily="34" charset="0"/>
                        </a:rPr>
                        <a:t>11</a:t>
                      </a:r>
                      <a:endParaRPr lang="en-US" sz="1100" dirty="0">
                        <a:latin typeface="Arial" panose="020B0604020202020204" pitchFamily="34" charset="0"/>
                        <a:cs typeface="Arial" panose="020B0604020202020204" pitchFamily="34" charset="0"/>
                      </a:endParaRPr>
                    </a:p>
                  </a:txBody>
                  <a:tcPr/>
                </a:tc>
                <a:tc>
                  <a:txBody>
                    <a:bodyPr/>
                    <a:lstStyle/>
                    <a:p>
                      <a:pPr algn="just"/>
                      <a:r>
                        <a:rPr lang="en-ZA" sz="1100" dirty="0">
                          <a:latin typeface="Arial" panose="020B0604020202020204" pitchFamily="34" charset="0"/>
                          <a:cs typeface="Arial" panose="020B0604020202020204" pitchFamily="34" charset="0"/>
                        </a:rPr>
                        <a:t>Call for public comments by Portfolio Committee with due date of 30 September 2022. </a:t>
                      </a:r>
                    </a:p>
                  </a:txBody>
                  <a:tcPr/>
                </a:tc>
                <a:tc>
                  <a:txBody>
                    <a:bodyPr/>
                    <a:lstStyle/>
                    <a:p>
                      <a:r>
                        <a:rPr lang="en-ZA" sz="1100" dirty="0">
                          <a:latin typeface="Arial" panose="020B0604020202020204" pitchFamily="34" charset="0"/>
                          <a:cs typeface="Arial" panose="020B0604020202020204" pitchFamily="34" charset="0"/>
                        </a:rPr>
                        <a:t>30 September 2022</a:t>
                      </a:r>
                      <a:endParaRPr lang="en-US" sz="11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969012444"/>
                  </a:ext>
                </a:extLst>
              </a:tr>
              <a:tr h="966546">
                <a:tc>
                  <a:txBody>
                    <a:bodyPr/>
                    <a:lstStyle/>
                    <a:p>
                      <a:r>
                        <a:rPr lang="en-ZA" sz="1100" dirty="0">
                          <a:latin typeface="Arial" panose="020B0604020202020204" pitchFamily="34" charset="0"/>
                          <a:cs typeface="Arial" panose="020B0604020202020204" pitchFamily="34" charset="0"/>
                        </a:rPr>
                        <a:t>12</a:t>
                      </a:r>
                      <a:endParaRPr lang="en-US" sz="1100" dirty="0">
                        <a:latin typeface="Arial" panose="020B0604020202020204" pitchFamily="34" charset="0"/>
                        <a:cs typeface="Arial" panose="020B0604020202020204" pitchFamily="34" charset="0"/>
                      </a:endParaRPr>
                    </a:p>
                  </a:txBody>
                  <a:tcPr/>
                </a:tc>
                <a:tc>
                  <a:txBody>
                    <a:bodyPr/>
                    <a:lstStyle/>
                    <a:p>
                      <a:pPr algn="just"/>
                      <a:r>
                        <a:rPr lang="en-ZA" sz="1100" dirty="0">
                          <a:latin typeface="Arial" panose="020B0604020202020204" pitchFamily="34" charset="0"/>
                          <a:cs typeface="Arial" panose="020B0604020202020204" pitchFamily="34" charset="0"/>
                        </a:rPr>
                        <a:t>Written submissions were received from the affected stakeholders (AGBIZ, Consumer Goods Council of South Africa, </a:t>
                      </a:r>
                      <a:r>
                        <a:rPr lang="en-ZA" sz="1100" dirty="0" err="1">
                          <a:latin typeface="Arial" panose="020B0604020202020204" pitchFamily="34" charset="0"/>
                          <a:cs typeface="Arial" panose="020B0604020202020204" pitchFamily="34" charset="0"/>
                        </a:rPr>
                        <a:t>Primerio</a:t>
                      </a:r>
                      <a:r>
                        <a:rPr lang="en-ZA" sz="1100" dirty="0">
                          <a:latin typeface="Arial" panose="020B0604020202020204" pitchFamily="34" charset="0"/>
                          <a:cs typeface="Arial" panose="020B0604020202020204" pitchFamily="34" charset="0"/>
                        </a:rPr>
                        <a:t>, Red Meat Industry Forum, Tiger Consumer Brands Limited, The National Chamber of Milling, South African Fruit and Vegetable Canners Association/South African Fruit Juice Association, Grain SA, PEPSICO, South African Organic Sector Organization, Perishable Products Export Control Board, and SAMPRO).</a:t>
                      </a:r>
                    </a:p>
                  </a:txBody>
                  <a:tcPr/>
                </a:tc>
                <a:tc>
                  <a:txBody>
                    <a:bodyPr/>
                    <a:lstStyle/>
                    <a:p>
                      <a:r>
                        <a:rPr lang="en-ZA" sz="1100" dirty="0">
                          <a:latin typeface="Arial" panose="020B0604020202020204" pitchFamily="34" charset="0"/>
                          <a:cs typeface="Arial" panose="020B0604020202020204" pitchFamily="34" charset="0"/>
                        </a:rPr>
                        <a:t>30 September 2022</a:t>
                      </a:r>
                      <a:endParaRPr lang="en-US" sz="11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316357363"/>
                  </a:ext>
                </a:extLst>
              </a:tr>
              <a:tr h="500059">
                <a:tc>
                  <a:txBody>
                    <a:bodyPr/>
                    <a:lstStyle/>
                    <a:p>
                      <a:r>
                        <a:rPr lang="en-ZA" sz="1100" dirty="0">
                          <a:latin typeface="Arial" panose="020B0604020202020204" pitchFamily="34" charset="0"/>
                          <a:cs typeface="Arial" panose="020B0604020202020204" pitchFamily="34" charset="0"/>
                        </a:rPr>
                        <a:t>13</a:t>
                      </a:r>
                      <a:endParaRPr lang="en-US" sz="1100" dirty="0">
                        <a:latin typeface="Arial" panose="020B0604020202020204" pitchFamily="34" charset="0"/>
                        <a:cs typeface="Arial" panose="020B0604020202020204" pitchFamily="34" charset="0"/>
                      </a:endParaRPr>
                    </a:p>
                  </a:txBody>
                  <a:tcPr/>
                </a:tc>
                <a:tc>
                  <a:txBody>
                    <a:bodyPr/>
                    <a:lstStyle/>
                    <a:p>
                      <a:r>
                        <a:rPr lang="en-ZA" sz="1100" dirty="0">
                          <a:latin typeface="Arial" panose="020B0604020202020204" pitchFamily="34" charset="0"/>
                          <a:cs typeface="Arial" panose="020B0604020202020204" pitchFamily="34" charset="0"/>
                        </a:rPr>
                        <a:t>Affected Stakeholders were given opportunity to present their submissions.</a:t>
                      </a:r>
                    </a:p>
                    <a:p>
                      <a:endParaRPr lang="en-US" sz="1100" dirty="0">
                        <a:latin typeface="Arial" panose="020B0604020202020204" pitchFamily="34" charset="0"/>
                        <a:cs typeface="Arial" panose="020B0604020202020204" pitchFamily="34" charset="0"/>
                      </a:endParaRPr>
                    </a:p>
                  </a:txBody>
                  <a:tcPr/>
                </a:tc>
                <a:tc>
                  <a:txBody>
                    <a:bodyPr/>
                    <a:lstStyle/>
                    <a:p>
                      <a:r>
                        <a:rPr lang="en-ZA" sz="1100" dirty="0">
                          <a:latin typeface="Arial" panose="020B0604020202020204" pitchFamily="34" charset="0"/>
                          <a:cs typeface="Arial" panose="020B0604020202020204" pitchFamily="34" charset="0"/>
                        </a:rPr>
                        <a:t>01 November 2022</a:t>
                      </a:r>
                      <a:endParaRPr lang="en-US" sz="11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906227624"/>
                  </a:ext>
                </a:extLst>
              </a:tr>
              <a:tr h="500059">
                <a:tc>
                  <a:txBody>
                    <a:bodyPr/>
                    <a:lstStyle/>
                    <a:p>
                      <a:r>
                        <a:rPr lang="en-ZA" sz="1100" dirty="0">
                          <a:latin typeface="Arial" panose="020B0604020202020204" pitchFamily="34" charset="0"/>
                          <a:cs typeface="Arial" panose="020B0604020202020204" pitchFamily="34" charset="0"/>
                        </a:rPr>
                        <a:t>14</a:t>
                      </a:r>
                      <a:endParaRPr lang="en-US" sz="1100" dirty="0">
                        <a:latin typeface="Arial" panose="020B0604020202020204" pitchFamily="34" charset="0"/>
                        <a:cs typeface="Arial" panose="020B0604020202020204" pitchFamily="34" charset="0"/>
                      </a:endParaRPr>
                    </a:p>
                  </a:txBody>
                  <a:tcPr/>
                </a:tc>
                <a:tc>
                  <a:txBody>
                    <a:bodyPr/>
                    <a:lstStyle/>
                    <a:p>
                      <a:pPr algn="just"/>
                      <a:r>
                        <a:rPr lang="en-ZA" sz="1100" dirty="0">
                          <a:latin typeface="Arial" panose="020B0604020202020204" pitchFamily="34" charset="0"/>
                          <a:cs typeface="Arial" panose="020B0604020202020204" pitchFamily="34" charset="0"/>
                        </a:rPr>
                        <a:t>DG presented DALRRD response to public comments on the APS Bill to the Portfolio Committee on Agriculture, Land Reform and Rural Development and affected stakeholders</a:t>
                      </a:r>
                    </a:p>
                  </a:txBody>
                  <a:tcPr/>
                </a:tc>
                <a:tc>
                  <a:txBody>
                    <a:bodyPr/>
                    <a:lstStyle/>
                    <a:p>
                      <a:r>
                        <a:rPr lang="en-ZA" sz="1100" dirty="0">
                          <a:latin typeface="Arial" panose="020B0604020202020204" pitchFamily="34" charset="0"/>
                          <a:cs typeface="Arial" panose="020B0604020202020204" pitchFamily="34" charset="0"/>
                        </a:rPr>
                        <a:t>08 November 2022</a:t>
                      </a:r>
                      <a:endParaRPr lang="en-US" sz="11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360474570"/>
                  </a:ext>
                </a:extLst>
              </a:tr>
              <a:tr h="500059">
                <a:tc>
                  <a:txBody>
                    <a:bodyPr/>
                    <a:lstStyle/>
                    <a:p>
                      <a:r>
                        <a:rPr lang="en-ZA" sz="1100" dirty="0">
                          <a:latin typeface="Arial" panose="020B0604020202020204" pitchFamily="34" charset="0"/>
                          <a:cs typeface="Arial" panose="020B0604020202020204" pitchFamily="34" charset="0"/>
                        </a:rPr>
                        <a:t>15</a:t>
                      </a:r>
                      <a:endParaRPr lang="en-US" sz="1100" dirty="0">
                        <a:latin typeface="Arial" panose="020B0604020202020204" pitchFamily="34" charset="0"/>
                        <a:cs typeface="Arial" panose="020B0604020202020204" pitchFamily="34" charset="0"/>
                      </a:endParaRPr>
                    </a:p>
                  </a:txBody>
                  <a:tcPr/>
                </a:tc>
                <a:tc>
                  <a:txBody>
                    <a:bodyPr/>
                    <a:lstStyle/>
                    <a:p>
                      <a:r>
                        <a:rPr lang="en-ZA" sz="1100" dirty="0">
                          <a:latin typeface="Arial" panose="020B0604020202020204" pitchFamily="34" charset="0"/>
                          <a:cs typeface="Arial" panose="020B0604020202020204" pitchFamily="34" charset="0"/>
                        </a:rPr>
                        <a:t>Acting DDG also presented  tabulated format response to public comments on the APS Bill.</a:t>
                      </a:r>
                    </a:p>
                    <a:p>
                      <a:endParaRPr lang="en-US" sz="1100" dirty="0">
                        <a:latin typeface="Arial" panose="020B0604020202020204" pitchFamily="34" charset="0"/>
                        <a:cs typeface="Arial" panose="020B0604020202020204" pitchFamily="34" charset="0"/>
                      </a:endParaRPr>
                    </a:p>
                  </a:txBody>
                  <a:tcPr/>
                </a:tc>
                <a:tc>
                  <a:txBody>
                    <a:bodyPr/>
                    <a:lstStyle/>
                    <a:p>
                      <a:r>
                        <a:rPr lang="en-ZA" sz="1100" dirty="0">
                          <a:latin typeface="Arial" panose="020B0604020202020204" pitchFamily="34" charset="0"/>
                          <a:cs typeface="Arial" panose="020B0604020202020204" pitchFamily="34" charset="0"/>
                        </a:rPr>
                        <a:t>08 November 2022</a:t>
                      </a:r>
                      <a:endParaRPr lang="en-US" sz="11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247532537"/>
                  </a:ext>
                </a:extLst>
              </a:tr>
              <a:tr h="500059">
                <a:tc>
                  <a:txBody>
                    <a:bodyPr/>
                    <a:lstStyle/>
                    <a:p>
                      <a:r>
                        <a:rPr lang="en-ZA" sz="1100" dirty="0">
                          <a:latin typeface="Arial" panose="020B0604020202020204" pitchFamily="34" charset="0"/>
                          <a:cs typeface="Arial" panose="020B0604020202020204" pitchFamily="34" charset="0"/>
                        </a:rPr>
                        <a:t>16</a:t>
                      </a:r>
                      <a:endParaRPr lang="en-US" sz="1100" dirty="0">
                        <a:latin typeface="Arial" panose="020B0604020202020204" pitchFamily="34" charset="0"/>
                        <a:cs typeface="Arial" panose="020B0604020202020204" pitchFamily="34" charset="0"/>
                      </a:endParaRPr>
                    </a:p>
                  </a:txBody>
                  <a:tcPr/>
                </a:tc>
                <a:tc>
                  <a:txBody>
                    <a:bodyPr/>
                    <a:lstStyle/>
                    <a:p>
                      <a:pPr algn="just"/>
                      <a:r>
                        <a:rPr lang="en-ZA" sz="1100" dirty="0">
                          <a:latin typeface="Arial" panose="020B0604020202020204" pitchFamily="34" charset="0"/>
                          <a:cs typeface="Arial" panose="020B0604020202020204" pitchFamily="34" charset="0"/>
                        </a:rPr>
                        <a:t>Portfolio Committee on Agriculture, Land Reform and Rural Development approved the  APS Amendment Bill. Portfolio Committee to present the APS Amendment Bill to the Cabinet.</a:t>
                      </a:r>
                      <a:endParaRPr lang="en-US" sz="1100" dirty="0">
                        <a:latin typeface="Arial" panose="020B0604020202020204" pitchFamily="34" charset="0"/>
                        <a:cs typeface="Arial" panose="020B0604020202020204" pitchFamily="34" charset="0"/>
                      </a:endParaRPr>
                    </a:p>
                  </a:txBody>
                  <a:tcPr/>
                </a:tc>
                <a:tc>
                  <a:txBody>
                    <a:bodyPr/>
                    <a:lstStyle/>
                    <a:p>
                      <a:r>
                        <a:rPr lang="en-ZA" sz="1100" dirty="0">
                          <a:latin typeface="Arial" panose="020B0604020202020204" pitchFamily="34" charset="0"/>
                          <a:cs typeface="Arial" panose="020B0604020202020204" pitchFamily="34" charset="0"/>
                        </a:rPr>
                        <a:t>22 November 2022</a:t>
                      </a:r>
                      <a:endParaRPr lang="en-US" sz="11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112979299"/>
                  </a:ext>
                </a:extLst>
              </a:tr>
              <a:tr h="700082">
                <a:tc>
                  <a:txBody>
                    <a:bodyPr/>
                    <a:lstStyle/>
                    <a:p>
                      <a:r>
                        <a:rPr lang="en-ZA" sz="1100" dirty="0">
                          <a:latin typeface="Arial" panose="020B0604020202020204" pitchFamily="34" charset="0"/>
                          <a:cs typeface="Arial" panose="020B0604020202020204" pitchFamily="34" charset="0"/>
                        </a:rPr>
                        <a:t>17</a:t>
                      </a:r>
                      <a:endParaRPr lang="en-US" sz="1100" dirty="0">
                        <a:latin typeface="Arial" panose="020B0604020202020204" pitchFamily="34" charset="0"/>
                        <a:cs typeface="Arial" panose="020B0604020202020204" pitchFamily="34" charset="0"/>
                      </a:endParaRPr>
                    </a:p>
                  </a:txBody>
                  <a:tcPr/>
                </a:tc>
                <a:tc>
                  <a:txBody>
                    <a:bodyPr/>
                    <a:lstStyle/>
                    <a:p>
                      <a:pPr algn="just"/>
                      <a:r>
                        <a:rPr lang="en-ZA" sz="1100" dirty="0">
                          <a:latin typeface="Arial" panose="020B0604020202020204" pitchFamily="34" charset="0"/>
                          <a:cs typeface="Arial" panose="020B0604020202020204" pitchFamily="34" charset="0"/>
                        </a:rPr>
                        <a:t>Honourable Minister (DALRRD) participated in the National Assembly for the Second reading of the Agricultural Product Standards Amendment Bill. APS Amendment Bill was adopted by the National Assembly and sent to the National Council of Provinces for their consideration.</a:t>
                      </a:r>
                    </a:p>
                  </a:txBody>
                  <a:tcPr/>
                </a:tc>
                <a:tc>
                  <a:txBody>
                    <a:bodyPr/>
                    <a:lstStyle/>
                    <a:p>
                      <a:r>
                        <a:rPr lang="en-ZA" sz="1100" dirty="0">
                          <a:latin typeface="Arial" panose="020B0604020202020204" pitchFamily="34" charset="0"/>
                          <a:cs typeface="Arial" panose="020B0604020202020204" pitchFamily="34" charset="0"/>
                        </a:rPr>
                        <a:t>21 February 2023</a:t>
                      </a:r>
                      <a:endParaRPr lang="en-US" sz="11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998373346"/>
                  </a:ext>
                </a:extLst>
              </a:tr>
            </a:tbl>
          </a:graphicData>
        </a:graphic>
      </p:graphicFrame>
    </p:spTree>
    <p:extLst>
      <p:ext uri="{BB962C8B-B14F-4D97-AF65-F5344CB8AC3E}">
        <p14:creationId xmlns:p14="http://schemas.microsoft.com/office/powerpoint/2010/main" val="3068383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B74A8-D536-4431-865B-6C1E37FBEE7B}"/>
              </a:ext>
            </a:extLst>
          </p:cNvPr>
          <p:cNvSpPr>
            <a:spLocks noGrp="1"/>
          </p:cNvSpPr>
          <p:nvPr>
            <p:ph type="title"/>
          </p:nvPr>
        </p:nvSpPr>
        <p:spPr>
          <a:xfrm>
            <a:off x="457200" y="-135235"/>
            <a:ext cx="8579296" cy="1008113"/>
          </a:xfrm>
        </p:spPr>
        <p:txBody>
          <a:bodyPr/>
          <a:lstStyle/>
          <a:p>
            <a:r>
              <a:rPr lang="en-ZA" sz="3200" b="1" dirty="0">
                <a:latin typeface="Arial" panose="020B0604020202020204" pitchFamily="34" charset="0"/>
                <a:cs typeface="Arial" panose="020B0604020202020204" pitchFamily="34" charset="0"/>
              </a:rPr>
              <a:t>5. Amended sections and their purpose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6159413"/>
              </p:ext>
            </p:extLst>
          </p:nvPr>
        </p:nvGraphicFramePr>
        <p:xfrm>
          <a:off x="179512" y="728862"/>
          <a:ext cx="8856984" cy="5162444"/>
        </p:xfrm>
        <a:graphic>
          <a:graphicData uri="http://schemas.openxmlformats.org/drawingml/2006/table">
            <a:tbl>
              <a:tblPr firstRow="1" bandRow="1">
                <a:tableStyleId>{5C22544A-7EE6-4342-B048-85BDC9FD1C3A}</a:tableStyleId>
              </a:tblPr>
              <a:tblGrid>
                <a:gridCol w="1306770">
                  <a:extLst>
                    <a:ext uri="{9D8B030D-6E8A-4147-A177-3AD203B41FA5}">
                      <a16:colId xmlns:a16="http://schemas.microsoft.com/office/drawing/2014/main" val="478266157"/>
                    </a:ext>
                  </a:extLst>
                </a:gridCol>
                <a:gridCol w="1573550">
                  <a:extLst>
                    <a:ext uri="{9D8B030D-6E8A-4147-A177-3AD203B41FA5}">
                      <a16:colId xmlns:a16="http://schemas.microsoft.com/office/drawing/2014/main" val="3394579998"/>
                    </a:ext>
                  </a:extLst>
                </a:gridCol>
                <a:gridCol w="1584176">
                  <a:extLst>
                    <a:ext uri="{9D8B030D-6E8A-4147-A177-3AD203B41FA5}">
                      <a16:colId xmlns:a16="http://schemas.microsoft.com/office/drawing/2014/main" val="1641516426"/>
                    </a:ext>
                  </a:extLst>
                </a:gridCol>
                <a:gridCol w="2940522">
                  <a:extLst>
                    <a:ext uri="{9D8B030D-6E8A-4147-A177-3AD203B41FA5}">
                      <a16:colId xmlns:a16="http://schemas.microsoft.com/office/drawing/2014/main" val="3536814856"/>
                    </a:ext>
                  </a:extLst>
                </a:gridCol>
                <a:gridCol w="1451966">
                  <a:extLst>
                    <a:ext uri="{9D8B030D-6E8A-4147-A177-3AD203B41FA5}">
                      <a16:colId xmlns:a16="http://schemas.microsoft.com/office/drawing/2014/main" val="3824146855"/>
                    </a:ext>
                  </a:extLst>
                </a:gridCol>
              </a:tblGrid>
              <a:tr h="1008111">
                <a:tc>
                  <a:txBody>
                    <a:bodyPr/>
                    <a:lstStyle/>
                    <a:p>
                      <a:r>
                        <a:rPr lang="en-ZA" sz="1600" dirty="0">
                          <a:solidFill>
                            <a:schemeClr val="tx1"/>
                          </a:solidFill>
                          <a:latin typeface="Arial" panose="020B0604020202020204" pitchFamily="34" charset="0"/>
                          <a:cs typeface="Arial" panose="020B0604020202020204" pitchFamily="34" charset="0"/>
                        </a:rPr>
                        <a:t>Section to be amended</a:t>
                      </a:r>
                    </a:p>
                    <a:p>
                      <a:endParaRPr lang="en-ZA" sz="1600" dirty="0">
                        <a:solidFill>
                          <a:schemeClr val="tx1"/>
                        </a:solidFill>
                        <a:latin typeface="Arial" panose="020B0604020202020204" pitchFamily="34" charset="0"/>
                        <a:cs typeface="Arial" panose="020B0604020202020204" pitchFamily="34" charset="0"/>
                      </a:endParaRPr>
                    </a:p>
                  </a:txBody>
                  <a:tcPr/>
                </a:tc>
                <a:tc>
                  <a:txBody>
                    <a:bodyPr/>
                    <a:lstStyle/>
                    <a:p>
                      <a:r>
                        <a:rPr lang="en-ZA" sz="1600" dirty="0">
                          <a:solidFill>
                            <a:schemeClr val="tx1"/>
                          </a:solidFill>
                          <a:latin typeface="Arial" panose="020B0604020202020204" pitchFamily="34" charset="0"/>
                          <a:cs typeface="Arial" panose="020B0604020202020204" pitchFamily="34" charset="0"/>
                        </a:rPr>
                        <a:t>Gaps/ challenges that will be addressed through the amendments </a:t>
                      </a:r>
                    </a:p>
                  </a:txBody>
                  <a:tcPr/>
                </a:tc>
                <a:tc>
                  <a:txBody>
                    <a:bodyPr/>
                    <a:lstStyle/>
                    <a:p>
                      <a:r>
                        <a:rPr lang="en-ZA" sz="1600" dirty="0">
                          <a:solidFill>
                            <a:schemeClr val="tx1"/>
                          </a:solidFill>
                          <a:latin typeface="Arial" panose="020B0604020202020204" pitchFamily="34" charset="0"/>
                          <a:cs typeface="Arial" panose="020B0604020202020204" pitchFamily="34" charset="0"/>
                        </a:rPr>
                        <a:t>Amendments that will be made </a:t>
                      </a:r>
                    </a:p>
                    <a:p>
                      <a:endParaRPr lang="en-ZA" sz="1600" dirty="0">
                        <a:solidFill>
                          <a:schemeClr val="tx1"/>
                        </a:solidFill>
                        <a:latin typeface="Arial" panose="020B0604020202020204" pitchFamily="34" charset="0"/>
                        <a:cs typeface="Arial" panose="020B0604020202020204" pitchFamily="34" charset="0"/>
                      </a:endParaRPr>
                    </a:p>
                  </a:txBody>
                  <a:tcPr/>
                </a:tc>
                <a:tc>
                  <a:txBody>
                    <a:bodyPr/>
                    <a:lstStyle/>
                    <a:p>
                      <a:r>
                        <a:rPr lang="en-ZA" sz="1600" dirty="0">
                          <a:solidFill>
                            <a:schemeClr val="tx1"/>
                          </a:solidFill>
                          <a:latin typeface="Arial" panose="020B0604020202020204" pitchFamily="34" charset="0"/>
                          <a:cs typeface="Arial" panose="020B0604020202020204" pitchFamily="34" charset="0"/>
                        </a:rPr>
                        <a:t>What it will read like when amended</a:t>
                      </a:r>
                    </a:p>
                    <a:p>
                      <a:endParaRPr lang="en-ZA" sz="1600" dirty="0">
                        <a:solidFill>
                          <a:schemeClr val="tx1"/>
                        </a:solidFill>
                        <a:latin typeface="Arial" panose="020B0604020202020204" pitchFamily="34" charset="0"/>
                        <a:cs typeface="Arial" panose="020B0604020202020204" pitchFamily="34" charset="0"/>
                      </a:endParaRPr>
                    </a:p>
                  </a:txBody>
                  <a:tcPr/>
                </a:tc>
                <a:tc>
                  <a:txBody>
                    <a:bodyPr/>
                    <a:lstStyle/>
                    <a:p>
                      <a:r>
                        <a:rPr lang="en-ZA" sz="1600" dirty="0">
                          <a:solidFill>
                            <a:schemeClr val="tx1"/>
                          </a:solidFill>
                          <a:latin typeface="Arial" panose="020B0604020202020204" pitchFamily="34" charset="0"/>
                          <a:cs typeface="Arial" panose="020B0604020202020204" pitchFamily="34" charset="0"/>
                        </a:rPr>
                        <a:t>The benefit / impact of the amendment</a:t>
                      </a:r>
                    </a:p>
                  </a:txBody>
                  <a:tcPr/>
                </a:tc>
                <a:extLst>
                  <a:ext uri="{0D108BD9-81ED-4DB2-BD59-A6C34878D82A}">
                    <a16:rowId xmlns:a16="http://schemas.microsoft.com/office/drawing/2014/main" val="3349498494"/>
                  </a:ext>
                </a:extLst>
              </a:tr>
              <a:tr h="3607964">
                <a:tc>
                  <a:txBody>
                    <a:bodyPr/>
                    <a:lstStyle/>
                    <a:p>
                      <a:r>
                        <a:rPr lang="en-ZA" sz="1600" dirty="0">
                          <a:latin typeface="Arial" panose="020B0604020202020204" pitchFamily="34" charset="0"/>
                          <a:cs typeface="Arial" panose="020B0604020202020204" pitchFamily="34" charset="0"/>
                        </a:rPr>
                        <a:t>Section 1</a:t>
                      </a:r>
                    </a:p>
                    <a:p>
                      <a:endParaRPr lang="en-ZA" sz="1600" dirty="0">
                        <a:latin typeface="Arial" panose="020B0604020202020204" pitchFamily="34" charset="0"/>
                        <a:cs typeface="Arial" panose="020B0604020202020204" pitchFamily="34" charset="0"/>
                      </a:endParaRPr>
                    </a:p>
                  </a:txBody>
                  <a:tcPr/>
                </a:tc>
                <a:tc>
                  <a:txBody>
                    <a:bodyPr/>
                    <a:lstStyle/>
                    <a:p>
                      <a:pPr marL="0" indent="0">
                        <a:buFont typeface="Arial" panose="020B0604020202020204" pitchFamily="34" charset="0"/>
                        <a:buNone/>
                      </a:pPr>
                      <a:r>
                        <a:rPr lang="en-ZA" sz="1600" dirty="0">
                          <a:latin typeface="Arial" panose="020B0604020202020204" pitchFamily="34" charset="0"/>
                          <a:cs typeface="Arial" panose="020B0604020202020204" pitchFamily="34" charset="0"/>
                        </a:rPr>
                        <a:t>Lack of provision for different methods</a:t>
                      </a:r>
                      <a:r>
                        <a:rPr lang="en-ZA" sz="1600" baseline="0" dirty="0">
                          <a:latin typeface="Arial" panose="020B0604020202020204" pitchFamily="34" charset="0"/>
                          <a:cs typeface="Arial" panose="020B0604020202020204" pitchFamily="34" charset="0"/>
                        </a:rPr>
                        <a:t> of enforcement under the Act </a:t>
                      </a:r>
                      <a:endParaRPr lang="en-ZA" sz="1600" dirty="0">
                        <a:latin typeface="Arial" panose="020B0604020202020204" pitchFamily="34" charset="0"/>
                        <a:cs typeface="Arial" panose="020B0604020202020204" pitchFamily="34" charset="0"/>
                      </a:endParaRPr>
                    </a:p>
                    <a:p>
                      <a:endParaRPr lang="en-ZA" sz="1600" dirty="0">
                        <a:latin typeface="Arial" panose="020B0604020202020204" pitchFamily="34" charset="0"/>
                        <a:cs typeface="Arial" panose="020B0604020202020204" pitchFamily="34" charset="0"/>
                      </a:endParaRPr>
                    </a:p>
                  </a:txBody>
                  <a:tcPr/>
                </a:tc>
                <a:tc>
                  <a:txBody>
                    <a:bodyPr/>
                    <a:lstStyle/>
                    <a:p>
                      <a:r>
                        <a:rPr lang="en-ZA" sz="1600" dirty="0">
                          <a:latin typeface="Arial" panose="020B0604020202020204" pitchFamily="34" charset="0"/>
                          <a:cs typeface="Arial" panose="020B0604020202020204" pitchFamily="34" charset="0"/>
                        </a:rPr>
                        <a:t>Insertion of definitions </a:t>
                      </a:r>
                    </a:p>
                    <a:p>
                      <a:endParaRPr lang="en-ZA" sz="1600" dirty="0">
                        <a:latin typeface="Arial" panose="020B0604020202020204" pitchFamily="34" charset="0"/>
                        <a:cs typeface="Arial" panose="020B0604020202020204" pitchFamily="34" charset="0"/>
                      </a:endParaRPr>
                    </a:p>
                    <a:p>
                      <a:endParaRPr lang="en-ZA" sz="1600" dirty="0">
                        <a:latin typeface="Arial" panose="020B0604020202020204" pitchFamily="34" charset="0"/>
                        <a:cs typeface="Arial" panose="020B0604020202020204" pitchFamily="34" charset="0"/>
                      </a:endParaRPr>
                    </a:p>
                  </a:txBody>
                  <a:tcPr/>
                </a:tc>
                <a:tc>
                  <a:txBody>
                    <a:bodyPr/>
                    <a:lstStyle/>
                    <a:p>
                      <a:pPr algn="just"/>
                      <a:r>
                        <a:rPr lang="en-ZA" sz="1600" dirty="0">
                          <a:latin typeface="Arial" panose="020B0604020202020204" pitchFamily="34" charset="0"/>
                          <a:cs typeface="Arial" panose="020B0604020202020204" pitchFamily="34" charset="0"/>
                        </a:rPr>
                        <a:t>“audit” means </a:t>
                      </a:r>
                      <a:r>
                        <a:rPr lang="en-ZA" sz="1600" u="sng" dirty="0">
                          <a:latin typeface="Arial" panose="020B0604020202020204" pitchFamily="34" charset="0"/>
                          <a:cs typeface="Arial" panose="020B0604020202020204" pitchFamily="34" charset="0"/>
                        </a:rPr>
                        <a:t>an examination of the management control system in order to determine whether activities and related results comply with the claims associated with the product</a:t>
                      </a:r>
                    </a:p>
                  </a:txBody>
                  <a:tcPr/>
                </a:tc>
                <a:tc>
                  <a:txBody>
                    <a:bodyPr/>
                    <a:lstStyle/>
                    <a:p>
                      <a:pPr marL="342900" marR="0" lvl="0" indent="-342900" algn="just" defTabSz="914400" rtl="0" eaLnBrk="1" fontAlgn="base" latinLnBrk="0" hangingPunct="1">
                        <a:lnSpc>
                          <a:spcPct val="15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cs typeface="Arial" panose="020B0604020202020204" pitchFamily="34" charset="0"/>
                        </a:rPr>
                        <a:t>To make provision for the auditing of a system</a:t>
                      </a:r>
                    </a:p>
                    <a:p>
                      <a:pPr marL="342900" marR="0" lvl="0" indent="-342900" algn="just" defTabSz="914400" rtl="0" eaLnBrk="1" fontAlgn="base" latinLnBrk="0" hangingPunct="1">
                        <a:lnSpc>
                          <a:spcPct val="150000"/>
                        </a:lnSpc>
                        <a:spcBef>
                          <a:spcPct val="0"/>
                        </a:spcBef>
                        <a:spcAft>
                          <a:spcPct val="0"/>
                        </a:spcAft>
                        <a:buClrTx/>
                        <a:buSzTx/>
                        <a:buFont typeface="Arial" panose="020B0604020202020204" pitchFamily="34" charset="0"/>
                        <a:buChar char="•"/>
                        <a:tabLst/>
                      </a:pPr>
                      <a:endParaRPr kumimoji="0" lang="en-US" altLang="en-US" sz="16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cs typeface="Arial" panose="020B0604020202020204" pitchFamily="34" charset="0"/>
                      </a:endParaRPr>
                    </a:p>
                    <a:p>
                      <a:endParaRPr lang="en-ZA"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748622177"/>
                  </a:ext>
                </a:extLst>
              </a:tr>
            </a:tbl>
          </a:graphicData>
        </a:graphic>
      </p:graphicFrame>
    </p:spTree>
    <p:extLst>
      <p:ext uri="{BB962C8B-B14F-4D97-AF65-F5344CB8AC3E}">
        <p14:creationId xmlns:p14="http://schemas.microsoft.com/office/powerpoint/2010/main" val="39918675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E61F6-25A9-40EE-A9CB-99C954375A91}"/>
              </a:ext>
            </a:extLst>
          </p:cNvPr>
          <p:cNvSpPr>
            <a:spLocks noGrp="1"/>
          </p:cNvSpPr>
          <p:nvPr>
            <p:ph type="title"/>
          </p:nvPr>
        </p:nvSpPr>
        <p:spPr>
          <a:xfrm>
            <a:off x="457200" y="80790"/>
            <a:ext cx="8229600" cy="720080"/>
          </a:xfrm>
        </p:spPr>
        <p:txBody>
          <a:bodyPr/>
          <a:lstStyle/>
          <a:p>
            <a:r>
              <a:rPr lang="en-ZA" sz="3200" b="1" dirty="0">
                <a:latin typeface="Arial" panose="020B0604020202020204" pitchFamily="34" charset="0"/>
                <a:cs typeface="Arial" panose="020B0604020202020204" pitchFamily="34" charset="0"/>
              </a:rPr>
              <a:t>5. Amended sections and their purpose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58028614"/>
              </p:ext>
            </p:extLst>
          </p:nvPr>
        </p:nvGraphicFramePr>
        <p:xfrm>
          <a:off x="107505" y="800869"/>
          <a:ext cx="8856985" cy="5264909"/>
        </p:xfrm>
        <a:graphic>
          <a:graphicData uri="http://schemas.openxmlformats.org/drawingml/2006/table">
            <a:tbl>
              <a:tblPr firstRow="1" bandRow="1">
                <a:tableStyleId>{5C22544A-7EE6-4342-B048-85BDC9FD1C3A}</a:tableStyleId>
              </a:tblPr>
              <a:tblGrid>
                <a:gridCol w="1224135">
                  <a:extLst>
                    <a:ext uri="{9D8B030D-6E8A-4147-A177-3AD203B41FA5}">
                      <a16:colId xmlns:a16="http://schemas.microsoft.com/office/drawing/2014/main" val="3861232036"/>
                    </a:ext>
                  </a:extLst>
                </a:gridCol>
                <a:gridCol w="1584176">
                  <a:extLst>
                    <a:ext uri="{9D8B030D-6E8A-4147-A177-3AD203B41FA5}">
                      <a16:colId xmlns:a16="http://schemas.microsoft.com/office/drawing/2014/main" val="2811775789"/>
                    </a:ext>
                  </a:extLst>
                </a:gridCol>
                <a:gridCol w="1728192">
                  <a:extLst>
                    <a:ext uri="{9D8B030D-6E8A-4147-A177-3AD203B41FA5}">
                      <a16:colId xmlns:a16="http://schemas.microsoft.com/office/drawing/2014/main" val="1663530733"/>
                    </a:ext>
                  </a:extLst>
                </a:gridCol>
                <a:gridCol w="2808312">
                  <a:extLst>
                    <a:ext uri="{9D8B030D-6E8A-4147-A177-3AD203B41FA5}">
                      <a16:colId xmlns:a16="http://schemas.microsoft.com/office/drawing/2014/main" val="3579932739"/>
                    </a:ext>
                  </a:extLst>
                </a:gridCol>
                <a:gridCol w="1512170">
                  <a:extLst>
                    <a:ext uri="{9D8B030D-6E8A-4147-A177-3AD203B41FA5}">
                      <a16:colId xmlns:a16="http://schemas.microsoft.com/office/drawing/2014/main" val="1293076517"/>
                    </a:ext>
                  </a:extLst>
                </a:gridCol>
              </a:tblGrid>
              <a:tr h="1497040">
                <a:tc>
                  <a:txBody>
                    <a:bodyPr/>
                    <a:lstStyle/>
                    <a:p>
                      <a:r>
                        <a:rPr lang="en-ZA" sz="1600" b="1" dirty="0">
                          <a:solidFill>
                            <a:schemeClr val="tx1"/>
                          </a:solidFill>
                          <a:latin typeface="Arial" panose="020B0604020202020204" pitchFamily="34" charset="0"/>
                          <a:cs typeface="Arial" panose="020B0604020202020204" pitchFamily="34" charset="0"/>
                        </a:rPr>
                        <a:t>Section to be amended</a:t>
                      </a:r>
                    </a:p>
                    <a:p>
                      <a:endParaRPr lang="en-ZA" sz="1600" dirty="0">
                        <a:latin typeface="Arial" panose="020B0604020202020204" pitchFamily="34" charset="0"/>
                        <a:cs typeface="Arial" panose="020B0604020202020204" pitchFamily="34" charset="0"/>
                      </a:endParaRPr>
                    </a:p>
                  </a:txBody>
                  <a:tcPr/>
                </a:tc>
                <a:tc>
                  <a:txBody>
                    <a:bodyPr/>
                    <a:lstStyle/>
                    <a:p>
                      <a:r>
                        <a:rPr lang="en-ZA" sz="1600" dirty="0">
                          <a:solidFill>
                            <a:schemeClr val="tx1"/>
                          </a:solidFill>
                          <a:latin typeface="Arial" panose="020B0604020202020204" pitchFamily="34" charset="0"/>
                          <a:cs typeface="Arial" panose="020B0604020202020204" pitchFamily="34" charset="0"/>
                        </a:rPr>
                        <a:t>Gaps/ challenges that will be addressed through the amendments </a:t>
                      </a:r>
                    </a:p>
                  </a:txBody>
                  <a:tcPr/>
                </a:tc>
                <a:tc>
                  <a:txBody>
                    <a:bodyPr/>
                    <a:lstStyle/>
                    <a:p>
                      <a:r>
                        <a:rPr lang="en-ZA" sz="1600" dirty="0">
                          <a:solidFill>
                            <a:schemeClr val="tx1"/>
                          </a:solidFill>
                          <a:latin typeface="Arial" panose="020B0604020202020204" pitchFamily="34" charset="0"/>
                          <a:cs typeface="Arial" panose="020B0604020202020204" pitchFamily="34" charset="0"/>
                        </a:rPr>
                        <a:t>Amendments that will be made </a:t>
                      </a:r>
                    </a:p>
                  </a:txBody>
                  <a:tcPr/>
                </a:tc>
                <a:tc>
                  <a:txBody>
                    <a:bodyPr/>
                    <a:lstStyle/>
                    <a:p>
                      <a:r>
                        <a:rPr lang="en-ZA" sz="1600" dirty="0">
                          <a:solidFill>
                            <a:schemeClr val="tx1"/>
                          </a:solidFill>
                          <a:latin typeface="Arial" panose="020B0604020202020204" pitchFamily="34" charset="0"/>
                          <a:cs typeface="Arial" panose="020B0604020202020204" pitchFamily="34" charset="0"/>
                        </a:rPr>
                        <a:t>What it will read like when amended</a:t>
                      </a:r>
                    </a:p>
                  </a:txBody>
                  <a:tcPr/>
                </a:tc>
                <a:tc>
                  <a:txBody>
                    <a:bodyPr/>
                    <a:lstStyle/>
                    <a:p>
                      <a:r>
                        <a:rPr lang="en-ZA" sz="1600" dirty="0">
                          <a:solidFill>
                            <a:schemeClr val="tx1"/>
                          </a:solidFill>
                          <a:latin typeface="Arial" panose="020B0604020202020204" pitchFamily="34" charset="0"/>
                          <a:cs typeface="Arial" panose="020B0604020202020204" pitchFamily="34" charset="0"/>
                        </a:rPr>
                        <a:t>The benefit / impact of the amendment</a:t>
                      </a:r>
                    </a:p>
                  </a:txBody>
                  <a:tcPr/>
                </a:tc>
                <a:extLst>
                  <a:ext uri="{0D108BD9-81ED-4DB2-BD59-A6C34878D82A}">
                    <a16:rowId xmlns:a16="http://schemas.microsoft.com/office/drawing/2014/main" val="649731575"/>
                  </a:ext>
                </a:extLst>
              </a:tr>
              <a:tr h="3710429">
                <a:tc>
                  <a:txBody>
                    <a:bodyPr/>
                    <a:lstStyle/>
                    <a:p>
                      <a:r>
                        <a:rPr lang="en-ZA" sz="1600" dirty="0">
                          <a:latin typeface="Arial" panose="020B0604020202020204" pitchFamily="34" charset="0"/>
                          <a:cs typeface="Arial" panose="020B0604020202020204" pitchFamily="34" charset="0"/>
                        </a:rPr>
                        <a:t>Section  1 </a:t>
                      </a:r>
                    </a:p>
                    <a:p>
                      <a:endParaRPr lang="en-ZA" sz="1600" dirty="0">
                        <a:latin typeface="Arial" panose="020B0604020202020204" pitchFamily="34" charset="0"/>
                        <a:cs typeface="Arial" panose="020B0604020202020204" pitchFamily="34" charset="0"/>
                      </a:endParaRPr>
                    </a:p>
                  </a:txBody>
                  <a:tcPr/>
                </a:tc>
                <a:tc>
                  <a:txBody>
                    <a:bodyPr/>
                    <a:lstStyle/>
                    <a:p>
                      <a:r>
                        <a:rPr lang="en-ZA" sz="1600" dirty="0">
                          <a:latin typeface="Arial" panose="020B0604020202020204" pitchFamily="34" charset="0"/>
                          <a:cs typeface="Arial" panose="020B0604020202020204" pitchFamily="34" charset="0"/>
                        </a:rPr>
                        <a:t>Alignment with a reconfigured Cabinet portfolio</a:t>
                      </a:r>
                    </a:p>
                    <a:p>
                      <a:endParaRPr lang="en-ZA" sz="1600" dirty="0">
                        <a:latin typeface="Arial" panose="020B0604020202020204" pitchFamily="34" charset="0"/>
                        <a:cs typeface="Arial" panose="020B0604020202020204" pitchFamily="34" charset="0"/>
                      </a:endParaRPr>
                    </a:p>
                  </a:txBody>
                  <a:tcPr/>
                </a:tc>
                <a:tc>
                  <a:txBody>
                    <a:bodyPr/>
                    <a:lstStyle/>
                    <a:p>
                      <a:r>
                        <a:rPr lang="en-ZA" sz="1600" dirty="0">
                          <a:latin typeface="Arial" panose="020B0604020202020204" pitchFamily="34" charset="0"/>
                          <a:cs typeface="Arial" panose="020B0604020202020204" pitchFamily="34" charset="0"/>
                        </a:rPr>
                        <a:t>Substitution and insertion of definitions </a:t>
                      </a:r>
                    </a:p>
                    <a:p>
                      <a:endParaRPr lang="en-ZA" sz="1600" dirty="0">
                        <a:latin typeface="Arial" panose="020B0604020202020204" pitchFamily="34" charset="0"/>
                        <a:cs typeface="Arial" panose="020B0604020202020204" pitchFamily="34" charset="0"/>
                      </a:endParaRPr>
                    </a:p>
                  </a:txBody>
                  <a:tcPr/>
                </a:tc>
                <a:tc>
                  <a:txBody>
                    <a:bodyPr/>
                    <a:lstStyle/>
                    <a:p>
                      <a:r>
                        <a:rPr lang="en-ZA" sz="1600" dirty="0">
                          <a:latin typeface="Arial" panose="020B0604020202020204" pitchFamily="34" charset="0"/>
                          <a:cs typeface="Arial" panose="020B0604020202020204" pitchFamily="34" charset="0"/>
                        </a:rPr>
                        <a:t>“department” means the </a:t>
                      </a:r>
                      <a:r>
                        <a:rPr lang="en-ZA" sz="1600" u="none" dirty="0">
                          <a:latin typeface="Arial" panose="020B0604020202020204" pitchFamily="34" charset="0"/>
                          <a:cs typeface="Arial" panose="020B0604020202020204" pitchFamily="34" charset="0"/>
                        </a:rPr>
                        <a:t>Department of Agriculture</a:t>
                      </a:r>
                      <a:r>
                        <a:rPr lang="en-ZA" sz="1600" u="sng" dirty="0">
                          <a:latin typeface="Arial" panose="020B0604020202020204" pitchFamily="34" charset="0"/>
                          <a:cs typeface="Arial" panose="020B0604020202020204" pitchFamily="34" charset="0"/>
                        </a:rPr>
                        <a:t>, Land Reform and Rural Development</a:t>
                      </a:r>
                      <a:r>
                        <a:rPr lang="en-ZA" sz="1600" dirty="0">
                          <a:latin typeface="Arial" panose="020B0604020202020204" pitchFamily="34" charset="0"/>
                          <a:cs typeface="Arial" panose="020B0604020202020204" pitchFamily="34" charset="0"/>
                        </a:rPr>
                        <a:t>”</a:t>
                      </a:r>
                    </a:p>
                    <a:p>
                      <a:endParaRPr lang="en-ZA" sz="1600" dirty="0">
                        <a:latin typeface="Arial" panose="020B0604020202020204" pitchFamily="34" charset="0"/>
                        <a:cs typeface="Arial" panose="020B0604020202020204" pitchFamily="34" charset="0"/>
                      </a:endParaRPr>
                    </a:p>
                    <a:p>
                      <a:r>
                        <a:rPr lang="en-ZA" sz="1600" dirty="0">
                          <a:latin typeface="Arial" panose="020B0604020202020204" pitchFamily="34" charset="0"/>
                          <a:cs typeface="Arial" panose="020B0604020202020204" pitchFamily="34" charset="0"/>
                        </a:rPr>
                        <a:t>“Director-General” means the Director-General </a:t>
                      </a:r>
                      <a:r>
                        <a:rPr lang="en-ZA" sz="1600" u="sng" dirty="0">
                          <a:latin typeface="Arial" panose="020B0604020202020204" pitchFamily="34" charset="0"/>
                          <a:cs typeface="Arial" panose="020B0604020202020204" pitchFamily="34" charset="0"/>
                        </a:rPr>
                        <a:t>of the Department;</a:t>
                      </a:r>
                    </a:p>
                    <a:p>
                      <a:endParaRPr lang="en-ZA" sz="1600" dirty="0">
                        <a:latin typeface="Arial" panose="020B0604020202020204" pitchFamily="34" charset="0"/>
                        <a:cs typeface="Arial" panose="020B0604020202020204" pitchFamily="34" charset="0"/>
                      </a:endParaRPr>
                    </a:p>
                    <a:p>
                      <a:r>
                        <a:rPr lang="en-ZA" sz="1600" dirty="0">
                          <a:latin typeface="Arial" panose="020B0604020202020204" pitchFamily="34" charset="0"/>
                          <a:cs typeface="Arial" panose="020B0604020202020204" pitchFamily="34" charset="0"/>
                        </a:rPr>
                        <a:t>“Minister” means the </a:t>
                      </a:r>
                      <a:r>
                        <a:rPr lang="en-ZA" sz="1600" u="sng" dirty="0">
                          <a:latin typeface="Arial" panose="020B0604020202020204" pitchFamily="34" charset="0"/>
                          <a:cs typeface="Arial" panose="020B0604020202020204" pitchFamily="34" charset="0"/>
                        </a:rPr>
                        <a:t>Cabinet member responsible for agriculture;</a:t>
                      </a:r>
                    </a:p>
                  </a:txBody>
                  <a:tcPr/>
                </a:tc>
                <a:tc>
                  <a:txBody>
                    <a:bodyPr/>
                    <a:lstStyle/>
                    <a:p>
                      <a:r>
                        <a:rPr lang="en-ZA" sz="1600" dirty="0">
                          <a:latin typeface="Arial" panose="020B0604020202020204" pitchFamily="34" charset="0"/>
                          <a:cs typeface="Arial" panose="020B0604020202020204" pitchFamily="34" charset="0"/>
                        </a:rPr>
                        <a:t>Clearer interpretation</a:t>
                      </a:r>
                    </a:p>
                    <a:p>
                      <a:endParaRPr lang="en-ZA"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592218091"/>
                  </a:ext>
                </a:extLst>
              </a:tr>
            </a:tbl>
          </a:graphicData>
        </a:graphic>
      </p:graphicFrame>
    </p:spTree>
    <p:extLst>
      <p:ext uri="{BB962C8B-B14F-4D97-AF65-F5344CB8AC3E}">
        <p14:creationId xmlns:p14="http://schemas.microsoft.com/office/powerpoint/2010/main" val="3648770327"/>
      </p:ext>
    </p:extLst>
  </p:cSld>
  <p:clrMapOvr>
    <a:masterClrMapping/>
  </p:clrMapOvr>
</p:sld>
</file>

<file path=ppt/theme/theme1.xml><?xml version="1.0" encoding="utf-8"?>
<a:theme xmlns:a="http://schemas.openxmlformats.org/drawingml/2006/main" name="Theme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heme6" id="{9447A282-5BC4-1548-AB94-6F0A70AD81E7}" vid="{C0EA4BFA-1F03-4B4B-A598-5608595E1C5A}"/>
    </a:ext>
  </a:extLst>
</a:theme>
</file>

<file path=ppt/theme/theme2.xml><?xml version="1.0" encoding="utf-8"?>
<a:theme xmlns:a="http://schemas.openxmlformats.org/drawingml/2006/main" name="Theme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heme4" id="{B5B1B7EC-6D2D-874C-9A0F-20A77F02C9C0}" vid="{D29FE6B4-9610-0744-9EBC-E880961F776B}"/>
    </a:ext>
  </a:extLst>
</a:theme>
</file>

<file path=ppt/theme/theme3.xml><?xml version="1.0" encoding="utf-8"?>
<a:theme xmlns:a="http://schemas.openxmlformats.org/drawingml/2006/main" name="2_Theme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heme6" id="{9447A282-5BC4-1548-AB94-6F0A70AD81E7}" vid="{C0EA4BFA-1F03-4B4B-A598-5608595E1C5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Theme6</Template>
  <TotalTime>644</TotalTime>
  <Words>1950</Words>
  <Application>Microsoft Office PowerPoint</Application>
  <PresentationFormat>Custom</PresentationFormat>
  <Paragraphs>299</Paragraphs>
  <Slides>20</Slides>
  <Notes>6</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20</vt:i4>
      </vt:variant>
    </vt:vector>
  </HeadingPairs>
  <TitlesOfParts>
    <vt:vector size="25" baseType="lpstr">
      <vt:lpstr>Arial</vt:lpstr>
      <vt:lpstr>Calibri</vt:lpstr>
      <vt:lpstr>Theme6</vt:lpstr>
      <vt:lpstr>Theme4</vt:lpstr>
      <vt:lpstr>2_Theme6</vt:lpstr>
      <vt:lpstr> AGRICULTURAL PRODUCT STANDARDS AMENDMENT BILL  </vt:lpstr>
      <vt:lpstr>Contents</vt:lpstr>
      <vt:lpstr>1. Status quo of the APS Amendment Bill</vt:lpstr>
      <vt:lpstr> 2. Shortcomings/ weaknesses of the APS Act </vt:lpstr>
      <vt:lpstr>  3. Measures introduced to solve shortcomings/ weaknesses of the APS Act</vt:lpstr>
      <vt:lpstr>4. Process followed to date</vt:lpstr>
      <vt:lpstr>4. Process followed to date</vt:lpstr>
      <vt:lpstr>5. Amended sections and their purpose</vt:lpstr>
      <vt:lpstr>5. Amended sections and their purpose</vt:lpstr>
      <vt:lpstr>5. Amended sections and their purpose</vt:lpstr>
      <vt:lpstr>5. Amended sections and their purpose</vt:lpstr>
      <vt:lpstr>5. Amended sections and their purposes</vt:lpstr>
      <vt:lpstr>5. Amended sections and their purposes</vt:lpstr>
      <vt:lpstr>5. Amended sections and their purpose</vt:lpstr>
      <vt:lpstr>5. Amended sections and their purpose</vt:lpstr>
      <vt:lpstr>5. Amended sections and their purpose </vt:lpstr>
      <vt:lpstr>5. Amended sections and their purpose </vt:lpstr>
      <vt:lpstr>5. Amended sections and their purpose </vt:lpstr>
      <vt:lpstr>5. Amended sections and their purpose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Lehlogonolo Ledwaba</dc:creator>
  <cp:lastModifiedBy>Bulelwa Mfecane</cp:lastModifiedBy>
  <cp:revision>296</cp:revision>
  <cp:lastPrinted>2023-02-02T08:53:52Z</cp:lastPrinted>
  <dcterms:created xsi:type="dcterms:W3CDTF">2020-06-30T11:34:27Z</dcterms:created>
  <dcterms:modified xsi:type="dcterms:W3CDTF">2023-06-09T13:24:57Z</dcterms:modified>
</cp:coreProperties>
</file>