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2" r:id="rId2"/>
    <p:sldMasterId id="2147483671" r:id="rId3"/>
  </p:sldMasterIdLst>
  <p:notesMasterIdLst>
    <p:notesMasterId r:id="rId18"/>
  </p:notesMasterIdLst>
  <p:sldIdLst>
    <p:sldId id="3961" r:id="rId4"/>
    <p:sldId id="3965" r:id="rId5"/>
    <p:sldId id="3987" r:id="rId6"/>
    <p:sldId id="3993" r:id="rId7"/>
    <p:sldId id="3994" r:id="rId8"/>
    <p:sldId id="3995" r:id="rId9"/>
    <p:sldId id="3996" r:id="rId10"/>
    <p:sldId id="3997" r:id="rId11"/>
    <p:sldId id="3998" r:id="rId12"/>
    <p:sldId id="4012" r:id="rId13"/>
    <p:sldId id="4013" r:id="rId14"/>
    <p:sldId id="4014" r:id="rId15"/>
    <p:sldId id="4015" r:id="rId16"/>
    <p:sldId id="3700"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2E3D188-33EE-4CDE-A0F0-46BCBEB33C04}">
          <p14:sldIdLst>
            <p14:sldId id="3961"/>
            <p14:sldId id="3965"/>
            <p14:sldId id="3987"/>
            <p14:sldId id="3993"/>
            <p14:sldId id="3994"/>
            <p14:sldId id="3995"/>
            <p14:sldId id="3996"/>
            <p14:sldId id="3997"/>
            <p14:sldId id="3998"/>
            <p14:sldId id="4012"/>
            <p14:sldId id="4013"/>
            <p14:sldId id="4014"/>
            <p14:sldId id="4015"/>
            <p14:sldId id="3700"/>
          </p14:sldIdLst>
        </p14:section>
      </p14:sectionLst>
    </p:ext>
    <p:ext uri="{EFAFB233-063F-42B5-8137-9DF3F51BA10A}">
      <p15:sldGuideLst xmlns:p15="http://schemas.microsoft.com/office/powerpoint/2012/main">
        <p15:guide id="2" pos="4067" userDrawn="1">
          <p15:clr>
            <a:srgbClr val="A4A3A4"/>
          </p15:clr>
        </p15:guide>
        <p15:guide id="3" pos="5450" userDrawn="1">
          <p15:clr>
            <a:srgbClr val="A4A3A4"/>
          </p15:clr>
        </p15:guide>
        <p15:guide id="4" pos="7514" userDrawn="1">
          <p15:clr>
            <a:srgbClr val="A4A3A4"/>
          </p15:clr>
        </p15:guide>
        <p15:guide id="5" orient="horz" pos="2296" userDrawn="1">
          <p15:clr>
            <a:srgbClr val="A4A3A4"/>
          </p15:clr>
        </p15:guide>
        <p15:guide id="6" pos="4112" userDrawn="1">
          <p15:clr>
            <a:srgbClr val="A4A3A4"/>
          </p15:clr>
        </p15:guide>
        <p15:guide id="7" orient="horz" pos="1275"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fiso Ndaba (GPDPR)" initials="SN(" lastIdx="1" clrIdx="0">
    <p:extLst>
      <p:ext uri="{19B8F6BF-5375-455C-9EA6-DF929625EA0E}">
        <p15:presenceInfo xmlns:p15="http://schemas.microsoft.com/office/powerpoint/2012/main" userId="S::Sifiso.Ndaba@gauteng.gov.za::cda2862f-2596-4068-9f3a-851c72a9e4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00"/>
    <a:srgbClr val="C0504D"/>
    <a:srgbClr val="80AED0"/>
    <a:srgbClr val="7FBBB4"/>
    <a:srgbClr val="D67D6F"/>
    <a:srgbClr val="FF2F92"/>
    <a:srgbClr val="8FD1C6"/>
    <a:srgbClr val="7EB9B1"/>
    <a:srgbClr val="0049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05" autoAdjust="0"/>
    <p:restoredTop sz="86245" autoAdjust="0"/>
  </p:normalViewPr>
  <p:slideViewPr>
    <p:cSldViewPr snapToGrid="0" snapToObjects="1" showGuides="1">
      <p:cViewPr varScale="1">
        <p:scale>
          <a:sx n="42" d="100"/>
          <a:sy n="42" d="100"/>
        </p:scale>
        <p:origin x="603" y="48"/>
      </p:cViewPr>
      <p:guideLst>
        <p:guide pos="4067"/>
        <p:guide pos="5450"/>
        <p:guide pos="7514"/>
        <p:guide orient="horz" pos="2296"/>
        <p:guide pos="4112"/>
        <p:guide orient="horz" pos="1275"/>
      </p:guideLst>
    </p:cSldViewPr>
  </p:slideViewPr>
  <p:outlineViewPr>
    <p:cViewPr>
      <p:scale>
        <a:sx n="33" d="100"/>
        <a:sy n="33" d="100"/>
      </p:scale>
      <p:origin x="0" y="0"/>
    </p:cViewPr>
  </p:outlineViewPr>
  <p:notesTextViewPr>
    <p:cViewPr>
      <p:scale>
        <a:sx n="1" d="1"/>
        <a:sy n="1" d="1"/>
      </p:scale>
      <p:origin x="0" y="0"/>
    </p:cViewPr>
  </p:notesTextViewPr>
  <p:sorterViewPr>
    <p:cViewPr>
      <p:scale>
        <a:sx n="45" d="100"/>
        <a:sy n="45" d="100"/>
      </p:scale>
      <p:origin x="0" y="0"/>
    </p:cViewPr>
  </p:sorterViewPr>
  <p:notesViewPr>
    <p:cSldViewPr snapToGrid="0" snapToObjects="1" showGuides="1">
      <p:cViewPr varScale="1">
        <p:scale>
          <a:sx n="81" d="100"/>
          <a:sy n="81" d="100"/>
        </p:scale>
        <p:origin x="3384" y="19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notesMaster" Target="notesMasters/notesMaster1.xml" /><Relationship Id="rId3" Type="http://schemas.openxmlformats.org/officeDocument/2006/relationships/slideMaster" Target="slideMasters/slideMaster3.xml" /><Relationship Id="rId21" Type="http://schemas.openxmlformats.org/officeDocument/2006/relationships/viewProps" Target="viewProps.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 Type="http://schemas.openxmlformats.org/officeDocument/2006/relationships/slideMaster" Target="slideMasters/slideMaster2.xml" /><Relationship Id="rId16" Type="http://schemas.openxmlformats.org/officeDocument/2006/relationships/slide" Target="slides/slide13.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tableStyles" Target="tableStyles.xml" /><Relationship Id="rId10" Type="http://schemas.openxmlformats.org/officeDocument/2006/relationships/slide" Target="slides/slide7.xml" /><Relationship Id="rId19" Type="http://schemas.openxmlformats.org/officeDocument/2006/relationships/commentAuthors" Target="commentAuthor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D43CC75-DF66-FA45-9965-DEEDA5EDB3B5}" type="datetimeFigureOut">
              <a:rPr lang="en-US" smtClean="0"/>
              <a:t>8/23/2023</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1970791-6C15-154D-AEEB-02EE0555115E}" type="slidenum">
              <a:rPr lang="en-US" smtClean="0"/>
              <a:t>‹#›</a:t>
            </a:fld>
            <a:endParaRPr lang="en-US" dirty="0"/>
          </a:p>
        </p:txBody>
      </p:sp>
    </p:spTree>
    <p:extLst>
      <p:ext uri="{BB962C8B-B14F-4D97-AF65-F5344CB8AC3E}">
        <p14:creationId xmlns:p14="http://schemas.microsoft.com/office/powerpoint/2010/main" val="3704638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970791-6C15-154D-AEEB-02EE055511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16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11970791-6C15-154D-AEEB-02EE0555115E}" type="slidenum">
              <a:rPr lang="en-US" smtClean="0"/>
              <a:t>6</a:t>
            </a:fld>
            <a:endParaRPr lang="en-US" dirty="0"/>
          </a:p>
        </p:txBody>
      </p:sp>
    </p:spTree>
    <p:extLst>
      <p:ext uri="{BB962C8B-B14F-4D97-AF65-F5344CB8AC3E}">
        <p14:creationId xmlns:p14="http://schemas.microsoft.com/office/powerpoint/2010/main" val="429000223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3.xml" /></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3.xml" /></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3.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3.xml" /></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914401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A3515-6FAF-1840-9817-62D81DBC74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72005EE-EF2C-D546-BE9E-707D2BD44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D4058C-FD20-C14C-BA08-50542B27EC7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7974B8E-6CE1-374E-90C4-3DE065D7F7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0C91FA0-B041-8747-A211-71EAB0A816A0}"/>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00846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89B92-D15F-F846-9A17-DA33854A82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22327D-15F7-F746-B6FD-01B133D203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6969B6-A827-5A42-9331-51177918341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7B8126-C255-2140-9B43-85BC443A1D6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5F354A8-9840-CE48-B386-D2DA6D4F48B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D3C94B-1CC0-8548-8B80-9F55C9A45B68}"/>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2246489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61AC-238F-FB4E-8540-C10A06D0C1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7E0514-220F-3F43-BC77-E55956F94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B3AD53-C140-0D4A-88F5-19039B8D1B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764479-678C-5D43-B008-AEAA05C30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2EF8F8-B367-5041-964A-6C003B8FFE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2773F2-1EC4-2646-928C-F1DA518C7FC9}"/>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ABB16E4F-433E-0E40-B116-3CB5647DE0C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92B55E3-350D-F140-A58B-DD9E7B4FD1B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4232381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B35F-4EDC-AA41-BC1E-3E842C4031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CDBFE9-A665-C84D-88A4-E59D2933581C}"/>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C3F9700E-01E0-A34D-9698-EF251B8CD5D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EFC064-C8B4-C84D-B36A-87750AD7CBAE}"/>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580562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265DC4-328B-BB41-92DB-C422BFA25D16}"/>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B54DE0D9-D24A-1745-907C-1A5A5E56DBC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0BBD05C-E756-5840-929B-880F6C016139}"/>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79693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FA799-071A-D14C-BB12-1B6F45F03E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52D74EB-8A1E-A34D-9462-71BC5D56F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C48A42-5501-D341-BBEF-C61FEAA1F2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852613-70A0-E74D-808E-843BE2C98D4A}"/>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CCB1F20B-E973-D647-A1D8-AC0293B2927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B2EC49C-1F29-E94D-9BA1-EB6974A02E0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976430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B2A29-00F7-D341-9440-8C5D8D14FA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47CFFC-28FE-C840-B66D-EFC9FF5537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29F66BE-7C73-4E42-93A5-D7D781702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FF5E02-A93F-4448-A744-1E440C655930}"/>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387ABEE7-7C98-7A40-BBA4-4111B83E432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775572-9673-694F-A1E2-C6B57DDD3872}"/>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6378260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B7BCD-65FE-B644-9866-E3C0D20DAE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761615-B9AC-9745-A82F-0990741C1E1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91B843-32C8-3748-A7F7-2C2613C3BF4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621E7954-CE3D-9E45-B496-9F8DEDA397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826B9B-1458-6442-B626-E6566F46015D}"/>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755959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55E244-2D04-0D47-8E9E-B0B5C0CEA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DCD195-D520-354E-9BA1-16F1EAD030E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89E798-C3FD-6447-BB92-14C1B369D35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0F9CFA-37A5-834E-BE55-336D5B602A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773C-52E9-AC48-B6C6-6D05803C4764}"/>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33709605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29" y="1103724"/>
            <a:ext cx="10585327" cy="398505"/>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30" y="1616532"/>
            <a:ext cx="10585327" cy="4560435"/>
          </a:xfrm>
        </p:spPr>
        <p:txBody>
          <a:bodyPr>
            <a:normAutofit/>
          </a:bodyPr>
          <a:lstStyle>
            <a:lvl1pPr marL="342900" indent="-342900" algn="l">
              <a:buFont typeface="Arial" panose="020B0604020202020204" pitchFamily="34" charset="0"/>
              <a:buChar char="•"/>
              <a:defRPr sz="2400" baseline="0">
                <a:solidFill>
                  <a:schemeClr val="tx1"/>
                </a:solidFill>
              </a:defRPr>
            </a:lvl1pPr>
            <a:lvl2pPr>
              <a:defRPr/>
            </a:lvl2pPr>
            <a:lvl3pPr>
              <a:defRPr/>
            </a:lvl3pPr>
            <a:lvl4pPr>
              <a:defRPr/>
            </a:lvl4pPr>
            <a:lvl5pP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1147199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431495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637C1-0809-7247-99D9-8195A8917FC1}"/>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2F5CA25E-CF18-C245-9BB5-8E40FBF338D7}"/>
              </a:ext>
            </a:extLst>
          </p:cNvPr>
          <p:cNvSpPr>
            <a:spLocks noGrp="1"/>
          </p:cNvSpPr>
          <p:nvPr>
            <p:ph idx="1" hasCustomPrompt="1"/>
          </p:nvPr>
        </p:nvSpPr>
        <p:spPr>
          <a:xfrm>
            <a:off x="1334529" y="1567547"/>
            <a:ext cx="10585327" cy="4838018"/>
          </a:xfrm>
        </p:spPr>
        <p:txBody>
          <a:bodyPr>
            <a:normAutofit/>
          </a:bodyPr>
          <a:lstStyle>
            <a:lvl1pPr marL="342900" indent="-342900" algn="l">
              <a:buFont typeface="Arial" panose="020B0604020202020204" pitchFamily="34" charset="0"/>
              <a:buChar char="•"/>
              <a:defRPr sz="2400" baseline="0">
                <a:solidFill>
                  <a:schemeClr val="tx1"/>
                </a:solidFill>
              </a:defRPr>
            </a:lvl1pPr>
          </a:lstStyle>
          <a:p>
            <a:pPr lvl="0"/>
            <a:r>
              <a:rPr lang="en-GB" dirty="0"/>
              <a:t>Click to edit Master text styles</a:t>
            </a:r>
          </a:p>
          <a:p>
            <a:pPr lvl="1"/>
            <a:endParaRPr lang="en-GB" dirty="0"/>
          </a:p>
        </p:txBody>
      </p:sp>
    </p:spTree>
    <p:extLst>
      <p:ext uri="{BB962C8B-B14F-4D97-AF65-F5344CB8AC3E}">
        <p14:creationId xmlns:p14="http://schemas.microsoft.com/office/powerpoint/2010/main" val="9143925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935317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242706243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29342477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38579125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226179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22650CF-D129-0944-B1B7-9BD9CBDEA9B6}"/>
              </a:ext>
            </a:extLst>
          </p:cNvPr>
          <p:cNvSpPr>
            <a:spLocks noGrp="1"/>
          </p:cNvSpPr>
          <p:nvPr>
            <p:ph type="subTitle" idx="1"/>
          </p:nvPr>
        </p:nvSpPr>
        <p:spPr>
          <a:xfrm>
            <a:off x="1334530" y="1649186"/>
            <a:ext cx="10585326" cy="4735285"/>
          </a:xfrm>
        </p:spPr>
        <p:txBody>
          <a:bodyPr anchor="ctr">
            <a:normAutofit/>
          </a:bodyPr>
          <a:lstStyle>
            <a:lvl1pPr marL="0" indent="0" algn="ctr">
              <a:buNone/>
              <a:defRPr sz="32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sp>
        <p:nvSpPr>
          <p:cNvPr id="4" name="Title 1">
            <a:extLst>
              <a:ext uri="{FF2B5EF4-FFF2-40B4-BE49-F238E27FC236}">
                <a16:creationId xmlns:a16="http://schemas.microsoft.com/office/drawing/2014/main" id="{40F3B1C3-F287-9C46-B95D-4950349E7A54}"/>
              </a:ext>
            </a:extLst>
          </p:cNvPr>
          <p:cNvSpPr>
            <a:spLocks noGrp="1"/>
          </p:cNvSpPr>
          <p:nvPr>
            <p:ph type="title"/>
          </p:nvPr>
        </p:nvSpPr>
        <p:spPr>
          <a:xfrm>
            <a:off x="1334530" y="1087396"/>
            <a:ext cx="10585326" cy="414834"/>
          </a:xfrm>
        </p:spPr>
        <p:txBody>
          <a:bodyPr>
            <a:noAutofit/>
          </a:bodyPr>
          <a:lstStyle>
            <a:lvl1pPr algn="l">
              <a:defRPr sz="2800" b="1" i="0" baseline="0">
                <a:solidFill>
                  <a:schemeClr val="bg1"/>
                </a:solidFill>
              </a:defRPr>
            </a:lvl1pPr>
          </a:lstStyle>
          <a:p>
            <a:r>
              <a:rPr lang="en-GB" dirty="0"/>
              <a:t>Click to edit Master title style</a:t>
            </a:r>
            <a:endParaRPr lang="en-US" dirty="0"/>
          </a:p>
        </p:txBody>
      </p:sp>
    </p:spTree>
    <p:extLst>
      <p:ext uri="{BB962C8B-B14F-4D97-AF65-F5344CB8AC3E}">
        <p14:creationId xmlns:p14="http://schemas.microsoft.com/office/powerpoint/2010/main" val="2983769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1342907" y="924791"/>
            <a:ext cx="10684879"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Clr>
                <a:srgbClr val="FFFFFF"/>
              </a:buClr>
              <a:buSzPts val="25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1342906" y="1724891"/>
            <a:ext cx="5154876" cy="449984"/>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8" name="Google Shape;48;p7"/>
          <p:cNvSpPr txBox="1">
            <a:spLocks noGrp="1"/>
          </p:cNvSpPr>
          <p:nvPr>
            <p:ph type="body" idx="2"/>
          </p:nvPr>
        </p:nvSpPr>
        <p:spPr>
          <a:xfrm>
            <a:off x="1342906" y="2174875"/>
            <a:ext cx="5154876"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9" name="Google Shape;49;p7"/>
          <p:cNvSpPr txBox="1">
            <a:spLocks noGrp="1"/>
          </p:cNvSpPr>
          <p:nvPr>
            <p:ph type="body" idx="3"/>
          </p:nvPr>
        </p:nvSpPr>
        <p:spPr>
          <a:xfrm>
            <a:off x="6705600" y="1724890"/>
            <a:ext cx="5310832" cy="449985"/>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None/>
              <a:defRPr sz="20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50" name="Google Shape;50;p7"/>
          <p:cNvSpPr txBox="1">
            <a:spLocks noGrp="1"/>
          </p:cNvSpPr>
          <p:nvPr>
            <p:ph type="body" idx="4"/>
          </p:nvPr>
        </p:nvSpPr>
        <p:spPr>
          <a:xfrm>
            <a:off x="6705600" y="2174875"/>
            <a:ext cx="5310832"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51" name="Google Shape;51;p7"/>
          <p:cNvSpPr txBox="1">
            <a:spLocks noGrp="1"/>
          </p:cNvSpPr>
          <p:nvPr>
            <p:ph type="dt" idx="10"/>
          </p:nvPr>
        </p:nvSpPr>
        <p:spPr>
          <a:xfrm>
            <a:off x="609600" y="6356351"/>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7"/>
          <p:cNvSpPr txBox="1">
            <a:spLocks noGrp="1"/>
          </p:cNvSpPr>
          <p:nvPr>
            <p:ph type="ftr" idx="11"/>
          </p:nvPr>
        </p:nvSpPr>
        <p:spPr>
          <a:xfrm>
            <a:off x="4165600" y="6356351"/>
            <a:ext cx="3860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7"/>
          <p:cNvSpPr txBox="1">
            <a:spLocks noGrp="1"/>
          </p:cNvSpPr>
          <p:nvPr>
            <p:ph type="sldNum" idx="12"/>
          </p:nvPr>
        </p:nvSpPr>
        <p:spPr>
          <a:xfrm>
            <a:off x="8737600" y="6356351"/>
            <a:ext cx="28448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ZA"/>
              <a:t>‹#›</a:t>
            </a:fld>
            <a:endParaRPr dirty="0"/>
          </a:p>
        </p:txBody>
      </p:sp>
    </p:spTree>
    <p:extLst>
      <p:ext uri="{BB962C8B-B14F-4D97-AF65-F5344CB8AC3E}">
        <p14:creationId xmlns:p14="http://schemas.microsoft.com/office/powerpoint/2010/main" val="2301760470"/>
      </p:ext>
    </p:extLst>
  </p:cSld>
  <p:clrMapOvr>
    <a:masterClrMapping/>
  </p:clrMapOvr>
  <mc:AlternateContent xmlns:mc="http://schemas.openxmlformats.org/markup-compatibility/2006" xmlns:p14="http://schemas.microsoft.com/office/powerpoint/2010/main">
    <mc:Choice Requires="p14">
      <p:transition spd="slow" p14:dur="15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hart without Text">
  <p:cSld name="Chart without Text">
    <p:spTree>
      <p:nvGrpSpPr>
        <p:cNvPr id="1" name="Shape 160"/>
        <p:cNvGrpSpPr/>
        <p:nvPr/>
      </p:nvGrpSpPr>
      <p:grpSpPr>
        <a:xfrm>
          <a:off x="0" y="0"/>
          <a:ext cx="0" cy="0"/>
          <a:chOff x="0" y="0"/>
          <a:chExt cx="0" cy="0"/>
        </a:xfrm>
      </p:grpSpPr>
      <p:sp>
        <p:nvSpPr>
          <p:cNvPr id="161" name="Google Shape;161;p23"/>
          <p:cNvSpPr>
            <a:spLocks noGrp="1"/>
          </p:cNvSpPr>
          <p:nvPr>
            <p:ph type="chart" idx="2"/>
          </p:nvPr>
        </p:nvSpPr>
        <p:spPr>
          <a:xfrm>
            <a:off x="457220" y="1727299"/>
            <a:ext cx="11328887" cy="4686569"/>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Tree>
    <p:extLst>
      <p:ext uri="{BB962C8B-B14F-4D97-AF65-F5344CB8AC3E}">
        <p14:creationId xmlns:p14="http://schemas.microsoft.com/office/powerpoint/2010/main" val="4028735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Page">
  <p:cSld name="Title Page">
    <p:spTree>
      <p:nvGrpSpPr>
        <p:cNvPr id="1" name="Shape 11"/>
        <p:cNvGrpSpPr/>
        <p:nvPr/>
      </p:nvGrpSpPr>
      <p:grpSpPr>
        <a:xfrm>
          <a:off x="0" y="0"/>
          <a:ext cx="0" cy="0"/>
          <a:chOff x="0" y="0"/>
          <a:chExt cx="0" cy="0"/>
        </a:xfrm>
      </p:grpSpPr>
      <p:sp>
        <p:nvSpPr>
          <p:cNvPr id="12" name="Google Shape;12;p2"/>
          <p:cNvSpPr/>
          <p:nvPr/>
        </p:nvSpPr>
        <p:spPr>
          <a:xfrm>
            <a:off x="-304813" y="-101606"/>
            <a:ext cx="12497337" cy="6960088"/>
          </a:xfrm>
          <a:prstGeom prst="rect">
            <a:avLst/>
          </a:prstGeom>
          <a:solidFill>
            <a:schemeClr val="lt1"/>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3" name="Google Shape;13;p2"/>
          <p:cNvSpPr txBox="1"/>
          <p:nvPr/>
        </p:nvSpPr>
        <p:spPr>
          <a:xfrm>
            <a:off x="5486636" y="0"/>
            <a:ext cx="6705888" cy="6858394"/>
          </a:xfrm>
          <a:prstGeom prst="rect">
            <a:avLst/>
          </a:prstGeom>
          <a:noFill/>
          <a:ln>
            <a:noFill/>
          </a:ln>
        </p:spPr>
        <p:txBody>
          <a:bodyPr spcFirstLastPara="1" wrap="square" lIns="80146" tIns="40057" rIns="80146" bIns="40057" anchor="t" anchorCtr="0">
            <a:noAutofit/>
          </a:bodyPr>
          <a:lstStyle/>
          <a:p>
            <a:pPr marL="0" marR="0" lvl="0" indent="0" algn="l" rtl="0">
              <a:spcBef>
                <a:spcPts val="0"/>
              </a:spcBef>
              <a:spcAft>
                <a:spcPts val="0"/>
              </a:spcAft>
              <a:buClr>
                <a:schemeClr val="dk1"/>
              </a:buClr>
              <a:buSzPts val="2500"/>
              <a:buFont typeface="Calibri"/>
              <a:buNone/>
            </a:pPr>
            <a:endParaRPr sz="1642" b="0" i="0" u="none" strike="noStrike" cap="none" dirty="0">
              <a:solidFill>
                <a:schemeClr val="dk1"/>
              </a:solidFill>
              <a:latin typeface="Calibri"/>
              <a:ea typeface="Calibri"/>
              <a:cs typeface="Calibri"/>
              <a:sym typeface="Calibri"/>
            </a:endParaRPr>
          </a:p>
        </p:txBody>
      </p:sp>
      <p:cxnSp>
        <p:nvCxnSpPr>
          <p:cNvPr id="14" name="Google Shape;14;p2"/>
          <p:cNvCxnSpPr/>
          <p:nvPr/>
        </p:nvCxnSpPr>
        <p:spPr>
          <a:xfrm>
            <a:off x="330214" y="3038650"/>
            <a:ext cx="704941" cy="0"/>
          </a:xfrm>
          <a:prstGeom prst="straightConnector1">
            <a:avLst/>
          </a:prstGeom>
          <a:noFill/>
          <a:ln w="38100" cap="flat" cmpd="sng">
            <a:solidFill>
              <a:srgbClr val="832A2A"/>
            </a:solidFill>
            <a:prstDash val="solid"/>
            <a:miter lim="800000"/>
            <a:headEnd type="none" w="sm" len="sm"/>
            <a:tailEnd type="none" w="sm" len="sm"/>
          </a:ln>
        </p:spPr>
      </p:cxnSp>
      <p:sp>
        <p:nvSpPr>
          <p:cNvPr id="15" name="Google Shape;15;p2"/>
          <p:cNvSpPr/>
          <p:nvPr/>
        </p:nvSpPr>
        <p:spPr>
          <a:xfrm>
            <a:off x="-304813" y="4484946"/>
            <a:ext cx="6089972" cy="2398861"/>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sp>
        <p:nvSpPr>
          <p:cNvPr id="16" name="Google Shape;16;p2"/>
          <p:cNvSpPr/>
          <p:nvPr/>
        </p:nvSpPr>
        <p:spPr>
          <a:xfrm>
            <a:off x="-304813" y="-88905"/>
            <a:ext cx="6089972" cy="266847"/>
          </a:xfrm>
          <a:prstGeom prst="rect">
            <a:avLst/>
          </a:prstGeom>
          <a:solidFill>
            <a:srgbClr val="3E3C3B"/>
          </a:solidFill>
          <a:ln>
            <a:noFill/>
          </a:ln>
        </p:spPr>
        <p:txBody>
          <a:bodyPr spcFirstLastPara="1" wrap="square" lIns="80146" tIns="40057" rIns="80146" bIns="40057" anchor="ctr" anchorCtr="0">
            <a:noAutofit/>
          </a:bodyPr>
          <a:lstStyle/>
          <a:p>
            <a:pPr marL="0" marR="0" lvl="0" indent="0" algn="ctr" rtl="0">
              <a:spcBef>
                <a:spcPts val="0"/>
              </a:spcBef>
              <a:spcAft>
                <a:spcPts val="0"/>
              </a:spcAft>
              <a:buClr>
                <a:schemeClr val="dk1"/>
              </a:buClr>
              <a:buSzPts val="2500"/>
              <a:buFont typeface="Calibri"/>
              <a:buNone/>
            </a:pPr>
            <a:endParaRPr sz="1642" b="0" i="0" u="none" strike="noStrike" cap="none" dirty="0">
              <a:solidFill>
                <a:schemeClr val="lt1"/>
              </a:solidFill>
              <a:latin typeface="Calibri"/>
              <a:ea typeface="Calibri"/>
              <a:cs typeface="Calibri"/>
              <a:sym typeface="Calibri"/>
            </a:endParaRPr>
          </a:p>
        </p:txBody>
      </p:sp>
      <p:pic>
        <p:nvPicPr>
          <p:cNvPr id="17" name="Google Shape;17;p2" descr="GCRO-logo_on-black.png"/>
          <p:cNvPicPr preferRelativeResize="0"/>
          <p:nvPr/>
        </p:nvPicPr>
        <p:blipFill rotWithShape="1">
          <a:blip r:embed="rId2">
            <a:alphaModFix/>
          </a:blip>
          <a:srcRect/>
          <a:stretch/>
        </p:blipFill>
        <p:spPr>
          <a:xfrm>
            <a:off x="60329" y="5947117"/>
            <a:ext cx="2624251" cy="655724"/>
          </a:xfrm>
          <a:prstGeom prst="rect">
            <a:avLst/>
          </a:prstGeom>
          <a:noFill/>
          <a:ln>
            <a:noFill/>
          </a:ln>
        </p:spPr>
      </p:pic>
      <p:sp>
        <p:nvSpPr>
          <p:cNvPr id="18" name="Google Shape;18;p2"/>
          <p:cNvSpPr txBox="1">
            <a:spLocks noGrp="1"/>
          </p:cNvSpPr>
          <p:nvPr>
            <p:ph type="title"/>
          </p:nvPr>
        </p:nvSpPr>
        <p:spPr>
          <a:xfrm>
            <a:off x="245769" y="647737"/>
            <a:ext cx="4654690" cy="1641679"/>
          </a:xfrm>
          <a:prstGeom prst="rect">
            <a:avLst/>
          </a:prstGeom>
          <a:noFill/>
          <a:ln>
            <a:noFill/>
          </a:ln>
        </p:spPr>
        <p:txBody>
          <a:bodyPr spcFirstLastPara="1" wrap="square" lIns="122000" tIns="60975" rIns="122000" bIns="60975" anchor="b" anchorCtr="0">
            <a:noAutofit/>
          </a:bodyPr>
          <a:lstStyle>
            <a:lvl1pPr lvl="0" algn="l" rtl="0">
              <a:lnSpc>
                <a:spcPct val="90000"/>
              </a:lnSpc>
              <a:spcBef>
                <a:spcPts val="0"/>
              </a:spcBef>
              <a:spcAft>
                <a:spcPts val="0"/>
              </a:spcAft>
              <a:buClr>
                <a:schemeClr val="dk1"/>
              </a:buClr>
              <a:buSzPts val="2000"/>
              <a:buFont typeface="Calibri"/>
              <a:buNone/>
              <a:defRPr sz="3153"/>
            </a:lvl1pPr>
            <a:lvl2pPr lvl="1" algn="l" rtl="0">
              <a:lnSpc>
                <a:spcPct val="90000"/>
              </a:lnSpc>
              <a:spcBef>
                <a:spcPts val="0"/>
              </a:spcBef>
              <a:spcAft>
                <a:spcPts val="0"/>
              </a:spcAft>
              <a:buSzPts val="2000"/>
              <a:buNone/>
              <a:defRPr/>
            </a:lvl2pPr>
            <a:lvl3pPr lvl="2" algn="l" rtl="0">
              <a:lnSpc>
                <a:spcPct val="90000"/>
              </a:lnSpc>
              <a:spcBef>
                <a:spcPts val="0"/>
              </a:spcBef>
              <a:spcAft>
                <a:spcPts val="0"/>
              </a:spcAft>
              <a:buSzPts val="2000"/>
              <a:buNone/>
              <a:defRPr/>
            </a:lvl3pPr>
            <a:lvl4pPr lvl="3" algn="l" rtl="0">
              <a:lnSpc>
                <a:spcPct val="90000"/>
              </a:lnSpc>
              <a:spcBef>
                <a:spcPts val="0"/>
              </a:spcBef>
              <a:spcAft>
                <a:spcPts val="0"/>
              </a:spcAft>
              <a:buSzPts val="2000"/>
              <a:buNone/>
              <a:defRPr/>
            </a:lvl4pPr>
            <a:lvl5pPr lvl="4" algn="l" rtl="0">
              <a:lnSpc>
                <a:spcPct val="90000"/>
              </a:lnSpc>
              <a:spcBef>
                <a:spcPts val="0"/>
              </a:spcBef>
              <a:spcAft>
                <a:spcPts val="0"/>
              </a:spcAft>
              <a:buSzPts val="2000"/>
              <a:buNone/>
              <a:defRPr/>
            </a:lvl5pPr>
            <a:lvl6pPr lvl="5" algn="l" rtl="0">
              <a:lnSpc>
                <a:spcPct val="90000"/>
              </a:lnSpc>
              <a:spcBef>
                <a:spcPts val="0"/>
              </a:spcBef>
              <a:spcAft>
                <a:spcPts val="0"/>
              </a:spcAft>
              <a:buSzPts val="2000"/>
              <a:buNone/>
              <a:defRPr/>
            </a:lvl6pPr>
            <a:lvl7pPr lvl="6" algn="l" rtl="0">
              <a:lnSpc>
                <a:spcPct val="90000"/>
              </a:lnSpc>
              <a:spcBef>
                <a:spcPts val="0"/>
              </a:spcBef>
              <a:spcAft>
                <a:spcPts val="0"/>
              </a:spcAft>
              <a:buSzPts val="2000"/>
              <a:buNone/>
              <a:defRPr/>
            </a:lvl7pPr>
            <a:lvl8pPr lvl="7" algn="l" rtl="0">
              <a:lnSpc>
                <a:spcPct val="90000"/>
              </a:lnSpc>
              <a:spcBef>
                <a:spcPts val="0"/>
              </a:spcBef>
              <a:spcAft>
                <a:spcPts val="0"/>
              </a:spcAft>
              <a:buSzPts val="2000"/>
              <a:buNone/>
              <a:defRPr/>
            </a:lvl8pPr>
            <a:lvl9pPr lvl="8" algn="l" rtl="0">
              <a:lnSpc>
                <a:spcPct val="90000"/>
              </a:lnSpc>
              <a:spcBef>
                <a:spcPts val="0"/>
              </a:spcBef>
              <a:spcAft>
                <a:spcPts val="0"/>
              </a:spcAft>
              <a:buSzPts val="2000"/>
              <a:buNone/>
              <a:defRPr/>
            </a:lvl9pPr>
          </a:lstStyle>
          <a:p>
            <a:endParaRPr/>
          </a:p>
        </p:txBody>
      </p:sp>
      <p:sp>
        <p:nvSpPr>
          <p:cNvPr id="19" name="Google Shape;19;p2"/>
          <p:cNvSpPr txBox="1">
            <a:spLocks noGrp="1"/>
          </p:cNvSpPr>
          <p:nvPr>
            <p:ph type="body" idx="1"/>
          </p:nvPr>
        </p:nvSpPr>
        <p:spPr>
          <a:xfrm>
            <a:off x="245769" y="2463942"/>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0" name="Google Shape;20;p2"/>
          <p:cNvSpPr txBox="1">
            <a:spLocks noGrp="1"/>
          </p:cNvSpPr>
          <p:nvPr>
            <p:ph type="body" idx="2"/>
          </p:nvPr>
        </p:nvSpPr>
        <p:spPr>
          <a:xfrm>
            <a:off x="245769" y="3225986"/>
            <a:ext cx="4654690" cy="562073"/>
          </a:xfrm>
          <a:prstGeom prst="rect">
            <a:avLst/>
          </a:prstGeom>
          <a:noFill/>
          <a:ln>
            <a:noFill/>
          </a:ln>
        </p:spPr>
        <p:txBody>
          <a:bodyPr spcFirstLastPara="1" wrap="square" lIns="122000" tIns="60975" rIns="122000" bIns="60975" anchor="t" anchorCtr="0">
            <a:noAutofit/>
          </a:bodyPr>
          <a:lstStyle>
            <a:lvl1pPr marL="300335" lvl="0" indent="-150167" algn="l" rtl="0">
              <a:lnSpc>
                <a:spcPct val="90000"/>
              </a:lnSpc>
              <a:spcBef>
                <a:spcPts val="920"/>
              </a:spcBef>
              <a:spcAft>
                <a:spcPts val="0"/>
              </a:spcAft>
              <a:buClr>
                <a:srgbClr val="3E3C3B"/>
              </a:buClr>
              <a:buSzPts val="2100"/>
              <a:buNone/>
              <a:defRPr sz="1379">
                <a:solidFill>
                  <a:srgbClr val="3E3C3B"/>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
        <p:nvSpPr>
          <p:cNvPr id="21" name="Google Shape;21;p2"/>
          <p:cNvSpPr>
            <a:spLocks noGrp="1"/>
          </p:cNvSpPr>
          <p:nvPr>
            <p:ph type="pic" idx="3"/>
          </p:nvPr>
        </p:nvSpPr>
        <p:spPr>
          <a:xfrm>
            <a:off x="5785099" y="-152409"/>
            <a:ext cx="6407365" cy="7035964"/>
          </a:xfrm>
          <a:prstGeom prst="rect">
            <a:avLst/>
          </a:prstGeom>
          <a:noFill/>
          <a:ln>
            <a:noFill/>
          </a:ln>
        </p:spPr>
        <p:txBody>
          <a:bodyPr spcFirstLastPara="1" wrap="square" lIns="122000" tIns="60975" rIns="122000" bIns="60975" anchor="t" anchorCtr="0">
            <a:noAutofit/>
          </a:bodyPr>
          <a:lstStyle>
            <a:lvl1pPr marR="0" lvl="0" algn="l" rtl="0">
              <a:lnSpc>
                <a:spcPct val="90000"/>
              </a:lnSpc>
              <a:spcBef>
                <a:spcPts val="920"/>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500"/>
              <a:buFont typeface="Arial"/>
              <a:buChar char="•"/>
              <a:defRPr sz="1642" b="0" i="0" u="none" strike="noStrike" cap="none">
                <a:solidFill>
                  <a:schemeClr val="dk1"/>
                </a:solidFill>
                <a:latin typeface="Calibri"/>
                <a:ea typeface="Calibri"/>
                <a:cs typeface="Calibri"/>
                <a:sym typeface="Calibri"/>
              </a:defRPr>
            </a:lvl9pPr>
          </a:lstStyle>
          <a:p>
            <a:endParaRPr dirty="0"/>
          </a:p>
        </p:txBody>
      </p:sp>
      <p:sp>
        <p:nvSpPr>
          <p:cNvPr id="22" name="Google Shape;22;p2"/>
          <p:cNvSpPr txBox="1">
            <a:spLocks noGrp="1"/>
          </p:cNvSpPr>
          <p:nvPr>
            <p:ph type="body" idx="4"/>
          </p:nvPr>
        </p:nvSpPr>
        <p:spPr>
          <a:xfrm>
            <a:off x="6661436" y="6147153"/>
            <a:ext cx="4654690" cy="330504"/>
          </a:xfrm>
          <a:prstGeom prst="rect">
            <a:avLst/>
          </a:prstGeom>
          <a:noFill/>
          <a:ln>
            <a:noFill/>
          </a:ln>
        </p:spPr>
        <p:txBody>
          <a:bodyPr spcFirstLastPara="1" wrap="square" lIns="122000" tIns="60975" rIns="122000" bIns="60975" anchor="t" anchorCtr="0">
            <a:noAutofit/>
          </a:bodyPr>
          <a:lstStyle>
            <a:lvl1pPr marL="300335" lvl="0" indent="-150167" algn="ctr" rtl="0">
              <a:lnSpc>
                <a:spcPct val="90000"/>
              </a:lnSpc>
              <a:spcBef>
                <a:spcPts val="920"/>
              </a:spcBef>
              <a:spcAft>
                <a:spcPts val="0"/>
              </a:spcAft>
              <a:buClr>
                <a:srgbClr val="999C99"/>
              </a:buClr>
              <a:buSzPts val="1400"/>
              <a:buNone/>
              <a:defRPr sz="920">
                <a:solidFill>
                  <a:srgbClr val="999C99"/>
                </a:solidFill>
              </a:defRPr>
            </a:lvl1pPr>
            <a:lvl2pPr marL="600669" lvl="1" indent="-150167" algn="l" rtl="0">
              <a:lnSpc>
                <a:spcPct val="90000"/>
              </a:lnSpc>
              <a:spcBef>
                <a:spcPts val="460"/>
              </a:spcBef>
              <a:spcAft>
                <a:spcPts val="0"/>
              </a:spcAft>
              <a:buClr>
                <a:srgbClr val="908F8F"/>
              </a:buClr>
              <a:buSzPts val="2700"/>
              <a:buNone/>
              <a:defRPr sz="1774">
                <a:solidFill>
                  <a:srgbClr val="908F8F"/>
                </a:solidFill>
              </a:defRPr>
            </a:lvl2pPr>
            <a:lvl3pPr marL="901004" lvl="2" indent="-150167" algn="l" rtl="0">
              <a:lnSpc>
                <a:spcPct val="90000"/>
              </a:lnSpc>
              <a:spcBef>
                <a:spcPts val="460"/>
              </a:spcBef>
              <a:spcAft>
                <a:spcPts val="0"/>
              </a:spcAft>
              <a:buClr>
                <a:srgbClr val="908F8F"/>
              </a:buClr>
              <a:buSzPts val="2500"/>
              <a:buNone/>
              <a:defRPr sz="1642">
                <a:solidFill>
                  <a:srgbClr val="908F8F"/>
                </a:solidFill>
              </a:defRPr>
            </a:lvl3pPr>
            <a:lvl4pPr marL="1201339" lvl="3" indent="-150167" algn="l" rtl="0">
              <a:lnSpc>
                <a:spcPct val="90000"/>
              </a:lnSpc>
              <a:spcBef>
                <a:spcPts val="460"/>
              </a:spcBef>
              <a:spcAft>
                <a:spcPts val="0"/>
              </a:spcAft>
              <a:buClr>
                <a:srgbClr val="908F8F"/>
              </a:buClr>
              <a:buSzPts val="2100"/>
              <a:buNone/>
              <a:defRPr sz="1379">
                <a:solidFill>
                  <a:srgbClr val="908F8F"/>
                </a:solidFill>
              </a:defRPr>
            </a:lvl4pPr>
            <a:lvl5pPr marL="1501673" lvl="4" indent="-150167" algn="l" rtl="0">
              <a:lnSpc>
                <a:spcPct val="90000"/>
              </a:lnSpc>
              <a:spcBef>
                <a:spcPts val="460"/>
              </a:spcBef>
              <a:spcAft>
                <a:spcPts val="0"/>
              </a:spcAft>
              <a:buClr>
                <a:srgbClr val="908F8F"/>
              </a:buClr>
              <a:buSzPts val="2100"/>
              <a:buNone/>
              <a:defRPr sz="1379">
                <a:solidFill>
                  <a:srgbClr val="908F8F"/>
                </a:solidFill>
              </a:defRPr>
            </a:lvl5pPr>
            <a:lvl6pPr marL="1802008" lvl="5" indent="-150167" algn="l" rtl="0">
              <a:lnSpc>
                <a:spcPct val="90000"/>
              </a:lnSpc>
              <a:spcBef>
                <a:spcPts val="460"/>
              </a:spcBef>
              <a:spcAft>
                <a:spcPts val="0"/>
              </a:spcAft>
              <a:buClr>
                <a:srgbClr val="908F8F"/>
              </a:buClr>
              <a:buSzPts val="2100"/>
              <a:buNone/>
              <a:defRPr sz="1379">
                <a:solidFill>
                  <a:srgbClr val="908F8F"/>
                </a:solidFill>
              </a:defRPr>
            </a:lvl6pPr>
            <a:lvl7pPr marL="2102343" lvl="6" indent="-150167" algn="l" rtl="0">
              <a:lnSpc>
                <a:spcPct val="90000"/>
              </a:lnSpc>
              <a:spcBef>
                <a:spcPts val="460"/>
              </a:spcBef>
              <a:spcAft>
                <a:spcPts val="0"/>
              </a:spcAft>
              <a:buClr>
                <a:srgbClr val="908F8F"/>
              </a:buClr>
              <a:buSzPts val="2100"/>
              <a:buNone/>
              <a:defRPr sz="1379">
                <a:solidFill>
                  <a:srgbClr val="908F8F"/>
                </a:solidFill>
              </a:defRPr>
            </a:lvl7pPr>
            <a:lvl8pPr marL="2402677" lvl="7" indent="-150167" algn="l" rtl="0">
              <a:lnSpc>
                <a:spcPct val="90000"/>
              </a:lnSpc>
              <a:spcBef>
                <a:spcPts val="460"/>
              </a:spcBef>
              <a:spcAft>
                <a:spcPts val="0"/>
              </a:spcAft>
              <a:buClr>
                <a:srgbClr val="908F8F"/>
              </a:buClr>
              <a:buSzPts val="2100"/>
              <a:buNone/>
              <a:defRPr sz="1379">
                <a:solidFill>
                  <a:srgbClr val="908F8F"/>
                </a:solidFill>
              </a:defRPr>
            </a:lvl8pPr>
            <a:lvl9pPr marL="2703012" lvl="8" indent="-150167" algn="l" rtl="0">
              <a:lnSpc>
                <a:spcPct val="90000"/>
              </a:lnSpc>
              <a:spcBef>
                <a:spcPts val="460"/>
              </a:spcBef>
              <a:spcAft>
                <a:spcPts val="0"/>
              </a:spcAft>
              <a:buClr>
                <a:srgbClr val="908F8F"/>
              </a:buClr>
              <a:buSzPts val="2100"/>
              <a:buNone/>
              <a:defRPr sz="1379">
                <a:solidFill>
                  <a:srgbClr val="908F8F"/>
                </a:solidFill>
              </a:defRPr>
            </a:lvl9pPr>
          </a:lstStyle>
          <a:p>
            <a:endParaRPr/>
          </a:p>
        </p:txBody>
      </p:sp>
    </p:spTree>
    <p:extLst>
      <p:ext uri="{BB962C8B-B14F-4D97-AF65-F5344CB8AC3E}">
        <p14:creationId xmlns:p14="http://schemas.microsoft.com/office/powerpoint/2010/main" val="2849575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hart/image and text">
  <p:cSld name="Chart/image and text">
    <p:spTree>
      <p:nvGrpSpPr>
        <p:cNvPr id="1" name="Shape 185"/>
        <p:cNvGrpSpPr/>
        <p:nvPr/>
      </p:nvGrpSpPr>
      <p:grpSpPr>
        <a:xfrm>
          <a:off x="0" y="0"/>
          <a:ext cx="0" cy="0"/>
          <a:chOff x="0" y="0"/>
          <a:chExt cx="0" cy="0"/>
        </a:xfrm>
      </p:grpSpPr>
      <p:sp>
        <p:nvSpPr>
          <p:cNvPr id="186" name="Google Shape;186;p28"/>
          <p:cNvSpPr txBox="1">
            <a:spLocks noGrp="1"/>
          </p:cNvSpPr>
          <p:nvPr>
            <p:ph type="subTitle" idx="1"/>
          </p:nvPr>
        </p:nvSpPr>
        <p:spPr>
          <a:xfrm>
            <a:off x="6175163" y="3430148"/>
            <a:ext cx="5011514" cy="1914438"/>
          </a:xfrm>
          <a:prstGeom prst="rect">
            <a:avLst/>
          </a:prstGeom>
          <a:noFill/>
          <a:ln>
            <a:noFill/>
          </a:ln>
        </p:spPr>
        <p:txBody>
          <a:bodyPr spcFirstLastPara="1" wrap="square" lIns="121975" tIns="60975" rIns="121975" bIns="60975" anchor="t" anchorCtr="0">
            <a:noAutofit/>
          </a:bodyPr>
          <a:lstStyle>
            <a:lvl1pPr lvl="0" algn="l" rtl="0">
              <a:lnSpc>
                <a:spcPct val="90000"/>
              </a:lnSpc>
              <a:spcBef>
                <a:spcPts val="854"/>
              </a:spcBef>
              <a:spcAft>
                <a:spcPts val="0"/>
              </a:spcAft>
              <a:buClr>
                <a:srgbClr val="3E3C3B"/>
              </a:buClr>
              <a:buSzPts val="2100"/>
              <a:buNone/>
              <a:defRPr sz="1379">
                <a:solidFill>
                  <a:srgbClr val="3E3C3B"/>
                </a:solidFill>
                <a:latin typeface="Georgia"/>
                <a:ea typeface="Georgia"/>
                <a:cs typeface="Georgia"/>
                <a:sym typeface="Georgia"/>
              </a:defRPr>
            </a:lvl1pPr>
            <a:lvl2pPr lvl="1" algn="ctr" rtl="0">
              <a:lnSpc>
                <a:spcPct val="90000"/>
              </a:lnSpc>
              <a:spcBef>
                <a:spcPts val="460"/>
              </a:spcBef>
              <a:spcAft>
                <a:spcPts val="0"/>
              </a:spcAft>
              <a:buClr>
                <a:srgbClr val="3E3C3B"/>
              </a:buClr>
              <a:buSzPts val="2700"/>
              <a:buNone/>
              <a:defRPr sz="1774"/>
            </a:lvl2pPr>
            <a:lvl3pPr lvl="2" algn="ctr" rtl="0">
              <a:lnSpc>
                <a:spcPct val="90000"/>
              </a:lnSpc>
              <a:spcBef>
                <a:spcPts val="460"/>
              </a:spcBef>
              <a:spcAft>
                <a:spcPts val="0"/>
              </a:spcAft>
              <a:buClr>
                <a:srgbClr val="3E3C3B"/>
              </a:buClr>
              <a:buSzPts val="2400"/>
              <a:buNone/>
              <a:defRPr sz="1577"/>
            </a:lvl3pPr>
            <a:lvl4pPr lvl="3" algn="ctr" rtl="0">
              <a:lnSpc>
                <a:spcPct val="90000"/>
              </a:lnSpc>
              <a:spcBef>
                <a:spcPts val="460"/>
              </a:spcBef>
              <a:spcAft>
                <a:spcPts val="0"/>
              </a:spcAft>
              <a:buClr>
                <a:srgbClr val="3E3C3B"/>
              </a:buClr>
              <a:buSzPts val="2100"/>
              <a:buNone/>
              <a:defRPr sz="1379"/>
            </a:lvl4pPr>
            <a:lvl5pPr lvl="4" algn="ctr" rtl="0">
              <a:lnSpc>
                <a:spcPct val="90000"/>
              </a:lnSpc>
              <a:spcBef>
                <a:spcPts val="460"/>
              </a:spcBef>
              <a:spcAft>
                <a:spcPts val="0"/>
              </a:spcAft>
              <a:buClr>
                <a:srgbClr val="3E3C3B"/>
              </a:buClr>
              <a:buSzPts val="2100"/>
              <a:buNone/>
              <a:defRPr sz="1379"/>
            </a:lvl5pPr>
            <a:lvl6pPr lvl="5" algn="ctr" rtl="0">
              <a:lnSpc>
                <a:spcPct val="90000"/>
              </a:lnSpc>
              <a:spcBef>
                <a:spcPts val="460"/>
              </a:spcBef>
              <a:spcAft>
                <a:spcPts val="0"/>
              </a:spcAft>
              <a:buClr>
                <a:schemeClr val="dk1"/>
              </a:buClr>
              <a:buSzPts val="2100"/>
              <a:buNone/>
              <a:defRPr sz="1379"/>
            </a:lvl6pPr>
            <a:lvl7pPr lvl="6" algn="ctr" rtl="0">
              <a:lnSpc>
                <a:spcPct val="90000"/>
              </a:lnSpc>
              <a:spcBef>
                <a:spcPts val="460"/>
              </a:spcBef>
              <a:spcAft>
                <a:spcPts val="0"/>
              </a:spcAft>
              <a:buClr>
                <a:schemeClr val="dk1"/>
              </a:buClr>
              <a:buSzPts val="2100"/>
              <a:buNone/>
              <a:defRPr sz="1379"/>
            </a:lvl7pPr>
            <a:lvl8pPr lvl="7" algn="ctr" rtl="0">
              <a:lnSpc>
                <a:spcPct val="90000"/>
              </a:lnSpc>
              <a:spcBef>
                <a:spcPts val="460"/>
              </a:spcBef>
              <a:spcAft>
                <a:spcPts val="0"/>
              </a:spcAft>
              <a:buClr>
                <a:schemeClr val="dk1"/>
              </a:buClr>
              <a:buSzPts val="2100"/>
              <a:buNone/>
              <a:defRPr sz="1379"/>
            </a:lvl8pPr>
            <a:lvl9pPr lvl="8" algn="ctr" rtl="0">
              <a:lnSpc>
                <a:spcPct val="90000"/>
              </a:lnSpc>
              <a:spcBef>
                <a:spcPts val="460"/>
              </a:spcBef>
              <a:spcAft>
                <a:spcPts val="0"/>
              </a:spcAft>
              <a:buClr>
                <a:schemeClr val="dk1"/>
              </a:buClr>
              <a:buSzPts val="2100"/>
              <a:buNone/>
              <a:defRPr sz="1379"/>
            </a:lvl9pPr>
          </a:lstStyle>
          <a:p>
            <a:endParaRPr/>
          </a:p>
        </p:txBody>
      </p:sp>
      <p:sp>
        <p:nvSpPr>
          <p:cNvPr id="187" name="Google Shape;187;p28"/>
          <p:cNvSpPr txBox="1">
            <a:spLocks noGrp="1"/>
          </p:cNvSpPr>
          <p:nvPr>
            <p:ph type="body" idx="2"/>
          </p:nvPr>
        </p:nvSpPr>
        <p:spPr>
          <a:xfrm>
            <a:off x="520722" y="5097755"/>
            <a:ext cx="5029416" cy="261920"/>
          </a:xfrm>
          <a:prstGeom prst="rect">
            <a:avLst/>
          </a:prstGeom>
          <a:noFill/>
          <a:ln>
            <a:noFill/>
          </a:ln>
        </p:spPr>
        <p:txBody>
          <a:bodyPr spcFirstLastPara="1" wrap="square" lIns="121975" tIns="60975" rIns="121975" bIns="60975" anchor="t" anchorCtr="0">
            <a:noAutofit/>
          </a:bodyPr>
          <a:lstStyle>
            <a:lvl1pPr marL="300335" lvl="0" indent="-150167" algn="ctr" rtl="0">
              <a:lnSpc>
                <a:spcPct val="90000"/>
              </a:lnSpc>
              <a:spcBef>
                <a:spcPts val="854"/>
              </a:spcBef>
              <a:spcAft>
                <a:spcPts val="0"/>
              </a:spcAft>
              <a:buClr>
                <a:srgbClr val="999C99"/>
              </a:buClr>
              <a:buSzPts val="1500"/>
              <a:buNone/>
              <a:defRPr sz="985">
                <a:solidFill>
                  <a:srgbClr val="999C99"/>
                </a:solidFill>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88" name="Google Shape;188;p28"/>
          <p:cNvSpPr>
            <a:spLocks noGrp="1"/>
          </p:cNvSpPr>
          <p:nvPr>
            <p:ph type="pic" idx="3"/>
          </p:nvPr>
        </p:nvSpPr>
        <p:spPr>
          <a:xfrm>
            <a:off x="921202" y="1970201"/>
            <a:ext cx="4141104" cy="3057701"/>
          </a:xfrm>
          <a:prstGeom prst="rect">
            <a:avLst/>
          </a:prstGeom>
          <a:noFill/>
          <a:ln>
            <a:noFill/>
          </a:ln>
        </p:spPr>
        <p:txBody>
          <a:bodyPr spcFirstLastPara="1" wrap="square" lIns="121975" tIns="60975" rIns="121975" bIns="60975" anchor="t" anchorCtr="0">
            <a:noAutofit/>
          </a:bodyPr>
          <a:lstStyle>
            <a:lvl1pPr marR="0" lvl="0" algn="l" rtl="0">
              <a:lnSpc>
                <a:spcPct val="90000"/>
              </a:lnSpc>
              <a:spcBef>
                <a:spcPts val="854"/>
              </a:spcBef>
              <a:spcAft>
                <a:spcPts val="0"/>
              </a:spcAft>
              <a:buClr>
                <a:srgbClr val="3E3C3B"/>
              </a:buClr>
              <a:buSzPts val="2100"/>
              <a:buFont typeface="Arial"/>
              <a:buNone/>
              <a:defRPr sz="1379" b="0" i="0" u="none" strike="noStrike" cap="none">
                <a:solidFill>
                  <a:srgbClr val="3E3C3B"/>
                </a:solidFill>
                <a:latin typeface="Georgia"/>
                <a:ea typeface="Georgia"/>
                <a:cs typeface="Georgia"/>
                <a:sym typeface="Georgia"/>
              </a:defRPr>
            </a:lvl1pPr>
            <a:lvl2pPr marR="0" lvl="1"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2pPr>
            <a:lvl3pPr marR="0" lvl="2"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3pPr>
            <a:lvl4pPr marR="0" lvl="3"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4pPr>
            <a:lvl5pPr marR="0" lvl="4" algn="l" rtl="0">
              <a:lnSpc>
                <a:spcPct val="90000"/>
              </a:lnSpc>
              <a:spcBef>
                <a:spcPts val="460"/>
              </a:spcBef>
              <a:spcAft>
                <a:spcPts val="0"/>
              </a:spcAft>
              <a:buClr>
                <a:srgbClr val="3E3C3B"/>
              </a:buClr>
              <a:buSzPts val="2100"/>
              <a:buFont typeface="Arial"/>
              <a:buChar char="•"/>
              <a:defRPr sz="1379" b="0" i="0" u="none" strike="noStrike" cap="none">
                <a:solidFill>
                  <a:srgbClr val="3E3C3B"/>
                </a:solidFill>
                <a:latin typeface="Georgia"/>
                <a:ea typeface="Georgia"/>
                <a:cs typeface="Georgia"/>
                <a:sym typeface="Georgia"/>
              </a:defRPr>
            </a:lvl5pPr>
            <a:lvl6pPr marR="0" lvl="5"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6pPr>
            <a:lvl7pPr marR="0" lvl="6"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7pPr>
            <a:lvl8pPr marR="0" lvl="7"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8pPr>
            <a:lvl9pPr marR="0" lvl="8" algn="l" rtl="0">
              <a:lnSpc>
                <a:spcPct val="90000"/>
              </a:lnSpc>
              <a:spcBef>
                <a:spcPts val="460"/>
              </a:spcBef>
              <a:spcAft>
                <a:spcPts val="0"/>
              </a:spcAft>
              <a:buClr>
                <a:schemeClr val="dk1"/>
              </a:buClr>
              <a:buSzPts val="2400"/>
              <a:buFont typeface="Arial"/>
              <a:buChar char="•"/>
              <a:defRPr sz="1577" b="0" i="0" u="none" strike="noStrike" cap="none">
                <a:solidFill>
                  <a:schemeClr val="dk1"/>
                </a:solidFill>
                <a:latin typeface="Calibri"/>
                <a:ea typeface="Calibri"/>
                <a:cs typeface="Calibri"/>
                <a:sym typeface="Calibri"/>
              </a:defRPr>
            </a:lvl9pPr>
          </a:lstStyle>
          <a:p>
            <a:endParaRPr dirty="0"/>
          </a:p>
        </p:txBody>
      </p:sp>
      <p:sp>
        <p:nvSpPr>
          <p:cNvPr id="189" name="Google Shape;189;p28"/>
          <p:cNvSpPr txBox="1">
            <a:spLocks noGrp="1"/>
          </p:cNvSpPr>
          <p:nvPr>
            <p:ph type="body" idx="4"/>
          </p:nvPr>
        </p:nvSpPr>
        <p:spPr>
          <a:xfrm>
            <a:off x="264980" y="813657"/>
            <a:ext cx="8598149" cy="465109"/>
          </a:xfrm>
          <a:prstGeom prst="rect">
            <a:avLst/>
          </a:prstGeom>
          <a:noFill/>
          <a:ln>
            <a:noFill/>
          </a:ln>
        </p:spPr>
        <p:txBody>
          <a:bodyPr spcFirstLastPara="1" wrap="square" lIns="121975" tIns="60975" rIns="121975" bIns="60975" anchor="t" anchorCtr="0">
            <a:noAutofit/>
          </a:bodyPr>
          <a:lstStyle>
            <a:lvl1pPr marL="300335" lvl="0" indent="-150167" algn="l" rtl="0">
              <a:lnSpc>
                <a:spcPct val="90000"/>
              </a:lnSpc>
              <a:spcBef>
                <a:spcPts val="854"/>
              </a:spcBef>
              <a:spcAft>
                <a:spcPts val="0"/>
              </a:spcAft>
              <a:buClr>
                <a:srgbClr val="FFFFFF"/>
              </a:buClr>
              <a:buSzPts val="2100"/>
              <a:buNone/>
              <a:defRPr sz="1379">
                <a:solidFill>
                  <a:srgbClr val="FFFFFF"/>
                </a:solidFill>
                <a:latin typeface="Georgia"/>
                <a:ea typeface="Georgia"/>
                <a:cs typeface="Georgia"/>
                <a:sym typeface="Georgi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
        <p:nvSpPr>
          <p:cNvPr id="190" name="Google Shape;190;p28"/>
          <p:cNvSpPr txBox="1">
            <a:spLocks noGrp="1"/>
          </p:cNvSpPr>
          <p:nvPr>
            <p:ph type="body" idx="5"/>
          </p:nvPr>
        </p:nvSpPr>
        <p:spPr>
          <a:xfrm>
            <a:off x="255988" y="319789"/>
            <a:ext cx="8615808" cy="485212"/>
          </a:xfrm>
          <a:prstGeom prst="rect">
            <a:avLst/>
          </a:prstGeom>
          <a:noFill/>
          <a:ln>
            <a:noFill/>
          </a:ln>
        </p:spPr>
        <p:txBody>
          <a:bodyPr spcFirstLastPara="1" wrap="square" lIns="121975" tIns="60975" rIns="121975" bIns="60975" anchor="b" anchorCtr="0">
            <a:noAutofit/>
          </a:bodyPr>
          <a:lstStyle>
            <a:lvl1pPr marL="300335" lvl="0" indent="-150167" algn="l" rtl="0">
              <a:lnSpc>
                <a:spcPct val="90000"/>
              </a:lnSpc>
              <a:spcBef>
                <a:spcPts val="854"/>
              </a:spcBef>
              <a:spcAft>
                <a:spcPts val="0"/>
              </a:spcAft>
              <a:buClr>
                <a:srgbClr val="FFFFFF"/>
              </a:buClr>
              <a:buSzPts val="3700"/>
              <a:buNone/>
              <a:defRPr sz="2431" b="1">
                <a:solidFill>
                  <a:srgbClr val="FFFFFF"/>
                </a:solidFill>
                <a:latin typeface="Verdana"/>
                <a:ea typeface="Verdana"/>
                <a:cs typeface="Verdana"/>
                <a:sym typeface="Verdana"/>
              </a:defRPr>
            </a:lvl1pPr>
            <a:lvl2pPr marL="600669" lvl="1" indent="-250279" algn="l" rtl="0">
              <a:lnSpc>
                <a:spcPct val="90000"/>
              </a:lnSpc>
              <a:spcBef>
                <a:spcPts val="460"/>
              </a:spcBef>
              <a:spcAft>
                <a:spcPts val="0"/>
              </a:spcAft>
              <a:buClr>
                <a:srgbClr val="3E3C3B"/>
              </a:buClr>
              <a:buSzPts val="2400"/>
              <a:buChar char="•"/>
              <a:defRPr/>
            </a:lvl2pPr>
            <a:lvl3pPr marL="901004" lvl="2" indent="-250279" algn="l" rtl="0">
              <a:lnSpc>
                <a:spcPct val="90000"/>
              </a:lnSpc>
              <a:spcBef>
                <a:spcPts val="460"/>
              </a:spcBef>
              <a:spcAft>
                <a:spcPts val="0"/>
              </a:spcAft>
              <a:buClr>
                <a:srgbClr val="3E3C3B"/>
              </a:buClr>
              <a:buSzPts val="2400"/>
              <a:buChar char="•"/>
              <a:defRPr/>
            </a:lvl3pPr>
            <a:lvl4pPr marL="1201339" lvl="3" indent="-250279" algn="l" rtl="0">
              <a:lnSpc>
                <a:spcPct val="90000"/>
              </a:lnSpc>
              <a:spcBef>
                <a:spcPts val="460"/>
              </a:spcBef>
              <a:spcAft>
                <a:spcPts val="0"/>
              </a:spcAft>
              <a:buClr>
                <a:srgbClr val="3E3C3B"/>
              </a:buClr>
              <a:buSzPts val="2400"/>
              <a:buChar char="•"/>
              <a:defRPr/>
            </a:lvl4pPr>
            <a:lvl5pPr marL="1501673" lvl="4" indent="-250279" algn="l" rtl="0">
              <a:lnSpc>
                <a:spcPct val="90000"/>
              </a:lnSpc>
              <a:spcBef>
                <a:spcPts val="460"/>
              </a:spcBef>
              <a:spcAft>
                <a:spcPts val="0"/>
              </a:spcAft>
              <a:buClr>
                <a:srgbClr val="3E3C3B"/>
              </a:buClr>
              <a:buSzPts val="2400"/>
              <a:buChar char="•"/>
              <a:defRPr/>
            </a:lvl5pPr>
            <a:lvl6pPr marL="1802008" lvl="5" indent="-250279" algn="l" rtl="0">
              <a:lnSpc>
                <a:spcPct val="90000"/>
              </a:lnSpc>
              <a:spcBef>
                <a:spcPts val="460"/>
              </a:spcBef>
              <a:spcAft>
                <a:spcPts val="0"/>
              </a:spcAft>
              <a:buClr>
                <a:schemeClr val="dk1"/>
              </a:buClr>
              <a:buSzPts val="2400"/>
              <a:buChar char="•"/>
              <a:defRPr/>
            </a:lvl6pPr>
            <a:lvl7pPr marL="2102343" lvl="6" indent="-250279" algn="l" rtl="0">
              <a:lnSpc>
                <a:spcPct val="90000"/>
              </a:lnSpc>
              <a:spcBef>
                <a:spcPts val="460"/>
              </a:spcBef>
              <a:spcAft>
                <a:spcPts val="0"/>
              </a:spcAft>
              <a:buClr>
                <a:schemeClr val="dk1"/>
              </a:buClr>
              <a:buSzPts val="2400"/>
              <a:buChar char="•"/>
              <a:defRPr/>
            </a:lvl7pPr>
            <a:lvl8pPr marL="2402677" lvl="7" indent="-250279" algn="l" rtl="0">
              <a:lnSpc>
                <a:spcPct val="90000"/>
              </a:lnSpc>
              <a:spcBef>
                <a:spcPts val="460"/>
              </a:spcBef>
              <a:spcAft>
                <a:spcPts val="0"/>
              </a:spcAft>
              <a:buClr>
                <a:schemeClr val="dk1"/>
              </a:buClr>
              <a:buSzPts val="2400"/>
              <a:buChar char="•"/>
              <a:defRPr/>
            </a:lvl8pPr>
            <a:lvl9pPr marL="2703012" lvl="8" indent="-250279" algn="l" rtl="0">
              <a:lnSpc>
                <a:spcPct val="90000"/>
              </a:lnSpc>
              <a:spcBef>
                <a:spcPts val="460"/>
              </a:spcBef>
              <a:spcAft>
                <a:spcPts val="0"/>
              </a:spcAft>
              <a:buClr>
                <a:schemeClr val="dk1"/>
              </a:buClr>
              <a:buSzPts val="2400"/>
              <a:buChar char="•"/>
              <a:defRPr/>
            </a:lvl9pPr>
          </a:lstStyle>
          <a:p>
            <a:endParaRPr/>
          </a:p>
        </p:txBody>
      </p:sp>
    </p:spTree>
    <p:extLst>
      <p:ext uri="{BB962C8B-B14F-4D97-AF65-F5344CB8AC3E}">
        <p14:creationId xmlns:p14="http://schemas.microsoft.com/office/powerpoint/2010/main" val="2258547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E02E-1FCF-4846-8C2C-0547A4D2EF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4DF0D6-80DE-FB40-890B-443DAC6265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E0EB34-9AB9-184B-AED9-37F9D7ACB034}"/>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245B0FEB-0EF7-2F42-8F35-10034161954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DF0439-6847-FD40-9A59-BA41DB36AA16}"/>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2277427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8EED-395D-4D43-BC7D-9BEBBA067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28C12-966D-5045-9353-7ABD94B1A59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32C55A-EC9D-1747-9D95-23CBE49BA96D}"/>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E9D9409-5C27-A849-8808-25915B0B9C4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3CAFF2-4938-464E-BBFE-3F261D5611E5}"/>
              </a:ext>
            </a:extLst>
          </p:cNvPr>
          <p:cNvSpPr>
            <a:spLocks noGrp="1"/>
          </p:cNvSpPr>
          <p:nvPr>
            <p:ph type="sldNum" sz="quarter" idx="12"/>
          </p:nvPr>
        </p:nvSpPr>
        <p:spPr/>
        <p:txBody>
          <a:bodyPr/>
          <a:lstStyle/>
          <a:p>
            <a:fld id="{EA6B8D2D-F85C-4648-B88B-DCE93837ED40}" type="slidenum">
              <a:rPr lang="en-US" smtClean="0"/>
              <a:t>‹#›</a:t>
            </a:fld>
            <a:endParaRPr lang="en-US" dirty="0"/>
          </a:p>
        </p:txBody>
      </p:sp>
    </p:spTree>
    <p:extLst>
      <p:ext uri="{BB962C8B-B14F-4D97-AF65-F5344CB8AC3E}">
        <p14:creationId xmlns:p14="http://schemas.microsoft.com/office/powerpoint/2010/main" val="1042201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5" Type="http://schemas.openxmlformats.org/officeDocument/2006/relationships/slideLayout" Target="../slideLayouts/slideLayout5.xml" /><Relationship Id="rId4" Type="http://schemas.openxmlformats.org/officeDocument/2006/relationships/slideLayout" Target="../slideLayouts/slideLayout4.xml" /><Relationship Id="rId9" Type="http://schemas.openxmlformats.org/officeDocument/2006/relationships/image" Target="../media/image1.png"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 /><Relationship Id="rId3" Type="http://schemas.openxmlformats.org/officeDocument/2006/relationships/slideLayout" Target="../slideLayouts/slideLayout10.xml" /><Relationship Id="rId7" Type="http://schemas.openxmlformats.org/officeDocument/2006/relationships/slideLayout" Target="../slideLayouts/slideLayout14.xml" /><Relationship Id="rId12" Type="http://schemas.openxmlformats.org/officeDocument/2006/relationships/theme" Target="../theme/theme2.xml" /><Relationship Id="rId2" Type="http://schemas.openxmlformats.org/officeDocument/2006/relationships/slideLayout" Target="../slideLayouts/slideLayout9.xml" /><Relationship Id="rId1" Type="http://schemas.openxmlformats.org/officeDocument/2006/relationships/slideLayout" Target="../slideLayouts/slideLayout8.xml" /><Relationship Id="rId6" Type="http://schemas.openxmlformats.org/officeDocument/2006/relationships/slideLayout" Target="../slideLayouts/slideLayout13.xml" /><Relationship Id="rId11" Type="http://schemas.openxmlformats.org/officeDocument/2006/relationships/slideLayout" Target="../slideLayouts/slideLayout18.xml" /><Relationship Id="rId5" Type="http://schemas.openxmlformats.org/officeDocument/2006/relationships/slideLayout" Target="../slideLayouts/slideLayout12.xml" /><Relationship Id="rId10" Type="http://schemas.openxmlformats.org/officeDocument/2006/relationships/slideLayout" Target="../slideLayouts/slideLayout17.xml" /><Relationship Id="rId4" Type="http://schemas.openxmlformats.org/officeDocument/2006/relationships/slideLayout" Target="../slideLayouts/slideLayout11.xml" /><Relationship Id="rId9" Type="http://schemas.openxmlformats.org/officeDocument/2006/relationships/slideLayout" Target="../slideLayouts/slideLayout16.xml" /></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 /><Relationship Id="rId3" Type="http://schemas.openxmlformats.org/officeDocument/2006/relationships/slideLayout" Target="../slideLayouts/slideLayout21.xml" /><Relationship Id="rId7" Type="http://schemas.openxmlformats.org/officeDocument/2006/relationships/slideLayout" Target="../slideLayouts/slideLayout25.xml" /><Relationship Id="rId2" Type="http://schemas.openxmlformats.org/officeDocument/2006/relationships/slideLayout" Target="../slideLayouts/slideLayout20.xml" /><Relationship Id="rId1" Type="http://schemas.openxmlformats.org/officeDocument/2006/relationships/slideLayout" Target="../slideLayouts/slideLayout19.xml" /><Relationship Id="rId6" Type="http://schemas.openxmlformats.org/officeDocument/2006/relationships/slideLayout" Target="../slideLayouts/slideLayout24.xml" /><Relationship Id="rId5" Type="http://schemas.openxmlformats.org/officeDocument/2006/relationships/slideLayout" Target="../slideLayouts/slideLayout23.xml" /><Relationship Id="rId4" Type="http://schemas.openxmlformats.org/officeDocument/2006/relationships/slideLayout" Target="../slideLayouts/slideLayout22.xml" /><Relationship Id="rId9" Type="http://schemas.openxmlformats.org/officeDocument/2006/relationships/image" Target="../media/image1.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127625526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66" r:id="rId4"/>
    <p:sldLayoutId id="2147483667" r:id="rId5"/>
    <p:sldLayoutId id="2147483668" r:id="rId6"/>
    <p:sldLayoutId id="2147483669" r:id="rId7"/>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FC2ADA-F53E-814C-90AD-21E8137EB2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6DD652-EEE7-F24B-9515-22B0CA5F54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0CC879-60F1-DD45-8470-F42EFC88FD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F517FE70-0FA2-BA43-9D62-1FB39BF8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81704A89-C35B-5047-A53D-C55FEBB5C3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6B8D2D-F85C-4648-B88B-DCE93837ED40}" type="slidenum">
              <a:rPr lang="en-US" smtClean="0"/>
              <a:t>‹#›</a:t>
            </a:fld>
            <a:endParaRPr lang="en-US" dirty="0"/>
          </a:p>
        </p:txBody>
      </p:sp>
    </p:spTree>
    <p:extLst>
      <p:ext uri="{BB962C8B-B14F-4D97-AF65-F5344CB8AC3E}">
        <p14:creationId xmlns:p14="http://schemas.microsoft.com/office/powerpoint/2010/main" val="2384817183"/>
      </p:ext>
    </p:extLst>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568D9F-41F6-584F-A60F-4D2955A2526A}"/>
              </a:ext>
            </a:extLst>
          </p:cNvPr>
          <p:cNvSpPr>
            <a:spLocks noGrp="1"/>
          </p:cNvSpPr>
          <p:nvPr>
            <p:ph type="title"/>
          </p:nvPr>
        </p:nvSpPr>
        <p:spPr>
          <a:xfrm>
            <a:off x="457201" y="365125"/>
            <a:ext cx="10896599" cy="2949575"/>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8718335-4244-2140-8DCF-93F21CB29347}"/>
              </a:ext>
            </a:extLst>
          </p:cNvPr>
          <p:cNvSpPr>
            <a:spLocks noGrp="1"/>
          </p:cNvSpPr>
          <p:nvPr>
            <p:ph type="body" idx="1"/>
          </p:nvPr>
        </p:nvSpPr>
        <p:spPr>
          <a:xfrm>
            <a:off x="457201" y="3461657"/>
            <a:ext cx="10896599" cy="751114"/>
          </a:xfrm>
          <a:prstGeom prst="rect">
            <a:avLst/>
          </a:prstGeom>
        </p:spPr>
        <p:txBody>
          <a:bodyPr vert="horz" lIns="91440" tIns="45720" rIns="91440" bIns="45720" rtlCol="0">
            <a:normAutofit/>
          </a:bodyPr>
          <a:lstStyle/>
          <a:p>
            <a:pPr lvl="0"/>
            <a:endParaRPr lang="en-US" dirty="0"/>
          </a:p>
        </p:txBody>
      </p:sp>
    </p:spTree>
    <p:extLst>
      <p:ext uri="{BB962C8B-B14F-4D97-AF65-F5344CB8AC3E}">
        <p14:creationId xmlns:p14="http://schemas.microsoft.com/office/powerpoint/2010/main" val="74372272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Lst>
  <p:hf hdr="0" ftr="0" dt="0"/>
  <p:txStyles>
    <p:titleStyle>
      <a:lvl1pPr algn="ctr" defTabSz="914400" rtl="0" eaLnBrk="1" latinLnBrk="0" hangingPunct="1">
        <a:lnSpc>
          <a:spcPct val="90000"/>
        </a:lnSpc>
        <a:spcBef>
          <a:spcPct val="0"/>
        </a:spcBef>
        <a:buNone/>
        <a:defRPr sz="4400" b="1" kern="1200">
          <a:solidFill>
            <a:schemeClr val="bg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1"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21.xml" /></Relationships>
</file>

<file path=ppt/slides/_rels/slide10.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0.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1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0.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14.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3.xml" /></Relationships>
</file>

<file path=ppt/slides/_rels/slide2.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0.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4.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0.xml" /></Relationships>
</file>

<file path=ppt/slides/_rels/slide5.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slideLayout" Target="../slideLayouts/slideLayout19.xml" /><Relationship Id="rId1" Type="http://schemas.openxmlformats.org/officeDocument/2006/relationships/themeOverride" Target="../theme/themeOverride1.xml" /></Relationships>
</file>

<file path=ppt/slides/_rels/slide6.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notesSlide" Target="../notesSlides/notesSlide2.xml" /><Relationship Id="rId1" Type="http://schemas.openxmlformats.org/officeDocument/2006/relationships/slideLayout" Target="../slideLayouts/slideLayout10.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_rels/slide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10.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C1C0-4C1F-B74B-80AF-40A02043A7A8}"/>
              </a:ext>
            </a:extLst>
          </p:cNvPr>
          <p:cNvSpPr>
            <a:spLocks noGrp="1"/>
          </p:cNvSpPr>
          <p:nvPr>
            <p:ph type="ctrTitle"/>
          </p:nvPr>
        </p:nvSpPr>
        <p:spPr>
          <a:xfrm>
            <a:off x="280987" y="428264"/>
            <a:ext cx="11630025" cy="2891712"/>
          </a:xfrm>
        </p:spPr>
        <p:txBody>
          <a:bodyPr>
            <a:normAutofit/>
          </a:bodyPr>
          <a:lstStyle/>
          <a:p>
            <a:pPr algn="ctr"/>
            <a:r>
              <a:rPr kumimoji="0" lang="en-US" sz="3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t>OFFICE OF THE PREMIER</a:t>
            </a:r>
            <a:br>
              <a:rPr kumimoji="0" lang="en-US" sz="36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br>
            <a:br>
              <a:rPr kumimoji="0" lang="en-US" sz="2200" b="1" i="0" u="none" strike="noStrike" kern="1200" cap="none" spc="0" normalizeH="0" baseline="0" noProof="0" dirty="0">
                <a:ln>
                  <a:noFill/>
                </a:ln>
                <a:solidFill>
                  <a:prstClr val="white"/>
                </a:solidFill>
                <a:effectLst/>
                <a:uLnTx/>
                <a:uFillTx/>
                <a:latin typeface="Arial" panose="020B0604020202020204" pitchFamily="34" charset="0"/>
                <a:ea typeface="+mj-ea"/>
                <a:cs typeface="Arial" panose="020B0604020202020204" pitchFamily="34" charset="0"/>
              </a:rPr>
            </a:br>
            <a:r>
              <a:rPr lang="en-ZA" altLang="en-US" cap="all" dirty="0">
                <a:solidFill>
                  <a:srgbClr val="FFFF00"/>
                </a:solidFill>
                <a:latin typeface="Arial" panose="020B0604020202020204" pitchFamily="34" charset="0"/>
                <a:cs typeface="Arial" panose="020B0604020202020204" pitchFamily="34" charset="0"/>
              </a:rPr>
              <a:t>Presentation to Oversight Committee on THE Premier's OFFICE and THE Legislature (OCPOL)	</a:t>
            </a:r>
            <a:r>
              <a:rPr kumimoji="0" lang="en-ZA" altLang="en-US" b="1" i="0" u="none" strike="noStrike" kern="1200" cap="all" spc="0" normalizeH="0" noProof="0" dirty="0">
                <a:ln>
                  <a:noFill/>
                </a:ln>
                <a:solidFill>
                  <a:srgbClr val="FFFF00"/>
                </a:solidFill>
                <a:effectLst/>
                <a:uLnTx/>
                <a:uFillTx/>
                <a:latin typeface="Arial" panose="020B0604020202020204" pitchFamily="34" charset="0"/>
                <a:ea typeface="+mj-ea"/>
                <a:cs typeface="Arial" panose="020B0604020202020204" pitchFamily="34" charset="0"/>
              </a:rPr>
              <a:t>	</a:t>
            </a:r>
            <a:br>
              <a:rPr kumimoji="0" lang="en-ZA" altLang="en-US"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br>
              <a:rPr kumimoji="0" lang="en-ZA"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r>
              <a:rPr kumimoji="0" lang="en-US"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t>	</a:t>
            </a:r>
            <a:br>
              <a:rPr kumimoji="0" lang="en-US" altLang="en-US" sz="2100" b="1" i="0" u="none" strike="noStrike" kern="1200" cap="none" spc="0" normalizeH="0" baseline="0" noProof="0" dirty="0">
                <a:ln>
                  <a:noFill/>
                </a:ln>
                <a:solidFill>
                  <a:srgbClr val="FFFF00"/>
                </a:solidFill>
                <a:effectLst/>
                <a:uLnTx/>
                <a:uFillTx/>
                <a:latin typeface="Arial" panose="020B0604020202020204" pitchFamily="34" charset="0"/>
                <a:ea typeface="+mj-ea"/>
                <a:cs typeface="Arial" panose="020B0604020202020204" pitchFamily="34" charset="0"/>
              </a:rPr>
            </a:br>
            <a:endParaRPr lang="en-US" sz="4000" b="1" dirty="0">
              <a:solidFill>
                <a:schemeClr val="bg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0C774AC-01B6-654B-896A-6F5992115CC0}"/>
              </a:ext>
            </a:extLst>
          </p:cNvPr>
          <p:cNvSpPr>
            <a:spLocks noGrp="1"/>
          </p:cNvSpPr>
          <p:nvPr>
            <p:ph type="subTitle" idx="1"/>
          </p:nvPr>
        </p:nvSpPr>
        <p:spPr>
          <a:xfrm>
            <a:off x="280986" y="2068975"/>
            <a:ext cx="11745109" cy="2720050"/>
          </a:xfrm>
        </p:spPr>
        <p:txBody>
          <a:bodyPr>
            <a:normAutofit/>
          </a:bodyPr>
          <a:lstStyle/>
          <a:p>
            <a:endParaRPr lang="en-ZA" sz="2800" cap="small" dirty="0">
              <a:solidFill>
                <a:prstClr val="white"/>
              </a:solidFill>
              <a:latin typeface="Arial Black" panose="020B0A04020102020204" pitchFamily="34" charset="0"/>
            </a:endParaRPr>
          </a:p>
          <a:p>
            <a:r>
              <a:rPr lang="en-ZA" sz="2800" cap="small" dirty="0">
                <a:solidFill>
                  <a:prstClr val="white"/>
                </a:solidFill>
                <a:latin typeface="Arial Black" panose="020B0A04020102020204" pitchFamily="34" charset="0"/>
              </a:rPr>
              <a:t>QUESTIONS EMANATING FROM THE RESEARCH ANALYSIS OF THE 1</a:t>
            </a:r>
            <a:r>
              <a:rPr lang="en-ZA" sz="2800" cap="small" baseline="30000" dirty="0">
                <a:solidFill>
                  <a:prstClr val="white"/>
                </a:solidFill>
                <a:latin typeface="Arial Black" panose="020B0A04020102020204" pitchFamily="34" charset="0"/>
              </a:rPr>
              <a:t>st</a:t>
            </a:r>
            <a:r>
              <a:rPr lang="en-ZA" sz="2800" cap="small" dirty="0">
                <a:solidFill>
                  <a:prstClr val="white"/>
                </a:solidFill>
                <a:latin typeface="Arial Black" panose="020B0A04020102020204" pitchFamily="34" charset="0"/>
              </a:rPr>
              <a:t> QUARTER REPORT 2023-24 FY</a:t>
            </a:r>
            <a:endParaRPr lang="en-US" sz="2800" cap="small" dirty="0">
              <a:solidFill>
                <a:prstClr val="white"/>
              </a:solidFill>
              <a:latin typeface="Arial Black" panose="020B0A04020102020204" pitchFamily="34" charset="0"/>
            </a:endParaRPr>
          </a:p>
        </p:txBody>
      </p:sp>
    </p:spTree>
    <p:extLst>
      <p:ext uri="{BB962C8B-B14F-4D97-AF65-F5344CB8AC3E}">
        <p14:creationId xmlns:p14="http://schemas.microsoft.com/office/powerpoint/2010/main" val="77456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000" b="1" dirty="0">
                <a:solidFill>
                  <a:schemeClr val="bg1"/>
                </a:solidFill>
                <a:ea typeface="Times New Roman" panose="02020603050405020304" pitchFamily="18" charset="0"/>
              </a:rPr>
              <a:t>Question 5:</a:t>
            </a:r>
            <a:br>
              <a:rPr lang="en-US" sz="2000" b="1" dirty="0">
                <a:solidFill>
                  <a:schemeClr val="bg1"/>
                </a:solidFill>
              </a:rPr>
            </a:br>
            <a:r>
              <a:rPr lang="en-US" sz="2000" b="1" dirty="0">
                <a:solidFill>
                  <a:schemeClr val="bg1"/>
                </a:solidFill>
              </a:rPr>
              <a:t>Underperforming on TISH areas where targets are not achieved in relation to township empowerment is concerning. What are the interventions in place to ensure that targets are met going forward?</a:t>
            </a:r>
            <a:br>
              <a:rPr lang="en-ZA" sz="18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20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3171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just"/>
            <a:r>
              <a:rPr lang="en-US" sz="2400" b="1" dirty="0">
                <a:solidFill>
                  <a:schemeClr val="bg1"/>
                </a:solidFill>
              </a:rPr>
              <a:t>5.Interventions in place to ensure that targets are met </a:t>
            </a:r>
            <a:endParaRPr lang="en-US" sz="24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algn="just">
              <a:lnSpc>
                <a:spcPct val="115000"/>
              </a:lnSpc>
            </a:pPr>
            <a:r>
              <a:rPr lang="en-ZA" sz="2000" b="0" dirty="0">
                <a:cs typeface="Arial" panose="020B0604020202020204" pitchFamily="34" charset="0"/>
              </a:rPr>
              <a:t>To ensure achievement of targets in (TISH) areas, OoP will implement interventions which includes but not limited to the following, tailored support programs, accessibility of the supplier database, capacity building through training and workshops, fostering partnerships with TISH enterprises, and rigorous monitoring mechanisms. These measures will empower TISH businesses, enhance their participation, and promote economic growth within these marginalized communities.</a:t>
            </a:r>
          </a:p>
          <a:p>
            <a:pPr algn="just">
              <a:lnSpc>
                <a:spcPct val="115000"/>
              </a:lnSpc>
            </a:pPr>
            <a:endParaRPr lang="en-ZA" sz="2000" b="0" dirty="0">
              <a:cs typeface="Arial" panose="020B0604020202020204" pitchFamily="34" charset="0"/>
            </a:endParaRPr>
          </a:p>
          <a:p>
            <a:pPr algn="just">
              <a:lnSpc>
                <a:spcPct val="115000"/>
              </a:lnSpc>
            </a:pPr>
            <a:endParaRPr lang="en-ZA" sz="2000" b="0" dirty="0">
              <a:cs typeface="Arial" panose="020B0604020202020204" pitchFamily="34" charset="0"/>
            </a:endParaRPr>
          </a:p>
          <a:p>
            <a:pPr algn="just">
              <a:lnSpc>
                <a:spcPct val="115000"/>
              </a:lnSpc>
            </a:pPr>
            <a:endParaRPr lang="en-ZA" sz="2000" b="0" dirty="0">
              <a:cs typeface="Arial" panose="020B0604020202020204" pitchFamily="34" charset="0"/>
            </a:endParaRPr>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966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500" b="1" dirty="0">
                <a:solidFill>
                  <a:schemeClr val="bg1"/>
                </a:solidFill>
                <a:ea typeface="Times New Roman" panose="02020603050405020304" pitchFamily="18" charset="0"/>
              </a:rPr>
              <a:t>Question 6:</a:t>
            </a:r>
            <a:br>
              <a:rPr lang="en-US" sz="2500" b="1" dirty="0">
                <a:solidFill>
                  <a:schemeClr val="bg1"/>
                </a:solidFill>
              </a:rPr>
            </a:br>
            <a:r>
              <a:rPr lang="en-US" sz="2500" b="1" dirty="0">
                <a:solidFill>
                  <a:schemeClr val="bg1"/>
                </a:solidFill>
              </a:rPr>
              <a:t>While the committee notes the measures in place at the different levels of quality-control, it does seem these are not without issues at this point.  Please provide the committee with measures put in place to ensure tightening of quality control of the reports prior to submission to the committee.</a:t>
            </a: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213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just"/>
            <a:r>
              <a:rPr lang="en-US" sz="2400" b="1" dirty="0">
                <a:solidFill>
                  <a:schemeClr val="bg1"/>
                </a:solidFill>
              </a:rPr>
              <a:t>6.Measures put in place to ensure tightening of quality control </a:t>
            </a:r>
            <a:endParaRPr lang="en-US" sz="24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fontScale="92500" lnSpcReduction="10000"/>
          </a:bodyPr>
          <a:lstStyle/>
          <a:p>
            <a:pPr algn="just">
              <a:lnSpc>
                <a:spcPct val="125000"/>
              </a:lnSpc>
            </a:pPr>
            <a:r>
              <a:rPr lang="en-US" sz="2100" b="0" dirty="0">
                <a:cs typeface="Arial" panose="020B0604020202020204" pitchFamily="34" charset="0"/>
              </a:rPr>
              <a:t>The implementation of the online reporting system called Monitoring and Evaluation Reporting Made Simple (MERMS) has immensely improved the quality of information provided by the business units. The added three-phased approach of performance reporting process (i.e. Directors as Submitters, Chief Directors as Verifiers of the submitted reports and Deputy Directors General as Approvers) has increased the verification and quality assurance of information and has enhanced the accountability of programme managers within the Office of the Premier. </a:t>
            </a:r>
          </a:p>
          <a:p>
            <a:pPr marL="0" indent="0" algn="just">
              <a:lnSpc>
                <a:spcPct val="125000"/>
              </a:lnSpc>
              <a:buNone/>
            </a:pPr>
            <a:endParaRPr lang="en-ZA" sz="2100" b="0" dirty="0">
              <a:cs typeface="Arial" panose="020B0604020202020204" pitchFamily="34" charset="0"/>
            </a:endParaRPr>
          </a:p>
          <a:p>
            <a:pPr algn="just">
              <a:lnSpc>
                <a:spcPct val="125000"/>
              </a:lnSpc>
            </a:pPr>
            <a:r>
              <a:rPr lang="en-US" sz="2100" b="0" dirty="0">
                <a:cs typeface="Arial" panose="020B0604020202020204" pitchFamily="34" charset="0"/>
              </a:rPr>
              <a:t>All submissions are verified against the specifications outlined in the respective Technical Indicator Descriptors (TIDs). Furthermore, the report is discussed by the Top Management Team (Executive Management team) to ensure that the quality of the consolidated report submitted to oversight bodies is informed by solid decision making, with relevant and correct information backed up by evidence.</a:t>
            </a:r>
            <a:endParaRPr lang="en-ZA" sz="2100" b="0" dirty="0">
              <a:cs typeface="Arial" panose="020B0604020202020204" pitchFamily="34" charset="0"/>
            </a:endParaRPr>
          </a:p>
          <a:p>
            <a:pPr algn="just"/>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195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B799E19-1F66-4205-81E1-570F217EFF61}"/>
              </a:ext>
            </a:extLst>
          </p:cNvPr>
          <p:cNvSpPr>
            <a:spLocks noGrp="1"/>
          </p:cNvSpPr>
          <p:nvPr>
            <p:ph type="subTitle" idx="1"/>
          </p:nvPr>
        </p:nvSpPr>
        <p:spPr/>
        <p:txBody>
          <a:bodyPr/>
          <a:lstStyle/>
          <a:p>
            <a:endParaRPr lang="en-US" dirty="0"/>
          </a:p>
        </p:txBody>
      </p:sp>
      <p:sp>
        <p:nvSpPr>
          <p:cNvPr id="3" name="Title 2">
            <a:extLst>
              <a:ext uri="{FF2B5EF4-FFF2-40B4-BE49-F238E27FC236}">
                <a16:creationId xmlns:a16="http://schemas.microsoft.com/office/drawing/2014/main" id="{36D0AE59-8907-4E77-B9E6-663B7293A639}"/>
              </a:ext>
            </a:extLst>
          </p:cNvPr>
          <p:cNvSpPr>
            <a:spLocks noGrp="1"/>
          </p:cNvSpPr>
          <p:nvPr>
            <p:ph type="title"/>
          </p:nvPr>
        </p:nvSpPr>
        <p:spPr/>
        <p:txBody>
          <a:bodyPr/>
          <a:lstStyle/>
          <a:p>
            <a:pPr lvl="0" algn="ctr">
              <a:lnSpc>
                <a:spcPct val="100000"/>
              </a:lnSpc>
              <a:spcBef>
                <a:spcPts val="0"/>
              </a:spcBef>
              <a:defRPr/>
            </a:pPr>
            <a:r>
              <a:rPr lang="en-ZA" sz="2000" cap="all" dirty="0">
                <a:solidFill>
                  <a:prstClr val="white"/>
                </a:solidFill>
                <a:latin typeface="Arial" panose="020B0604020202020204" pitchFamily="34" charset="0"/>
                <a:ea typeface="+mn-ea"/>
                <a:cs typeface="Arial" panose="020B0604020202020204" pitchFamily="34" charset="0"/>
              </a:rPr>
              <a:t>Thank You</a:t>
            </a:r>
            <a:endParaRPr lang="en-US" dirty="0"/>
          </a:p>
        </p:txBody>
      </p:sp>
      <p:pic>
        <p:nvPicPr>
          <p:cNvPr id="4" name="Picture 3" descr="A screenshot of a cell phone&#10;&#10;Description automatically generated">
            <a:extLst>
              <a:ext uri="{FF2B5EF4-FFF2-40B4-BE49-F238E27FC236}">
                <a16:creationId xmlns:a16="http://schemas.microsoft.com/office/drawing/2014/main" id="{7F5F57C5-7992-418A-BC62-8A2176418C3B}"/>
              </a:ext>
            </a:extLst>
          </p:cNvPr>
          <p:cNvPicPr>
            <a:picLocks noChangeAspect="1"/>
          </p:cNvPicPr>
          <p:nvPr/>
        </p:nvPicPr>
        <p:blipFill>
          <a:blip r:embed="rId2"/>
          <a:stretch>
            <a:fillRect/>
          </a:stretch>
        </p:blipFill>
        <p:spPr>
          <a:xfrm>
            <a:off x="2162149" y="1776594"/>
            <a:ext cx="9046393" cy="4382185"/>
          </a:xfrm>
          <a:prstGeom prst="rect">
            <a:avLst/>
          </a:prstGeom>
        </p:spPr>
      </p:pic>
      <p:sp>
        <p:nvSpPr>
          <p:cNvPr id="6" name="Slide Number Placeholder 3">
            <a:extLst>
              <a:ext uri="{FF2B5EF4-FFF2-40B4-BE49-F238E27FC236}">
                <a16:creationId xmlns:a16="http://schemas.microsoft.com/office/drawing/2014/main" id="{01A04267-B310-1447-9CBB-81842147935F}"/>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A6B8D2D-F85C-4648-B88B-DCE93837ED40}" type="slidenum">
              <a:rPr lang="en-US" sz="1200" smtClean="0"/>
              <a:pPr algn="r"/>
              <a:t>14</a:t>
            </a:fld>
            <a:endParaRPr lang="en-US" sz="1200" dirty="0"/>
          </a:p>
        </p:txBody>
      </p:sp>
    </p:spTree>
    <p:extLst>
      <p:ext uri="{BB962C8B-B14F-4D97-AF65-F5344CB8AC3E}">
        <p14:creationId xmlns:p14="http://schemas.microsoft.com/office/powerpoint/2010/main" val="260080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136248" y="2722087"/>
            <a:ext cx="10684151" cy="1894115"/>
          </a:xfrm>
        </p:spPr>
        <p:txBody>
          <a:bodyPr vert="horz" lIns="91440" tIns="45720" rIns="91440" bIns="45720" rtlCol="0" anchor="ctr">
            <a:noAutofit/>
          </a:bodyPr>
          <a:lstStyle/>
          <a:p>
            <a:pPr algn="ct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br>
              <a:rPr lang="en-ZA" sz="2500" b="1" dirty="0">
                <a:solidFill>
                  <a:schemeClr val="bg1"/>
                </a:solidFill>
                <a:ea typeface="Times New Roman" panose="02020603050405020304" pitchFamily="18" charset="0"/>
              </a:rPr>
            </a:br>
            <a:r>
              <a:rPr lang="en-ZA" sz="2500" b="1" dirty="0">
                <a:solidFill>
                  <a:schemeClr val="bg1"/>
                </a:solidFill>
                <a:ea typeface="Times New Roman" panose="02020603050405020304" pitchFamily="18" charset="0"/>
              </a:rPr>
              <a:t>Question 1:</a:t>
            </a:r>
            <a:br>
              <a:rPr lang="en-ZA" sz="2500" b="1" dirty="0">
                <a:solidFill>
                  <a:schemeClr val="bg1"/>
                </a:solidFill>
              </a:rPr>
            </a:br>
            <a:r>
              <a:rPr lang="en-US" sz="2500" b="1" dirty="0">
                <a:solidFill>
                  <a:schemeClr val="bg1"/>
                </a:solidFill>
              </a:rPr>
              <a:t>What are the reasons for reporting targets for the Intergovernmental Relations Sub-Programme under the sub-programme Service Delivery and Integrity Management, even though this sub-programme does display 2 targets due in the quarter under review on the APP under its own sub-programme?</a:t>
            </a: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800" b="1" dirty="0">
                <a:solidFill>
                  <a:schemeClr val="bg1"/>
                </a:solidFill>
              </a:rPr>
            </a:br>
            <a:endParaRPr lang="en-US" sz="1800" b="1" dirty="0">
              <a:solidFill>
                <a:schemeClr val="bg1"/>
              </a:solidFill>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2348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1" y="1078787"/>
            <a:ext cx="10585326" cy="537745"/>
          </a:xfrm>
        </p:spPr>
        <p:txBody>
          <a:bodyPr/>
          <a:lstStyle/>
          <a:p>
            <a:r>
              <a:rPr lang="en-US" sz="2400" b="1" dirty="0">
                <a:solidFill>
                  <a:schemeClr val="bg1"/>
                </a:solidFill>
              </a:rPr>
              <a:t>1.Intergovernmental </a:t>
            </a:r>
            <a:r>
              <a:rPr lang="en-US" sz="2400" dirty="0"/>
              <a:t>Relations Sub-Programme targets </a:t>
            </a: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R="60325" algn="just">
              <a:lnSpc>
                <a:spcPct val="115000"/>
              </a:lnSpc>
              <a:spcAft>
                <a:spcPts val="800"/>
              </a:spcAft>
            </a:pPr>
            <a:r>
              <a:rPr lang="en-US" sz="2000" b="0" dirty="0">
                <a:cs typeface="Arial" panose="020B0604020202020204" pitchFamily="34" charset="0"/>
              </a:rPr>
              <a:t>The Office of the Premier is reporting against the National Treasuries Budget Programme for Provincial Uniform Budget Programme Structures 2023/24. Therefore, the Annual Performance Plan structures its programs and sub programs as such. Hence, the reporting follows the same structure and naming convention of Annual Performance Plan.</a:t>
            </a:r>
            <a:endParaRPr lang="en-ZA" sz="2000" b="0" dirty="0">
              <a:cs typeface="Arial" panose="020B0604020202020204" pitchFamily="34" charset="0"/>
            </a:endParaRPr>
          </a:p>
          <a:p>
            <a:pPr marR="60325" algn="just">
              <a:lnSpc>
                <a:spcPct val="115000"/>
              </a:lnSpc>
              <a:spcAft>
                <a:spcPts val="800"/>
              </a:spcAft>
            </a:pPr>
            <a:r>
              <a:rPr lang="en-US" sz="2000" b="0" dirty="0">
                <a:cs typeface="Arial" panose="020B0604020202020204" pitchFamily="34" charset="0"/>
              </a:rPr>
              <a:t>The Intergovernmental Relations is the sub-programme under programme 3. The Service Delivery and Integrity Management reports under Intergovernmental Relations sub programme, it is a sub-sub programme and will be corrected in Quarter 2.  </a:t>
            </a:r>
            <a:endParaRPr lang="en-ZA" sz="2000" b="0" dirty="0">
              <a:cs typeface="Arial" panose="020B0604020202020204" pitchFamily="34" charset="0"/>
            </a:endParaRPr>
          </a:p>
          <a:p>
            <a:pPr marR="60325" algn="just">
              <a:lnSpc>
                <a:spcPct val="115000"/>
              </a:lnSpc>
              <a:spcAft>
                <a:spcPts val="800"/>
              </a:spcAft>
            </a:pPr>
            <a:endParaRPr lang="en-ZA" sz="2000" b="0" dirty="0">
              <a:cs typeface="Arial" panose="020B0604020202020204" pitchFamily="34" charset="0"/>
            </a:endParaRPr>
          </a:p>
          <a:p>
            <a:pPr marL="114300" indent="0" algn="just">
              <a:lnSpc>
                <a:spcPct val="115000"/>
              </a:lnSpc>
              <a:spcAft>
                <a:spcPts val="0"/>
              </a:spcAft>
              <a:buNone/>
            </a:pPr>
            <a:endParaRPr lang="en-ZA" sz="2200" b="0" dirty="0">
              <a:effectLst/>
              <a:ea typeface="Calibri" panose="020F0502020204030204" pitchFamily="34" charset="0"/>
            </a:endParaRPr>
          </a:p>
        </p:txBody>
      </p:sp>
    </p:spTree>
    <p:extLst>
      <p:ext uri="{BB962C8B-B14F-4D97-AF65-F5344CB8AC3E}">
        <p14:creationId xmlns:p14="http://schemas.microsoft.com/office/powerpoint/2010/main" val="4228824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000" b="1" dirty="0">
                <a:solidFill>
                  <a:schemeClr val="bg1"/>
                </a:solidFill>
                <a:ea typeface="Times New Roman" panose="02020603050405020304" pitchFamily="18" charset="0"/>
              </a:rPr>
              <a:t>Question 2:</a:t>
            </a:r>
            <a:br>
              <a:rPr lang="en-US" sz="2000" b="1" dirty="0">
                <a:solidFill>
                  <a:schemeClr val="bg1"/>
                </a:solidFill>
              </a:rPr>
            </a:br>
            <a:r>
              <a:rPr lang="en-US" sz="2000" b="1" dirty="0">
                <a:solidFill>
                  <a:schemeClr val="bg1"/>
                </a:solidFill>
              </a:rPr>
              <a:t>Please provide the committee with the reasons for the non-reporting of any information under Outcome 3: Inclusive quality education and healthcare and growing skills needed for the economy, as this was left blank.</a:t>
            </a: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16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887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just"/>
            <a:r>
              <a:rPr lang="en-US" sz="2000" b="1" dirty="0">
                <a:solidFill>
                  <a:schemeClr val="bg1"/>
                </a:solidFill>
              </a:rPr>
              <a:t>2.Outcome 3: Inclusive quality education and healthcare and growing skills needed for the economy</a:t>
            </a:r>
            <a:endParaRPr lang="en-US" sz="2000" dirty="0"/>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25000"/>
              </a:lnSpc>
              <a:spcAft>
                <a:spcPts val="0"/>
              </a:spcAft>
            </a:pPr>
            <a:r>
              <a:rPr lang="en-US" sz="2000" b="0" dirty="0"/>
              <a:t>The office of the Premier does not provide service delivery directly to the citizens but does that through its departments. OoP’s role is to lead, coordinate and oversee the 13 government departments and related entities that constitute the Provincial Government (as delegated by the Premier), towards the delivery of the stated agenda and priorities of the province.</a:t>
            </a:r>
            <a:endParaRPr lang="en-ZA" sz="2000" b="0" dirty="0"/>
          </a:p>
          <a:p>
            <a:pPr marL="457200" algn="just">
              <a:lnSpc>
                <a:spcPct val="125000"/>
              </a:lnSpc>
              <a:spcAft>
                <a:spcPts val="0"/>
              </a:spcAft>
            </a:pPr>
            <a:r>
              <a:rPr lang="en-US" sz="2000" b="0" dirty="0"/>
              <a:t>Delivering quality education and providing relevant skills to all citizens so that they can play a productive and active role in a rapidly changing society and economy, as well as promoting healthy lifestyles while providing access to quality healthcare and universal health coverage to all is a competency of both the Department of Education as well as the Department of Health. </a:t>
            </a:r>
            <a:endParaRPr lang="en-ZA" sz="2000" b="0" dirty="0"/>
          </a:p>
          <a:p>
            <a:pPr marL="457200" algn="just">
              <a:lnSpc>
                <a:spcPct val="115000"/>
              </a:lnSpc>
            </a:pPr>
            <a:endParaRPr lang="en-ZA" sz="2000" b="0" dirty="0"/>
          </a:p>
          <a:p>
            <a:pPr algn="just">
              <a:lnSpc>
                <a:spcPct val="100000"/>
              </a:lnSpc>
            </a:pPr>
            <a:endParaRPr lang="en-ZA" sz="1800" b="0" dirty="0"/>
          </a:p>
          <a:p>
            <a:pPr algn="just"/>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61364292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3016305"/>
            <a:ext cx="10684151" cy="2123721"/>
          </a:xfrm>
        </p:spPr>
        <p:txBody>
          <a:bodyPr vert="horz" lIns="91440" tIns="45720" rIns="91440" bIns="45720" rtlCol="0" anchor="ctr">
            <a:noAutofit/>
          </a:bodyPr>
          <a:lstStyle/>
          <a:p>
            <a:pPr algn="ctr">
              <a:lnSpc>
                <a:spcPct val="100000"/>
              </a:lnSpc>
            </a:pPr>
            <a:br>
              <a:rPr lang="en-ZA" sz="1600" b="1" dirty="0">
                <a:solidFill>
                  <a:schemeClr val="bg1"/>
                </a:solidFill>
                <a:ea typeface="Times New Roman" panose="02020603050405020304" pitchFamily="18" charset="0"/>
              </a:rPr>
            </a:br>
            <a:br>
              <a:rPr lang="en-ZA" sz="1600" b="1" dirty="0">
                <a:solidFill>
                  <a:schemeClr val="bg1"/>
                </a:solidFill>
                <a:effectLst/>
                <a:ea typeface="Times New Roman" panose="02020603050405020304" pitchFamily="18" charset="0"/>
              </a:rPr>
            </a:br>
            <a:br>
              <a:rPr lang="en-ZA" sz="1600" b="1" dirty="0">
                <a:solidFill>
                  <a:schemeClr val="bg1"/>
                </a:solidFill>
                <a:effectLst/>
                <a:ea typeface="Times New Roman" panose="02020603050405020304" pitchFamily="18" charset="0"/>
              </a:rPr>
            </a:br>
            <a:br>
              <a:rPr lang="en-ZA" sz="1600" b="1" dirty="0">
                <a:solidFill>
                  <a:schemeClr val="bg1"/>
                </a:solidFill>
                <a:effectLst/>
                <a:ea typeface="Times New Roman" panose="02020603050405020304" pitchFamily="18" charset="0"/>
              </a:rPr>
            </a:br>
            <a:r>
              <a:rPr lang="en-ZA" sz="2000" b="1" dirty="0">
                <a:solidFill>
                  <a:schemeClr val="bg1"/>
                </a:solidFill>
                <a:ea typeface="Times New Roman" panose="02020603050405020304" pitchFamily="18" charset="0"/>
              </a:rPr>
              <a:t>Question 3:</a:t>
            </a:r>
            <a:br>
              <a:rPr lang="en-ZA" sz="2000" b="1" dirty="0">
                <a:solidFill>
                  <a:schemeClr val="bg1"/>
                </a:solidFill>
              </a:rPr>
            </a:br>
            <a:r>
              <a:rPr lang="en-US" sz="2000" b="1" dirty="0">
                <a:solidFill>
                  <a:schemeClr val="bg1"/>
                </a:solidFill>
              </a:rPr>
              <a:t>Kindly provide the committee with an update on whether the payment of the outstanding Vodacom June invoice was effected in July, as per reporting?</a:t>
            </a:r>
            <a:br>
              <a:rPr lang="en-ZA" sz="1800" dirty="0">
                <a:effectLst/>
                <a:latin typeface="Arial" panose="020B0604020202020204" pitchFamily="34" charset="0"/>
                <a:ea typeface="Calibri" panose="020F0502020204030204" pitchFamily="34" charset="0"/>
              </a:rPr>
            </a:br>
            <a:br>
              <a:rPr lang="en-ZA" sz="1800" dirty="0">
                <a:effectLst/>
                <a:latin typeface="Arial" panose="020B0604020202020204" pitchFamily="34" charset="0"/>
                <a:ea typeface="Calibri" panose="020F0502020204030204" pitchFamily="34" charset="0"/>
              </a:rPr>
            </a:br>
            <a:br>
              <a:rPr lang="en-ZA" sz="1400" dirty="0">
                <a:effectLst/>
                <a:latin typeface="Arial" panose="020B0604020202020204" pitchFamily="34" charset="0"/>
                <a:ea typeface="Calibri" panose="020F0502020204030204" pitchFamily="34" charset="0"/>
              </a:rPr>
            </a:br>
            <a:br>
              <a:rPr lang="en-ZA" sz="1600" dirty="0">
                <a:effectLst/>
                <a:latin typeface="Arial" panose="020B0604020202020204" pitchFamily="34" charset="0"/>
                <a:ea typeface="Calibri" panose="020F0502020204030204" pitchFamily="34" charset="0"/>
              </a:rPr>
            </a:br>
            <a:br>
              <a:rPr lang="en-ZA" sz="1600" dirty="0">
                <a:effectLst/>
                <a:latin typeface="Arial" panose="020B0604020202020204" pitchFamily="34" charset="0"/>
                <a:ea typeface="Calibri" panose="020F0502020204030204" pitchFamily="34" charset="0"/>
              </a:rPr>
            </a:br>
            <a:br>
              <a:rPr lang="en-ZA" sz="2400" b="1" dirty="0">
                <a:solidFill>
                  <a:schemeClr val="bg1"/>
                </a:solidFill>
              </a:rPr>
            </a:br>
            <a:br>
              <a:rPr lang="en-ZA" sz="5400" dirty="0"/>
            </a:br>
            <a:br>
              <a:rPr lang="en-ZA" sz="5400" dirty="0"/>
            </a:br>
            <a:br>
              <a:rPr lang="en-ZA" sz="1600" b="1" dirty="0">
                <a:solidFill>
                  <a:schemeClr val="bg1"/>
                </a:solidFill>
              </a:rPr>
            </a:br>
            <a:br>
              <a:rPr lang="en-ZA" sz="1600" b="1" dirty="0">
                <a:solidFill>
                  <a:schemeClr val="bg1"/>
                </a:solidFill>
              </a:rPr>
            </a:br>
            <a:br>
              <a:rPr lang="en-ZA" sz="1400" b="1" dirty="0">
                <a:solidFill>
                  <a:schemeClr val="bg1"/>
                </a:solidFill>
                <a:effectLst/>
                <a:latin typeface="Arial" panose="020B0604020202020204" pitchFamily="34" charset="0"/>
                <a:ea typeface="Times New Roman" panose="02020603050405020304" pitchFamily="18" charset="0"/>
              </a:rPr>
            </a:br>
            <a:br>
              <a:rPr lang="en-ZA" sz="1400" b="1" dirty="0">
                <a:solidFill>
                  <a:schemeClr val="bg1"/>
                </a:solidFill>
                <a:effectLst/>
                <a:latin typeface="Calibri" panose="020F0502020204030204" pitchFamily="34" charset="0"/>
                <a:ea typeface="Calibri" panose="020F0502020204030204" pitchFamily="34" charset="0"/>
              </a:rPr>
            </a:br>
            <a:endParaRPr lang="en-US" sz="14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441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just"/>
            <a:r>
              <a:rPr lang="en-ZA" sz="2400" b="1" dirty="0">
                <a:solidFill>
                  <a:schemeClr val="bg1"/>
                </a:solidFill>
              </a:rPr>
              <a:t>3.P</a:t>
            </a:r>
            <a:r>
              <a:rPr lang="en-US" sz="2400" b="1" dirty="0" err="1">
                <a:solidFill>
                  <a:schemeClr val="bg1"/>
                </a:solidFill>
              </a:rPr>
              <a:t>ayment</a:t>
            </a:r>
            <a:r>
              <a:rPr lang="en-US" sz="2400" b="1" dirty="0">
                <a:solidFill>
                  <a:schemeClr val="bg1"/>
                </a:solidFill>
              </a:rPr>
              <a:t> of the outstanding Vodacom June invoice </a:t>
            </a:r>
            <a:endParaRPr lang="en-US" sz="24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marL="457200" algn="just">
              <a:lnSpc>
                <a:spcPct val="115000"/>
              </a:lnSpc>
            </a:pPr>
            <a:r>
              <a:rPr lang="en-US" sz="2100" b="0" dirty="0"/>
              <a:t>Vodacom’s June invoice has been paid in full. There are currently no unpaid debts owed to Vodacom.</a:t>
            </a:r>
            <a:endParaRPr lang="en-ZA" sz="2100" b="0" dirty="0"/>
          </a:p>
          <a:p>
            <a:pPr marL="457200" algn="just">
              <a:lnSpc>
                <a:spcPct val="115000"/>
              </a:lnSpc>
            </a:pPr>
            <a:endParaRPr lang="en-ZA" sz="2100" b="0" dirty="0"/>
          </a:p>
          <a:p>
            <a:pPr marL="457200" algn="just">
              <a:lnSpc>
                <a:spcPct val="115000"/>
              </a:lnSpc>
              <a:spcAft>
                <a:spcPts val="0"/>
              </a:spcAft>
            </a:pPr>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53422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BAC00C84-D5AC-CA41-BA68-DA7772C8C811}"/>
              </a:ext>
            </a:extLst>
          </p:cNvPr>
          <p:cNvSpPr>
            <a:spLocks noGrp="1"/>
          </p:cNvSpPr>
          <p:nvPr>
            <p:ph type="title"/>
          </p:nvPr>
        </p:nvSpPr>
        <p:spPr>
          <a:xfrm>
            <a:off x="753923" y="2828736"/>
            <a:ext cx="10684151" cy="2123721"/>
          </a:xfrm>
        </p:spPr>
        <p:txBody>
          <a:bodyPr vert="horz" lIns="91440" tIns="45720" rIns="91440" bIns="45720" rtlCol="0" anchor="ctr">
            <a:noAutofit/>
          </a:bodyPr>
          <a:lstStyle/>
          <a:p>
            <a:pPr algn="ctr">
              <a:lnSpc>
                <a:spcPct val="100000"/>
              </a:lnSpc>
            </a:pPr>
            <a:br>
              <a:rPr lang="en-ZA" sz="1800" b="1" dirty="0">
                <a:solidFill>
                  <a:schemeClr val="bg1"/>
                </a:solidFill>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br>
              <a:rPr lang="en-ZA" sz="1800" b="1" dirty="0">
                <a:solidFill>
                  <a:schemeClr val="bg1"/>
                </a:solidFill>
                <a:effectLst/>
                <a:ea typeface="Times New Roman" panose="02020603050405020304" pitchFamily="18" charset="0"/>
              </a:rPr>
            </a:br>
            <a:r>
              <a:rPr lang="en-ZA" sz="2500" b="1" dirty="0">
                <a:solidFill>
                  <a:schemeClr val="bg1"/>
                </a:solidFill>
                <a:ea typeface="Times New Roman" panose="02020603050405020304" pitchFamily="18" charset="0"/>
              </a:rPr>
              <a:t>Question 4:</a:t>
            </a:r>
            <a:br>
              <a:rPr lang="en-US" sz="2500" b="1" dirty="0">
                <a:solidFill>
                  <a:schemeClr val="bg1"/>
                </a:solidFill>
              </a:rPr>
            </a:br>
            <a:r>
              <a:rPr lang="en-US" sz="2500" b="1" dirty="0">
                <a:solidFill>
                  <a:schemeClr val="bg1"/>
                </a:solidFill>
              </a:rPr>
              <a:t>Programme 3 spent 93% by end of quarter 1, the underspending has been attributed to, amongst other reasons, the fact that one study had to be put on hold due to an investigation going on (PME). Please provide the committee with details of the ongoing investigation, as well as its envisaged completion date.</a:t>
            </a: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sz="1800" dirty="0">
                <a:effectLst/>
                <a:latin typeface="Arial" panose="020B0604020202020204" pitchFamily="34" charset="0"/>
                <a:ea typeface="Calibri" panose="020F0502020204030204" pitchFamily="34" charset="0"/>
              </a:rPr>
            </a:br>
            <a:br>
              <a:rPr lang="en-ZA" sz="2500" b="1" dirty="0">
                <a:solidFill>
                  <a:schemeClr val="bg1"/>
                </a:solidFill>
              </a:rPr>
            </a:br>
            <a:br>
              <a:rPr lang="en-ZA" dirty="0"/>
            </a:br>
            <a:br>
              <a:rPr lang="en-ZA" dirty="0"/>
            </a:br>
            <a:br>
              <a:rPr lang="en-ZA" sz="1800" b="1" dirty="0">
                <a:solidFill>
                  <a:schemeClr val="bg1"/>
                </a:solidFill>
              </a:rPr>
            </a:br>
            <a:br>
              <a:rPr lang="en-ZA" sz="1800" b="1" dirty="0">
                <a:solidFill>
                  <a:schemeClr val="bg1"/>
                </a:solidFill>
              </a:rPr>
            </a:br>
            <a:br>
              <a:rPr lang="en-ZA" sz="1600" b="1" dirty="0">
                <a:solidFill>
                  <a:schemeClr val="bg1"/>
                </a:solidFill>
                <a:effectLst/>
                <a:latin typeface="Arial" panose="020B0604020202020204" pitchFamily="34" charset="0"/>
                <a:ea typeface="Times New Roman" panose="02020603050405020304" pitchFamily="18" charset="0"/>
              </a:rPr>
            </a:br>
            <a:br>
              <a:rPr lang="en-ZA" sz="1600" b="1" dirty="0">
                <a:solidFill>
                  <a:schemeClr val="bg1"/>
                </a:solidFill>
                <a:effectLst/>
                <a:latin typeface="Calibri" panose="020F0502020204030204" pitchFamily="34" charset="0"/>
                <a:ea typeface="Calibri" panose="020F0502020204030204" pitchFamily="34" charset="0"/>
              </a:rPr>
            </a:br>
            <a:endParaRPr lang="en-US" sz="1600" b="1" kern="1200" dirty="0">
              <a:solidFill>
                <a:schemeClr val="bg1"/>
              </a:solidFill>
              <a:latin typeface="+mj-lt"/>
              <a:ea typeface="+mj-ea"/>
              <a:cs typeface="+mj-cs"/>
            </a:endParaRPr>
          </a:p>
        </p:txBody>
      </p:sp>
      <p:sp>
        <p:nvSpPr>
          <p:cNvPr id="7" name="Slide Number Placeholder 3">
            <a:extLst>
              <a:ext uri="{FF2B5EF4-FFF2-40B4-BE49-F238E27FC236}">
                <a16:creationId xmlns:a16="http://schemas.microsoft.com/office/drawing/2014/main" id="{EE6C2E8F-C77B-E24A-B3EB-D950483F1208}"/>
              </a:ext>
            </a:extLst>
          </p:cNvPr>
          <p:cNvSpPr>
            <a:spLocks noGrp="1"/>
          </p:cNvSpPr>
          <p:nvPr>
            <p:ph type="sldNum" sz="quarter" idx="12"/>
          </p:nvPr>
        </p:nvSpPr>
        <p:spPr>
          <a:xfrm>
            <a:off x="9448799"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2899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a:extLst>
              <a:ext uri="{FF2B5EF4-FFF2-40B4-BE49-F238E27FC236}">
                <a16:creationId xmlns:a16="http://schemas.microsoft.com/office/drawing/2014/main" id="{3D057788-837F-AB44-AC7A-0206D47E1F19}"/>
              </a:ext>
            </a:extLst>
          </p:cNvPr>
          <p:cNvSpPr>
            <a:spLocks noGrp="1"/>
          </p:cNvSpPr>
          <p:nvPr>
            <p:ph type="title"/>
          </p:nvPr>
        </p:nvSpPr>
        <p:spPr>
          <a:xfrm>
            <a:off x="1334530" y="1078787"/>
            <a:ext cx="10585326" cy="537745"/>
          </a:xfrm>
        </p:spPr>
        <p:txBody>
          <a:bodyPr/>
          <a:lstStyle/>
          <a:p>
            <a:pPr algn="just"/>
            <a:r>
              <a:rPr lang="en-US" sz="2400" dirty="0"/>
              <a:t>4.Programme 3:</a:t>
            </a:r>
            <a:r>
              <a:rPr lang="en-US" sz="2400" b="1" dirty="0">
                <a:solidFill>
                  <a:schemeClr val="bg1"/>
                </a:solidFill>
              </a:rPr>
              <a:t> Details of the ongoing investigation</a:t>
            </a:r>
            <a:endParaRPr lang="en-US" sz="2400" dirty="0"/>
          </a:p>
        </p:txBody>
      </p:sp>
      <p:sp>
        <p:nvSpPr>
          <p:cNvPr id="5" name="Slide Number Placeholder 3">
            <a:extLst>
              <a:ext uri="{FF2B5EF4-FFF2-40B4-BE49-F238E27FC236}">
                <a16:creationId xmlns:a16="http://schemas.microsoft.com/office/drawing/2014/main" id="{6ECC32BB-3524-CF4D-9A14-F70A0B714434}"/>
              </a:ext>
            </a:extLst>
          </p:cNvPr>
          <p:cNvSpPr txBox="1">
            <a:spLocks/>
          </p:cNvSpPr>
          <p:nvPr/>
        </p:nvSpPr>
        <p:spPr>
          <a:xfrm>
            <a:off x="9448799" y="6492875"/>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A6B8D2D-F85C-4648-B88B-DCE93837ED40}" type="slidenum">
              <a:rPr kumimoji="0" lang="en-US" sz="12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3" name="Content Placeholder 2">
            <a:extLst>
              <a:ext uri="{FF2B5EF4-FFF2-40B4-BE49-F238E27FC236}">
                <a16:creationId xmlns:a16="http://schemas.microsoft.com/office/drawing/2014/main" id="{71E382CC-1A38-40C9-81AB-C59161181087}"/>
              </a:ext>
            </a:extLst>
          </p:cNvPr>
          <p:cNvSpPr>
            <a:spLocks noGrp="1"/>
          </p:cNvSpPr>
          <p:nvPr>
            <p:ph idx="1"/>
          </p:nvPr>
        </p:nvSpPr>
        <p:spPr>
          <a:xfrm>
            <a:off x="1334530" y="1616532"/>
            <a:ext cx="10585327" cy="5035477"/>
          </a:xfrm>
        </p:spPr>
        <p:txBody>
          <a:bodyPr>
            <a:normAutofit/>
          </a:bodyPr>
          <a:lstStyle/>
          <a:p>
            <a:pPr algn="just">
              <a:lnSpc>
                <a:spcPct val="100000"/>
              </a:lnSpc>
            </a:pPr>
            <a:r>
              <a:rPr lang="en-US" sz="2000" b="0" dirty="0">
                <a:cs typeface="Arial" panose="020B0604020202020204" pitchFamily="34" charset="0"/>
              </a:rPr>
              <a:t>The investigation / Research was in relation to Health and Wellness programme to the efficacy of the OHS programs across the GPG.  These processes have been concluded and the implementation is being fast-tracked in the second quarter and will result in expenditure in Q2. </a:t>
            </a:r>
            <a:endParaRPr lang="en-ZA" sz="2000" b="0" dirty="0">
              <a:cs typeface="Arial" panose="020B0604020202020204" pitchFamily="34" charset="0"/>
            </a:endParaRPr>
          </a:p>
          <a:p>
            <a:pPr algn="just">
              <a:lnSpc>
                <a:spcPct val="100000"/>
              </a:lnSpc>
            </a:pPr>
            <a:endParaRPr lang="en-ZA" sz="1800" b="0" dirty="0"/>
          </a:p>
          <a:p>
            <a:pPr algn="just"/>
            <a:endParaRPr lang="en-ZA" sz="1800" b="0" dirty="0"/>
          </a:p>
          <a:p>
            <a:pPr algn="just">
              <a:lnSpc>
                <a:spcPct val="120000"/>
              </a:lnSpc>
            </a:pPr>
            <a:endParaRPr lang="en-ZA" sz="2900" b="0" dirty="0"/>
          </a:p>
          <a:p>
            <a:pPr marL="457200" indent="-457200">
              <a:buAutoNum type="arabicPeriod"/>
            </a:pPr>
            <a:endParaRPr lang="en-ZA"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65786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11004</TotalTime>
  <Words>995</Words>
  <Application>Microsoft Office PowerPoint</Application>
  <PresentationFormat>Widescreen</PresentationFormat>
  <Paragraphs>52</Paragraphs>
  <Slides>14</Slides>
  <Notes>2</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Office Theme</vt:lpstr>
      <vt:lpstr>Custom Design</vt:lpstr>
      <vt:lpstr>1_Office Theme</vt:lpstr>
      <vt:lpstr>OFFICE OF THE PREMIER  Presentation to Oversight Committee on THE Premier's OFFICE and THE Legislature (OCPOL)      </vt:lpstr>
      <vt:lpstr>    Question 1: What are the reasons for reporting targets for the Intergovernmental Relations Sub-Programme under the sub-programme Service Delivery and Integrity Management, even though this sub-programme does display 2 targets due in the quarter under review on the APP under its own sub-programme?        </vt:lpstr>
      <vt:lpstr>1.Intergovernmental Relations Sub-Programme targets </vt:lpstr>
      <vt:lpstr>     Question 2: Please provide the committee with the reasons for the non-reporting of any information under Outcome 3: Inclusive quality education and healthcare and growing skills needed for the economy, as this was left blank.           </vt:lpstr>
      <vt:lpstr>2.Outcome 3: Inclusive quality education and healthcare and growing skills needed for the economy</vt:lpstr>
      <vt:lpstr>    Question 3: Kindly provide the committee with an update on whether the payment of the outstanding Vodacom June invoice was effected in July, as per reporting?            </vt:lpstr>
      <vt:lpstr>3.Payment of the outstanding Vodacom June invoice </vt:lpstr>
      <vt:lpstr>      Question 4: Programme 3 spent 93% by end of quarter 1, the underspending has been attributed to, amongst other reasons, the fact that one study had to be put on hold due to an investigation going on (PME). Please provide the committee with details of the ongoing investigation, as well as its envisaged completion date.           </vt:lpstr>
      <vt:lpstr>4.Programme 3: Details of the ongoing investigation</vt:lpstr>
      <vt:lpstr>       Question 5: Underperforming on TISH areas where targets are not achieved in relation to township empowerment is concerning. What are the interventions in place to ensure that targets are met going forward?             </vt:lpstr>
      <vt:lpstr>5.Interventions in place to ensure that targets are met </vt:lpstr>
      <vt:lpstr>       Question 6: While the committee notes the measures in place at the different levels of quality-control, it does seem these are not without issues at this point.  Please provide the committee with measures put in place to ensure tightening of quality control of the reports prior to submission to the committee.            </vt:lpstr>
      <vt:lpstr>6.Measures put in place to ensure tightening of quality control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THE PREMIER (OoP)</dc:title>
  <dc:creator>Rashid Seedat (GPDPR)</dc:creator>
  <cp:lastModifiedBy>Sechaba Simelane</cp:lastModifiedBy>
  <cp:revision>526</cp:revision>
  <cp:lastPrinted>2023-08-15T10:57:36Z</cp:lastPrinted>
  <dcterms:created xsi:type="dcterms:W3CDTF">2020-10-29T06:15:05Z</dcterms:created>
  <dcterms:modified xsi:type="dcterms:W3CDTF">2023-08-23T15:07:36Z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a00853-e5cc-480d-8b74-afcdbe2c705a_Enabled">
    <vt:lpwstr>true</vt:lpwstr>
  </property>
  <property fmtid="{D5CDD505-2E9C-101B-9397-08002B2CF9AE}" pid="3" name="MSIP_Label_41a00853-e5cc-480d-8b74-afcdbe2c705a_SetDate">
    <vt:lpwstr>2023-08-22T10:58:08Z</vt:lpwstr>
  </property>
  <property fmtid="{D5CDD505-2E9C-101B-9397-08002B2CF9AE}" pid="4" name="MSIP_Label_41a00853-e5cc-480d-8b74-afcdbe2c705a_Method">
    <vt:lpwstr>Standard</vt:lpwstr>
  </property>
  <property fmtid="{D5CDD505-2E9C-101B-9397-08002B2CF9AE}" pid="5" name="MSIP_Label_41a00853-e5cc-480d-8b74-afcdbe2c705a_Name">
    <vt:lpwstr>defa4170-0d19-0005-0004-bc88714345d2</vt:lpwstr>
  </property>
  <property fmtid="{D5CDD505-2E9C-101B-9397-08002B2CF9AE}" pid="6" name="MSIP_Label_41a00853-e5cc-480d-8b74-afcdbe2c705a_SiteId">
    <vt:lpwstr>4a3d1c5b-66b2-47c2-88d1-7eaa8d27e6cf</vt:lpwstr>
  </property>
  <property fmtid="{D5CDD505-2E9C-101B-9397-08002B2CF9AE}" pid="7" name="MSIP_Label_41a00853-e5cc-480d-8b74-afcdbe2c705a_ActionId">
    <vt:lpwstr>9f08b9cf-9161-4296-a3bc-e58b45e03426</vt:lpwstr>
  </property>
  <property fmtid="{D5CDD505-2E9C-101B-9397-08002B2CF9AE}" pid="8" name="MSIP_Label_41a00853-e5cc-480d-8b74-afcdbe2c705a_ContentBits">
    <vt:lpwstr>0</vt:lpwstr>
  </property>
</Properties>
</file>