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9" r:id="rId2"/>
    <p:sldMasterId id="2147483777" r:id="rId3"/>
    <p:sldMasterId id="2147483681" r:id="rId4"/>
    <p:sldMasterId id="2147483693" r:id="rId5"/>
    <p:sldMasterId id="2147483705" r:id="rId6"/>
    <p:sldMasterId id="2147483717" r:id="rId7"/>
    <p:sldMasterId id="2147483729" r:id="rId8"/>
    <p:sldMasterId id="2147483741" r:id="rId9"/>
    <p:sldMasterId id="2147483753" r:id="rId10"/>
    <p:sldMasterId id="2147483765" r:id="rId11"/>
  </p:sldMasterIdLst>
  <p:notesMasterIdLst>
    <p:notesMasterId r:id="rId28"/>
  </p:notesMasterIdLst>
  <p:sldIdLst>
    <p:sldId id="2560" r:id="rId12"/>
    <p:sldId id="2553" r:id="rId13"/>
    <p:sldId id="464" r:id="rId14"/>
    <p:sldId id="272" r:id="rId15"/>
    <p:sldId id="2601" r:id="rId16"/>
    <p:sldId id="2602" r:id="rId17"/>
    <p:sldId id="2604" r:id="rId18"/>
    <p:sldId id="2598" r:id="rId19"/>
    <p:sldId id="2600" r:id="rId20"/>
    <p:sldId id="288" r:id="rId21"/>
    <p:sldId id="2605" r:id="rId22"/>
    <p:sldId id="2606" r:id="rId23"/>
    <p:sldId id="2607" r:id="rId24"/>
    <p:sldId id="2608" r:id="rId25"/>
    <p:sldId id="2609" r:id="rId26"/>
    <p:sldId id="2589" r:id="rId27"/>
  </p:sldIdLst>
  <p:sldSz cx="12192000" cy="6858000"/>
  <p:notesSz cx="6797675" cy="9926638"/>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56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28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00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72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BC39CF-6BBD-322B-E0A6-C719C9918185}" name="Natasha Fouche" initials="NF" userId="S::NatashaF@nhbrc.org.za::cec05e89-11b9-47c4-86cf-03832a9e58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56"/>
  </p:normalViewPr>
  <p:slideViewPr>
    <p:cSldViewPr snapToGrid="0" snapToObjects="1" showGuides="1">
      <p:cViewPr varScale="1">
        <p:scale>
          <a:sx n="67" d="100"/>
          <a:sy n="67" d="100"/>
        </p:scale>
        <p:origin x="644"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viewProps" Target="view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1AE0002-80D7-C943-94BA-47157E377B05}" type="datetimeFigureOut">
              <a:rPr lang="en-GB" smtClean="0"/>
              <a:t>19/04/2023</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1357C66-0C28-EA4C-8AC1-2973D7232349}" type="slidenum">
              <a:rPr lang="en-GB" smtClean="0"/>
              <a:t>‹#›</a:t>
            </a:fld>
            <a:endParaRPr lang="en-GB" dirty="0"/>
          </a:p>
        </p:txBody>
      </p:sp>
    </p:spTree>
    <p:extLst>
      <p:ext uri="{BB962C8B-B14F-4D97-AF65-F5344CB8AC3E}">
        <p14:creationId xmlns:p14="http://schemas.microsoft.com/office/powerpoint/2010/main" val="3427582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357C66-0C28-EA4C-8AC1-2973D7232349}" type="slidenum">
              <a:rPr lang="en-GB" smtClean="0"/>
              <a:t>16</a:t>
            </a:fld>
            <a:endParaRPr lang="en-GB" dirty="0"/>
          </a:p>
        </p:txBody>
      </p:sp>
    </p:spTree>
    <p:extLst>
      <p:ext uri="{BB962C8B-B14F-4D97-AF65-F5344CB8AC3E}">
        <p14:creationId xmlns:p14="http://schemas.microsoft.com/office/powerpoint/2010/main" val="33133816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NTERING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36C452F-0466-BF45-AABD-8C6B986E142C}"/>
              </a:ext>
            </a:extLst>
          </p:cNvPr>
          <p:cNvPicPr>
            <a:picLocks noChangeAspect="1"/>
          </p:cNvPicPr>
          <p:nvPr/>
        </p:nvPicPr>
        <p:blipFill>
          <a:blip r:embed="rId2" cstate="email">
            <a:alphaModFix amt="61000"/>
            <a:extLst>
              <a:ext uri="{28A0092B-C50C-407E-A947-70E740481C1C}">
                <a14:useLocalDpi xmlns:a14="http://schemas.microsoft.com/office/drawing/2010/main"/>
              </a:ext>
            </a:extLst>
          </a:blip>
          <a:stretch>
            <a:fillRect/>
          </a:stretch>
        </p:blipFill>
        <p:spPr>
          <a:xfrm rot="20675068">
            <a:off x="7015239" y="810496"/>
            <a:ext cx="8990728" cy="4764979"/>
          </a:xfrm>
          <a:prstGeom prst="rect">
            <a:avLst/>
          </a:prstGeom>
        </p:spPr>
      </p:pic>
      <p:sp>
        <p:nvSpPr>
          <p:cNvPr id="6" name="Rounded Rectangle 5">
            <a:extLst>
              <a:ext uri="{FF2B5EF4-FFF2-40B4-BE49-F238E27FC236}">
                <a16:creationId xmlns:a16="http://schemas.microsoft.com/office/drawing/2014/main" id="{CDEF047D-868F-EA45-BE9D-224645CEB79A}"/>
              </a:ext>
            </a:extLst>
          </p:cNvPr>
          <p:cNvSpPr/>
          <p:nvPr/>
        </p:nvSpPr>
        <p:spPr>
          <a:xfrm rot="1837372">
            <a:off x="6991975" y="2493553"/>
            <a:ext cx="2805583" cy="2533650"/>
          </a:xfrm>
          <a:prstGeom prst="roundRect">
            <a:avLst>
              <a:gd name="adj" fmla="val 0"/>
            </a:avLst>
          </a:prstGeom>
          <a:solidFill>
            <a:srgbClr val="CFB866"/>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8" name="Rounded Rectangle 7">
            <a:extLst>
              <a:ext uri="{FF2B5EF4-FFF2-40B4-BE49-F238E27FC236}">
                <a16:creationId xmlns:a16="http://schemas.microsoft.com/office/drawing/2014/main" id="{B3E9546B-5E50-CB44-916D-A579A103C1DE}"/>
              </a:ext>
            </a:extLst>
          </p:cNvPr>
          <p:cNvSpPr/>
          <p:nvPr/>
        </p:nvSpPr>
        <p:spPr>
          <a:xfrm rot="1800000">
            <a:off x="7066506" y="-1448358"/>
            <a:ext cx="3951789" cy="6302860"/>
          </a:xfrm>
          <a:prstGeom prst="roundRect">
            <a:avLst>
              <a:gd name="adj" fmla="val 0"/>
            </a:avLst>
          </a:prstGeom>
          <a:blipFill dpi="0" rotWithShape="0">
            <a:blip r:embed="rId3" cstate="email">
              <a:extLst>
                <a:ext uri="{28A0092B-C50C-407E-A947-70E740481C1C}">
                  <a14:useLocalDpi xmlns:a14="http://schemas.microsoft.com/office/drawing/2010/main"/>
                </a:ext>
              </a:extLst>
            </a:blip>
            <a:srcRect/>
            <a:stretch>
              <a:fillRect t="3000"/>
            </a:stretch>
          </a:bli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ounded Rectangle 8">
            <a:extLst>
              <a:ext uri="{FF2B5EF4-FFF2-40B4-BE49-F238E27FC236}">
                <a16:creationId xmlns:a16="http://schemas.microsoft.com/office/drawing/2014/main" id="{95BD2D4D-B90E-6742-A304-468A56FEDCD7}"/>
              </a:ext>
            </a:extLst>
          </p:cNvPr>
          <p:cNvSpPr/>
          <p:nvPr/>
        </p:nvSpPr>
        <p:spPr>
          <a:xfrm rot="1800000">
            <a:off x="8430865" y="2611536"/>
            <a:ext cx="3247895" cy="2475693"/>
          </a:xfrm>
          <a:prstGeom prst="roundRect">
            <a:avLst>
              <a:gd name="adj" fmla="val 0"/>
            </a:avLst>
          </a:prstGeom>
          <a:blipFill dpi="0" rotWithShape="0">
            <a:blip r:embed="rId4" cstate="email">
              <a:extLst>
                <a:ext uri="{28A0092B-C50C-407E-A947-70E740481C1C}">
                  <a14:useLocalDpi xmlns:a14="http://schemas.microsoft.com/office/drawing/2010/main"/>
                </a:ext>
              </a:extLst>
            </a:blip>
            <a:srcRect/>
            <a:stretch>
              <a:fillRect t="3000"/>
            </a:stretch>
          </a:blip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TextBox 14">
            <a:extLst>
              <a:ext uri="{FF2B5EF4-FFF2-40B4-BE49-F238E27FC236}">
                <a16:creationId xmlns:a16="http://schemas.microsoft.com/office/drawing/2014/main" id="{AB2DA2FC-D21F-C548-8311-AA730F84B90C}"/>
              </a:ext>
            </a:extLst>
          </p:cNvPr>
          <p:cNvSpPr txBox="1">
            <a:spLocks noChangeArrowheads="1"/>
          </p:cNvSpPr>
          <p:nvPr/>
        </p:nvSpPr>
        <p:spPr bwMode="auto">
          <a:xfrm>
            <a:off x="1310218" y="6292851"/>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400" dirty="0"/>
          </a:p>
        </p:txBody>
      </p:sp>
      <p:sp>
        <p:nvSpPr>
          <p:cNvPr id="3" name="Subtitle 2"/>
          <p:cNvSpPr>
            <a:spLocks noGrp="1"/>
          </p:cNvSpPr>
          <p:nvPr>
            <p:ph type="subTitle" idx="1"/>
          </p:nvPr>
        </p:nvSpPr>
        <p:spPr>
          <a:xfrm>
            <a:off x="824193" y="2286000"/>
            <a:ext cx="3646208" cy="685800"/>
          </a:xfrm>
        </p:spPr>
        <p:txBody>
          <a:bodyPr/>
          <a:lstStyle>
            <a:lvl1pPr marL="0" indent="0" algn="l">
              <a:buNone/>
              <a:defRPr sz="1800" baseline="0">
                <a:solidFill>
                  <a:srgbClr val="E9781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2" name="Title 1"/>
          <p:cNvSpPr>
            <a:spLocks noGrp="1"/>
          </p:cNvSpPr>
          <p:nvPr>
            <p:ph type="ctrTitle"/>
          </p:nvPr>
        </p:nvSpPr>
        <p:spPr>
          <a:xfrm>
            <a:off x="812800" y="1220804"/>
            <a:ext cx="5181601" cy="1065196"/>
          </a:xfrm>
        </p:spPr>
        <p:txBody>
          <a:bodyPr/>
          <a:lstStyle>
            <a:lvl1pPr algn="l">
              <a:defRPr sz="2600" b="1" i="0" cap="all" baseline="0">
                <a:solidFill>
                  <a:srgbClr val="00592B"/>
                </a:solidFill>
              </a:defRPr>
            </a:lvl1pPr>
          </a:lstStyle>
          <a:p>
            <a:r>
              <a:rPr lang="en-GB"/>
              <a:t>Click to edit Master title style</a:t>
            </a:r>
            <a:endParaRPr lang="en-US" dirty="0"/>
          </a:p>
        </p:txBody>
      </p:sp>
    </p:spTree>
    <p:extLst>
      <p:ext uri="{BB962C8B-B14F-4D97-AF65-F5344CB8AC3E}">
        <p14:creationId xmlns:p14="http://schemas.microsoft.com/office/powerpoint/2010/main" val="235230346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242FC84-7891-F740-B8A1-EC98BEFAEA4C}" type="slidenum">
              <a:rPr lang="en-GB" smtClean="0"/>
              <a:t>‹#›</a:t>
            </a:fld>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Date Placeholder 3"/>
          <p:cNvSpPr>
            <a:spLocks noGrp="1"/>
          </p:cNvSpPr>
          <p:nvPr>
            <p:ph type="dt" sz="half" idx="12"/>
          </p:nvPr>
        </p:nvSpPr>
        <p:spPr/>
        <p:txBody>
          <a:bodyPr/>
          <a:lstStyle>
            <a:lvl1pPr>
              <a:defRPr/>
            </a:lvl1pPr>
          </a:lstStyle>
          <a:p>
            <a:fld id="{AA837955-726E-45F7-8648-DF5BF5D42A60}" type="datetime1">
              <a:rPr lang="en-GB" smtClean="0"/>
              <a:t>19/04/2023</a:t>
            </a:fld>
            <a:endParaRPr lang="en-GB" dirty="0"/>
          </a:p>
        </p:txBody>
      </p:sp>
    </p:spTree>
    <p:extLst>
      <p:ext uri="{BB962C8B-B14F-4D97-AF65-F5344CB8AC3E}">
        <p14:creationId xmlns:p14="http://schemas.microsoft.com/office/powerpoint/2010/main" val="104602069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48B3D-256A-8246-AB0A-26A5B388FF01}"/>
              </a:ext>
            </a:extLst>
          </p:cNvPr>
          <p:cNvSpPr>
            <a:spLocks noGrp="1"/>
          </p:cNvSpPr>
          <p:nvPr>
            <p:ph type="ctrTitle"/>
          </p:nvPr>
        </p:nvSpPr>
        <p:spPr>
          <a:xfrm>
            <a:off x="1524000" y="1122363"/>
            <a:ext cx="9144000" cy="2387600"/>
          </a:xfrm>
        </p:spPr>
        <p:txBody>
          <a:bodyPr anchor="b"/>
          <a:lstStyle>
            <a:lvl1pPr algn="ctr">
              <a:defRPr sz="6000">
                <a:latin typeface="Century Gothic" panose="020B0502020202020204" pitchFamily="34" charset="0"/>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9CE54395-A860-6146-A5EB-C3E152E15510}"/>
              </a:ext>
            </a:extLst>
          </p:cNvPr>
          <p:cNvSpPr>
            <a:spLocks noGrp="1"/>
          </p:cNvSpPr>
          <p:nvPr>
            <p:ph type="subTitle" idx="1"/>
          </p:nvPr>
        </p:nvSpPr>
        <p:spPr>
          <a:xfrm>
            <a:off x="1524000" y="3602037"/>
            <a:ext cx="9144000" cy="1655763"/>
          </a:xfrm>
        </p:spPr>
        <p:txBody>
          <a:bodyPr/>
          <a:lstStyle>
            <a:lvl1pPr marL="0" indent="0" algn="ctr">
              <a:buNone/>
              <a:defRPr sz="2400">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GB" dirty="0"/>
          </a:p>
        </p:txBody>
      </p:sp>
      <p:sp>
        <p:nvSpPr>
          <p:cNvPr id="4" name="Date Placeholder 3">
            <a:extLst>
              <a:ext uri="{FF2B5EF4-FFF2-40B4-BE49-F238E27FC236}">
                <a16:creationId xmlns:a16="http://schemas.microsoft.com/office/drawing/2014/main" id="{615DD06A-A09C-CE4A-8BE4-3F36021BBE52}"/>
              </a:ext>
            </a:extLst>
          </p:cNvPr>
          <p:cNvSpPr>
            <a:spLocks noGrp="1"/>
          </p:cNvSpPr>
          <p:nvPr>
            <p:ph type="dt" sz="half" idx="10"/>
          </p:nvPr>
        </p:nvSpPr>
        <p:spPr/>
        <p:txBody>
          <a:bodyPr/>
          <a:lstStyle/>
          <a:p>
            <a:pPr>
              <a:defRPr/>
            </a:pPr>
            <a:fld id="{1C7B8C90-1352-4BE7-8322-18D8EE00D19F}" type="datetime1">
              <a:rPr lang="en-GB" smtClean="0"/>
              <a:t>19/04/2023</a:t>
            </a:fld>
            <a:endParaRPr lang="en-US" sz="2667" dirty="0"/>
          </a:p>
        </p:txBody>
      </p:sp>
      <p:sp>
        <p:nvSpPr>
          <p:cNvPr id="5" name="Footer Placeholder 4">
            <a:extLst>
              <a:ext uri="{FF2B5EF4-FFF2-40B4-BE49-F238E27FC236}">
                <a16:creationId xmlns:a16="http://schemas.microsoft.com/office/drawing/2014/main" id="{E9BC1BD2-3658-E647-86D3-1742EBFC218B}"/>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BA0D2988-3052-3145-97FC-E11374FA2966}"/>
              </a:ext>
            </a:extLst>
          </p:cNvPr>
          <p:cNvSpPr>
            <a:spLocks noGrp="1"/>
          </p:cNvSpPr>
          <p:nvPr>
            <p:ph type="sldNum" sz="quarter" idx="12"/>
          </p:nvPr>
        </p:nvSpPr>
        <p:spPr/>
        <p:txBody>
          <a:bodyPr/>
          <a:lstStyle/>
          <a:p>
            <a:fld id="{326D5970-DB31-A04F-A00C-71371090B282}" type="slidenum">
              <a:rPr lang="en-US" altLang="en-US" smtClean="0"/>
              <a:pPr/>
              <a:t>‹#›</a:t>
            </a:fld>
            <a:endParaRPr lang="en-US" altLang="en-US" dirty="0"/>
          </a:p>
        </p:txBody>
      </p:sp>
    </p:spTree>
    <p:extLst>
      <p:ext uri="{BB962C8B-B14F-4D97-AF65-F5344CB8AC3E}">
        <p14:creationId xmlns:p14="http://schemas.microsoft.com/office/powerpoint/2010/main" val="18728445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C60E0-889C-FF4F-88ED-C348F39E6C90}"/>
              </a:ext>
            </a:extLst>
          </p:cNvPr>
          <p:cNvSpPr>
            <a:spLocks noGrp="1"/>
          </p:cNvSpPr>
          <p:nvPr>
            <p:ph type="title"/>
          </p:nvPr>
        </p:nvSpPr>
        <p:spPr/>
        <p:txBody>
          <a:bodyPr/>
          <a:lstStyle>
            <a:lvl1pPr>
              <a:defRPr>
                <a:latin typeface="+mn-lt"/>
              </a:defRPr>
            </a:lvl1pPr>
          </a:lstStyle>
          <a:p>
            <a:r>
              <a:rPr lang="en-GB"/>
              <a:t>Click to edit Master title style</a:t>
            </a:r>
            <a:endParaRPr lang="en-GB" dirty="0"/>
          </a:p>
        </p:txBody>
      </p:sp>
      <p:sp>
        <p:nvSpPr>
          <p:cNvPr id="3" name="Date Placeholder 2">
            <a:extLst>
              <a:ext uri="{FF2B5EF4-FFF2-40B4-BE49-F238E27FC236}">
                <a16:creationId xmlns:a16="http://schemas.microsoft.com/office/drawing/2014/main" id="{4AC3C471-F5B3-E54E-B070-14364DADD476}"/>
              </a:ext>
            </a:extLst>
          </p:cNvPr>
          <p:cNvSpPr>
            <a:spLocks noGrp="1"/>
          </p:cNvSpPr>
          <p:nvPr>
            <p:ph type="dt" sz="half" idx="10"/>
          </p:nvPr>
        </p:nvSpPr>
        <p:spPr/>
        <p:txBody>
          <a:bodyPr/>
          <a:lstStyle/>
          <a:p>
            <a:pPr>
              <a:defRPr/>
            </a:pPr>
            <a:fld id="{79D00E0C-0DE5-466D-B0A5-DB7A03EF75E2}" type="datetime1">
              <a:rPr lang="en-GB" smtClean="0"/>
              <a:t>19/04/2023</a:t>
            </a:fld>
            <a:endParaRPr lang="en-US" sz="1867" dirty="0">
              <a:solidFill>
                <a:schemeClr val="tx2"/>
              </a:solidFill>
            </a:endParaRPr>
          </a:p>
        </p:txBody>
      </p:sp>
      <p:sp>
        <p:nvSpPr>
          <p:cNvPr id="4" name="Footer Placeholder 3">
            <a:extLst>
              <a:ext uri="{FF2B5EF4-FFF2-40B4-BE49-F238E27FC236}">
                <a16:creationId xmlns:a16="http://schemas.microsoft.com/office/drawing/2014/main" id="{4BEC39C9-E840-F147-96D3-71EB4E0A22FF}"/>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D596A3F1-BE47-D346-9E6F-0FF7602DE60A}"/>
              </a:ext>
            </a:extLst>
          </p:cNvPr>
          <p:cNvSpPr>
            <a:spLocks noGrp="1"/>
          </p:cNvSpPr>
          <p:nvPr>
            <p:ph type="sldNum" sz="quarter" idx="12"/>
          </p:nvPr>
        </p:nvSpPr>
        <p:spPr/>
        <p:txBody>
          <a:bodyPr/>
          <a:lstStyle/>
          <a:p>
            <a:fld id="{8EDC2525-D5A5-BC4C-8583-28AEE38A4972}" type="slidenum">
              <a:rPr lang="en-US" altLang="en-US" smtClean="0"/>
              <a:pPr/>
              <a:t>‹#›</a:t>
            </a:fld>
            <a:fld id="{E6498BBB-CBFE-DE43-AEE7-186473A9711E}" type="slidenum">
              <a:rPr lang="en-US" altLang="en-US" smtClean="0"/>
              <a:pPr/>
              <a:t>‹#›</a:t>
            </a:fld>
            <a:endParaRPr lang="en-US" altLang="en-US" dirty="0"/>
          </a:p>
        </p:txBody>
      </p:sp>
    </p:spTree>
    <p:extLst>
      <p:ext uri="{BB962C8B-B14F-4D97-AF65-F5344CB8AC3E}">
        <p14:creationId xmlns:p14="http://schemas.microsoft.com/office/powerpoint/2010/main" val="12808296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E8D7-5505-6F4A-AB31-9EE416D14CCF}"/>
              </a:ext>
            </a:extLst>
          </p:cNvPr>
          <p:cNvSpPr>
            <a:spLocks noGrp="1"/>
          </p:cNvSpPr>
          <p:nvPr>
            <p:ph type="title"/>
          </p:nvPr>
        </p:nvSpPr>
        <p:spPr>
          <a:xfrm>
            <a:off x="839788" y="365125"/>
            <a:ext cx="10515600" cy="1325563"/>
          </a:xfrm>
        </p:spPr>
        <p:txBody>
          <a:bodyPr/>
          <a:lstStyle>
            <a:lvl1pPr>
              <a:defRPr>
                <a:latin typeface="+mj-lt"/>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F34D1877-2BA4-7A4A-A6F2-9E8398A179B3}"/>
              </a:ext>
            </a:extLst>
          </p:cNvPr>
          <p:cNvSpPr>
            <a:spLocks noGrp="1"/>
          </p:cNvSpPr>
          <p:nvPr>
            <p:ph type="body" idx="1"/>
          </p:nvPr>
        </p:nvSpPr>
        <p:spPr>
          <a:xfrm>
            <a:off x="839789" y="1681163"/>
            <a:ext cx="5157787" cy="823912"/>
          </a:xfrm>
        </p:spPr>
        <p:txBody>
          <a:bodyPr anchor="b"/>
          <a:lstStyle>
            <a:lvl1pPr marL="0" indent="0">
              <a:buNone/>
              <a:defRPr sz="2400" b="1">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451E44A-7A8F-5547-88FA-2D6F0D002714}"/>
              </a:ext>
            </a:extLst>
          </p:cNvPr>
          <p:cNvSpPr>
            <a:spLocks noGrp="1"/>
          </p:cNvSpPr>
          <p:nvPr>
            <p:ph sz="half" idx="2"/>
          </p:nvPr>
        </p:nvSpPr>
        <p:spPr>
          <a:xfrm>
            <a:off x="839789" y="2505075"/>
            <a:ext cx="5157787"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a:extLst>
              <a:ext uri="{FF2B5EF4-FFF2-40B4-BE49-F238E27FC236}">
                <a16:creationId xmlns:a16="http://schemas.microsoft.com/office/drawing/2014/main" id="{E917EF4C-76A9-7E44-9D36-D0501019A739}"/>
              </a:ext>
            </a:extLst>
          </p:cNvPr>
          <p:cNvSpPr>
            <a:spLocks noGrp="1"/>
          </p:cNvSpPr>
          <p:nvPr>
            <p:ph type="body" sz="quarter" idx="3"/>
          </p:nvPr>
        </p:nvSpPr>
        <p:spPr>
          <a:xfrm>
            <a:off x="6172201" y="1681163"/>
            <a:ext cx="5183188" cy="823912"/>
          </a:xfrm>
        </p:spPr>
        <p:txBody>
          <a:bodyPr anchor="b"/>
          <a:lstStyle>
            <a:lvl1pPr marL="0" indent="0">
              <a:buNone/>
              <a:defRPr sz="2400" b="1">
                <a:latin typeface="Century Gothic" panose="020B0502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380CF28-914A-4049-A9B7-671D3C26875B}"/>
              </a:ext>
            </a:extLst>
          </p:cNvPr>
          <p:cNvSpPr>
            <a:spLocks noGrp="1"/>
          </p:cNvSpPr>
          <p:nvPr>
            <p:ph sz="quarter" idx="4"/>
          </p:nvPr>
        </p:nvSpPr>
        <p:spPr>
          <a:xfrm>
            <a:off x="6172201" y="2505075"/>
            <a:ext cx="5183188"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a:extLst>
              <a:ext uri="{FF2B5EF4-FFF2-40B4-BE49-F238E27FC236}">
                <a16:creationId xmlns:a16="http://schemas.microsoft.com/office/drawing/2014/main" id="{3770EDFA-1348-2D4B-9760-0226A1D86C5E}"/>
              </a:ext>
            </a:extLst>
          </p:cNvPr>
          <p:cNvSpPr>
            <a:spLocks noGrp="1"/>
          </p:cNvSpPr>
          <p:nvPr>
            <p:ph type="dt" sz="half" idx="10"/>
          </p:nvPr>
        </p:nvSpPr>
        <p:spPr/>
        <p:txBody>
          <a:bodyPr/>
          <a:lstStyle/>
          <a:p>
            <a:pPr>
              <a:defRPr/>
            </a:pPr>
            <a:fld id="{5E96F774-BB90-417E-AE91-D4ABC444B0A2}" type="datetime1">
              <a:rPr lang="en-GB" smtClean="0"/>
              <a:t>19/04/2023</a:t>
            </a:fld>
            <a:endParaRPr lang="en-US" sz="1867" dirty="0">
              <a:solidFill>
                <a:schemeClr val="tx2"/>
              </a:solidFill>
            </a:endParaRPr>
          </a:p>
        </p:txBody>
      </p:sp>
      <p:sp>
        <p:nvSpPr>
          <p:cNvPr id="8" name="Footer Placeholder 7">
            <a:extLst>
              <a:ext uri="{FF2B5EF4-FFF2-40B4-BE49-F238E27FC236}">
                <a16:creationId xmlns:a16="http://schemas.microsoft.com/office/drawing/2014/main" id="{38A19F59-2F2F-CA41-BB97-48577D54F1CE}"/>
              </a:ext>
            </a:extLst>
          </p:cNvPr>
          <p:cNvSpPr>
            <a:spLocks noGrp="1"/>
          </p:cNvSpPr>
          <p:nvPr>
            <p:ph type="ftr" sz="quarter" idx="11"/>
          </p:nvPr>
        </p:nvSpPr>
        <p:spPr/>
        <p:txBody>
          <a:bodyPr/>
          <a:lstStyle/>
          <a:p>
            <a:pPr>
              <a:defRPr/>
            </a:pPr>
            <a:endParaRPr lang="en-US" dirty="0"/>
          </a:p>
        </p:txBody>
      </p:sp>
      <p:sp>
        <p:nvSpPr>
          <p:cNvPr id="9" name="Slide Number Placeholder 8">
            <a:extLst>
              <a:ext uri="{FF2B5EF4-FFF2-40B4-BE49-F238E27FC236}">
                <a16:creationId xmlns:a16="http://schemas.microsoft.com/office/drawing/2014/main" id="{645FB2C2-60A3-B142-A608-6ED34B2C66D5}"/>
              </a:ext>
            </a:extLst>
          </p:cNvPr>
          <p:cNvSpPr>
            <a:spLocks noGrp="1"/>
          </p:cNvSpPr>
          <p:nvPr>
            <p:ph type="sldNum" sz="quarter" idx="12"/>
          </p:nvPr>
        </p:nvSpPr>
        <p:spPr/>
        <p:txBody>
          <a:bodyPr/>
          <a:lstStyle/>
          <a:p>
            <a:fld id="{8EDC2525-D5A5-BC4C-8583-28AEE38A4972}" type="slidenum">
              <a:rPr lang="en-US" altLang="en-US" smtClean="0"/>
              <a:pPr/>
              <a:t>‹#›</a:t>
            </a:fld>
            <a:fld id="{E6498BBB-CBFE-DE43-AEE7-186473A9711E}" type="slidenum">
              <a:rPr lang="en-US" altLang="en-US" smtClean="0"/>
              <a:pPr/>
              <a:t>‹#›</a:t>
            </a:fld>
            <a:endParaRPr lang="en-US" altLang="en-US" dirty="0"/>
          </a:p>
        </p:txBody>
      </p:sp>
    </p:spTree>
    <p:extLst>
      <p:ext uri="{BB962C8B-B14F-4D97-AF65-F5344CB8AC3E}">
        <p14:creationId xmlns:p14="http://schemas.microsoft.com/office/powerpoint/2010/main" val="6937426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16C06-D49A-1744-AD3A-9507B0199F3D}"/>
              </a:ext>
            </a:extLst>
          </p:cNvPr>
          <p:cNvSpPr>
            <a:spLocks noGrp="1"/>
          </p:cNvSpPr>
          <p:nvPr>
            <p:ph type="title"/>
          </p:nvPr>
        </p:nvSpPr>
        <p:spPr>
          <a:xfrm>
            <a:off x="839788" y="457200"/>
            <a:ext cx="3932237" cy="1600200"/>
          </a:xfrm>
        </p:spPr>
        <p:txBody>
          <a:bodyPr anchor="b"/>
          <a:lstStyle>
            <a:lvl1pPr>
              <a:defRPr sz="3200">
                <a:latin typeface="Century Gothic" panose="020B0502020202020204" pitchFamily="34" charset="0"/>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44A353CF-9A5E-E64D-8331-2DEE5C06CADE}"/>
              </a:ext>
            </a:extLst>
          </p:cNvPr>
          <p:cNvSpPr>
            <a:spLocks noGrp="1"/>
          </p:cNvSpPr>
          <p:nvPr>
            <p:ph idx="1"/>
          </p:nvPr>
        </p:nvSpPr>
        <p:spPr>
          <a:xfrm>
            <a:off x="5183188" y="987426"/>
            <a:ext cx="6172200" cy="4873625"/>
          </a:xfr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a:extLst>
              <a:ext uri="{FF2B5EF4-FFF2-40B4-BE49-F238E27FC236}">
                <a16:creationId xmlns:a16="http://schemas.microsoft.com/office/drawing/2014/main" id="{FC61F25C-13C5-C948-BCCD-0810C2DF16CD}"/>
              </a:ext>
            </a:extLst>
          </p:cNvPr>
          <p:cNvSpPr>
            <a:spLocks noGrp="1"/>
          </p:cNvSpPr>
          <p:nvPr>
            <p:ph type="body" sz="half" idx="2"/>
          </p:nvPr>
        </p:nvSpPr>
        <p:spPr>
          <a:xfrm>
            <a:off x="839788" y="2057401"/>
            <a:ext cx="3932237" cy="3811588"/>
          </a:xfrm>
        </p:spPr>
        <p:txBody>
          <a:bodyPr/>
          <a:lstStyle>
            <a:lvl1pPr marL="0" indent="0">
              <a:buNone/>
              <a:defRPr sz="1600">
                <a:latin typeface="Century Gothic" panose="020B05020202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B2D58B1-F243-324E-AFCF-694632A8CC00}"/>
              </a:ext>
            </a:extLst>
          </p:cNvPr>
          <p:cNvSpPr>
            <a:spLocks noGrp="1"/>
          </p:cNvSpPr>
          <p:nvPr>
            <p:ph type="dt" sz="half" idx="10"/>
          </p:nvPr>
        </p:nvSpPr>
        <p:spPr/>
        <p:txBody>
          <a:bodyPr/>
          <a:lstStyle/>
          <a:p>
            <a:pPr>
              <a:defRPr/>
            </a:pPr>
            <a:fld id="{AC07C83B-15D8-4E68-89D6-32A1BA7790DD}" type="datetime1">
              <a:rPr lang="en-GB" smtClean="0"/>
              <a:t>19/04/2023</a:t>
            </a:fld>
            <a:endParaRPr lang="en-US" sz="1867" dirty="0">
              <a:solidFill>
                <a:schemeClr val="tx2"/>
              </a:solidFill>
            </a:endParaRPr>
          </a:p>
        </p:txBody>
      </p:sp>
      <p:sp>
        <p:nvSpPr>
          <p:cNvPr id="6" name="Footer Placeholder 5">
            <a:extLst>
              <a:ext uri="{FF2B5EF4-FFF2-40B4-BE49-F238E27FC236}">
                <a16:creationId xmlns:a16="http://schemas.microsoft.com/office/drawing/2014/main" id="{E49A1F78-F729-2547-A024-CCDC0472F139}"/>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AF801CDF-3716-DB4E-9DB2-B8483673F639}"/>
              </a:ext>
            </a:extLst>
          </p:cNvPr>
          <p:cNvSpPr>
            <a:spLocks noGrp="1"/>
          </p:cNvSpPr>
          <p:nvPr>
            <p:ph type="sldNum" sz="quarter" idx="12"/>
          </p:nvPr>
        </p:nvSpPr>
        <p:spPr/>
        <p:txBody>
          <a:bodyPr/>
          <a:lstStyle/>
          <a:p>
            <a:fld id="{8EDC2525-D5A5-BC4C-8583-28AEE38A4972}" type="slidenum">
              <a:rPr lang="en-US" altLang="en-US" smtClean="0"/>
              <a:pPr/>
              <a:t>‹#›</a:t>
            </a:fld>
            <a:fld id="{E6498BBB-CBFE-DE43-AEE7-186473A9711E}" type="slidenum">
              <a:rPr lang="en-US" altLang="en-US" smtClean="0"/>
              <a:pPr/>
              <a:t>‹#›</a:t>
            </a:fld>
            <a:endParaRPr lang="en-US" altLang="en-US" dirty="0"/>
          </a:p>
        </p:txBody>
      </p:sp>
    </p:spTree>
    <p:extLst>
      <p:ext uri="{BB962C8B-B14F-4D97-AF65-F5344CB8AC3E}">
        <p14:creationId xmlns:p14="http://schemas.microsoft.com/office/powerpoint/2010/main" val="27413921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019AC-B4D5-D949-9163-875C297ADF92}"/>
              </a:ext>
            </a:extLst>
          </p:cNvPr>
          <p:cNvSpPr>
            <a:spLocks noGrp="1"/>
          </p:cNvSpPr>
          <p:nvPr>
            <p:ph type="title"/>
          </p:nvPr>
        </p:nvSpPr>
        <p:spPr>
          <a:xfrm>
            <a:off x="839788" y="457200"/>
            <a:ext cx="3932237" cy="1600200"/>
          </a:xfrm>
        </p:spPr>
        <p:txBody>
          <a:bodyPr anchor="b"/>
          <a:lstStyle>
            <a:lvl1pPr>
              <a:defRPr sz="3200">
                <a:latin typeface="Century Gothic" panose="020B0502020202020204" pitchFamily="34" charset="0"/>
              </a:defRPr>
            </a:lvl1pPr>
          </a:lstStyle>
          <a:p>
            <a:r>
              <a:rPr lang="en-GB"/>
              <a:t>Click to edit Master title style</a:t>
            </a:r>
            <a:endParaRPr lang="en-GB" dirty="0"/>
          </a:p>
        </p:txBody>
      </p:sp>
      <p:sp>
        <p:nvSpPr>
          <p:cNvPr id="3" name="Picture Placeholder 2">
            <a:extLst>
              <a:ext uri="{FF2B5EF4-FFF2-40B4-BE49-F238E27FC236}">
                <a16:creationId xmlns:a16="http://schemas.microsoft.com/office/drawing/2014/main" id="{6AB89C4E-00C0-1E47-A40F-F0BF57566C65}"/>
              </a:ext>
            </a:extLst>
          </p:cNvPr>
          <p:cNvSpPr>
            <a:spLocks noGrp="1"/>
          </p:cNvSpPr>
          <p:nvPr>
            <p:ph type="pic" idx="1"/>
          </p:nvPr>
        </p:nvSpPr>
        <p:spPr>
          <a:xfrm>
            <a:off x="5183188" y="987426"/>
            <a:ext cx="6172200" cy="4873625"/>
          </a:xfrm>
        </p:spPr>
        <p:txBody>
          <a:bodyPr/>
          <a:lstStyle>
            <a:lvl1pPr marL="0" indent="0">
              <a:buNone/>
              <a:defRPr sz="3200">
                <a:latin typeface="+mn-lt"/>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dirty="0"/>
              <a:t>Click icon to add picture</a:t>
            </a:r>
          </a:p>
        </p:txBody>
      </p:sp>
      <p:sp>
        <p:nvSpPr>
          <p:cNvPr id="4" name="Text Placeholder 3">
            <a:extLst>
              <a:ext uri="{FF2B5EF4-FFF2-40B4-BE49-F238E27FC236}">
                <a16:creationId xmlns:a16="http://schemas.microsoft.com/office/drawing/2014/main" id="{7782DCF8-1F52-6549-B2D6-06BD05115F92}"/>
              </a:ext>
            </a:extLst>
          </p:cNvPr>
          <p:cNvSpPr>
            <a:spLocks noGrp="1"/>
          </p:cNvSpPr>
          <p:nvPr>
            <p:ph type="body" sz="half" idx="2"/>
          </p:nvPr>
        </p:nvSpPr>
        <p:spPr>
          <a:xfrm>
            <a:off x="839788" y="2057401"/>
            <a:ext cx="3932237" cy="3811588"/>
          </a:xfrm>
        </p:spPr>
        <p:txBody>
          <a:bodyPr/>
          <a:lstStyle>
            <a:lvl1pPr marL="0" indent="0">
              <a:buNone/>
              <a:defRPr sz="1600">
                <a:latin typeface="+mn-lt"/>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17CE897-A88E-C641-8C40-56AA212ED4F2}"/>
              </a:ext>
            </a:extLst>
          </p:cNvPr>
          <p:cNvSpPr>
            <a:spLocks noGrp="1"/>
          </p:cNvSpPr>
          <p:nvPr>
            <p:ph type="dt" sz="half" idx="10"/>
          </p:nvPr>
        </p:nvSpPr>
        <p:spPr/>
        <p:txBody>
          <a:bodyPr/>
          <a:lstStyle/>
          <a:p>
            <a:pPr>
              <a:defRPr/>
            </a:pPr>
            <a:fld id="{A7A8551B-D9E1-4244-8F9F-741C3A3D3F14}" type="datetime1">
              <a:rPr lang="en-GB" smtClean="0"/>
              <a:t>19/04/2023</a:t>
            </a:fld>
            <a:endParaRPr lang="en-US" sz="1867" dirty="0">
              <a:solidFill>
                <a:schemeClr val="tx2"/>
              </a:solidFill>
            </a:endParaRPr>
          </a:p>
        </p:txBody>
      </p:sp>
      <p:sp>
        <p:nvSpPr>
          <p:cNvPr id="6" name="Footer Placeholder 5">
            <a:extLst>
              <a:ext uri="{FF2B5EF4-FFF2-40B4-BE49-F238E27FC236}">
                <a16:creationId xmlns:a16="http://schemas.microsoft.com/office/drawing/2014/main" id="{E643F06F-FE3C-904E-AF60-CA01C0B7B190}"/>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A332EDD2-974B-9648-B235-496304A251DA}"/>
              </a:ext>
            </a:extLst>
          </p:cNvPr>
          <p:cNvSpPr>
            <a:spLocks noGrp="1"/>
          </p:cNvSpPr>
          <p:nvPr>
            <p:ph type="sldNum" sz="quarter" idx="12"/>
          </p:nvPr>
        </p:nvSpPr>
        <p:spPr/>
        <p:txBody>
          <a:bodyPr/>
          <a:lstStyle/>
          <a:p>
            <a:fld id="{8EDC2525-D5A5-BC4C-8583-28AEE38A4972}" type="slidenum">
              <a:rPr lang="en-US" altLang="en-US" smtClean="0"/>
              <a:pPr/>
              <a:t>‹#›</a:t>
            </a:fld>
            <a:fld id="{E6498BBB-CBFE-DE43-AEE7-186473A9711E}" type="slidenum">
              <a:rPr lang="en-US" altLang="en-US" smtClean="0"/>
              <a:pPr/>
              <a:t>‹#›</a:t>
            </a:fld>
            <a:endParaRPr lang="en-US" altLang="en-US" dirty="0"/>
          </a:p>
        </p:txBody>
      </p:sp>
    </p:spTree>
    <p:extLst>
      <p:ext uri="{BB962C8B-B14F-4D97-AF65-F5344CB8AC3E}">
        <p14:creationId xmlns:p14="http://schemas.microsoft.com/office/powerpoint/2010/main" val="3867476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1798D-8CD0-B740-A6F2-2FC96CB7B35E}"/>
              </a:ext>
            </a:extLst>
          </p:cNvPr>
          <p:cNvSpPr>
            <a:spLocks noGrp="1"/>
          </p:cNvSpPr>
          <p:nvPr>
            <p:ph type="title"/>
          </p:nvPr>
        </p:nvSpPr>
        <p:spPr>
          <a:xfrm>
            <a:off x="831851" y="1709740"/>
            <a:ext cx="10515600" cy="2852737"/>
          </a:xfrm>
        </p:spPr>
        <p:txBody>
          <a:bodyPr anchor="b"/>
          <a:lstStyle>
            <a:lvl1pPr>
              <a:defRPr sz="6000">
                <a:latin typeface="+mj-lt"/>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49C1551A-DD9D-7548-B1B7-4CFDC4D2887D}"/>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25FF0D7-6096-A843-B8DB-D6B8EF73141E}"/>
              </a:ext>
            </a:extLst>
          </p:cNvPr>
          <p:cNvSpPr>
            <a:spLocks noGrp="1"/>
          </p:cNvSpPr>
          <p:nvPr>
            <p:ph type="dt" sz="half" idx="10"/>
          </p:nvPr>
        </p:nvSpPr>
        <p:spPr/>
        <p:txBody>
          <a:bodyPr/>
          <a:lstStyle/>
          <a:p>
            <a:pPr>
              <a:defRPr/>
            </a:pPr>
            <a:fld id="{C1E20D15-2D2B-43DE-BA3E-7EBDD3D4A3FA}" type="datetime1">
              <a:rPr lang="en-GB" smtClean="0"/>
              <a:t>19/04/2023</a:t>
            </a:fld>
            <a:endParaRPr lang="en-US" sz="1867" dirty="0">
              <a:solidFill>
                <a:schemeClr val="tx2"/>
              </a:solidFill>
            </a:endParaRPr>
          </a:p>
        </p:txBody>
      </p:sp>
      <p:sp>
        <p:nvSpPr>
          <p:cNvPr id="5" name="Footer Placeholder 4">
            <a:extLst>
              <a:ext uri="{FF2B5EF4-FFF2-40B4-BE49-F238E27FC236}">
                <a16:creationId xmlns:a16="http://schemas.microsoft.com/office/drawing/2014/main" id="{4C3831E3-9E25-E94A-AC7D-5EAF04A7FD5A}"/>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CA1DA710-A0D6-874D-968B-9F2567B1B1D7}"/>
              </a:ext>
            </a:extLst>
          </p:cNvPr>
          <p:cNvSpPr>
            <a:spLocks noGrp="1"/>
          </p:cNvSpPr>
          <p:nvPr>
            <p:ph type="sldNum" sz="quarter" idx="12"/>
          </p:nvPr>
        </p:nvSpPr>
        <p:spPr/>
        <p:txBody>
          <a:bodyPr/>
          <a:lstStyle/>
          <a:p>
            <a:fld id="{8EDC2525-D5A5-BC4C-8583-28AEE38A4972}" type="slidenum">
              <a:rPr lang="en-US" altLang="en-US" smtClean="0"/>
              <a:pPr/>
              <a:t>‹#›</a:t>
            </a:fld>
            <a:fld id="{E6498BBB-CBFE-DE43-AEE7-186473A9711E}" type="slidenum">
              <a:rPr lang="en-US" altLang="en-US" smtClean="0"/>
              <a:pPr/>
              <a:t>‹#›</a:t>
            </a:fld>
            <a:endParaRPr lang="en-US" altLang="en-US" dirty="0"/>
          </a:p>
        </p:txBody>
      </p:sp>
    </p:spTree>
    <p:extLst>
      <p:ext uri="{BB962C8B-B14F-4D97-AF65-F5344CB8AC3E}">
        <p14:creationId xmlns:p14="http://schemas.microsoft.com/office/powerpoint/2010/main" val="22912052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GB"/>
              <a:t>Click to edit Master title style</a:t>
            </a:r>
            <a:endParaRPr lang="en-US" dirty="0"/>
          </a:p>
        </p:txBody>
      </p:sp>
      <p:sp>
        <p:nvSpPr>
          <p:cNvPr id="7" name="Rectangle 6"/>
          <p:cNvSpPr>
            <a:spLocks noGrp="1"/>
          </p:cNvSpPr>
          <p:nvPr>
            <p:ph sz="quarter" idx="13"/>
          </p:nvPr>
        </p:nvSpPr>
        <p:spPr>
          <a:xfrm>
            <a:off x="812800" y="1803400"/>
            <a:ext cx="10871200" cy="4368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44A61DA-6E8A-9540-B562-702867635B57}"/>
              </a:ext>
            </a:extLst>
          </p:cNvPr>
          <p:cNvSpPr>
            <a:spLocks noGrp="1"/>
          </p:cNvSpPr>
          <p:nvPr>
            <p:ph type="dt" sz="half" idx="14"/>
          </p:nvPr>
        </p:nvSpPr>
        <p:spPr/>
        <p:txBody>
          <a:bodyPr/>
          <a:lstStyle>
            <a:lvl1pPr>
              <a:defRPr smtClean="0"/>
            </a:lvl1pPr>
          </a:lstStyle>
          <a:p>
            <a:pPr>
              <a:defRPr/>
            </a:pPr>
            <a:fld id="{D40B411C-1AD3-4ECC-B3A1-7919B7C56C5F}" type="datetime1">
              <a:rPr lang="en-GB" smtClean="0"/>
              <a:t>19/04/2023</a:t>
            </a:fld>
            <a:endParaRPr lang="en-US" dirty="0"/>
          </a:p>
        </p:txBody>
      </p:sp>
      <p:sp>
        <p:nvSpPr>
          <p:cNvPr id="6" name="Footer Placeholder 5">
            <a:extLst>
              <a:ext uri="{FF2B5EF4-FFF2-40B4-BE49-F238E27FC236}">
                <a16:creationId xmlns:a16="http://schemas.microsoft.com/office/drawing/2014/main" id="{20031DCB-BD8A-EC45-B517-52DCC752AA4D}"/>
              </a:ext>
            </a:extLst>
          </p:cNvPr>
          <p:cNvSpPr>
            <a:spLocks noGrp="1"/>
          </p:cNvSpPr>
          <p:nvPr>
            <p:ph type="ftr" sz="quarter" idx="15"/>
          </p:nvPr>
        </p:nvSpPr>
        <p:spPr/>
        <p:txBody>
          <a:bodyPr/>
          <a:lstStyle>
            <a:lvl1pPr algn="ctr">
              <a:defRPr sz="1600">
                <a:solidFill>
                  <a:schemeClr val="tx1"/>
                </a:solidFill>
              </a:defRPr>
            </a:lvl1pPr>
            <a:extLst/>
          </a:lstStyle>
          <a:p>
            <a:pPr>
              <a:defRPr/>
            </a:pPr>
            <a:endParaRPr lang="en-US" dirty="0"/>
          </a:p>
        </p:txBody>
      </p:sp>
      <p:sp>
        <p:nvSpPr>
          <p:cNvPr id="8" name="Slide Number Placeholder 7">
            <a:extLst>
              <a:ext uri="{FF2B5EF4-FFF2-40B4-BE49-F238E27FC236}">
                <a16:creationId xmlns:a16="http://schemas.microsoft.com/office/drawing/2014/main" id="{577B6653-E1A8-474C-AA51-0180A86EBC7C}"/>
              </a:ext>
            </a:extLst>
          </p:cNvPr>
          <p:cNvSpPr>
            <a:spLocks noGrp="1"/>
          </p:cNvSpPr>
          <p:nvPr>
            <p:ph type="sldNum" sz="quarter" idx="16"/>
          </p:nvPr>
        </p:nvSpPr>
        <p:spPr/>
        <p:txBody>
          <a:bodyPr/>
          <a:lstStyle>
            <a:lvl1pPr>
              <a:defRPr/>
            </a:lvl1pPr>
          </a:lstStyle>
          <a:p>
            <a:fld id="{6BDA138A-36CB-A748-96D2-77A2A1358C09}" type="slidenum">
              <a:rPr lang="en-US" altLang="en-US"/>
              <a:pPr/>
              <a:t>‹#›</a:t>
            </a:fld>
            <a:endParaRPr lang="en-US" altLang="en-US" sz="1600" b="0" dirty="0">
              <a:solidFill>
                <a:schemeClr val="tx1"/>
              </a:solidFill>
            </a:endParaRPr>
          </a:p>
        </p:txBody>
      </p:sp>
    </p:spTree>
    <p:extLst>
      <p:ext uri="{BB962C8B-B14F-4D97-AF65-F5344CB8AC3E}">
        <p14:creationId xmlns:p14="http://schemas.microsoft.com/office/powerpoint/2010/main" val="24043755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6869A-816B-A746-8A50-4F10EBCA999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A64682E-437D-164B-9057-296D00B5352E}"/>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103D0B5-114B-0F4D-BBCE-A1F7BDB346F2}"/>
              </a:ext>
            </a:extLst>
          </p:cNvPr>
          <p:cNvSpPr>
            <a:spLocks noGrp="1"/>
          </p:cNvSpPr>
          <p:nvPr>
            <p:ph type="dt" sz="half" idx="10"/>
          </p:nvPr>
        </p:nvSpPr>
        <p:spPr/>
        <p:txBody>
          <a:bodyPr/>
          <a:lstStyle/>
          <a:p>
            <a:fld id="{1A936038-F008-4A4E-AFD1-31852CA084CD}" type="datetime1">
              <a:rPr lang="en-GB" smtClean="0"/>
              <a:t>19/04/2023</a:t>
            </a:fld>
            <a:endParaRPr lang="en-GB" dirty="0"/>
          </a:p>
        </p:txBody>
      </p:sp>
      <p:sp>
        <p:nvSpPr>
          <p:cNvPr id="5" name="Footer Placeholder 4">
            <a:extLst>
              <a:ext uri="{FF2B5EF4-FFF2-40B4-BE49-F238E27FC236}">
                <a16:creationId xmlns:a16="http://schemas.microsoft.com/office/drawing/2014/main" id="{7DD6C484-3480-6E40-A8BD-BBB5A1DC7B9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A035426-ADDB-8D45-9584-D045C0546918}"/>
              </a:ext>
            </a:extLst>
          </p:cNvPr>
          <p:cNvSpPr>
            <a:spLocks noGrp="1"/>
          </p:cNvSpPr>
          <p:nvPr>
            <p:ph type="sldNum" sz="quarter" idx="12"/>
          </p:nvPr>
        </p:nvSpPr>
        <p:spPr/>
        <p:txBody>
          <a:bodyPr/>
          <a:lstStyle/>
          <a:p>
            <a:fld id="{E7B657C2-8157-5A4F-8E7E-3C8E3FF4034C}" type="slidenum">
              <a:rPr lang="en-GB" smtClean="0"/>
              <a:t>‹#›</a:t>
            </a:fld>
            <a:endParaRPr lang="en-GB" dirty="0"/>
          </a:p>
        </p:txBody>
      </p:sp>
    </p:spTree>
    <p:extLst>
      <p:ext uri="{BB962C8B-B14F-4D97-AF65-F5344CB8AC3E}">
        <p14:creationId xmlns:p14="http://schemas.microsoft.com/office/powerpoint/2010/main" val="4277505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71883-0EB9-B842-AF1A-7306A2F8B96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FE704C2-42AD-CE45-9357-EEF48DB415A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E940AB9-7B78-D645-B6B3-52817DF181F7}"/>
              </a:ext>
            </a:extLst>
          </p:cNvPr>
          <p:cNvSpPr>
            <a:spLocks noGrp="1"/>
          </p:cNvSpPr>
          <p:nvPr>
            <p:ph type="dt" sz="half" idx="10"/>
          </p:nvPr>
        </p:nvSpPr>
        <p:spPr/>
        <p:txBody>
          <a:bodyPr/>
          <a:lstStyle/>
          <a:p>
            <a:fld id="{2451EB65-F39A-4D40-B08C-CFA158C606F1}" type="datetime1">
              <a:rPr lang="en-GB" smtClean="0"/>
              <a:t>19/04/2023</a:t>
            </a:fld>
            <a:endParaRPr lang="en-GB" dirty="0"/>
          </a:p>
        </p:txBody>
      </p:sp>
      <p:sp>
        <p:nvSpPr>
          <p:cNvPr id="5" name="Footer Placeholder 4">
            <a:extLst>
              <a:ext uri="{FF2B5EF4-FFF2-40B4-BE49-F238E27FC236}">
                <a16:creationId xmlns:a16="http://schemas.microsoft.com/office/drawing/2014/main" id="{F195ED9C-776E-6C4A-9568-2459908CFFF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1051C5C-EA0D-D147-9458-9A91C4385712}"/>
              </a:ext>
            </a:extLst>
          </p:cNvPr>
          <p:cNvSpPr>
            <a:spLocks noGrp="1"/>
          </p:cNvSpPr>
          <p:nvPr>
            <p:ph type="sldNum" sz="quarter" idx="12"/>
          </p:nvPr>
        </p:nvSpPr>
        <p:spPr/>
        <p:txBody>
          <a:bodyPr/>
          <a:lstStyle/>
          <a:p>
            <a:fld id="{E7B657C2-8157-5A4F-8E7E-3C8E3FF4034C}" type="slidenum">
              <a:rPr lang="en-GB" smtClean="0"/>
              <a:t>‹#›</a:t>
            </a:fld>
            <a:endParaRPr lang="en-GB" dirty="0"/>
          </a:p>
        </p:txBody>
      </p:sp>
    </p:spTree>
    <p:extLst>
      <p:ext uri="{BB962C8B-B14F-4D97-AF65-F5344CB8AC3E}">
        <p14:creationId xmlns:p14="http://schemas.microsoft.com/office/powerpoint/2010/main" val="328862821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D6FF6-69AF-A047-BD80-9A3275F97503}"/>
              </a:ext>
            </a:extLst>
          </p:cNvPr>
          <p:cNvSpPr>
            <a:spLocks noGrp="1"/>
          </p:cNvSpPr>
          <p:nvPr>
            <p:ph type="title"/>
          </p:nvPr>
        </p:nvSpPr>
        <p:spPr>
          <a:xfrm>
            <a:off x="831851" y="1709740"/>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8BF4BE1F-96FD-1D45-B226-945F62CE8631}"/>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15940BC-980C-E649-A03B-2DC503A7FCF3}"/>
              </a:ext>
            </a:extLst>
          </p:cNvPr>
          <p:cNvSpPr>
            <a:spLocks noGrp="1"/>
          </p:cNvSpPr>
          <p:nvPr>
            <p:ph type="dt" sz="half" idx="10"/>
          </p:nvPr>
        </p:nvSpPr>
        <p:spPr/>
        <p:txBody>
          <a:bodyPr/>
          <a:lstStyle/>
          <a:p>
            <a:fld id="{392C2F3F-32F9-4D12-A7B1-FD65DBBF6135}" type="datetime1">
              <a:rPr lang="en-GB" smtClean="0"/>
              <a:t>19/04/2023</a:t>
            </a:fld>
            <a:endParaRPr lang="en-GB" dirty="0"/>
          </a:p>
        </p:txBody>
      </p:sp>
      <p:sp>
        <p:nvSpPr>
          <p:cNvPr id="5" name="Footer Placeholder 4">
            <a:extLst>
              <a:ext uri="{FF2B5EF4-FFF2-40B4-BE49-F238E27FC236}">
                <a16:creationId xmlns:a16="http://schemas.microsoft.com/office/drawing/2014/main" id="{FE7E9FE1-DB07-2C42-ACA2-BA48C9BD8CC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8E5395B-D8B9-5E4C-A87A-FA374C0DE1FD}"/>
              </a:ext>
            </a:extLst>
          </p:cNvPr>
          <p:cNvSpPr>
            <a:spLocks noGrp="1"/>
          </p:cNvSpPr>
          <p:nvPr>
            <p:ph type="sldNum" sz="quarter" idx="12"/>
          </p:nvPr>
        </p:nvSpPr>
        <p:spPr/>
        <p:txBody>
          <a:bodyPr/>
          <a:lstStyle/>
          <a:p>
            <a:fld id="{E7B657C2-8157-5A4F-8E7E-3C8E3FF4034C}" type="slidenum">
              <a:rPr lang="en-GB" smtClean="0"/>
              <a:t>‹#›</a:t>
            </a:fld>
            <a:endParaRPr lang="en-GB" dirty="0"/>
          </a:p>
        </p:txBody>
      </p:sp>
    </p:spTree>
    <p:extLst>
      <p:ext uri="{BB962C8B-B14F-4D97-AF65-F5344CB8AC3E}">
        <p14:creationId xmlns:p14="http://schemas.microsoft.com/office/powerpoint/2010/main" val="1707679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C60E0-889C-FF4F-88ED-C348F39E6C90}"/>
              </a:ext>
            </a:extLst>
          </p:cNvPr>
          <p:cNvSpPr>
            <a:spLocks noGrp="1"/>
          </p:cNvSpPr>
          <p:nvPr>
            <p:ph type="title"/>
          </p:nvPr>
        </p:nvSpPr>
        <p:spPr/>
        <p:txBody>
          <a:bodyPr/>
          <a:lstStyle>
            <a:lvl1pPr>
              <a:defRPr>
                <a:latin typeface="+mn-lt"/>
              </a:defRPr>
            </a:lvl1pPr>
          </a:lstStyle>
          <a:p>
            <a:r>
              <a:rPr lang="en-GB"/>
              <a:t>Click to edit Master title style</a:t>
            </a:r>
            <a:endParaRPr lang="en-GB" dirty="0"/>
          </a:p>
        </p:txBody>
      </p:sp>
      <p:sp>
        <p:nvSpPr>
          <p:cNvPr id="3" name="Date Placeholder 2">
            <a:extLst>
              <a:ext uri="{FF2B5EF4-FFF2-40B4-BE49-F238E27FC236}">
                <a16:creationId xmlns:a16="http://schemas.microsoft.com/office/drawing/2014/main" id="{4AC3C471-F5B3-E54E-B070-14364DADD476}"/>
              </a:ext>
            </a:extLst>
          </p:cNvPr>
          <p:cNvSpPr>
            <a:spLocks noGrp="1"/>
          </p:cNvSpPr>
          <p:nvPr>
            <p:ph type="dt" sz="half" idx="10"/>
          </p:nvPr>
        </p:nvSpPr>
        <p:spPr/>
        <p:txBody>
          <a:bodyPr/>
          <a:lstStyle/>
          <a:p>
            <a:fld id="{0D05D5ED-BFE7-49E7-B70D-4183B2175C29}" type="datetime1">
              <a:rPr lang="en-GB" smtClean="0"/>
              <a:t>19/04/2023</a:t>
            </a:fld>
            <a:endParaRPr lang="en-GB" dirty="0"/>
          </a:p>
        </p:txBody>
      </p:sp>
      <p:sp>
        <p:nvSpPr>
          <p:cNvPr id="4" name="Footer Placeholder 3">
            <a:extLst>
              <a:ext uri="{FF2B5EF4-FFF2-40B4-BE49-F238E27FC236}">
                <a16:creationId xmlns:a16="http://schemas.microsoft.com/office/drawing/2014/main" id="{4BEC39C9-E840-F147-96D3-71EB4E0A22F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596A3F1-BE47-D346-9E6F-0FF7602DE60A}"/>
              </a:ext>
            </a:extLst>
          </p:cNvPr>
          <p:cNvSpPr>
            <a:spLocks noGrp="1"/>
          </p:cNvSpPr>
          <p:nvPr>
            <p:ph type="sldNum" sz="quarter" idx="12"/>
          </p:nvPr>
        </p:nvSpPr>
        <p:spPr/>
        <p:txBody>
          <a:bodyPr/>
          <a:lstStyle/>
          <a:p>
            <a:fld id="{C242FC84-7891-F740-B8A1-EC98BEFAEA4C}" type="slidenum">
              <a:rPr lang="en-GB" smtClean="0"/>
              <a:t>‹#›</a:t>
            </a:fld>
            <a:endParaRPr lang="en-GB" dirty="0"/>
          </a:p>
        </p:txBody>
      </p:sp>
    </p:spTree>
    <p:extLst>
      <p:ext uri="{BB962C8B-B14F-4D97-AF65-F5344CB8AC3E}">
        <p14:creationId xmlns:p14="http://schemas.microsoft.com/office/powerpoint/2010/main" val="30829593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D381E-6832-6448-848C-07E8220D328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17B4F1C-9E7C-6F4C-8EBE-36455D0A490C}"/>
              </a:ext>
            </a:extLst>
          </p:cNvPr>
          <p:cNvSpPr>
            <a:spLocks noGrp="1"/>
          </p:cNvSpPr>
          <p:nvPr>
            <p:ph sz="half" idx="1"/>
          </p:nvPr>
        </p:nvSpPr>
        <p:spPr>
          <a:xfrm>
            <a:off x="838200" y="1825625"/>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223A62D-58FA-1D4F-B661-EDAD63B7397D}"/>
              </a:ext>
            </a:extLst>
          </p:cNvPr>
          <p:cNvSpPr>
            <a:spLocks noGrp="1"/>
          </p:cNvSpPr>
          <p:nvPr>
            <p:ph sz="half" idx="2"/>
          </p:nvPr>
        </p:nvSpPr>
        <p:spPr>
          <a:xfrm>
            <a:off x="6172200" y="1825625"/>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10973517-C04F-E542-BF8F-8284EA34A7A4}"/>
              </a:ext>
            </a:extLst>
          </p:cNvPr>
          <p:cNvSpPr>
            <a:spLocks noGrp="1"/>
          </p:cNvSpPr>
          <p:nvPr>
            <p:ph type="dt" sz="half" idx="10"/>
          </p:nvPr>
        </p:nvSpPr>
        <p:spPr/>
        <p:txBody>
          <a:bodyPr/>
          <a:lstStyle/>
          <a:p>
            <a:fld id="{A0DAE195-62D0-40D7-A908-05D68C2F2D98}" type="datetime1">
              <a:rPr lang="en-GB" smtClean="0"/>
              <a:t>19/04/2023</a:t>
            </a:fld>
            <a:endParaRPr lang="en-GB" dirty="0"/>
          </a:p>
        </p:txBody>
      </p:sp>
      <p:sp>
        <p:nvSpPr>
          <p:cNvPr id="6" name="Footer Placeholder 5">
            <a:extLst>
              <a:ext uri="{FF2B5EF4-FFF2-40B4-BE49-F238E27FC236}">
                <a16:creationId xmlns:a16="http://schemas.microsoft.com/office/drawing/2014/main" id="{7E5F1B84-B657-2846-8AFA-7D42070E641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CAAF62B-474A-7842-A852-3BE43B39C5A4}"/>
              </a:ext>
            </a:extLst>
          </p:cNvPr>
          <p:cNvSpPr>
            <a:spLocks noGrp="1"/>
          </p:cNvSpPr>
          <p:nvPr>
            <p:ph type="sldNum" sz="quarter" idx="12"/>
          </p:nvPr>
        </p:nvSpPr>
        <p:spPr/>
        <p:txBody>
          <a:bodyPr/>
          <a:lstStyle/>
          <a:p>
            <a:fld id="{E7B657C2-8157-5A4F-8E7E-3C8E3FF4034C}" type="slidenum">
              <a:rPr lang="en-GB" smtClean="0"/>
              <a:t>‹#›</a:t>
            </a:fld>
            <a:endParaRPr lang="en-GB" dirty="0"/>
          </a:p>
        </p:txBody>
      </p:sp>
    </p:spTree>
    <p:extLst>
      <p:ext uri="{BB962C8B-B14F-4D97-AF65-F5344CB8AC3E}">
        <p14:creationId xmlns:p14="http://schemas.microsoft.com/office/powerpoint/2010/main" val="10580383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A6894-82BC-934B-812C-69E726EC80EF}"/>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AC34993-B6B6-BC40-BE7B-969B4C838C3F}"/>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782B996-E78F-6B4C-B434-E5A71B1DCE4F}"/>
              </a:ext>
            </a:extLst>
          </p:cNvPr>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02415C5-E618-BF42-9BB3-F2CF530027D0}"/>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B67B12B-4C46-C44C-B8ED-738E098B0248}"/>
              </a:ext>
            </a:extLst>
          </p:cNvPr>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416A536-EF44-C846-A963-EA6532CB4AE1}"/>
              </a:ext>
            </a:extLst>
          </p:cNvPr>
          <p:cNvSpPr>
            <a:spLocks noGrp="1"/>
          </p:cNvSpPr>
          <p:nvPr>
            <p:ph type="dt" sz="half" idx="10"/>
          </p:nvPr>
        </p:nvSpPr>
        <p:spPr/>
        <p:txBody>
          <a:bodyPr/>
          <a:lstStyle/>
          <a:p>
            <a:fld id="{86A393DF-B2BB-491C-A12C-6F05A35F919C}" type="datetime1">
              <a:rPr lang="en-GB" smtClean="0"/>
              <a:t>19/04/2023</a:t>
            </a:fld>
            <a:endParaRPr lang="en-GB" dirty="0"/>
          </a:p>
        </p:txBody>
      </p:sp>
      <p:sp>
        <p:nvSpPr>
          <p:cNvPr id="8" name="Footer Placeholder 7">
            <a:extLst>
              <a:ext uri="{FF2B5EF4-FFF2-40B4-BE49-F238E27FC236}">
                <a16:creationId xmlns:a16="http://schemas.microsoft.com/office/drawing/2014/main" id="{811D1013-53C1-1C4F-BC52-B329025BF4C3}"/>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A8F1FB55-EE05-A346-8121-0F23AE6664C7}"/>
              </a:ext>
            </a:extLst>
          </p:cNvPr>
          <p:cNvSpPr>
            <a:spLocks noGrp="1"/>
          </p:cNvSpPr>
          <p:nvPr>
            <p:ph type="sldNum" sz="quarter" idx="12"/>
          </p:nvPr>
        </p:nvSpPr>
        <p:spPr/>
        <p:txBody>
          <a:bodyPr/>
          <a:lstStyle/>
          <a:p>
            <a:fld id="{E7B657C2-8157-5A4F-8E7E-3C8E3FF4034C}" type="slidenum">
              <a:rPr lang="en-GB" smtClean="0"/>
              <a:t>‹#›</a:t>
            </a:fld>
            <a:endParaRPr lang="en-GB" dirty="0"/>
          </a:p>
        </p:txBody>
      </p:sp>
    </p:spTree>
    <p:extLst>
      <p:ext uri="{BB962C8B-B14F-4D97-AF65-F5344CB8AC3E}">
        <p14:creationId xmlns:p14="http://schemas.microsoft.com/office/powerpoint/2010/main" val="6000190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7ED34-A4EC-E745-9CBB-9EACF475EED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9F1C33B-EB44-424F-BC52-1261AEBC7BE2}"/>
              </a:ext>
            </a:extLst>
          </p:cNvPr>
          <p:cNvSpPr>
            <a:spLocks noGrp="1"/>
          </p:cNvSpPr>
          <p:nvPr>
            <p:ph type="dt" sz="half" idx="10"/>
          </p:nvPr>
        </p:nvSpPr>
        <p:spPr/>
        <p:txBody>
          <a:bodyPr/>
          <a:lstStyle/>
          <a:p>
            <a:fld id="{3A047096-12B5-4B8F-9AFD-43E758096740}" type="datetime1">
              <a:rPr lang="en-GB" smtClean="0"/>
              <a:t>19/04/2023</a:t>
            </a:fld>
            <a:endParaRPr lang="en-GB" dirty="0"/>
          </a:p>
        </p:txBody>
      </p:sp>
      <p:sp>
        <p:nvSpPr>
          <p:cNvPr id="4" name="Footer Placeholder 3">
            <a:extLst>
              <a:ext uri="{FF2B5EF4-FFF2-40B4-BE49-F238E27FC236}">
                <a16:creationId xmlns:a16="http://schemas.microsoft.com/office/drawing/2014/main" id="{DD6A9099-0C2C-0B4E-86C4-7080E89DF8D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2966C8-F6CF-AE49-B683-E200AD27A14E}"/>
              </a:ext>
            </a:extLst>
          </p:cNvPr>
          <p:cNvSpPr>
            <a:spLocks noGrp="1"/>
          </p:cNvSpPr>
          <p:nvPr>
            <p:ph type="sldNum" sz="quarter" idx="12"/>
          </p:nvPr>
        </p:nvSpPr>
        <p:spPr/>
        <p:txBody>
          <a:bodyPr/>
          <a:lstStyle/>
          <a:p>
            <a:fld id="{E7B657C2-8157-5A4F-8E7E-3C8E3FF4034C}" type="slidenum">
              <a:rPr lang="en-GB" smtClean="0"/>
              <a:t>‹#›</a:t>
            </a:fld>
            <a:endParaRPr lang="en-GB" dirty="0"/>
          </a:p>
        </p:txBody>
      </p:sp>
    </p:spTree>
    <p:extLst>
      <p:ext uri="{BB962C8B-B14F-4D97-AF65-F5344CB8AC3E}">
        <p14:creationId xmlns:p14="http://schemas.microsoft.com/office/powerpoint/2010/main" val="622697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52D6C2-7DF0-5A4F-9477-0DD798A2D64A}"/>
              </a:ext>
            </a:extLst>
          </p:cNvPr>
          <p:cNvSpPr>
            <a:spLocks noGrp="1"/>
          </p:cNvSpPr>
          <p:nvPr>
            <p:ph type="dt" sz="half" idx="10"/>
          </p:nvPr>
        </p:nvSpPr>
        <p:spPr/>
        <p:txBody>
          <a:bodyPr/>
          <a:lstStyle/>
          <a:p>
            <a:fld id="{90C26038-496D-4ECE-BFC8-2D75C1E05964}" type="datetime1">
              <a:rPr lang="en-GB" smtClean="0"/>
              <a:t>19/04/2023</a:t>
            </a:fld>
            <a:endParaRPr lang="en-GB" dirty="0"/>
          </a:p>
        </p:txBody>
      </p:sp>
      <p:sp>
        <p:nvSpPr>
          <p:cNvPr id="3" name="Footer Placeholder 2">
            <a:extLst>
              <a:ext uri="{FF2B5EF4-FFF2-40B4-BE49-F238E27FC236}">
                <a16:creationId xmlns:a16="http://schemas.microsoft.com/office/drawing/2014/main" id="{3946C69E-5435-044B-898C-5C65FA2B891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355A561-2018-374C-B95F-B73A53CC0CFD}"/>
              </a:ext>
            </a:extLst>
          </p:cNvPr>
          <p:cNvSpPr>
            <a:spLocks noGrp="1"/>
          </p:cNvSpPr>
          <p:nvPr>
            <p:ph type="sldNum" sz="quarter" idx="12"/>
          </p:nvPr>
        </p:nvSpPr>
        <p:spPr/>
        <p:txBody>
          <a:bodyPr/>
          <a:lstStyle/>
          <a:p>
            <a:fld id="{E7B657C2-8157-5A4F-8E7E-3C8E3FF4034C}" type="slidenum">
              <a:rPr lang="en-GB" smtClean="0"/>
              <a:t>‹#›</a:t>
            </a:fld>
            <a:endParaRPr lang="en-GB" dirty="0"/>
          </a:p>
        </p:txBody>
      </p:sp>
    </p:spTree>
    <p:extLst>
      <p:ext uri="{BB962C8B-B14F-4D97-AF65-F5344CB8AC3E}">
        <p14:creationId xmlns:p14="http://schemas.microsoft.com/office/powerpoint/2010/main" val="34406283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EBDC9-B85C-974A-9639-5605D9525F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9C09508-DCAB-7641-85B6-B51B90E0339E}"/>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F8819F7-9362-E642-8F1B-20591AB5E0C2}"/>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856A71-F41B-DA40-A774-9A20759577F0}"/>
              </a:ext>
            </a:extLst>
          </p:cNvPr>
          <p:cNvSpPr>
            <a:spLocks noGrp="1"/>
          </p:cNvSpPr>
          <p:nvPr>
            <p:ph type="dt" sz="half" idx="10"/>
          </p:nvPr>
        </p:nvSpPr>
        <p:spPr/>
        <p:txBody>
          <a:bodyPr/>
          <a:lstStyle/>
          <a:p>
            <a:fld id="{53B39475-91B5-4B38-84D0-A0E64C9F7A83}" type="datetime1">
              <a:rPr lang="en-GB" smtClean="0"/>
              <a:t>19/04/2023</a:t>
            </a:fld>
            <a:endParaRPr lang="en-GB" dirty="0"/>
          </a:p>
        </p:txBody>
      </p:sp>
      <p:sp>
        <p:nvSpPr>
          <p:cNvPr id="6" name="Footer Placeholder 5">
            <a:extLst>
              <a:ext uri="{FF2B5EF4-FFF2-40B4-BE49-F238E27FC236}">
                <a16:creationId xmlns:a16="http://schemas.microsoft.com/office/drawing/2014/main" id="{9654B0A3-22FD-2D4F-A18A-70A31786F0A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D53E666-1C50-2B49-A337-B6779B2CA196}"/>
              </a:ext>
            </a:extLst>
          </p:cNvPr>
          <p:cNvSpPr>
            <a:spLocks noGrp="1"/>
          </p:cNvSpPr>
          <p:nvPr>
            <p:ph type="sldNum" sz="quarter" idx="12"/>
          </p:nvPr>
        </p:nvSpPr>
        <p:spPr/>
        <p:txBody>
          <a:bodyPr/>
          <a:lstStyle/>
          <a:p>
            <a:fld id="{E7B657C2-8157-5A4F-8E7E-3C8E3FF4034C}" type="slidenum">
              <a:rPr lang="en-GB" smtClean="0"/>
              <a:t>‹#›</a:t>
            </a:fld>
            <a:endParaRPr lang="en-GB" dirty="0"/>
          </a:p>
        </p:txBody>
      </p:sp>
    </p:spTree>
    <p:extLst>
      <p:ext uri="{BB962C8B-B14F-4D97-AF65-F5344CB8AC3E}">
        <p14:creationId xmlns:p14="http://schemas.microsoft.com/office/powerpoint/2010/main" val="272195293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455B9-F8C8-1F46-9053-4E0C79C0C6E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97ED9A1-DD32-BA44-8748-35342EED8B40}"/>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dirty="0"/>
              <a:t>Click icon to add picture</a:t>
            </a:r>
          </a:p>
        </p:txBody>
      </p:sp>
      <p:sp>
        <p:nvSpPr>
          <p:cNvPr id="4" name="Text Placeholder 3">
            <a:extLst>
              <a:ext uri="{FF2B5EF4-FFF2-40B4-BE49-F238E27FC236}">
                <a16:creationId xmlns:a16="http://schemas.microsoft.com/office/drawing/2014/main" id="{27E8CD84-021F-964F-B829-A40999082C16}"/>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AC03DA0-5299-D543-BAFF-C80162C0D0CD}"/>
              </a:ext>
            </a:extLst>
          </p:cNvPr>
          <p:cNvSpPr>
            <a:spLocks noGrp="1"/>
          </p:cNvSpPr>
          <p:nvPr>
            <p:ph type="dt" sz="half" idx="10"/>
          </p:nvPr>
        </p:nvSpPr>
        <p:spPr/>
        <p:txBody>
          <a:bodyPr/>
          <a:lstStyle/>
          <a:p>
            <a:fld id="{4A6E6A59-0663-4754-8056-805DC2C6EFCF}" type="datetime1">
              <a:rPr lang="en-GB" smtClean="0"/>
              <a:t>19/04/2023</a:t>
            </a:fld>
            <a:endParaRPr lang="en-GB" dirty="0"/>
          </a:p>
        </p:txBody>
      </p:sp>
      <p:sp>
        <p:nvSpPr>
          <p:cNvPr id="6" name="Footer Placeholder 5">
            <a:extLst>
              <a:ext uri="{FF2B5EF4-FFF2-40B4-BE49-F238E27FC236}">
                <a16:creationId xmlns:a16="http://schemas.microsoft.com/office/drawing/2014/main" id="{DEA92F8F-709D-D84B-B111-165B252B20B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81C40D3-01C6-E647-9D63-D5E25C94DDFB}"/>
              </a:ext>
            </a:extLst>
          </p:cNvPr>
          <p:cNvSpPr>
            <a:spLocks noGrp="1"/>
          </p:cNvSpPr>
          <p:nvPr>
            <p:ph type="sldNum" sz="quarter" idx="12"/>
          </p:nvPr>
        </p:nvSpPr>
        <p:spPr/>
        <p:txBody>
          <a:bodyPr/>
          <a:lstStyle/>
          <a:p>
            <a:fld id="{E7B657C2-8157-5A4F-8E7E-3C8E3FF4034C}" type="slidenum">
              <a:rPr lang="en-GB" smtClean="0"/>
              <a:t>‹#›</a:t>
            </a:fld>
            <a:endParaRPr lang="en-GB" dirty="0"/>
          </a:p>
        </p:txBody>
      </p:sp>
    </p:spTree>
    <p:extLst>
      <p:ext uri="{BB962C8B-B14F-4D97-AF65-F5344CB8AC3E}">
        <p14:creationId xmlns:p14="http://schemas.microsoft.com/office/powerpoint/2010/main" val="2093452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B5233-B677-7841-89BA-8772BB037F8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97F0517-40A3-DA41-8E88-9861F01067D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DD6A127-2E77-CF43-80C6-CF540DD998BA}"/>
              </a:ext>
            </a:extLst>
          </p:cNvPr>
          <p:cNvSpPr>
            <a:spLocks noGrp="1"/>
          </p:cNvSpPr>
          <p:nvPr>
            <p:ph type="dt" sz="half" idx="10"/>
          </p:nvPr>
        </p:nvSpPr>
        <p:spPr/>
        <p:txBody>
          <a:bodyPr/>
          <a:lstStyle/>
          <a:p>
            <a:fld id="{39B251AC-9847-463C-A06B-A665991A46E6}" type="datetime1">
              <a:rPr lang="en-GB" smtClean="0"/>
              <a:t>19/04/2023</a:t>
            </a:fld>
            <a:endParaRPr lang="en-GB" dirty="0"/>
          </a:p>
        </p:txBody>
      </p:sp>
      <p:sp>
        <p:nvSpPr>
          <p:cNvPr id="5" name="Footer Placeholder 4">
            <a:extLst>
              <a:ext uri="{FF2B5EF4-FFF2-40B4-BE49-F238E27FC236}">
                <a16:creationId xmlns:a16="http://schemas.microsoft.com/office/drawing/2014/main" id="{03E9266B-AE7C-6747-811C-AC4F7460D6F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77ECCBF-E7FF-F446-A6F5-37A36534035D}"/>
              </a:ext>
            </a:extLst>
          </p:cNvPr>
          <p:cNvSpPr>
            <a:spLocks noGrp="1"/>
          </p:cNvSpPr>
          <p:nvPr>
            <p:ph type="sldNum" sz="quarter" idx="12"/>
          </p:nvPr>
        </p:nvSpPr>
        <p:spPr/>
        <p:txBody>
          <a:bodyPr/>
          <a:lstStyle/>
          <a:p>
            <a:fld id="{E7B657C2-8157-5A4F-8E7E-3C8E3FF4034C}" type="slidenum">
              <a:rPr lang="en-GB" smtClean="0"/>
              <a:t>‹#›</a:t>
            </a:fld>
            <a:endParaRPr lang="en-GB" dirty="0"/>
          </a:p>
        </p:txBody>
      </p:sp>
    </p:spTree>
    <p:extLst>
      <p:ext uri="{BB962C8B-B14F-4D97-AF65-F5344CB8AC3E}">
        <p14:creationId xmlns:p14="http://schemas.microsoft.com/office/powerpoint/2010/main" val="277139971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E4D911-5F18-FD4F-A2BC-14FBDCA0F340}"/>
              </a:ext>
            </a:extLst>
          </p:cNvPr>
          <p:cNvSpPr>
            <a:spLocks noGrp="1"/>
          </p:cNvSpPr>
          <p:nvPr>
            <p:ph type="title" orient="vert"/>
          </p:nvPr>
        </p:nvSpPr>
        <p:spPr>
          <a:xfrm>
            <a:off x="8724901" y="365126"/>
            <a:ext cx="2628900" cy="5811839"/>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DA76B84-5874-A041-B050-FEC4B779536B}"/>
              </a:ext>
            </a:extLst>
          </p:cNvPr>
          <p:cNvSpPr>
            <a:spLocks noGrp="1"/>
          </p:cNvSpPr>
          <p:nvPr>
            <p:ph type="body" orient="vert" idx="1"/>
          </p:nvPr>
        </p:nvSpPr>
        <p:spPr>
          <a:xfrm>
            <a:off x="838201" y="365126"/>
            <a:ext cx="7734300" cy="581183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4742B7C-3033-5D4D-85BC-CB78B2850C0B}"/>
              </a:ext>
            </a:extLst>
          </p:cNvPr>
          <p:cNvSpPr>
            <a:spLocks noGrp="1"/>
          </p:cNvSpPr>
          <p:nvPr>
            <p:ph type="dt" sz="half" idx="10"/>
          </p:nvPr>
        </p:nvSpPr>
        <p:spPr/>
        <p:txBody>
          <a:bodyPr/>
          <a:lstStyle/>
          <a:p>
            <a:fld id="{16588C83-83AD-40E9-9938-14C3214569B0}" type="datetime1">
              <a:rPr lang="en-GB" smtClean="0"/>
              <a:t>19/04/2023</a:t>
            </a:fld>
            <a:endParaRPr lang="en-GB" dirty="0"/>
          </a:p>
        </p:txBody>
      </p:sp>
      <p:sp>
        <p:nvSpPr>
          <p:cNvPr id="5" name="Footer Placeholder 4">
            <a:extLst>
              <a:ext uri="{FF2B5EF4-FFF2-40B4-BE49-F238E27FC236}">
                <a16:creationId xmlns:a16="http://schemas.microsoft.com/office/drawing/2014/main" id="{1711A9F7-156F-AB4E-B1FF-6C596CFAD2A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53A52AC-C548-F24C-90C5-F01D4D5C6180}"/>
              </a:ext>
            </a:extLst>
          </p:cNvPr>
          <p:cNvSpPr>
            <a:spLocks noGrp="1"/>
          </p:cNvSpPr>
          <p:nvPr>
            <p:ph type="sldNum" sz="quarter" idx="12"/>
          </p:nvPr>
        </p:nvSpPr>
        <p:spPr/>
        <p:txBody>
          <a:bodyPr/>
          <a:lstStyle/>
          <a:p>
            <a:fld id="{E7B657C2-8157-5A4F-8E7E-3C8E3FF4034C}" type="slidenum">
              <a:rPr lang="en-GB" smtClean="0"/>
              <a:t>‹#›</a:t>
            </a:fld>
            <a:endParaRPr lang="en-GB" dirty="0"/>
          </a:p>
        </p:txBody>
      </p:sp>
    </p:spTree>
    <p:extLst>
      <p:ext uri="{BB962C8B-B14F-4D97-AF65-F5344CB8AC3E}">
        <p14:creationId xmlns:p14="http://schemas.microsoft.com/office/powerpoint/2010/main" val="3222355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E8D7-5505-6F4A-AB31-9EE416D14CCF}"/>
              </a:ext>
            </a:extLst>
          </p:cNvPr>
          <p:cNvSpPr>
            <a:spLocks noGrp="1"/>
          </p:cNvSpPr>
          <p:nvPr>
            <p:ph type="title"/>
          </p:nvPr>
        </p:nvSpPr>
        <p:spPr>
          <a:xfrm>
            <a:off x="839788" y="365125"/>
            <a:ext cx="10515600" cy="1325563"/>
          </a:xfrm>
        </p:spPr>
        <p:txBody>
          <a:bodyPr/>
          <a:lstStyle>
            <a:lvl1pPr>
              <a:defRPr>
                <a:latin typeface="+mj-lt"/>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F34D1877-2BA4-7A4A-A6F2-9E8398A179B3}"/>
              </a:ext>
            </a:extLst>
          </p:cNvPr>
          <p:cNvSpPr>
            <a:spLocks noGrp="1"/>
          </p:cNvSpPr>
          <p:nvPr>
            <p:ph type="body" idx="1"/>
          </p:nvPr>
        </p:nvSpPr>
        <p:spPr>
          <a:xfrm>
            <a:off x="839789" y="1681163"/>
            <a:ext cx="5157787" cy="823912"/>
          </a:xfrm>
        </p:spPr>
        <p:txBody>
          <a:bodyPr anchor="b"/>
          <a:lstStyle>
            <a:lvl1pPr marL="0" indent="0">
              <a:buNone/>
              <a:defRPr sz="2400" b="1">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451E44A-7A8F-5547-88FA-2D6F0D002714}"/>
              </a:ext>
            </a:extLst>
          </p:cNvPr>
          <p:cNvSpPr>
            <a:spLocks noGrp="1"/>
          </p:cNvSpPr>
          <p:nvPr>
            <p:ph sz="half" idx="2"/>
          </p:nvPr>
        </p:nvSpPr>
        <p:spPr>
          <a:xfrm>
            <a:off x="839789" y="2505075"/>
            <a:ext cx="5157787"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a:extLst>
              <a:ext uri="{FF2B5EF4-FFF2-40B4-BE49-F238E27FC236}">
                <a16:creationId xmlns:a16="http://schemas.microsoft.com/office/drawing/2014/main" id="{E917EF4C-76A9-7E44-9D36-D0501019A739}"/>
              </a:ext>
            </a:extLst>
          </p:cNvPr>
          <p:cNvSpPr>
            <a:spLocks noGrp="1"/>
          </p:cNvSpPr>
          <p:nvPr>
            <p:ph type="body" sz="quarter" idx="3"/>
          </p:nvPr>
        </p:nvSpPr>
        <p:spPr>
          <a:xfrm>
            <a:off x="6172201" y="1681163"/>
            <a:ext cx="5183188" cy="823912"/>
          </a:xfrm>
        </p:spPr>
        <p:txBody>
          <a:bodyPr anchor="b"/>
          <a:lstStyle>
            <a:lvl1pPr marL="0" indent="0">
              <a:buNone/>
              <a:defRPr sz="2400" b="1">
                <a:latin typeface="Century Gothic" panose="020B0502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380CF28-914A-4049-A9B7-671D3C26875B}"/>
              </a:ext>
            </a:extLst>
          </p:cNvPr>
          <p:cNvSpPr>
            <a:spLocks noGrp="1"/>
          </p:cNvSpPr>
          <p:nvPr>
            <p:ph sz="quarter" idx="4"/>
          </p:nvPr>
        </p:nvSpPr>
        <p:spPr>
          <a:xfrm>
            <a:off x="6172201" y="2505075"/>
            <a:ext cx="5183188"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a:extLst>
              <a:ext uri="{FF2B5EF4-FFF2-40B4-BE49-F238E27FC236}">
                <a16:creationId xmlns:a16="http://schemas.microsoft.com/office/drawing/2014/main" id="{3770EDFA-1348-2D4B-9760-0226A1D86C5E}"/>
              </a:ext>
            </a:extLst>
          </p:cNvPr>
          <p:cNvSpPr>
            <a:spLocks noGrp="1"/>
          </p:cNvSpPr>
          <p:nvPr>
            <p:ph type="dt" sz="half" idx="10"/>
          </p:nvPr>
        </p:nvSpPr>
        <p:spPr/>
        <p:txBody>
          <a:bodyPr/>
          <a:lstStyle/>
          <a:p>
            <a:fld id="{26FA0246-5C01-40DB-B9A7-4AB3DE37377A}" type="datetime1">
              <a:rPr lang="en-GB" smtClean="0"/>
              <a:t>19/04/2023</a:t>
            </a:fld>
            <a:endParaRPr lang="en-GB" dirty="0"/>
          </a:p>
        </p:txBody>
      </p:sp>
      <p:sp>
        <p:nvSpPr>
          <p:cNvPr id="8" name="Footer Placeholder 7">
            <a:extLst>
              <a:ext uri="{FF2B5EF4-FFF2-40B4-BE49-F238E27FC236}">
                <a16:creationId xmlns:a16="http://schemas.microsoft.com/office/drawing/2014/main" id="{38A19F59-2F2F-CA41-BB97-48577D54F1CE}"/>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45FB2C2-60A3-B142-A608-6ED34B2C66D5}"/>
              </a:ext>
            </a:extLst>
          </p:cNvPr>
          <p:cNvSpPr>
            <a:spLocks noGrp="1"/>
          </p:cNvSpPr>
          <p:nvPr>
            <p:ph type="sldNum" sz="quarter" idx="12"/>
          </p:nvPr>
        </p:nvSpPr>
        <p:spPr/>
        <p:txBody>
          <a:bodyPr/>
          <a:lstStyle/>
          <a:p>
            <a:fld id="{C242FC84-7891-F740-B8A1-EC98BEFAEA4C}" type="slidenum">
              <a:rPr lang="en-GB" smtClean="0"/>
              <a:t>‹#›</a:t>
            </a:fld>
            <a:endParaRPr lang="en-GB" dirty="0"/>
          </a:p>
        </p:txBody>
      </p:sp>
    </p:spTree>
    <p:extLst>
      <p:ext uri="{BB962C8B-B14F-4D97-AF65-F5344CB8AC3E}">
        <p14:creationId xmlns:p14="http://schemas.microsoft.com/office/powerpoint/2010/main" val="2868171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1798D-8CD0-B740-A6F2-2FC96CB7B35E}"/>
              </a:ext>
            </a:extLst>
          </p:cNvPr>
          <p:cNvSpPr>
            <a:spLocks noGrp="1"/>
          </p:cNvSpPr>
          <p:nvPr>
            <p:ph type="title"/>
          </p:nvPr>
        </p:nvSpPr>
        <p:spPr>
          <a:xfrm>
            <a:off x="831851" y="1709740"/>
            <a:ext cx="10515600" cy="2852737"/>
          </a:xfrm>
        </p:spPr>
        <p:txBody>
          <a:bodyPr anchor="b"/>
          <a:lstStyle>
            <a:lvl1pPr>
              <a:defRPr sz="6000">
                <a:latin typeface="+mj-lt"/>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49C1551A-DD9D-7548-B1B7-4CFDC4D2887D}"/>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25FF0D7-6096-A843-B8DB-D6B8EF73141E}"/>
              </a:ext>
            </a:extLst>
          </p:cNvPr>
          <p:cNvSpPr>
            <a:spLocks noGrp="1"/>
          </p:cNvSpPr>
          <p:nvPr>
            <p:ph type="dt" sz="half" idx="10"/>
          </p:nvPr>
        </p:nvSpPr>
        <p:spPr/>
        <p:txBody>
          <a:bodyPr/>
          <a:lstStyle/>
          <a:p>
            <a:fld id="{8132859D-AD65-4672-B6D0-D8A8711A5D93}" type="datetime1">
              <a:rPr lang="en-GB" smtClean="0"/>
              <a:t>19/04/2023</a:t>
            </a:fld>
            <a:endParaRPr lang="en-GB" dirty="0"/>
          </a:p>
        </p:txBody>
      </p:sp>
      <p:sp>
        <p:nvSpPr>
          <p:cNvPr id="5" name="Footer Placeholder 4">
            <a:extLst>
              <a:ext uri="{FF2B5EF4-FFF2-40B4-BE49-F238E27FC236}">
                <a16:creationId xmlns:a16="http://schemas.microsoft.com/office/drawing/2014/main" id="{4C3831E3-9E25-E94A-AC7D-5EAF04A7FD5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A1DA710-A0D6-874D-968B-9F2567B1B1D7}"/>
              </a:ext>
            </a:extLst>
          </p:cNvPr>
          <p:cNvSpPr>
            <a:spLocks noGrp="1"/>
          </p:cNvSpPr>
          <p:nvPr>
            <p:ph type="sldNum" sz="quarter" idx="12"/>
          </p:nvPr>
        </p:nvSpPr>
        <p:spPr/>
        <p:txBody>
          <a:bodyPr/>
          <a:lstStyle/>
          <a:p>
            <a:fld id="{C242FC84-7891-F740-B8A1-EC98BEFAEA4C}" type="slidenum">
              <a:rPr lang="en-GB" smtClean="0"/>
              <a:t>‹#›</a:t>
            </a:fld>
            <a:endParaRPr lang="en-GB" dirty="0"/>
          </a:p>
        </p:txBody>
      </p:sp>
    </p:spTree>
    <p:extLst>
      <p:ext uri="{BB962C8B-B14F-4D97-AF65-F5344CB8AC3E}">
        <p14:creationId xmlns:p14="http://schemas.microsoft.com/office/powerpoint/2010/main" val="2859127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HANK YOU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4B11B8-35F1-3144-A08B-30821D847822}"/>
              </a:ext>
            </a:extLst>
          </p:cNvPr>
          <p:cNvSpPr>
            <a:spLocks noGrp="1"/>
          </p:cNvSpPr>
          <p:nvPr>
            <p:ph type="sldNum" sz="quarter" idx="10"/>
          </p:nvPr>
        </p:nvSpPr>
        <p:spPr/>
        <p:txBody>
          <a:bodyPr/>
          <a:lstStyle>
            <a:lvl1pPr>
              <a:defRPr/>
            </a:lvl1pPr>
          </a:lstStyle>
          <a:p>
            <a:fld id="{C242FC84-7891-F740-B8A1-EC98BEFAEA4C}" type="slidenum">
              <a:rPr lang="en-GB" smtClean="0"/>
              <a:t>‹#›</a:t>
            </a:fld>
            <a:endParaRPr lang="en-GB" dirty="0"/>
          </a:p>
        </p:txBody>
      </p:sp>
      <p:sp>
        <p:nvSpPr>
          <p:cNvPr id="3" name="Footer Placeholder 2">
            <a:extLst>
              <a:ext uri="{FF2B5EF4-FFF2-40B4-BE49-F238E27FC236}">
                <a16:creationId xmlns:a16="http://schemas.microsoft.com/office/drawing/2014/main" id="{677645DC-C738-D940-B76E-79AFFED9BC53}"/>
              </a:ext>
            </a:extLst>
          </p:cNvPr>
          <p:cNvSpPr>
            <a:spLocks noGrp="1"/>
          </p:cNvSpPr>
          <p:nvPr>
            <p:ph type="ftr" sz="quarter" idx="11"/>
          </p:nvPr>
        </p:nvSpPr>
        <p:spPr/>
        <p:txBody>
          <a:bodyPr/>
          <a:lstStyle>
            <a:lvl1pPr>
              <a:defRPr/>
            </a:lvl1pPr>
          </a:lstStyle>
          <a:p>
            <a:endParaRPr lang="en-GB" dirty="0"/>
          </a:p>
        </p:txBody>
      </p:sp>
      <p:sp>
        <p:nvSpPr>
          <p:cNvPr id="4" name="Date Placeholder 3">
            <a:extLst>
              <a:ext uri="{FF2B5EF4-FFF2-40B4-BE49-F238E27FC236}">
                <a16:creationId xmlns:a16="http://schemas.microsoft.com/office/drawing/2014/main" id="{2D516023-068E-DE4D-80B7-C846E08FFC75}"/>
              </a:ext>
            </a:extLst>
          </p:cNvPr>
          <p:cNvSpPr>
            <a:spLocks noGrp="1"/>
          </p:cNvSpPr>
          <p:nvPr>
            <p:ph type="dt" sz="half" idx="12"/>
          </p:nvPr>
        </p:nvSpPr>
        <p:spPr/>
        <p:txBody>
          <a:bodyPr/>
          <a:lstStyle>
            <a:lvl1pPr>
              <a:defRPr/>
            </a:lvl1pPr>
          </a:lstStyle>
          <a:p>
            <a:fld id="{86608498-5BAA-4343-897A-C209B0621B91}" type="datetime1">
              <a:rPr lang="en-GB" smtClean="0"/>
              <a:t>19/04/2023</a:t>
            </a:fld>
            <a:endParaRPr lang="en-GB" dirty="0"/>
          </a:p>
        </p:txBody>
      </p:sp>
      <p:sp>
        <p:nvSpPr>
          <p:cNvPr id="6" name="Title 5">
            <a:extLst>
              <a:ext uri="{FF2B5EF4-FFF2-40B4-BE49-F238E27FC236}">
                <a16:creationId xmlns:a16="http://schemas.microsoft.com/office/drawing/2014/main" id="{DFAA4C54-79BF-4F4F-A796-797C615B795B}"/>
              </a:ext>
            </a:extLst>
          </p:cNvPr>
          <p:cNvSpPr>
            <a:spLocks noGrp="1"/>
          </p:cNvSpPr>
          <p:nvPr>
            <p:ph type="title"/>
          </p:nvPr>
        </p:nvSpPr>
        <p:spPr>
          <a:xfrm>
            <a:off x="609600" y="2339787"/>
            <a:ext cx="10972800" cy="1815353"/>
          </a:xfrm>
        </p:spPr>
        <p:txBody>
          <a:bodyPr/>
          <a:lstStyle/>
          <a:p>
            <a:r>
              <a:rPr lang="en-GB"/>
              <a:t>Click to edit Master title style</a:t>
            </a:r>
            <a:endParaRPr lang="en-GB" dirty="0"/>
          </a:p>
        </p:txBody>
      </p:sp>
    </p:spTree>
    <p:extLst>
      <p:ext uri="{BB962C8B-B14F-4D97-AF65-F5344CB8AC3E}">
        <p14:creationId xmlns:p14="http://schemas.microsoft.com/office/powerpoint/2010/main" val="1487173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095DB57-4F33-404A-8884-2AAAD87FF74F}"/>
              </a:ext>
            </a:extLst>
          </p:cNvPr>
          <p:cNvSpPr>
            <a:spLocks noGrp="1"/>
          </p:cNvSpPr>
          <p:nvPr>
            <p:ph type="dt" sz="half" idx="10"/>
          </p:nvPr>
        </p:nvSpPr>
        <p:spPr/>
        <p:txBody>
          <a:bodyPr/>
          <a:lstStyle>
            <a:lvl1pPr>
              <a:defRPr/>
            </a:lvl1pPr>
          </a:lstStyle>
          <a:p>
            <a:fld id="{3FC8B869-BDA3-40BA-8096-A70ED7364A6A}" type="datetime1">
              <a:rPr lang="en-GB" smtClean="0"/>
              <a:t>19/04/2023</a:t>
            </a:fld>
            <a:endParaRPr lang="en-GB" dirty="0"/>
          </a:p>
        </p:txBody>
      </p:sp>
      <p:sp>
        <p:nvSpPr>
          <p:cNvPr id="3" name="Footer Placeholder 4">
            <a:extLst>
              <a:ext uri="{FF2B5EF4-FFF2-40B4-BE49-F238E27FC236}">
                <a16:creationId xmlns:a16="http://schemas.microsoft.com/office/drawing/2014/main" id="{B15CD1A6-172A-461E-8DA0-5B4963643FCF}"/>
              </a:ext>
            </a:extLst>
          </p:cNvPr>
          <p:cNvSpPr>
            <a:spLocks noGrp="1"/>
          </p:cNvSpPr>
          <p:nvPr>
            <p:ph type="ftr" sz="quarter" idx="11"/>
          </p:nvPr>
        </p:nvSpPr>
        <p:spPr/>
        <p:txBody>
          <a:bodyPr/>
          <a:lstStyle>
            <a:lvl1pPr>
              <a:defRPr/>
            </a:lvl1pPr>
          </a:lstStyle>
          <a:p>
            <a:endParaRPr lang="en-GB" dirty="0"/>
          </a:p>
        </p:txBody>
      </p:sp>
      <p:sp>
        <p:nvSpPr>
          <p:cNvPr id="4" name="Slide Number Placeholder 5">
            <a:extLst>
              <a:ext uri="{FF2B5EF4-FFF2-40B4-BE49-F238E27FC236}">
                <a16:creationId xmlns:a16="http://schemas.microsoft.com/office/drawing/2014/main" id="{26AE925E-195D-42C9-912B-B3E316330299}"/>
              </a:ext>
            </a:extLst>
          </p:cNvPr>
          <p:cNvSpPr>
            <a:spLocks noGrp="1"/>
          </p:cNvSpPr>
          <p:nvPr>
            <p:ph type="sldNum" sz="quarter" idx="12"/>
          </p:nvPr>
        </p:nvSpPr>
        <p:spPr/>
        <p:txBody>
          <a:bodyPr/>
          <a:lstStyle>
            <a:lvl1pPr>
              <a:defRPr/>
            </a:lvl1pPr>
          </a:lstStyle>
          <a:p>
            <a:fld id="{C242FC84-7891-F740-B8A1-EC98BEFAEA4C}" type="slidenum">
              <a:rPr lang="en-GB" smtClean="0"/>
              <a:t>‹#›</a:t>
            </a:fld>
            <a:endParaRPr lang="en-GB" dirty="0"/>
          </a:p>
        </p:txBody>
      </p:sp>
    </p:spTree>
    <p:extLst>
      <p:ext uri="{BB962C8B-B14F-4D97-AF65-F5344CB8AC3E}">
        <p14:creationId xmlns:p14="http://schemas.microsoft.com/office/powerpoint/2010/main" val="1939067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E0144485-63A0-4F80-A2BE-4E4EC60DB636}" type="datetime1">
              <a:rPr lang="en-GB" smtClean="0">
                <a:solidFill>
                  <a:prstClr val="black">
                    <a:tint val="75000"/>
                  </a:prstClr>
                </a:solidFill>
              </a:rPr>
              <a:t>19/04/2023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DDF82E0-F617-466A-8989-E6F91EEE8384}" type="slidenum">
              <a:rPr lang="en-US" altLang="en-US"/>
              <a:pPr/>
              <a:t>‹#›</a:t>
            </a:fld>
            <a:endParaRPr lang="en-US" altLang="en-US" dirty="0"/>
          </a:p>
        </p:txBody>
      </p:sp>
    </p:spTree>
    <p:extLst>
      <p:ext uri="{BB962C8B-B14F-4D97-AF65-F5344CB8AC3E}">
        <p14:creationId xmlns:p14="http://schemas.microsoft.com/office/powerpoint/2010/main" val="2483288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a:extLst>
              <a:ext uri="{FF2B5EF4-FFF2-40B4-BE49-F238E27FC236}">
                <a16:creationId xmlns:a16="http://schemas.microsoft.com/office/drawing/2014/main" id="{84C3B828-2406-0048-B594-6420DCAE2094}"/>
              </a:ext>
            </a:extLst>
          </p:cNvPr>
          <p:cNvSpPr>
            <a:spLocks noGrp="1" noChangeArrowheads="1"/>
          </p:cNvSpPr>
          <p:nvPr>
            <p:ph type="dt" sz="half" idx="10"/>
          </p:nvPr>
        </p:nvSpPr>
        <p:spPr>
          <a:ln/>
        </p:spPr>
        <p:txBody>
          <a:bodyPr/>
          <a:lstStyle>
            <a:lvl1pPr>
              <a:defRPr/>
            </a:lvl1pPr>
          </a:lstStyle>
          <a:p>
            <a:pPr>
              <a:defRPr/>
            </a:pPr>
            <a:fld id="{10F63FA4-0A93-4226-B272-8EBC8974D282}" type="datetime1">
              <a:rPr lang="en-GB" smtClean="0"/>
              <a:t>19/04/2023</a:t>
            </a:fld>
            <a:endParaRPr lang="en-US" dirty="0"/>
          </a:p>
        </p:txBody>
      </p:sp>
      <p:sp>
        <p:nvSpPr>
          <p:cNvPr id="6" name="Rectangle 5">
            <a:extLst>
              <a:ext uri="{FF2B5EF4-FFF2-40B4-BE49-F238E27FC236}">
                <a16:creationId xmlns:a16="http://schemas.microsoft.com/office/drawing/2014/main" id="{00A8B061-441B-3B4C-A7E1-3035A83B28B4}"/>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F3C303AC-D829-3943-A9DA-BF6185186898}"/>
              </a:ext>
            </a:extLst>
          </p:cNvPr>
          <p:cNvSpPr>
            <a:spLocks noGrp="1" noChangeArrowheads="1"/>
          </p:cNvSpPr>
          <p:nvPr>
            <p:ph type="sldNum" sz="quarter" idx="12"/>
          </p:nvPr>
        </p:nvSpPr>
        <p:spPr>
          <a:ln/>
        </p:spPr>
        <p:txBody>
          <a:bodyPr/>
          <a:lstStyle>
            <a:lvl1pPr>
              <a:defRPr/>
            </a:lvl1pPr>
          </a:lstStyle>
          <a:p>
            <a:fld id="{1FE3AC27-B673-CC49-8B57-C2C2740E502F}" type="slidenum">
              <a:rPr lang="en-US" altLang="en-US"/>
              <a:pPr/>
              <a:t>‹#›</a:t>
            </a:fld>
            <a:endParaRPr lang="en-US" altLang="en-US" dirty="0"/>
          </a:p>
        </p:txBody>
      </p:sp>
    </p:spTree>
    <p:extLst>
      <p:ext uri="{BB962C8B-B14F-4D97-AF65-F5344CB8AC3E}">
        <p14:creationId xmlns:p14="http://schemas.microsoft.com/office/powerpoint/2010/main" val="524361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13713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26AC-D937-494A-8992-DB28407DFC2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FCADB2B-BCE8-E649-9535-7FFC56E117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47DF428-0FDD-184E-9792-C796C11562BE}"/>
              </a:ext>
            </a:extLst>
          </p:cNvPr>
          <p:cNvSpPr>
            <a:spLocks noGrp="1"/>
          </p:cNvSpPr>
          <p:nvPr>
            <p:ph type="dt" sz="half" idx="10"/>
          </p:nvPr>
        </p:nvSpPr>
        <p:spPr/>
        <p:txBody>
          <a:bodyPr/>
          <a:lstStyle/>
          <a:p>
            <a:fld id="{96EF4A47-BAC2-4796-87F1-F2929615DD02}" type="datetime1">
              <a:rPr lang="en-GB" smtClean="0"/>
              <a:t>19/04/2023</a:t>
            </a:fld>
            <a:endParaRPr lang="en-GB" dirty="0"/>
          </a:p>
        </p:txBody>
      </p:sp>
      <p:sp>
        <p:nvSpPr>
          <p:cNvPr id="5" name="Footer Placeholder 4">
            <a:extLst>
              <a:ext uri="{FF2B5EF4-FFF2-40B4-BE49-F238E27FC236}">
                <a16:creationId xmlns:a16="http://schemas.microsoft.com/office/drawing/2014/main" id="{D93D7108-15C7-1249-9FF1-7B99AAD6B8C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0300E41-90DD-2740-BB99-B0B98C6478FC}"/>
              </a:ext>
            </a:extLst>
          </p:cNvPr>
          <p:cNvSpPr>
            <a:spLocks noGrp="1"/>
          </p:cNvSpPr>
          <p:nvPr>
            <p:ph type="sldNum" sz="quarter" idx="12"/>
          </p:nvPr>
        </p:nvSpPr>
        <p:spPr/>
        <p:txBody>
          <a:bodyPr/>
          <a:lstStyle/>
          <a:p>
            <a:fld id="{18A307A1-3EE8-4A4C-A314-E9CC2C94CD6F}" type="slidenum">
              <a:rPr lang="en-GB" smtClean="0"/>
              <a:t>‹#›</a:t>
            </a:fld>
            <a:endParaRPr lang="en-GB" dirty="0"/>
          </a:p>
        </p:txBody>
      </p:sp>
    </p:spTree>
    <p:extLst>
      <p:ext uri="{BB962C8B-B14F-4D97-AF65-F5344CB8AC3E}">
        <p14:creationId xmlns:p14="http://schemas.microsoft.com/office/powerpoint/2010/main" val="3855272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1">
            <a:extLst>
              <a:ext uri="{FF2B5EF4-FFF2-40B4-BE49-F238E27FC236}">
                <a16:creationId xmlns:a16="http://schemas.microsoft.com/office/drawing/2014/main" id="{062BB24B-4822-9948-A8EB-B591B9157672}"/>
              </a:ext>
            </a:extLst>
          </p:cNvPr>
          <p:cNvSpPr>
            <a:spLocks noGrp="1"/>
          </p:cNvSpPr>
          <p:nvPr>
            <p:ph type="sldNum" sz="quarter" idx="10"/>
          </p:nvPr>
        </p:nvSpPr>
        <p:spPr/>
        <p:txBody>
          <a:bodyPr/>
          <a:lstStyle>
            <a:lvl1pPr>
              <a:defRPr/>
            </a:lvl1pPr>
          </a:lstStyle>
          <a:p>
            <a:fld id="{07477324-DFD1-2248-8733-B36E37F5C7EC}" type="slidenum">
              <a:rPr lang="en-GB" smtClean="0"/>
              <a:t>‹#›</a:t>
            </a:fld>
            <a:endParaRPr lang="en-GB" dirty="0"/>
          </a:p>
        </p:txBody>
      </p:sp>
      <p:sp>
        <p:nvSpPr>
          <p:cNvPr id="5" name="Footer Placeholder 2">
            <a:extLst>
              <a:ext uri="{FF2B5EF4-FFF2-40B4-BE49-F238E27FC236}">
                <a16:creationId xmlns:a16="http://schemas.microsoft.com/office/drawing/2014/main" id="{46F0ED8C-2D2F-F747-93CD-7AB6BF7E3119}"/>
              </a:ext>
            </a:extLst>
          </p:cNvPr>
          <p:cNvSpPr>
            <a:spLocks noGrp="1"/>
          </p:cNvSpPr>
          <p:nvPr>
            <p:ph type="ftr" sz="quarter" idx="11"/>
          </p:nvPr>
        </p:nvSpPr>
        <p:spPr/>
        <p:txBody>
          <a:bodyPr/>
          <a:lstStyle>
            <a:lvl1pPr>
              <a:defRPr/>
            </a:lvl1pPr>
          </a:lstStyle>
          <a:p>
            <a:endParaRPr lang="en-GB" dirty="0"/>
          </a:p>
        </p:txBody>
      </p:sp>
      <p:sp>
        <p:nvSpPr>
          <p:cNvPr id="6" name="Date Placeholder 3">
            <a:extLst>
              <a:ext uri="{FF2B5EF4-FFF2-40B4-BE49-F238E27FC236}">
                <a16:creationId xmlns:a16="http://schemas.microsoft.com/office/drawing/2014/main" id="{2EA454DC-B33A-A142-A3CC-F3A6EEF97128}"/>
              </a:ext>
            </a:extLst>
          </p:cNvPr>
          <p:cNvSpPr>
            <a:spLocks noGrp="1"/>
          </p:cNvSpPr>
          <p:nvPr>
            <p:ph type="dt" sz="half" idx="12"/>
          </p:nvPr>
        </p:nvSpPr>
        <p:spPr/>
        <p:txBody>
          <a:bodyPr/>
          <a:lstStyle>
            <a:lvl1pPr>
              <a:defRPr/>
            </a:lvl1pPr>
          </a:lstStyle>
          <a:p>
            <a:fld id="{A8231018-6429-42AB-8797-B094F1BF7C41}" type="datetime1">
              <a:rPr lang="en-GB" smtClean="0"/>
              <a:t>19/04/2023</a:t>
            </a:fld>
            <a:endParaRPr lang="en-GB" dirty="0"/>
          </a:p>
        </p:txBody>
      </p:sp>
    </p:spTree>
    <p:extLst>
      <p:ext uri="{BB962C8B-B14F-4D97-AF65-F5344CB8AC3E}">
        <p14:creationId xmlns:p14="http://schemas.microsoft.com/office/powerpoint/2010/main" val="2967934888"/>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51424-7DE7-C040-B56C-0C44CD8C85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D6E8ADF-59FC-1642-B7CC-688E2E57494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CBE57AA-6C07-F040-9142-D97D97E1FDFD}"/>
              </a:ext>
            </a:extLst>
          </p:cNvPr>
          <p:cNvSpPr>
            <a:spLocks noGrp="1"/>
          </p:cNvSpPr>
          <p:nvPr>
            <p:ph type="dt" sz="half" idx="10"/>
          </p:nvPr>
        </p:nvSpPr>
        <p:spPr/>
        <p:txBody>
          <a:bodyPr/>
          <a:lstStyle/>
          <a:p>
            <a:fld id="{1D2DEBA2-3B81-454B-9559-269CC82AFEA1}" type="datetime1">
              <a:rPr lang="en-GB" smtClean="0"/>
              <a:t>19/04/2023</a:t>
            </a:fld>
            <a:endParaRPr lang="en-GB" dirty="0"/>
          </a:p>
        </p:txBody>
      </p:sp>
      <p:sp>
        <p:nvSpPr>
          <p:cNvPr id="5" name="Footer Placeholder 4">
            <a:extLst>
              <a:ext uri="{FF2B5EF4-FFF2-40B4-BE49-F238E27FC236}">
                <a16:creationId xmlns:a16="http://schemas.microsoft.com/office/drawing/2014/main" id="{BD023C59-914F-624B-B4F5-C64CB4AE9D3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F7AEBD3-D3C3-0D41-8D3F-55C632D046E0}"/>
              </a:ext>
            </a:extLst>
          </p:cNvPr>
          <p:cNvSpPr>
            <a:spLocks noGrp="1"/>
          </p:cNvSpPr>
          <p:nvPr>
            <p:ph type="sldNum" sz="quarter" idx="12"/>
          </p:nvPr>
        </p:nvSpPr>
        <p:spPr/>
        <p:txBody>
          <a:bodyPr/>
          <a:lstStyle/>
          <a:p>
            <a:fld id="{18A307A1-3EE8-4A4C-A314-E9CC2C94CD6F}" type="slidenum">
              <a:rPr lang="en-GB" smtClean="0"/>
              <a:t>‹#›</a:t>
            </a:fld>
            <a:endParaRPr lang="en-GB" dirty="0"/>
          </a:p>
        </p:txBody>
      </p:sp>
    </p:spTree>
    <p:extLst>
      <p:ext uri="{BB962C8B-B14F-4D97-AF65-F5344CB8AC3E}">
        <p14:creationId xmlns:p14="http://schemas.microsoft.com/office/powerpoint/2010/main" val="3212336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65CEA-B2AD-C440-962B-A500EC10E54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A11360E-8C57-4A45-B8B2-363432DC28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2115659-7146-CA48-8F13-962234429A17}"/>
              </a:ext>
            </a:extLst>
          </p:cNvPr>
          <p:cNvSpPr>
            <a:spLocks noGrp="1"/>
          </p:cNvSpPr>
          <p:nvPr>
            <p:ph type="dt" sz="half" idx="10"/>
          </p:nvPr>
        </p:nvSpPr>
        <p:spPr/>
        <p:txBody>
          <a:bodyPr/>
          <a:lstStyle/>
          <a:p>
            <a:fld id="{84F1F572-860B-4DEB-84A4-5D51080A0320}" type="datetime1">
              <a:rPr lang="en-GB" smtClean="0"/>
              <a:t>19/04/2023</a:t>
            </a:fld>
            <a:endParaRPr lang="en-GB" dirty="0"/>
          </a:p>
        </p:txBody>
      </p:sp>
      <p:sp>
        <p:nvSpPr>
          <p:cNvPr id="5" name="Footer Placeholder 4">
            <a:extLst>
              <a:ext uri="{FF2B5EF4-FFF2-40B4-BE49-F238E27FC236}">
                <a16:creationId xmlns:a16="http://schemas.microsoft.com/office/drawing/2014/main" id="{61A60113-2A23-5A49-97C2-A32954BA7E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981F09B-8EB7-CC47-81A1-0835793DEAF5}"/>
              </a:ext>
            </a:extLst>
          </p:cNvPr>
          <p:cNvSpPr>
            <a:spLocks noGrp="1"/>
          </p:cNvSpPr>
          <p:nvPr>
            <p:ph type="sldNum" sz="quarter" idx="12"/>
          </p:nvPr>
        </p:nvSpPr>
        <p:spPr/>
        <p:txBody>
          <a:bodyPr/>
          <a:lstStyle/>
          <a:p>
            <a:fld id="{18A307A1-3EE8-4A4C-A314-E9CC2C94CD6F}" type="slidenum">
              <a:rPr lang="en-GB" smtClean="0"/>
              <a:t>‹#›</a:t>
            </a:fld>
            <a:endParaRPr lang="en-GB" dirty="0"/>
          </a:p>
        </p:txBody>
      </p:sp>
    </p:spTree>
    <p:extLst>
      <p:ext uri="{BB962C8B-B14F-4D97-AF65-F5344CB8AC3E}">
        <p14:creationId xmlns:p14="http://schemas.microsoft.com/office/powerpoint/2010/main" val="939428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50F08-1BA5-9A44-ADD6-F7D7CBD9051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9E4EF5-B32F-8A4D-8AC9-F1CDDF1206B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2A40BF5-C0DF-A640-815D-6A4DB11DFCF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43A80CB-2513-574C-B457-9ADCA6EF6EFF}"/>
              </a:ext>
            </a:extLst>
          </p:cNvPr>
          <p:cNvSpPr>
            <a:spLocks noGrp="1"/>
          </p:cNvSpPr>
          <p:nvPr>
            <p:ph type="dt" sz="half" idx="10"/>
          </p:nvPr>
        </p:nvSpPr>
        <p:spPr/>
        <p:txBody>
          <a:bodyPr/>
          <a:lstStyle/>
          <a:p>
            <a:fld id="{0F7B2F16-B327-454B-A9C1-480B64BCD9D2}" type="datetime1">
              <a:rPr lang="en-GB" smtClean="0"/>
              <a:t>19/04/2023</a:t>
            </a:fld>
            <a:endParaRPr lang="en-GB" dirty="0"/>
          </a:p>
        </p:txBody>
      </p:sp>
      <p:sp>
        <p:nvSpPr>
          <p:cNvPr id="6" name="Footer Placeholder 5">
            <a:extLst>
              <a:ext uri="{FF2B5EF4-FFF2-40B4-BE49-F238E27FC236}">
                <a16:creationId xmlns:a16="http://schemas.microsoft.com/office/drawing/2014/main" id="{72F7217D-EADC-3B45-9FF7-0897FA083C0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06D6C00-DE3E-0044-B277-A7807AEE35FE}"/>
              </a:ext>
            </a:extLst>
          </p:cNvPr>
          <p:cNvSpPr>
            <a:spLocks noGrp="1"/>
          </p:cNvSpPr>
          <p:nvPr>
            <p:ph type="sldNum" sz="quarter" idx="12"/>
          </p:nvPr>
        </p:nvSpPr>
        <p:spPr/>
        <p:txBody>
          <a:bodyPr/>
          <a:lstStyle/>
          <a:p>
            <a:fld id="{18A307A1-3EE8-4A4C-A314-E9CC2C94CD6F}" type="slidenum">
              <a:rPr lang="en-GB" smtClean="0"/>
              <a:t>‹#›</a:t>
            </a:fld>
            <a:endParaRPr lang="en-GB" dirty="0"/>
          </a:p>
        </p:txBody>
      </p:sp>
    </p:spTree>
    <p:extLst>
      <p:ext uri="{BB962C8B-B14F-4D97-AF65-F5344CB8AC3E}">
        <p14:creationId xmlns:p14="http://schemas.microsoft.com/office/powerpoint/2010/main" val="2234458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F28E3-6C24-544D-84AE-002D687F5E3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0305897F-C72F-2E45-9ADF-E8A2AC7872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66D6127-0EF8-3A4B-9460-96D97B51A60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E371659-B7F7-7942-B8D9-97F7524FD9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5EC1AA5-4947-B247-AFCB-1A47345A7F9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B21D0E2-42CD-004B-B7F2-AE1DCABDD198}"/>
              </a:ext>
            </a:extLst>
          </p:cNvPr>
          <p:cNvSpPr>
            <a:spLocks noGrp="1"/>
          </p:cNvSpPr>
          <p:nvPr>
            <p:ph type="dt" sz="half" idx="10"/>
          </p:nvPr>
        </p:nvSpPr>
        <p:spPr/>
        <p:txBody>
          <a:bodyPr/>
          <a:lstStyle/>
          <a:p>
            <a:fld id="{42623BAA-2C85-466E-8AB8-1E0B679A9177}" type="datetime1">
              <a:rPr lang="en-GB" smtClean="0"/>
              <a:t>19/04/2023</a:t>
            </a:fld>
            <a:endParaRPr lang="en-GB" dirty="0"/>
          </a:p>
        </p:txBody>
      </p:sp>
      <p:sp>
        <p:nvSpPr>
          <p:cNvPr id="8" name="Footer Placeholder 7">
            <a:extLst>
              <a:ext uri="{FF2B5EF4-FFF2-40B4-BE49-F238E27FC236}">
                <a16:creationId xmlns:a16="http://schemas.microsoft.com/office/drawing/2014/main" id="{E6CB3853-130F-2A41-81D9-F27378E07C13}"/>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E5FF8F9F-22F2-294C-92AB-AEB410098455}"/>
              </a:ext>
            </a:extLst>
          </p:cNvPr>
          <p:cNvSpPr>
            <a:spLocks noGrp="1"/>
          </p:cNvSpPr>
          <p:nvPr>
            <p:ph type="sldNum" sz="quarter" idx="12"/>
          </p:nvPr>
        </p:nvSpPr>
        <p:spPr/>
        <p:txBody>
          <a:bodyPr/>
          <a:lstStyle/>
          <a:p>
            <a:fld id="{18A307A1-3EE8-4A4C-A314-E9CC2C94CD6F}" type="slidenum">
              <a:rPr lang="en-GB" smtClean="0"/>
              <a:t>‹#›</a:t>
            </a:fld>
            <a:endParaRPr lang="en-GB" dirty="0"/>
          </a:p>
        </p:txBody>
      </p:sp>
    </p:spTree>
    <p:extLst>
      <p:ext uri="{BB962C8B-B14F-4D97-AF65-F5344CB8AC3E}">
        <p14:creationId xmlns:p14="http://schemas.microsoft.com/office/powerpoint/2010/main" val="3547237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7E1-650E-4741-9B5E-9DF8B4735BB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7DBB869-0118-1047-BF66-64EDA7E0D133}"/>
              </a:ext>
            </a:extLst>
          </p:cNvPr>
          <p:cNvSpPr>
            <a:spLocks noGrp="1"/>
          </p:cNvSpPr>
          <p:nvPr>
            <p:ph type="dt" sz="half" idx="10"/>
          </p:nvPr>
        </p:nvSpPr>
        <p:spPr/>
        <p:txBody>
          <a:bodyPr/>
          <a:lstStyle/>
          <a:p>
            <a:fld id="{9F577165-2BDE-40BA-AAF1-5FB1163BCDF5}" type="datetime1">
              <a:rPr lang="en-GB" smtClean="0"/>
              <a:t>19/04/2023</a:t>
            </a:fld>
            <a:endParaRPr lang="en-GB" dirty="0"/>
          </a:p>
        </p:txBody>
      </p:sp>
      <p:sp>
        <p:nvSpPr>
          <p:cNvPr id="4" name="Footer Placeholder 3">
            <a:extLst>
              <a:ext uri="{FF2B5EF4-FFF2-40B4-BE49-F238E27FC236}">
                <a16:creationId xmlns:a16="http://schemas.microsoft.com/office/drawing/2014/main" id="{49F95D54-09AD-CD4D-AC6F-23D1F0414E6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F509AB8-35BB-0B46-A7B8-FBC58006450A}"/>
              </a:ext>
            </a:extLst>
          </p:cNvPr>
          <p:cNvSpPr>
            <a:spLocks noGrp="1"/>
          </p:cNvSpPr>
          <p:nvPr>
            <p:ph type="sldNum" sz="quarter" idx="12"/>
          </p:nvPr>
        </p:nvSpPr>
        <p:spPr/>
        <p:txBody>
          <a:bodyPr/>
          <a:lstStyle/>
          <a:p>
            <a:fld id="{18A307A1-3EE8-4A4C-A314-E9CC2C94CD6F}" type="slidenum">
              <a:rPr lang="en-GB" smtClean="0"/>
              <a:t>‹#›</a:t>
            </a:fld>
            <a:endParaRPr lang="en-GB" dirty="0"/>
          </a:p>
        </p:txBody>
      </p:sp>
    </p:spTree>
    <p:extLst>
      <p:ext uri="{BB962C8B-B14F-4D97-AF65-F5344CB8AC3E}">
        <p14:creationId xmlns:p14="http://schemas.microsoft.com/office/powerpoint/2010/main" val="136480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CA93BB-14DC-B144-9049-A48515CD476F}"/>
              </a:ext>
            </a:extLst>
          </p:cNvPr>
          <p:cNvSpPr>
            <a:spLocks noGrp="1"/>
          </p:cNvSpPr>
          <p:nvPr>
            <p:ph type="dt" sz="half" idx="10"/>
          </p:nvPr>
        </p:nvSpPr>
        <p:spPr/>
        <p:txBody>
          <a:bodyPr/>
          <a:lstStyle/>
          <a:p>
            <a:fld id="{D7FAB792-9B57-459E-8E4C-A53B6890E2F7}" type="datetime1">
              <a:rPr lang="en-GB" smtClean="0"/>
              <a:t>19/04/2023</a:t>
            </a:fld>
            <a:endParaRPr lang="en-GB" dirty="0"/>
          </a:p>
        </p:txBody>
      </p:sp>
      <p:sp>
        <p:nvSpPr>
          <p:cNvPr id="3" name="Footer Placeholder 2">
            <a:extLst>
              <a:ext uri="{FF2B5EF4-FFF2-40B4-BE49-F238E27FC236}">
                <a16:creationId xmlns:a16="http://schemas.microsoft.com/office/drawing/2014/main" id="{327F091E-29D2-A043-B54F-FDA465DB015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1DBF2ED-6BB3-B646-B858-B88703B100B3}"/>
              </a:ext>
            </a:extLst>
          </p:cNvPr>
          <p:cNvSpPr>
            <a:spLocks noGrp="1"/>
          </p:cNvSpPr>
          <p:nvPr>
            <p:ph type="sldNum" sz="quarter" idx="12"/>
          </p:nvPr>
        </p:nvSpPr>
        <p:spPr/>
        <p:txBody>
          <a:bodyPr/>
          <a:lstStyle/>
          <a:p>
            <a:fld id="{18A307A1-3EE8-4A4C-A314-E9CC2C94CD6F}" type="slidenum">
              <a:rPr lang="en-GB" smtClean="0"/>
              <a:t>‹#›</a:t>
            </a:fld>
            <a:endParaRPr lang="en-GB" dirty="0"/>
          </a:p>
        </p:txBody>
      </p:sp>
    </p:spTree>
    <p:extLst>
      <p:ext uri="{BB962C8B-B14F-4D97-AF65-F5344CB8AC3E}">
        <p14:creationId xmlns:p14="http://schemas.microsoft.com/office/powerpoint/2010/main" val="2822046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0A87-48B9-6F4D-8DA5-BC15B04C0E8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AA9351E-33C9-6C49-936D-ACD848298D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CC662772-64CE-4842-86BF-5584757E0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D55A478-13C9-3143-AF73-F392080206F0}"/>
              </a:ext>
            </a:extLst>
          </p:cNvPr>
          <p:cNvSpPr>
            <a:spLocks noGrp="1"/>
          </p:cNvSpPr>
          <p:nvPr>
            <p:ph type="dt" sz="half" idx="10"/>
          </p:nvPr>
        </p:nvSpPr>
        <p:spPr/>
        <p:txBody>
          <a:bodyPr/>
          <a:lstStyle/>
          <a:p>
            <a:fld id="{ED55CF17-4024-45B9-AC8B-F2F896E27D66}" type="datetime1">
              <a:rPr lang="en-GB" smtClean="0"/>
              <a:t>19/04/2023</a:t>
            </a:fld>
            <a:endParaRPr lang="en-GB" dirty="0"/>
          </a:p>
        </p:txBody>
      </p:sp>
      <p:sp>
        <p:nvSpPr>
          <p:cNvPr id="6" name="Footer Placeholder 5">
            <a:extLst>
              <a:ext uri="{FF2B5EF4-FFF2-40B4-BE49-F238E27FC236}">
                <a16:creationId xmlns:a16="http://schemas.microsoft.com/office/drawing/2014/main" id="{541ACB77-D15A-9E4A-92F0-DDE63B2164D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4329C91-1EC6-1D4D-99D5-5D85D464EFF7}"/>
              </a:ext>
            </a:extLst>
          </p:cNvPr>
          <p:cNvSpPr>
            <a:spLocks noGrp="1"/>
          </p:cNvSpPr>
          <p:nvPr>
            <p:ph type="sldNum" sz="quarter" idx="12"/>
          </p:nvPr>
        </p:nvSpPr>
        <p:spPr/>
        <p:txBody>
          <a:bodyPr/>
          <a:lstStyle/>
          <a:p>
            <a:fld id="{18A307A1-3EE8-4A4C-A314-E9CC2C94CD6F}" type="slidenum">
              <a:rPr lang="en-GB" smtClean="0"/>
              <a:t>‹#›</a:t>
            </a:fld>
            <a:endParaRPr lang="en-GB" dirty="0"/>
          </a:p>
        </p:txBody>
      </p:sp>
    </p:spTree>
    <p:extLst>
      <p:ext uri="{BB962C8B-B14F-4D97-AF65-F5344CB8AC3E}">
        <p14:creationId xmlns:p14="http://schemas.microsoft.com/office/powerpoint/2010/main" val="27217518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FAC76-3A0C-9147-8BE5-A9708A46C96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F3391A7-1AD6-974C-AB80-50FC5FAEF7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F6E86667-1ED4-8D4C-AB87-4C7FB629AC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FEECDD0-DACA-374E-B8F8-7B6FC355A34D}"/>
              </a:ext>
            </a:extLst>
          </p:cNvPr>
          <p:cNvSpPr>
            <a:spLocks noGrp="1"/>
          </p:cNvSpPr>
          <p:nvPr>
            <p:ph type="dt" sz="half" idx="10"/>
          </p:nvPr>
        </p:nvSpPr>
        <p:spPr/>
        <p:txBody>
          <a:bodyPr/>
          <a:lstStyle/>
          <a:p>
            <a:fld id="{E6A39CF9-EC93-480D-83BD-44875E7B602F}" type="datetime1">
              <a:rPr lang="en-GB" smtClean="0"/>
              <a:t>19/04/2023</a:t>
            </a:fld>
            <a:endParaRPr lang="en-GB" dirty="0"/>
          </a:p>
        </p:txBody>
      </p:sp>
      <p:sp>
        <p:nvSpPr>
          <p:cNvPr id="6" name="Footer Placeholder 5">
            <a:extLst>
              <a:ext uri="{FF2B5EF4-FFF2-40B4-BE49-F238E27FC236}">
                <a16:creationId xmlns:a16="http://schemas.microsoft.com/office/drawing/2014/main" id="{808D31BA-74A5-924E-A752-C7C20F3F489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6DE121C-4520-7946-999E-298BCA5A1431}"/>
              </a:ext>
            </a:extLst>
          </p:cNvPr>
          <p:cNvSpPr>
            <a:spLocks noGrp="1"/>
          </p:cNvSpPr>
          <p:nvPr>
            <p:ph type="sldNum" sz="quarter" idx="12"/>
          </p:nvPr>
        </p:nvSpPr>
        <p:spPr/>
        <p:txBody>
          <a:bodyPr/>
          <a:lstStyle/>
          <a:p>
            <a:fld id="{18A307A1-3EE8-4A4C-A314-E9CC2C94CD6F}" type="slidenum">
              <a:rPr lang="en-GB" smtClean="0"/>
              <a:t>‹#›</a:t>
            </a:fld>
            <a:endParaRPr lang="en-GB" dirty="0"/>
          </a:p>
        </p:txBody>
      </p:sp>
    </p:spTree>
    <p:extLst>
      <p:ext uri="{BB962C8B-B14F-4D97-AF65-F5344CB8AC3E}">
        <p14:creationId xmlns:p14="http://schemas.microsoft.com/office/powerpoint/2010/main" val="206834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A5C17-02D3-FD43-BCA5-E618A52D236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DBB29AD-DA51-4741-944F-5707527A5A1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2CCF087-B58D-8A43-8E78-0A5D6774C67C}"/>
              </a:ext>
            </a:extLst>
          </p:cNvPr>
          <p:cNvSpPr>
            <a:spLocks noGrp="1"/>
          </p:cNvSpPr>
          <p:nvPr>
            <p:ph type="dt" sz="half" idx="10"/>
          </p:nvPr>
        </p:nvSpPr>
        <p:spPr/>
        <p:txBody>
          <a:bodyPr/>
          <a:lstStyle/>
          <a:p>
            <a:fld id="{CD480DD7-BF24-4AF4-BC17-5576CB573639}" type="datetime1">
              <a:rPr lang="en-GB" smtClean="0"/>
              <a:t>19/04/2023</a:t>
            </a:fld>
            <a:endParaRPr lang="en-GB" dirty="0"/>
          </a:p>
        </p:txBody>
      </p:sp>
      <p:sp>
        <p:nvSpPr>
          <p:cNvPr id="5" name="Footer Placeholder 4">
            <a:extLst>
              <a:ext uri="{FF2B5EF4-FFF2-40B4-BE49-F238E27FC236}">
                <a16:creationId xmlns:a16="http://schemas.microsoft.com/office/drawing/2014/main" id="{BD2B4A10-15A2-C941-9FF8-81D8F7E589B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F680979-1CF2-0A4C-94C0-C4E00691F104}"/>
              </a:ext>
            </a:extLst>
          </p:cNvPr>
          <p:cNvSpPr>
            <a:spLocks noGrp="1"/>
          </p:cNvSpPr>
          <p:nvPr>
            <p:ph type="sldNum" sz="quarter" idx="12"/>
          </p:nvPr>
        </p:nvSpPr>
        <p:spPr/>
        <p:txBody>
          <a:bodyPr/>
          <a:lstStyle/>
          <a:p>
            <a:fld id="{18A307A1-3EE8-4A4C-A314-E9CC2C94CD6F}" type="slidenum">
              <a:rPr lang="en-GB" smtClean="0"/>
              <a:t>‹#›</a:t>
            </a:fld>
            <a:endParaRPr lang="en-GB" dirty="0"/>
          </a:p>
        </p:txBody>
      </p:sp>
    </p:spTree>
    <p:extLst>
      <p:ext uri="{BB962C8B-B14F-4D97-AF65-F5344CB8AC3E}">
        <p14:creationId xmlns:p14="http://schemas.microsoft.com/office/powerpoint/2010/main" val="2839045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BCF6BB-9DBD-434A-AA43-39911E4F20F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0DEE9C7-BE1B-F340-81A3-92C362B96D1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88D20C9-B496-0743-8B44-BA2FF33249D8}"/>
              </a:ext>
            </a:extLst>
          </p:cNvPr>
          <p:cNvSpPr>
            <a:spLocks noGrp="1"/>
          </p:cNvSpPr>
          <p:nvPr>
            <p:ph type="dt" sz="half" idx="10"/>
          </p:nvPr>
        </p:nvSpPr>
        <p:spPr/>
        <p:txBody>
          <a:bodyPr/>
          <a:lstStyle/>
          <a:p>
            <a:fld id="{602F8019-3FFD-400C-AE8A-E67D3676E2F4}" type="datetime1">
              <a:rPr lang="en-GB" smtClean="0"/>
              <a:t>19/04/2023</a:t>
            </a:fld>
            <a:endParaRPr lang="en-GB" dirty="0"/>
          </a:p>
        </p:txBody>
      </p:sp>
      <p:sp>
        <p:nvSpPr>
          <p:cNvPr id="5" name="Footer Placeholder 4">
            <a:extLst>
              <a:ext uri="{FF2B5EF4-FFF2-40B4-BE49-F238E27FC236}">
                <a16:creationId xmlns:a16="http://schemas.microsoft.com/office/drawing/2014/main" id="{256E0E2D-03F5-5744-8CE1-0D8CFC0E68F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87F5306-7545-4848-8B13-C80616FFBC78}"/>
              </a:ext>
            </a:extLst>
          </p:cNvPr>
          <p:cNvSpPr>
            <a:spLocks noGrp="1"/>
          </p:cNvSpPr>
          <p:nvPr>
            <p:ph type="sldNum" sz="quarter" idx="12"/>
          </p:nvPr>
        </p:nvSpPr>
        <p:spPr/>
        <p:txBody>
          <a:bodyPr/>
          <a:lstStyle/>
          <a:p>
            <a:fld id="{18A307A1-3EE8-4A4C-A314-E9CC2C94CD6F}" type="slidenum">
              <a:rPr lang="en-GB" smtClean="0"/>
              <a:t>‹#›</a:t>
            </a:fld>
            <a:endParaRPr lang="en-GB" dirty="0"/>
          </a:p>
        </p:txBody>
      </p:sp>
    </p:spTree>
    <p:extLst>
      <p:ext uri="{BB962C8B-B14F-4D97-AF65-F5344CB8AC3E}">
        <p14:creationId xmlns:p14="http://schemas.microsoft.com/office/powerpoint/2010/main" val="3866500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5867400"/>
          </a:xfrm>
        </p:spPr>
        <p:txBody>
          <a:bodyPr/>
          <a:lstStyle>
            <a:lvl1pPr marL="0" indent="0">
              <a:buNone/>
              <a:defRPr sz="3200"/>
            </a:lvl1pPr>
          </a:lstStyle>
          <a:p>
            <a:pPr lvl="0"/>
            <a:r>
              <a:rPr lang="en-GB" noProof="0" dirty="0"/>
              <a:t>Click icon to add picture</a:t>
            </a:r>
            <a:endParaRPr lang="en-US" noProof="0" dirty="0"/>
          </a:p>
        </p:txBody>
      </p:sp>
      <p:sp>
        <p:nvSpPr>
          <p:cNvPr id="7" name="Title 6"/>
          <p:cNvSpPr>
            <a:spLocks noGrp="1"/>
          </p:cNvSpPr>
          <p:nvPr>
            <p:ph type="title"/>
          </p:nvPr>
        </p:nvSpPr>
        <p:spPr>
          <a:xfrm>
            <a:off x="978496" y="3429000"/>
            <a:ext cx="5320704" cy="1219200"/>
          </a:xfrm>
          <a:solidFill>
            <a:srgbClr val="216331"/>
          </a:solidFill>
        </p:spPr>
        <p:txBody>
          <a:bodyPr/>
          <a:lstStyle>
            <a:lvl1pPr algn="l">
              <a:defRPr sz="2800" cap="all" baseline="0">
                <a:solidFill>
                  <a:schemeClr val="bg1"/>
                </a:solidFill>
              </a:defRPr>
            </a:lvl1pPr>
          </a:lstStyle>
          <a:p>
            <a:r>
              <a:rPr lang="en-GB"/>
              <a:t>Click to edit Master title style</a:t>
            </a:r>
            <a:endParaRPr lang="en-US" dirty="0"/>
          </a:p>
        </p:txBody>
      </p:sp>
      <p:sp>
        <p:nvSpPr>
          <p:cNvPr id="3" name="Text Placeholder 2"/>
          <p:cNvSpPr>
            <a:spLocks noGrp="1"/>
          </p:cNvSpPr>
          <p:nvPr>
            <p:ph type="body" idx="1"/>
          </p:nvPr>
        </p:nvSpPr>
        <p:spPr>
          <a:xfrm>
            <a:off x="978496" y="4648200"/>
            <a:ext cx="5320704" cy="381000"/>
          </a:xfrm>
          <a:solidFill>
            <a:srgbClr val="216331"/>
          </a:solidFill>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5" name="Slide Number Placeholder 1">
            <a:extLst>
              <a:ext uri="{FF2B5EF4-FFF2-40B4-BE49-F238E27FC236}">
                <a16:creationId xmlns:a16="http://schemas.microsoft.com/office/drawing/2014/main" id="{E91659F4-7912-4840-A3EE-B14947DCAFB5}"/>
              </a:ext>
            </a:extLst>
          </p:cNvPr>
          <p:cNvSpPr>
            <a:spLocks noGrp="1"/>
          </p:cNvSpPr>
          <p:nvPr>
            <p:ph type="sldNum" sz="quarter" idx="11"/>
          </p:nvPr>
        </p:nvSpPr>
        <p:spPr/>
        <p:txBody>
          <a:bodyPr/>
          <a:lstStyle>
            <a:lvl1pPr>
              <a:defRPr/>
            </a:lvl1pPr>
          </a:lstStyle>
          <a:p>
            <a:fld id="{07477324-DFD1-2248-8733-B36E37F5C7EC}" type="slidenum">
              <a:rPr lang="en-GB" smtClean="0"/>
              <a:t>‹#›</a:t>
            </a:fld>
            <a:endParaRPr lang="en-GB" dirty="0"/>
          </a:p>
        </p:txBody>
      </p:sp>
      <p:sp>
        <p:nvSpPr>
          <p:cNvPr id="8" name="Footer Placeholder 2">
            <a:extLst>
              <a:ext uri="{FF2B5EF4-FFF2-40B4-BE49-F238E27FC236}">
                <a16:creationId xmlns:a16="http://schemas.microsoft.com/office/drawing/2014/main" id="{65949009-5964-0348-BF2F-303C0FFE9B07}"/>
              </a:ext>
            </a:extLst>
          </p:cNvPr>
          <p:cNvSpPr>
            <a:spLocks noGrp="1"/>
          </p:cNvSpPr>
          <p:nvPr>
            <p:ph type="ftr" sz="quarter" idx="12"/>
          </p:nvPr>
        </p:nvSpPr>
        <p:spPr/>
        <p:txBody>
          <a:bodyPr/>
          <a:lstStyle>
            <a:lvl1pPr>
              <a:defRPr/>
            </a:lvl1pPr>
          </a:lstStyle>
          <a:p>
            <a:endParaRPr lang="en-GB" dirty="0"/>
          </a:p>
        </p:txBody>
      </p:sp>
      <p:sp>
        <p:nvSpPr>
          <p:cNvPr id="9" name="Date Placeholder 3">
            <a:extLst>
              <a:ext uri="{FF2B5EF4-FFF2-40B4-BE49-F238E27FC236}">
                <a16:creationId xmlns:a16="http://schemas.microsoft.com/office/drawing/2014/main" id="{25E528CC-4D1B-B440-9E4C-2F96A0E77920}"/>
              </a:ext>
            </a:extLst>
          </p:cNvPr>
          <p:cNvSpPr>
            <a:spLocks noGrp="1"/>
          </p:cNvSpPr>
          <p:nvPr>
            <p:ph type="dt" sz="half" idx="13"/>
          </p:nvPr>
        </p:nvSpPr>
        <p:spPr/>
        <p:txBody>
          <a:bodyPr/>
          <a:lstStyle>
            <a:lvl1pPr>
              <a:defRPr/>
            </a:lvl1pPr>
          </a:lstStyle>
          <a:p>
            <a:fld id="{A5EDAE05-A2B2-487B-8780-B941FCE6815A}" type="datetime1">
              <a:rPr lang="en-GB" smtClean="0"/>
              <a:t>19/04/2023</a:t>
            </a:fld>
            <a:endParaRPr lang="en-GB" dirty="0"/>
          </a:p>
        </p:txBody>
      </p:sp>
    </p:spTree>
    <p:extLst>
      <p:ext uri="{BB962C8B-B14F-4D97-AF65-F5344CB8AC3E}">
        <p14:creationId xmlns:p14="http://schemas.microsoft.com/office/powerpoint/2010/main" val="2100024857"/>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1"/>
            <a:ext cx="10363200" cy="1470025"/>
          </a:xfrm>
        </p:spPr>
        <p:txBody>
          <a:bodyPr/>
          <a:lstStyle/>
          <a:p>
            <a:r>
              <a:rPr lang="en-GB"/>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18956" indent="0" algn="ctr">
              <a:buNone/>
              <a:defRPr/>
            </a:lvl2pPr>
            <a:lvl3pPr marL="1037915" indent="0" algn="ctr">
              <a:buNone/>
              <a:defRPr/>
            </a:lvl3pPr>
            <a:lvl4pPr marL="1556869" indent="0" algn="ctr">
              <a:buNone/>
              <a:defRPr/>
            </a:lvl4pPr>
            <a:lvl5pPr marL="2075828" indent="0" algn="ctr">
              <a:buNone/>
              <a:defRPr/>
            </a:lvl5pPr>
            <a:lvl6pPr marL="2594783" indent="0" algn="ctr">
              <a:buNone/>
              <a:defRPr/>
            </a:lvl6pPr>
            <a:lvl7pPr marL="3113742" indent="0" algn="ctr">
              <a:buNone/>
              <a:defRPr/>
            </a:lvl7pPr>
            <a:lvl8pPr marL="3632696" indent="0" algn="ctr">
              <a:buNone/>
              <a:defRPr/>
            </a:lvl8pPr>
            <a:lvl9pPr marL="4151652" indent="0" algn="ctr">
              <a:buNone/>
              <a:defRPr/>
            </a:lvl9pPr>
          </a:lstStyle>
          <a:p>
            <a:r>
              <a:rPr lang="en-GB"/>
              <a:t>Click to edit Master subtitle style</a:t>
            </a:r>
          </a:p>
        </p:txBody>
      </p:sp>
      <p:sp>
        <p:nvSpPr>
          <p:cNvPr id="4" name="Rectangle 4">
            <a:extLst>
              <a:ext uri="{FF2B5EF4-FFF2-40B4-BE49-F238E27FC236}">
                <a16:creationId xmlns:a16="http://schemas.microsoft.com/office/drawing/2014/main" id="{93CBAF02-4E77-3943-8160-D88941C764E4}"/>
              </a:ext>
            </a:extLst>
          </p:cNvPr>
          <p:cNvSpPr>
            <a:spLocks noGrp="1" noChangeArrowheads="1"/>
          </p:cNvSpPr>
          <p:nvPr>
            <p:ph type="dt" sz="half" idx="10"/>
          </p:nvPr>
        </p:nvSpPr>
        <p:spPr>
          <a:ln/>
        </p:spPr>
        <p:txBody>
          <a:bodyPr/>
          <a:lstStyle>
            <a:lvl1pPr>
              <a:defRPr/>
            </a:lvl1pPr>
          </a:lstStyle>
          <a:p>
            <a:pPr>
              <a:defRPr/>
            </a:pPr>
            <a:fld id="{DD4912AA-BC01-4A2A-8C82-C07AFCE75CBE}" type="datetime1">
              <a:rPr lang="en-GB" smtClean="0"/>
              <a:t>19/04/2023</a:t>
            </a:fld>
            <a:endParaRPr lang="en-US" dirty="0"/>
          </a:p>
        </p:txBody>
      </p:sp>
      <p:sp>
        <p:nvSpPr>
          <p:cNvPr id="5" name="Rectangle 5">
            <a:extLst>
              <a:ext uri="{FF2B5EF4-FFF2-40B4-BE49-F238E27FC236}">
                <a16:creationId xmlns:a16="http://schemas.microsoft.com/office/drawing/2014/main" id="{5F0440B8-2737-BD4A-B073-4D7F3C61BA5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B05BB07C-13EB-414F-988F-7D435B55CB2C}"/>
              </a:ext>
            </a:extLst>
          </p:cNvPr>
          <p:cNvSpPr>
            <a:spLocks noGrp="1" noChangeArrowheads="1"/>
          </p:cNvSpPr>
          <p:nvPr>
            <p:ph type="sldNum" sz="quarter" idx="12"/>
          </p:nvPr>
        </p:nvSpPr>
        <p:spPr>
          <a:ln/>
        </p:spPr>
        <p:txBody>
          <a:bodyPr/>
          <a:lstStyle>
            <a:lvl1pPr>
              <a:defRPr/>
            </a:lvl1pPr>
          </a:lstStyle>
          <a:p>
            <a:fld id="{422CA231-96AE-4647-9417-26F65FE48086}" type="slidenum">
              <a:rPr lang="en-US" altLang="en-US"/>
              <a:pPr/>
              <a:t>‹#›</a:t>
            </a:fld>
            <a:endParaRPr lang="en-US" altLang="en-US" dirty="0"/>
          </a:p>
        </p:txBody>
      </p:sp>
    </p:spTree>
    <p:extLst>
      <p:ext uri="{BB962C8B-B14F-4D97-AF65-F5344CB8AC3E}">
        <p14:creationId xmlns:p14="http://schemas.microsoft.com/office/powerpoint/2010/main" val="35093171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E21D6A0D-D9DA-994E-B048-3D9602FE5A91}"/>
              </a:ext>
            </a:extLst>
          </p:cNvPr>
          <p:cNvSpPr>
            <a:spLocks noGrp="1" noChangeArrowheads="1"/>
          </p:cNvSpPr>
          <p:nvPr>
            <p:ph type="dt" sz="half" idx="10"/>
          </p:nvPr>
        </p:nvSpPr>
        <p:spPr>
          <a:ln/>
        </p:spPr>
        <p:txBody>
          <a:bodyPr/>
          <a:lstStyle>
            <a:lvl1pPr>
              <a:defRPr/>
            </a:lvl1pPr>
          </a:lstStyle>
          <a:p>
            <a:pPr>
              <a:defRPr/>
            </a:pPr>
            <a:fld id="{414EA7A5-EC30-4EB1-A89B-062B32B21826}" type="datetime1">
              <a:rPr lang="en-GB" smtClean="0"/>
              <a:t>19/04/2023</a:t>
            </a:fld>
            <a:endParaRPr lang="en-US" dirty="0"/>
          </a:p>
        </p:txBody>
      </p:sp>
      <p:sp>
        <p:nvSpPr>
          <p:cNvPr id="5" name="Rectangle 5">
            <a:extLst>
              <a:ext uri="{FF2B5EF4-FFF2-40B4-BE49-F238E27FC236}">
                <a16:creationId xmlns:a16="http://schemas.microsoft.com/office/drawing/2014/main" id="{4F502FEF-C389-9847-9566-BECD7C1516E5}"/>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5DE58DD0-6974-D54A-A8DA-1E064800FBEB}"/>
              </a:ext>
            </a:extLst>
          </p:cNvPr>
          <p:cNvSpPr>
            <a:spLocks noGrp="1" noChangeArrowheads="1"/>
          </p:cNvSpPr>
          <p:nvPr>
            <p:ph type="sldNum" sz="quarter" idx="12"/>
          </p:nvPr>
        </p:nvSpPr>
        <p:spPr>
          <a:ln/>
        </p:spPr>
        <p:txBody>
          <a:bodyPr/>
          <a:lstStyle>
            <a:lvl1pPr>
              <a:defRPr/>
            </a:lvl1pPr>
          </a:lstStyle>
          <a:p>
            <a:fld id="{4C2108BC-5EB9-3145-9CF4-53DFFCDF64CE}" type="slidenum">
              <a:rPr lang="en-US" altLang="en-US"/>
              <a:pPr/>
              <a:t>‹#›</a:t>
            </a:fld>
            <a:endParaRPr lang="en-US" altLang="en-US" dirty="0"/>
          </a:p>
        </p:txBody>
      </p:sp>
    </p:spTree>
    <p:extLst>
      <p:ext uri="{BB962C8B-B14F-4D97-AF65-F5344CB8AC3E}">
        <p14:creationId xmlns:p14="http://schemas.microsoft.com/office/powerpoint/2010/main" val="38111608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533" b="1" cap="all"/>
            </a:lvl1pPr>
          </a:lstStyle>
          <a:p>
            <a:r>
              <a:rPr lang="en-GB"/>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267"/>
            </a:lvl1pPr>
            <a:lvl2pPr marL="518956" indent="0">
              <a:buNone/>
              <a:defRPr sz="2000"/>
            </a:lvl2pPr>
            <a:lvl3pPr marL="1037915" indent="0">
              <a:buNone/>
              <a:defRPr sz="1867"/>
            </a:lvl3pPr>
            <a:lvl4pPr marL="1556869" indent="0">
              <a:buNone/>
              <a:defRPr sz="1600"/>
            </a:lvl4pPr>
            <a:lvl5pPr marL="2075828" indent="0">
              <a:buNone/>
              <a:defRPr sz="1600"/>
            </a:lvl5pPr>
            <a:lvl6pPr marL="2594783" indent="0">
              <a:buNone/>
              <a:defRPr sz="1600"/>
            </a:lvl6pPr>
            <a:lvl7pPr marL="3113742" indent="0">
              <a:buNone/>
              <a:defRPr sz="1600"/>
            </a:lvl7pPr>
            <a:lvl8pPr marL="3632696" indent="0">
              <a:buNone/>
              <a:defRPr sz="1600"/>
            </a:lvl8pPr>
            <a:lvl9pPr marL="4151652" indent="0">
              <a:buNone/>
              <a:defRPr sz="1600"/>
            </a:lvl9pPr>
          </a:lstStyle>
          <a:p>
            <a:pPr lvl="0"/>
            <a:r>
              <a:rPr lang="en-GB"/>
              <a:t>Click to edit Master text styles</a:t>
            </a:r>
          </a:p>
        </p:txBody>
      </p:sp>
      <p:sp>
        <p:nvSpPr>
          <p:cNvPr id="4" name="Rectangle 4">
            <a:extLst>
              <a:ext uri="{FF2B5EF4-FFF2-40B4-BE49-F238E27FC236}">
                <a16:creationId xmlns:a16="http://schemas.microsoft.com/office/drawing/2014/main" id="{57D1E04B-126E-7342-B8AF-EC9E918633EF}"/>
              </a:ext>
            </a:extLst>
          </p:cNvPr>
          <p:cNvSpPr>
            <a:spLocks noGrp="1" noChangeArrowheads="1"/>
          </p:cNvSpPr>
          <p:nvPr>
            <p:ph type="dt" sz="half" idx="10"/>
          </p:nvPr>
        </p:nvSpPr>
        <p:spPr>
          <a:ln/>
        </p:spPr>
        <p:txBody>
          <a:bodyPr/>
          <a:lstStyle>
            <a:lvl1pPr>
              <a:defRPr/>
            </a:lvl1pPr>
          </a:lstStyle>
          <a:p>
            <a:pPr>
              <a:defRPr/>
            </a:pPr>
            <a:fld id="{5690278A-A521-42DC-8F3E-56B318E55CD8}" type="datetime1">
              <a:rPr lang="en-GB" smtClean="0"/>
              <a:t>19/04/2023</a:t>
            </a:fld>
            <a:endParaRPr lang="en-US" dirty="0"/>
          </a:p>
        </p:txBody>
      </p:sp>
      <p:sp>
        <p:nvSpPr>
          <p:cNvPr id="5" name="Rectangle 5">
            <a:extLst>
              <a:ext uri="{FF2B5EF4-FFF2-40B4-BE49-F238E27FC236}">
                <a16:creationId xmlns:a16="http://schemas.microsoft.com/office/drawing/2014/main" id="{F7C0F25D-3F61-C64A-A760-999965D794D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B50C9F8F-73F3-A946-89EC-E2870EEBA884}"/>
              </a:ext>
            </a:extLst>
          </p:cNvPr>
          <p:cNvSpPr>
            <a:spLocks noGrp="1" noChangeArrowheads="1"/>
          </p:cNvSpPr>
          <p:nvPr>
            <p:ph type="sldNum" sz="quarter" idx="12"/>
          </p:nvPr>
        </p:nvSpPr>
        <p:spPr>
          <a:ln/>
        </p:spPr>
        <p:txBody>
          <a:bodyPr/>
          <a:lstStyle>
            <a:lvl1pPr>
              <a:defRPr/>
            </a:lvl1pPr>
          </a:lstStyle>
          <a:p>
            <a:fld id="{8678F19F-C01D-D040-9D35-4D9BA0FDFF51}" type="slidenum">
              <a:rPr lang="en-US" altLang="en-US"/>
              <a:pPr/>
              <a:t>‹#›</a:t>
            </a:fld>
            <a:endParaRPr lang="en-US" altLang="en-US" dirty="0"/>
          </a:p>
        </p:txBody>
      </p:sp>
    </p:spTree>
    <p:extLst>
      <p:ext uri="{BB962C8B-B14F-4D97-AF65-F5344CB8AC3E}">
        <p14:creationId xmlns:p14="http://schemas.microsoft.com/office/powerpoint/2010/main" val="23928506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a:extLst>
              <a:ext uri="{FF2B5EF4-FFF2-40B4-BE49-F238E27FC236}">
                <a16:creationId xmlns:a16="http://schemas.microsoft.com/office/drawing/2014/main" id="{84C3B828-2406-0048-B594-6420DCAE2094}"/>
              </a:ext>
            </a:extLst>
          </p:cNvPr>
          <p:cNvSpPr>
            <a:spLocks noGrp="1" noChangeArrowheads="1"/>
          </p:cNvSpPr>
          <p:nvPr>
            <p:ph type="dt" sz="half" idx="10"/>
          </p:nvPr>
        </p:nvSpPr>
        <p:spPr>
          <a:ln/>
        </p:spPr>
        <p:txBody>
          <a:bodyPr/>
          <a:lstStyle>
            <a:lvl1pPr>
              <a:defRPr/>
            </a:lvl1pPr>
          </a:lstStyle>
          <a:p>
            <a:pPr>
              <a:defRPr/>
            </a:pPr>
            <a:fld id="{F42DBB6B-BF96-4125-8EDF-6781D27B6CE9}" type="datetime1">
              <a:rPr lang="en-GB" smtClean="0"/>
              <a:t>19/04/2023</a:t>
            </a:fld>
            <a:endParaRPr lang="en-US" dirty="0"/>
          </a:p>
        </p:txBody>
      </p:sp>
      <p:sp>
        <p:nvSpPr>
          <p:cNvPr id="6" name="Rectangle 5">
            <a:extLst>
              <a:ext uri="{FF2B5EF4-FFF2-40B4-BE49-F238E27FC236}">
                <a16:creationId xmlns:a16="http://schemas.microsoft.com/office/drawing/2014/main" id="{00A8B061-441B-3B4C-A7E1-3035A83B28B4}"/>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F3C303AC-D829-3943-A9DA-BF6185186898}"/>
              </a:ext>
            </a:extLst>
          </p:cNvPr>
          <p:cNvSpPr>
            <a:spLocks noGrp="1" noChangeArrowheads="1"/>
          </p:cNvSpPr>
          <p:nvPr>
            <p:ph type="sldNum" sz="quarter" idx="12"/>
          </p:nvPr>
        </p:nvSpPr>
        <p:spPr>
          <a:ln/>
        </p:spPr>
        <p:txBody>
          <a:bodyPr/>
          <a:lstStyle>
            <a:lvl1pPr>
              <a:defRPr/>
            </a:lvl1pPr>
          </a:lstStyle>
          <a:p>
            <a:fld id="{1FE3AC27-B673-CC49-8B57-C2C2740E502F}" type="slidenum">
              <a:rPr lang="en-US" altLang="en-US"/>
              <a:pPr/>
              <a:t>‹#›</a:t>
            </a:fld>
            <a:endParaRPr lang="en-US" altLang="en-US" dirty="0"/>
          </a:p>
        </p:txBody>
      </p:sp>
    </p:spTree>
    <p:extLst>
      <p:ext uri="{BB962C8B-B14F-4D97-AF65-F5344CB8AC3E}">
        <p14:creationId xmlns:p14="http://schemas.microsoft.com/office/powerpoint/2010/main" val="4233399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667" b="1"/>
            </a:lvl1pPr>
            <a:lvl2pPr marL="518956" indent="0">
              <a:buNone/>
              <a:defRPr sz="2267" b="1"/>
            </a:lvl2pPr>
            <a:lvl3pPr marL="1037915" indent="0">
              <a:buNone/>
              <a:defRPr sz="2000" b="1"/>
            </a:lvl3pPr>
            <a:lvl4pPr marL="1556869" indent="0">
              <a:buNone/>
              <a:defRPr sz="1867" b="1"/>
            </a:lvl4pPr>
            <a:lvl5pPr marL="2075828" indent="0">
              <a:buNone/>
              <a:defRPr sz="1867" b="1"/>
            </a:lvl5pPr>
            <a:lvl6pPr marL="2594783" indent="0">
              <a:buNone/>
              <a:defRPr sz="1867" b="1"/>
            </a:lvl6pPr>
            <a:lvl7pPr marL="3113742" indent="0">
              <a:buNone/>
              <a:defRPr sz="1867" b="1"/>
            </a:lvl7pPr>
            <a:lvl8pPr marL="3632696" indent="0">
              <a:buNone/>
              <a:defRPr sz="1867" b="1"/>
            </a:lvl8pPr>
            <a:lvl9pPr marL="4151652" indent="0">
              <a:buNone/>
              <a:defRPr sz="1867"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667"/>
            </a:lvl1pPr>
            <a:lvl2pPr>
              <a:defRPr sz="2267"/>
            </a:lvl2pPr>
            <a:lvl3pPr>
              <a:defRPr sz="2000"/>
            </a:lvl3pPr>
            <a:lvl4pPr>
              <a:defRPr sz="1867"/>
            </a:lvl4pPr>
            <a:lvl5pPr>
              <a:defRPr sz="1867"/>
            </a:lvl5pPr>
            <a:lvl6pPr>
              <a:defRPr sz="1867"/>
            </a:lvl6pPr>
            <a:lvl7pPr>
              <a:defRPr sz="1867"/>
            </a:lvl7pPr>
            <a:lvl8pPr>
              <a:defRPr sz="1867"/>
            </a:lvl8pPr>
            <a:lvl9pPr>
              <a:defRPr sz="18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2667" b="1"/>
            </a:lvl1pPr>
            <a:lvl2pPr marL="518956" indent="0">
              <a:buNone/>
              <a:defRPr sz="2267" b="1"/>
            </a:lvl2pPr>
            <a:lvl3pPr marL="1037915" indent="0">
              <a:buNone/>
              <a:defRPr sz="2000" b="1"/>
            </a:lvl3pPr>
            <a:lvl4pPr marL="1556869" indent="0">
              <a:buNone/>
              <a:defRPr sz="1867" b="1"/>
            </a:lvl4pPr>
            <a:lvl5pPr marL="2075828" indent="0">
              <a:buNone/>
              <a:defRPr sz="1867" b="1"/>
            </a:lvl5pPr>
            <a:lvl6pPr marL="2594783" indent="0">
              <a:buNone/>
              <a:defRPr sz="1867" b="1"/>
            </a:lvl6pPr>
            <a:lvl7pPr marL="3113742" indent="0">
              <a:buNone/>
              <a:defRPr sz="1867" b="1"/>
            </a:lvl7pPr>
            <a:lvl8pPr marL="3632696" indent="0">
              <a:buNone/>
              <a:defRPr sz="1867" b="1"/>
            </a:lvl8pPr>
            <a:lvl9pPr marL="4151652" indent="0">
              <a:buNone/>
              <a:defRPr sz="1867" b="1"/>
            </a:lvl9pPr>
          </a:lstStyle>
          <a:p>
            <a:pPr lvl="0"/>
            <a:r>
              <a:rPr lang="en-GB"/>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667"/>
            </a:lvl1pPr>
            <a:lvl2pPr>
              <a:defRPr sz="2267"/>
            </a:lvl2pPr>
            <a:lvl3pPr>
              <a:defRPr sz="2000"/>
            </a:lvl3pPr>
            <a:lvl4pPr>
              <a:defRPr sz="1867"/>
            </a:lvl4pPr>
            <a:lvl5pPr>
              <a:defRPr sz="1867"/>
            </a:lvl5pPr>
            <a:lvl6pPr>
              <a:defRPr sz="1867"/>
            </a:lvl6pPr>
            <a:lvl7pPr>
              <a:defRPr sz="1867"/>
            </a:lvl7pPr>
            <a:lvl8pPr>
              <a:defRPr sz="1867"/>
            </a:lvl8pPr>
            <a:lvl9pPr>
              <a:defRPr sz="18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ectangle 4">
            <a:extLst>
              <a:ext uri="{FF2B5EF4-FFF2-40B4-BE49-F238E27FC236}">
                <a16:creationId xmlns:a16="http://schemas.microsoft.com/office/drawing/2014/main" id="{26095EF4-96B8-2D4A-811C-136FF16CF438}"/>
              </a:ext>
            </a:extLst>
          </p:cNvPr>
          <p:cNvSpPr>
            <a:spLocks noGrp="1" noChangeArrowheads="1"/>
          </p:cNvSpPr>
          <p:nvPr>
            <p:ph type="dt" sz="half" idx="10"/>
          </p:nvPr>
        </p:nvSpPr>
        <p:spPr>
          <a:ln/>
        </p:spPr>
        <p:txBody>
          <a:bodyPr/>
          <a:lstStyle>
            <a:lvl1pPr>
              <a:defRPr/>
            </a:lvl1pPr>
          </a:lstStyle>
          <a:p>
            <a:pPr>
              <a:defRPr/>
            </a:pPr>
            <a:fld id="{9CE1DA42-15F2-4C09-9B8B-5618EB7D6682}" type="datetime1">
              <a:rPr lang="en-GB" smtClean="0"/>
              <a:t>19/04/2023</a:t>
            </a:fld>
            <a:endParaRPr lang="en-US" dirty="0"/>
          </a:p>
        </p:txBody>
      </p:sp>
      <p:sp>
        <p:nvSpPr>
          <p:cNvPr id="8" name="Rectangle 5">
            <a:extLst>
              <a:ext uri="{FF2B5EF4-FFF2-40B4-BE49-F238E27FC236}">
                <a16:creationId xmlns:a16="http://schemas.microsoft.com/office/drawing/2014/main" id="{FAEF11F1-4199-0249-B862-4884BF34FA62}"/>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id="{7709C8B8-3968-C544-A631-F2BA8092D675}"/>
              </a:ext>
            </a:extLst>
          </p:cNvPr>
          <p:cNvSpPr>
            <a:spLocks noGrp="1" noChangeArrowheads="1"/>
          </p:cNvSpPr>
          <p:nvPr>
            <p:ph type="sldNum" sz="quarter" idx="12"/>
          </p:nvPr>
        </p:nvSpPr>
        <p:spPr>
          <a:ln/>
        </p:spPr>
        <p:txBody>
          <a:bodyPr/>
          <a:lstStyle>
            <a:lvl1pPr>
              <a:defRPr/>
            </a:lvl1pPr>
          </a:lstStyle>
          <a:p>
            <a:fld id="{54A0947D-F9AA-164A-8565-82721ACC5441}" type="slidenum">
              <a:rPr lang="en-US" altLang="en-US"/>
              <a:pPr/>
              <a:t>‹#›</a:t>
            </a:fld>
            <a:endParaRPr lang="en-US" altLang="en-US" dirty="0"/>
          </a:p>
        </p:txBody>
      </p:sp>
    </p:spTree>
    <p:extLst>
      <p:ext uri="{BB962C8B-B14F-4D97-AF65-F5344CB8AC3E}">
        <p14:creationId xmlns:p14="http://schemas.microsoft.com/office/powerpoint/2010/main" val="1281693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Rectangle 4">
            <a:extLst>
              <a:ext uri="{FF2B5EF4-FFF2-40B4-BE49-F238E27FC236}">
                <a16:creationId xmlns:a16="http://schemas.microsoft.com/office/drawing/2014/main" id="{F6EFA3B7-E7E9-0B46-9FA5-83DCA7FDA2D5}"/>
              </a:ext>
            </a:extLst>
          </p:cNvPr>
          <p:cNvSpPr>
            <a:spLocks noGrp="1" noChangeArrowheads="1"/>
          </p:cNvSpPr>
          <p:nvPr>
            <p:ph type="dt" sz="half" idx="10"/>
          </p:nvPr>
        </p:nvSpPr>
        <p:spPr>
          <a:ln/>
        </p:spPr>
        <p:txBody>
          <a:bodyPr/>
          <a:lstStyle>
            <a:lvl1pPr>
              <a:defRPr/>
            </a:lvl1pPr>
          </a:lstStyle>
          <a:p>
            <a:pPr>
              <a:defRPr/>
            </a:pPr>
            <a:fld id="{DD6DE9DF-691E-4045-ADE3-4D12EBCAF7C1}" type="datetime1">
              <a:rPr lang="en-GB" smtClean="0"/>
              <a:t>19/04/2023</a:t>
            </a:fld>
            <a:endParaRPr lang="en-US" dirty="0"/>
          </a:p>
        </p:txBody>
      </p:sp>
      <p:sp>
        <p:nvSpPr>
          <p:cNvPr id="4" name="Rectangle 5">
            <a:extLst>
              <a:ext uri="{FF2B5EF4-FFF2-40B4-BE49-F238E27FC236}">
                <a16:creationId xmlns:a16="http://schemas.microsoft.com/office/drawing/2014/main" id="{CD57DC34-CA7E-AE41-9667-C2F3709E596F}"/>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35AE9F09-636F-9347-A0CD-3332912C0EE5}"/>
              </a:ext>
            </a:extLst>
          </p:cNvPr>
          <p:cNvSpPr>
            <a:spLocks noGrp="1" noChangeArrowheads="1"/>
          </p:cNvSpPr>
          <p:nvPr>
            <p:ph type="sldNum" sz="quarter" idx="12"/>
          </p:nvPr>
        </p:nvSpPr>
        <p:spPr>
          <a:ln/>
        </p:spPr>
        <p:txBody>
          <a:bodyPr/>
          <a:lstStyle>
            <a:lvl1pPr>
              <a:defRPr/>
            </a:lvl1pPr>
          </a:lstStyle>
          <a:p>
            <a:fld id="{0DBF0D9D-B79E-6A42-A5B6-6D96ED5D1AA3}" type="slidenum">
              <a:rPr lang="en-US" altLang="en-US"/>
              <a:pPr/>
              <a:t>‹#›</a:t>
            </a:fld>
            <a:endParaRPr lang="en-US" altLang="en-US" dirty="0"/>
          </a:p>
        </p:txBody>
      </p:sp>
    </p:spTree>
    <p:extLst>
      <p:ext uri="{BB962C8B-B14F-4D97-AF65-F5344CB8AC3E}">
        <p14:creationId xmlns:p14="http://schemas.microsoft.com/office/powerpoint/2010/main" val="16911071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33F81C5-E3CC-154E-BD47-20545BC9DE7F}"/>
              </a:ext>
            </a:extLst>
          </p:cNvPr>
          <p:cNvSpPr>
            <a:spLocks noGrp="1" noChangeArrowheads="1"/>
          </p:cNvSpPr>
          <p:nvPr>
            <p:ph type="dt" sz="half" idx="10"/>
          </p:nvPr>
        </p:nvSpPr>
        <p:spPr>
          <a:ln/>
        </p:spPr>
        <p:txBody>
          <a:bodyPr/>
          <a:lstStyle>
            <a:lvl1pPr>
              <a:defRPr/>
            </a:lvl1pPr>
          </a:lstStyle>
          <a:p>
            <a:pPr>
              <a:defRPr/>
            </a:pPr>
            <a:fld id="{FE7A5E86-B3CE-4960-8757-1F99E67C198D}" type="datetime1">
              <a:rPr lang="en-GB" smtClean="0"/>
              <a:t>19/04/2023</a:t>
            </a:fld>
            <a:endParaRPr lang="en-US" dirty="0"/>
          </a:p>
        </p:txBody>
      </p:sp>
      <p:sp>
        <p:nvSpPr>
          <p:cNvPr id="3" name="Rectangle 5">
            <a:extLst>
              <a:ext uri="{FF2B5EF4-FFF2-40B4-BE49-F238E27FC236}">
                <a16:creationId xmlns:a16="http://schemas.microsoft.com/office/drawing/2014/main" id="{140F372A-FA49-0143-8456-45DCC1228D98}"/>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933617E6-637D-AA4C-A0D9-3E8111C2033A}"/>
              </a:ext>
            </a:extLst>
          </p:cNvPr>
          <p:cNvSpPr>
            <a:spLocks noGrp="1" noChangeArrowheads="1"/>
          </p:cNvSpPr>
          <p:nvPr>
            <p:ph type="sldNum" sz="quarter" idx="12"/>
          </p:nvPr>
        </p:nvSpPr>
        <p:spPr>
          <a:ln/>
        </p:spPr>
        <p:txBody>
          <a:bodyPr/>
          <a:lstStyle>
            <a:lvl1pPr>
              <a:defRPr/>
            </a:lvl1pPr>
          </a:lstStyle>
          <a:p>
            <a:fld id="{F9385A94-C0B9-FE4C-91EE-6FD141131832}" type="slidenum">
              <a:rPr lang="en-US" altLang="en-US"/>
              <a:pPr/>
              <a:t>‹#›</a:t>
            </a:fld>
            <a:endParaRPr lang="en-US" altLang="en-US" dirty="0"/>
          </a:p>
        </p:txBody>
      </p:sp>
    </p:spTree>
    <p:extLst>
      <p:ext uri="{BB962C8B-B14F-4D97-AF65-F5344CB8AC3E}">
        <p14:creationId xmlns:p14="http://schemas.microsoft.com/office/powerpoint/2010/main" val="30957709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49"/>
            <a:ext cx="4011084" cy="1162051"/>
          </a:xfrm>
        </p:spPr>
        <p:txBody>
          <a:bodyPr anchor="b"/>
          <a:lstStyle>
            <a:lvl1pPr algn="l">
              <a:defRPr sz="2267" b="1"/>
            </a:lvl1pPr>
          </a:lstStyle>
          <a:p>
            <a:r>
              <a:rPr lang="en-GB"/>
              <a:t>Click to edit Master title style</a:t>
            </a:r>
          </a:p>
        </p:txBody>
      </p:sp>
      <p:sp>
        <p:nvSpPr>
          <p:cNvPr id="3" name="Content Placeholder 2"/>
          <p:cNvSpPr>
            <a:spLocks noGrp="1"/>
          </p:cNvSpPr>
          <p:nvPr>
            <p:ph idx="1"/>
          </p:nvPr>
        </p:nvSpPr>
        <p:spPr>
          <a:xfrm>
            <a:off x="4766735" y="273066"/>
            <a:ext cx="6815667" cy="5853113"/>
          </a:xfrm>
        </p:spPr>
        <p:txBody>
          <a:bodyPr/>
          <a:lstStyle>
            <a:lvl1pPr>
              <a:defRPr sz="3600"/>
            </a:lvl1pPr>
            <a:lvl2pPr>
              <a:defRPr sz="3200"/>
            </a:lvl2pPr>
            <a:lvl3pPr>
              <a:defRPr sz="2667"/>
            </a:lvl3pPr>
            <a:lvl4pPr>
              <a:defRPr sz="2267"/>
            </a:lvl4pPr>
            <a:lvl5pPr>
              <a:defRPr sz="2267"/>
            </a:lvl5pPr>
            <a:lvl6pPr>
              <a:defRPr sz="2267"/>
            </a:lvl6pPr>
            <a:lvl7pPr>
              <a:defRPr sz="2267"/>
            </a:lvl7pPr>
            <a:lvl8pPr>
              <a:defRPr sz="2267"/>
            </a:lvl8pPr>
            <a:lvl9pPr>
              <a:defRPr sz="22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09611" y="1435104"/>
            <a:ext cx="4011084" cy="4691063"/>
          </a:xfrm>
        </p:spPr>
        <p:txBody>
          <a:bodyPr/>
          <a:lstStyle>
            <a:lvl1pPr marL="0" indent="0">
              <a:buNone/>
              <a:defRPr sz="1600"/>
            </a:lvl1pPr>
            <a:lvl2pPr marL="518956" indent="0">
              <a:buNone/>
              <a:defRPr sz="1333"/>
            </a:lvl2pPr>
            <a:lvl3pPr marL="1037915" indent="0">
              <a:buNone/>
              <a:defRPr sz="1200"/>
            </a:lvl3pPr>
            <a:lvl4pPr marL="1556869" indent="0">
              <a:buNone/>
              <a:defRPr sz="1067"/>
            </a:lvl4pPr>
            <a:lvl5pPr marL="2075828" indent="0">
              <a:buNone/>
              <a:defRPr sz="1067"/>
            </a:lvl5pPr>
            <a:lvl6pPr marL="2594783" indent="0">
              <a:buNone/>
              <a:defRPr sz="1067"/>
            </a:lvl6pPr>
            <a:lvl7pPr marL="3113742" indent="0">
              <a:buNone/>
              <a:defRPr sz="1067"/>
            </a:lvl7pPr>
            <a:lvl8pPr marL="3632696" indent="0">
              <a:buNone/>
              <a:defRPr sz="1067"/>
            </a:lvl8pPr>
            <a:lvl9pPr marL="4151652" indent="0">
              <a:buNone/>
              <a:defRPr sz="1067"/>
            </a:lvl9pPr>
          </a:lstStyle>
          <a:p>
            <a:pPr lvl="0"/>
            <a:r>
              <a:rPr lang="en-GB"/>
              <a:t>Click to edit Master text styles</a:t>
            </a:r>
          </a:p>
        </p:txBody>
      </p:sp>
      <p:sp>
        <p:nvSpPr>
          <p:cNvPr id="5" name="Rectangle 4">
            <a:extLst>
              <a:ext uri="{FF2B5EF4-FFF2-40B4-BE49-F238E27FC236}">
                <a16:creationId xmlns:a16="http://schemas.microsoft.com/office/drawing/2014/main" id="{DFC73F3F-6904-2E47-B02E-6EF608C5C136}"/>
              </a:ext>
            </a:extLst>
          </p:cNvPr>
          <p:cNvSpPr>
            <a:spLocks noGrp="1" noChangeArrowheads="1"/>
          </p:cNvSpPr>
          <p:nvPr>
            <p:ph type="dt" sz="half" idx="10"/>
          </p:nvPr>
        </p:nvSpPr>
        <p:spPr>
          <a:ln/>
        </p:spPr>
        <p:txBody>
          <a:bodyPr/>
          <a:lstStyle>
            <a:lvl1pPr>
              <a:defRPr/>
            </a:lvl1pPr>
          </a:lstStyle>
          <a:p>
            <a:pPr>
              <a:defRPr/>
            </a:pPr>
            <a:fld id="{C91D9DFD-ACAD-4F65-A73D-6162F831444D}" type="datetime1">
              <a:rPr lang="en-GB" smtClean="0"/>
              <a:t>19/04/2023</a:t>
            </a:fld>
            <a:endParaRPr lang="en-US" dirty="0"/>
          </a:p>
        </p:txBody>
      </p:sp>
      <p:sp>
        <p:nvSpPr>
          <p:cNvPr id="6" name="Rectangle 5">
            <a:extLst>
              <a:ext uri="{FF2B5EF4-FFF2-40B4-BE49-F238E27FC236}">
                <a16:creationId xmlns:a16="http://schemas.microsoft.com/office/drawing/2014/main" id="{5C37C0D8-B19E-0048-A808-6F4307FDCAB2}"/>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235B85EB-A5DD-9847-9341-FC7EE9DF9482}"/>
              </a:ext>
            </a:extLst>
          </p:cNvPr>
          <p:cNvSpPr>
            <a:spLocks noGrp="1" noChangeArrowheads="1"/>
          </p:cNvSpPr>
          <p:nvPr>
            <p:ph type="sldNum" sz="quarter" idx="12"/>
          </p:nvPr>
        </p:nvSpPr>
        <p:spPr>
          <a:ln/>
        </p:spPr>
        <p:txBody>
          <a:bodyPr/>
          <a:lstStyle>
            <a:lvl1pPr>
              <a:defRPr/>
            </a:lvl1pPr>
          </a:lstStyle>
          <a:p>
            <a:fld id="{26B31BE7-B308-F44D-92EC-DF8EFE8584EA}" type="slidenum">
              <a:rPr lang="en-US" altLang="en-US"/>
              <a:pPr/>
              <a:t>‹#›</a:t>
            </a:fld>
            <a:endParaRPr lang="en-US" altLang="en-US" dirty="0"/>
          </a:p>
        </p:txBody>
      </p:sp>
    </p:spTree>
    <p:extLst>
      <p:ext uri="{BB962C8B-B14F-4D97-AF65-F5344CB8AC3E}">
        <p14:creationId xmlns:p14="http://schemas.microsoft.com/office/powerpoint/2010/main" val="30771182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267" b="1"/>
            </a:lvl1pPr>
          </a:lstStyle>
          <a:p>
            <a:r>
              <a:rPr lang="en-GB"/>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600"/>
            </a:lvl1pPr>
            <a:lvl2pPr marL="518956" indent="0">
              <a:buNone/>
              <a:defRPr sz="3200"/>
            </a:lvl2pPr>
            <a:lvl3pPr marL="1037915" indent="0">
              <a:buNone/>
              <a:defRPr sz="2667"/>
            </a:lvl3pPr>
            <a:lvl4pPr marL="1556869" indent="0">
              <a:buNone/>
              <a:defRPr sz="2267"/>
            </a:lvl4pPr>
            <a:lvl5pPr marL="2075828" indent="0">
              <a:buNone/>
              <a:defRPr sz="2267"/>
            </a:lvl5pPr>
            <a:lvl6pPr marL="2594783" indent="0">
              <a:buNone/>
              <a:defRPr sz="2267"/>
            </a:lvl6pPr>
            <a:lvl7pPr marL="3113742" indent="0">
              <a:buNone/>
              <a:defRPr sz="2267"/>
            </a:lvl7pPr>
            <a:lvl8pPr marL="3632696" indent="0">
              <a:buNone/>
              <a:defRPr sz="2267"/>
            </a:lvl8pPr>
            <a:lvl9pPr marL="4151652" indent="0">
              <a:buNone/>
              <a:defRPr sz="2267"/>
            </a:lvl9pPr>
          </a:lstStyle>
          <a:p>
            <a:pPr lvl="0"/>
            <a:r>
              <a:rPr lang="en-GB" noProof="0" dirty="0"/>
              <a:t>Click icon to add picture</a:t>
            </a:r>
          </a:p>
        </p:txBody>
      </p:sp>
      <p:sp>
        <p:nvSpPr>
          <p:cNvPr id="4" name="Text Placeholder 3"/>
          <p:cNvSpPr>
            <a:spLocks noGrp="1"/>
          </p:cNvSpPr>
          <p:nvPr>
            <p:ph type="body" sz="half" idx="2"/>
          </p:nvPr>
        </p:nvSpPr>
        <p:spPr>
          <a:xfrm>
            <a:off x="2389717" y="5367351"/>
            <a:ext cx="7315200" cy="804863"/>
          </a:xfrm>
        </p:spPr>
        <p:txBody>
          <a:bodyPr/>
          <a:lstStyle>
            <a:lvl1pPr marL="0" indent="0">
              <a:buNone/>
              <a:defRPr sz="1600"/>
            </a:lvl1pPr>
            <a:lvl2pPr marL="518956" indent="0">
              <a:buNone/>
              <a:defRPr sz="1333"/>
            </a:lvl2pPr>
            <a:lvl3pPr marL="1037915" indent="0">
              <a:buNone/>
              <a:defRPr sz="1200"/>
            </a:lvl3pPr>
            <a:lvl4pPr marL="1556869" indent="0">
              <a:buNone/>
              <a:defRPr sz="1067"/>
            </a:lvl4pPr>
            <a:lvl5pPr marL="2075828" indent="0">
              <a:buNone/>
              <a:defRPr sz="1067"/>
            </a:lvl5pPr>
            <a:lvl6pPr marL="2594783" indent="0">
              <a:buNone/>
              <a:defRPr sz="1067"/>
            </a:lvl6pPr>
            <a:lvl7pPr marL="3113742" indent="0">
              <a:buNone/>
              <a:defRPr sz="1067"/>
            </a:lvl7pPr>
            <a:lvl8pPr marL="3632696" indent="0">
              <a:buNone/>
              <a:defRPr sz="1067"/>
            </a:lvl8pPr>
            <a:lvl9pPr marL="4151652" indent="0">
              <a:buNone/>
              <a:defRPr sz="1067"/>
            </a:lvl9pPr>
          </a:lstStyle>
          <a:p>
            <a:pPr lvl="0"/>
            <a:r>
              <a:rPr lang="en-GB"/>
              <a:t>Click to edit Master text styles</a:t>
            </a:r>
          </a:p>
        </p:txBody>
      </p:sp>
      <p:sp>
        <p:nvSpPr>
          <p:cNvPr id="5" name="Rectangle 4">
            <a:extLst>
              <a:ext uri="{FF2B5EF4-FFF2-40B4-BE49-F238E27FC236}">
                <a16:creationId xmlns:a16="http://schemas.microsoft.com/office/drawing/2014/main" id="{C87F9974-B02F-8143-9585-057F37346E2B}"/>
              </a:ext>
            </a:extLst>
          </p:cNvPr>
          <p:cNvSpPr>
            <a:spLocks noGrp="1" noChangeArrowheads="1"/>
          </p:cNvSpPr>
          <p:nvPr>
            <p:ph type="dt" sz="half" idx="10"/>
          </p:nvPr>
        </p:nvSpPr>
        <p:spPr>
          <a:ln/>
        </p:spPr>
        <p:txBody>
          <a:bodyPr/>
          <a:lstStyle>
            <a:lvl1pPr>
              <a:defRPr/>
            </a:lvl1pPr>
          </a:lstStyle>
          <a:p>
            <a:pPr>
              <a:defRPr/>
            </a:pPr>
            <a:fld id="{C50FC71C-FF6F-4341-889D-A86426C9616F}" type="datetime1">
              <a:rPr lang="en-GB" smtClean="0"/>
              <a:t>19/04/2023</a:t>
            </a:fld>
            <a:endParaRPr lang="en-US" dirty="0"/>
          </a:p>
        </p:txBody>
      </p:sp>
      <p:sp>
        <p:nvSpPr>
          <p:cNvPr id="6" name="Rectangle 5">
            <a:extLst>
              <a:ext uri="{FF2B5EF4-FFF2-40B4-BE49-F238E27FC236}">
                <a16:creationId xmlns:a16="http://schemas.microsoft.com/office/drawing/2014/main" id="{001F96DE-AA05-E441-9862-61EE004E1259}"/>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DF15F15C-3650-8041-9702-9D5D69AF417E}"/>
              </a:ext>
            </a:extLst>
          </p:cNvPr>
          <p:cNvSpPr>
            <a:spLocks noGrp="1" noChangeArrowheads="1"/>
          </p:cNvSpPr>
          <p:nvPr>
            <p:ph type="sldNum" sz="quarter" idx="12"/>
          </p:nvPr>
        </p:nvSpPr>
        <p:spPr>
          <a:ln/>
        </p:spPr>
        <p:txBody>
          <a:bodyPr/>
          <a:lstStyle>
            <a:lvl1pPr>
              <a:defRPr/>
            </a:lvl1pPr>
          </a:lstStyle>
          <a:p>
            <a:fld id="{14C4D169-5A7D-D84A-A798-1DF6E6A7C66B}" type="slidenum">
              <a:rPr lang="en-US" altLang="en-US"/>
              <a:pPr/>
              <a:t>‹#›</a:t>
            </a:fld>
            <a:endParaRPr lang="en-US" altLang="en-US" dirty="0"/>
          </a:p>
        </p:txBody>
      </p:sp>
    </p:spTree>
    <p:extLst>
      <p:ext uri="{BB962C8B-B14F-4D97-AF65-F5344CB8AC3E}">
        <p14:creationId xmlns:p14="http://schemas.microsoft.com/office/powerpoint/2010/main" val="7863862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48D9B2B9-AFF7-7B4A-83B8-19041F5F3253}"/>
              </a:ext>
            </a:extLst>
          </p:cNvPr>
          <p:cNvSpPr>
            <a:spLocks noGrp="1" noChangeArrowheads="1"/>
          </p:cNvSpPr>
          <p:nvPr>
            <p:ph type="dt" sz="half" idx="10"/>
          </p:nvPr>
        </p:nvSpPr>
        <p:spPr>
          <a:ln/>
        </p:spPr>
        <p:txBody>
          <a:bodyPr/>
          <a:lstStyle>
            <a:lvl1pPr>
              <a:defRPr/>
            </a:lvl1pPr>
          </a:lstStyle>
          <a:p>
            <a:pPr>
              <a:defRPr/>
            </a:pPr>
            <a:fld id="{212B8D40-F58D-4C26-8861-6D3D16B6948B}" type="datetime1">
              <a:rPr lang="en-GB" smtClean="0"/>
              <a:t>19/04/2023</a:t>
            </a:fld>
            <a:endParaRPr lang="en-US" dirty="0"/>
          </a:p>
        </p:txBody>
      </p:sp>
      <p:sp>
        <p:nvSpPr>
          <p:cNvPr id="5" name="Rectangle 5">
            <a:extLst>
              <a:ext uri="{FF2B5EF4-FFF2-40B4-BE49-F238E27FC236}">
                <a16:creationId xmlns:a16="http://schemas.microsoft.com/office/drawing/2014/main" id="{86784A7C-F71F-9D4A-8576-77256D6E941D}"/>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6B49358F-4C0B-CC49-8EA1-0D18908725F2}"/>
              </a:ext>
            </a:extLst>
          </p:cNvPr>
          <p:cNvSpPr>
            <a:spLocks noGrp="1" noChangeArrowheads="1"/>
          </p:cNvSpPr>
          <p:nvPr>
            <p:ph type="sldNum" sz="quarter" idx="12"/>
          </p:nvPr>
        </p:nvSpPr>
        <p:spPr>
          <a:ln/>
        </p:spPr>
        <p:txBody>
          <a:bodyPr/>
          <a:lstStyle>
            <a:lvl1pPr>
              <a:defRPr/>
            </a:lvl1pPr>
          </a:lstStyle>
          <a:p>
            <a:fld id="{6A194A69-F3EF-0B44-A634-BE1062EFF2E3}" type="slidenum">
              <a:rPr lang="en-US" altLang="en-US"/>
              <a:pPr/>
              <a:t>‹#›</a:t>
            </a:fld>
            <a:endParaRPr lang="en-US" altLang="en-US" dirty="0"/>
          </a:p>
        </p:txBody>
      </p:sp>
    </p:spTree>
    <p:extLst>
      <p:ext uri="{BB962C8B-B14F-4D97-AF65-F5344CB8AC3E}">
        <p14:creationId xmlns:p14="http://schemas.microsoft.com/office/powerpoint/2010/main" val="330466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352D6A-33DC-7F48-8A51-B1CB07F518B1}"/>
              </a:ext>
            </a:extLst>
          </p:cNvPr>
          <p:cNvSpPr>
            <a:spLocks noGrp="1"/>
          </p:cNvSpPr>
          <p:nvPr>
            <p:ph type="sldNum" sz="quarter" idx="10"/>
          </p:nvPr>
        </p:nvSpPr>
        <p:spPr/>
        <p:txBody>
          <a:bodyPr/>
          <a:lstStyle>
            <a:lvl1pPr>
              <a:defRPr/>
            </a:lvl1pPr>
          </a:lstStyle>
          <a:p>
            <a:fld id="{07477324-DFD1-2248-8733-B36E37F5C7EC}" type="slidenum">
              <a:rPr lang="en-GB" smtClean="0"/>
              <a:t>‹#›</a:t>
            </a:fld>
            <a:endParaRPr lang="en-GB" dirty="0"/>
          </a:p>
        </p:txBody>
      </p:sp>
      <p:sp>
        <p:nvSpPr>
          <p:cNvPr id="3" name="Footer Placeholder 2">
            <a:extLst>
              <a:ext uri="{FF2B5EF4-FFF2-40B4-BE49-F238E27FC236}">
                <a16:creationId xmlns:a16="http://schemas.microsoft.com/office/drawing/2014/main" id="{F4770352-DE10-EE4F-893E-262BB3A6458D}"/>
              </a:ext>
            </a:extLst>
          </p:cNvPr>
          <p:cNvSpPr>
            <a:spLocks noGrp="1"/>
          </p:cNvSpPr>
          <p:nvPr>
            <p:ph type="ftr" sz="quarter" idx="11"/>
          </p:nvPr>
        </p:nvSpPr>
        <p:spPr/>
        <p:txBody>
          <a:bodyPr/>
          <a:lstStyle>
            <a:lvl1pPr>
              <a:defRPr/>
            </a:lvl1pPr>
          </a:lstStyle>
          <a:p>
            <a:endParaRPr lang="en-GB" dirty="0"/>
          </a:p>
        </p:txBody>
      </p:sp>
      <p:sp>
        <p:nvSpPr>
          <p:cNvPr id="4" name="Date Placeholder 3">
            <a:extLst>
              <a:ext uri="{FF2B5EF4-FFF2-40B4-BE49-F238E27FC236}">
                <a16:creationId xmlns:a16="http://schemas.microsoft.com/office/drawing/2014/main" id="{78AD66A9-19A2-5548-9EBB-05D5A4EFEBF8}"/>
              </a:ext>
            </a:extLst>
          </p:cNvPr>
          <p:cNvSpPr>
            <a:spLocks noGrp="1"/>
          </p:cNvSpPr>
          <p:nvPr>
            <p:ph type="dt" sz="half" idx="12"/>
          </p:nvPr>
        </p:nvSpPr>
        <p:spPr/>
        <p:txBody>
          <a:bodyPr/>
          <a:lstStyle>
            <a:lvl1pPr>
              <a:defRPr/>
            </a:lvl1pPr>
          </a:lstStyle>
          <a:p>
            <a:fld id="{9B22E5C5-8C85-4BE9-93AD-81A1BE2D0AED}" type="datetime1">
              <a:rPr lang="en-GB" smtClean="0"/>
              <a:t>19/04/2023</a:t>
            </a:fld>
            <a:endParaRPr lang="en-GB" dirty="0"/>
          </a:p>
        </p:txBody>
      </p:sp>
    </p:spTree>
    <p:extLst>
      <p:ext uri="{BB962C8B-B14F-4D97-AF65-F5344CB8AC3E}">
        <p14:creationId xmlns:p14="http://schemas.microsoft.com/office/powerpoint/2010/main" val="4182342444"/>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9E625105-FD82-3346-BE02-756AC1C8213C}"/>
              </a:ext>
            </a:extLst>
          </p:cNvPr>
          <p:cNvSpPr>
            <a:spLocks noGrp="1" noChangeArrowheads="1"/>
          </p:cNvSpPr>
          <p:nvPr>
            <p:ph type="dt" sz="half" idx="10"/>
          </p:nvPr>
        </p:nvSpPr>
        <p:spPr>
          <a:ln/>
        </p:spPr>
        <p:txBody>
          <a:bodyPr/>
          <a:lstStyle>
            <a:lvl1pPr>
              <a:defRPr/>
            </a:lvl1pPr>
          </a:lstStyle>
          <a:p>
            <a:pPr>
              <a:defRPr/>
            </a:pPr>
            <a:fld id="{E8CD56FA-386F-4366-B544-E45F3544EC72}" type="datetime1">
              <a:rPr lang="en-GB" smtClean="0"/>
              <a:t>19/04/2023</a:t>
            </a:fld>
            <a:endParaRPr lang="en-US" dirty="0"/>
          </a:p>
        </p:txBody>
      </p:sp>
      <p:sp>
        <p:nvSpPr>
          <p:cNvPr id="5" name="Rectangle 5">
            <a:extLst>
              <a:ext uri="{FF2B5EF4-FFF2-40B4-BE49-F238E27FC236}">
                <a16:creationId xmlns:a16="http://schemas.microsoft.com/office/drawing/2014/main" id="{67696643-C965-CB44-AE3B-B01B909D73E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4A7ECD4C-30F4-A449-A95E-B52F275F2CC1}"/>
              </a:ext>
            </a:extLst>
          </p:cNvPr>
          <p:cNvSpPr>
            <a:spLocks noGrp="1" noChangeArrowheads="1"/>
          </p:cNvSpPr>
          <p:nvPr>
            <p:ph type="sldNum" sz="quarter" idx="12"/>
          </p:nvPr>
        </p:nvSpPr>
        <p:spPr>
          <a:ln/>
        </p:spPr>
        <p:txBody>
          <a:bodyPr/>
          <a:lstStyle>
            <a:lvl1pPr>
              <a:defRPr/>
            </a:lvl1pPr>
          </a:lstStyle>
          <a:p>
            <a:fld id="{ACF70202-D4D5-EB4C-9DCD-7D9385C09D28}" type="slidenum">
              <a:rPr lang="en-US" altLang="en-US"/>
              <a:pPr/>
              <a:t>‹#›</a:t>
            </a:fld>
            <a:endParaRPr lang="en-US" altLang="en-US" dirty="0"/>
          </a:p>
        </p:txBody>
      </p:sp>
    </p:spTree>
    <p:extLst>
      <p:ext uri="{BB962C8B-B14F-4D97-AF65-F5344CB8AC3E}">
        <p14:creationId xmlns:p14="http://schemas.microsoft.com/office/powerpoint/2010/main" val="12931337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2"/>
            <a:ext cx="10363200" cy="1470025"/>
          </a:xfrm>
        </p:spPr>
        <p:txBody>
          <a:bodyPr/>
          <a:lstStyle/>
          <a:p>
            <a:r>
              <a:rPr lang="en-GB"/>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18898" indent="0" algn="ctr">
              <a:buNone/>
              <a:defRPr/>
            </a:lvl2pPr>
            <a:lvl3pPr marL="1037797" indent="0" algn="ctr">
              <a:buNone/>
              <a:defRPr/>
            </a:lvl3pPr>
            <a:lvl4pPr marL="1556692" indent="0" algn="ctr">
              <a:buNone/>
              <a:defRPr/>
            </a:lvl4pPr>
            <a:lvl5pPr marL="2075592" indent="0" algn="ctr">
              <a:buNone/>
              <a:defRPr/>
            </a:lvl5pPr>
            <a:lvl6pPr marL="2594487" indent="0" algn="ctr">
              <a:buNone/>
              <a:defRPr/>
            </a:lvl6pPr>
            <a:lvl7pPr marL="3113389" indent="0" algn="ctr">
              <a:buNone/>
              <a:defRPr/>
            </a:lvl7pPr>
            <a:lvl8pPr marL="3632283" indent="0" algn="ctr">
              <a:buNone/>
              <a:defRPr/>
            </a:lvl8pPr>
            <a:lvl9pPr marL="4151179" indent="0" algn="ctr">
              <a:buNone/>
              <a:defRPr/>
            </a:lvl9pPr>
          </a:lstStyle>
          <a:p>
            <a:r>
              <a:rPr lang="en-GB"/>
              <a:t>Click to edit Master subtitle style</a:t>
            </a:r>
          </a:p>
        </p:txBody>
      </p:sp>
      <p:sp>
        <p:nvSpPr>
          <p:cNvPr id="4" name="Rectangle 4">
            <a:extLst>
              <a:ext uri="{FF2B5EF4-FFF2-40B4-BE49-F238E27FC236}">
                <a16:creationId xmlns:a16="http://schemas.microsoft.com/office/drawing/2014/main" id="{7FC20FE2-BF63-A14A-8399-09214025AA97}"/>
              </a:ext>
            </a:extLst>
          </p:cNvPr>
          <p:cNvSpPr>
            <a:spLocks noGrp="1" noChangeArrowheads="1"/>
          </p:cNvSpPr>
          <p:nvPr>
            <p:ph type="dt" sz="half" idx="10"/>
          </p:nvPr>
        </p:nvSpPr>
        <p:spPr>
          <a:ln/>
        </p:spPr>
        <p:txBody>
          <a:bodyPr/>
          <a:lstStyle>
            <a:lvl1pPr>
              <a:defRPr/>
            </a:lvl1pPr>
          </a:lstStyle>
          <a:p>
            <a:pPr>
              <a:defRPr/>
            </a:pPr>
            <a:fld id="{0FBA55C3-2FD5-4E0C-8EC5-6477FA26C23C}" type="datetime1">
              <a:rPr lang="en-GB" smtClean="0"/>
              <a:t>19/04/2023</a:t>
            </a:fld>
            <a:endParaRPr lang="en-US" dirty="0"/>
          </a:p>
        </p:txBody>
      </p:sp>
      <p:sp>
        <p:nvSpPr>
          <p:cNvPr id="5" name="Rectangle 5">
            <a:extLst>
              <a:ext uri="{FF2B5EF4-FFF2-40B4-BE49-F238E27FC236}">
                <a16:creationId xmlns:a16="http://schemas.microsoft.com/office/drawing/2014/main" id="{D1B297D3-C72A-D24D-9F3D-082CDE2E0267}"/>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797C896A-67D3-8B4C-A807-0062073A4D9B}"/>
              </a:ext>
            </a:extLst>
          </p:cNvPr>
          <p:cNvSpPr>
            <a:spLocks noGrp="1" noChangeArrowheads="1"/>
          </p:cNvSpPr>
          <p:nvPr>
            <p:ph type="sldNum" sz="quarter" idx="12"/>
          </p:nvPr>
        </p:nvSpPr>
        <p:spPr>
          <a:ln/>
        </p:spPr>
        <p:txBody>
          <a:bodyPr/>
          <a:lstStyle>
            <a:lvl1pPr>
              <a:defRPr/>
            </a:lvl1pPr>
          </a:lstStyle>
          <a:p>
            <a:fld id="{8CAAAE17-BB35-5448-8B35-002C76C85D42}" type="slidenum">
              <a:rPr lang="en-US" altLang="en-US"/>
              <a:pPr/>
              <a:t>‹#›</a:t>
            </a:fld>
            <a:endParaRPr lang="en-US" altLang="en-US" dirty="0"/>
          </a:p>
        </p:txBody>
      </p:sp>
    </p:spTree>
    <p:extLst>
      <p:ext uri="{BB962C8B-B14F-4D97-AF65-F5344CB8AC3E}">
        <p14:creationId xmlns:p14="http://schemas.microsoft.com/office/powerpoint/2010/main" val="12970946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A2386FD5-8707-FE41-9FC9-4A8F38A99782}"/>
              </a:ext>
            </a:extLst>
          </p:cNvPr>
          <p:cNvSpPr>
            <a:spLocks noGrp="1" noChangeArrowheads="1"/>
          </p:cNvSpPr>
          <p:nvPr>
            <p:ph type="dt" sz="half" idx="10"/>
          </p:nvPr>
        </p:nvSpPr>
        <p:spPr>
          <a:ln/>
        </p:spPr>
        <p:txBody>
          <a:bodyPr/>
          <a:lstStyle>
            <a:lvl1pPr>
              <a:defRPr/>
            </a:lvl1pPr>
          </a:lstStyle>
          <a:p>
            <a:pPr>
              <a:defRPr/>
            </a:pPr>
            <a:fld id="{675E1552-25CE-44D5-BFCA-0AAA13F953B8}" type="datetime1">
              <a:rPr lang="en-GB" smtClean="0"/>
              <a:t>19/04/2023</a:t>
            </a:fld>
            <a:endParaRPr lang="en-US" dirty="0"/>
          </a:p>
        </p:txBody>
      </p:sp>
      <p:sp>
        <p:nvSpPr>
          <p:cNvPr id="5" name="Rectangle 5">
            <a:extLst>
              <a:ext uri="{FF2B5EF4-FFF2-40B4-BE49-F238E27FC236}">
                <a16:creationId xmlns:a16="http://schemas.microsoft.com/office/drawing/2014/main" id="{40006375-18AA-2344-87B3-A41D855E83E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462F4E48-AA81-6C49-A23C-EBAE40CBF6E5}"/>
              </a:ext>
            </a:extLst>
          </p:cNvPr>
          <p:cNvSpPr>
            <a:spLocks noGrp="1" noChangeArrowheads="1"/>
          </p:cNvSpPr>
          <p:nvPr>
            <p:ph type="sldNum" sz="quarter" idx="12"/>
          </p:nvPr>
        </p:nvSpPr>
        <p:spPr>
          <a:ln/>
        </p:spPr>
        <p:txBody>
          <a:bodyPr/>
          <a:lstStyle>
            <a:lvl1pPr>
              <a:defRPr/>
            </a:lvl1pPr>
          </a:lstStyle>
          <a:p>
            <a:fld id="{2EDD29EA-2C21-924D-8FD7-34572882E6F6}" type="slidenum">
              <a:rPr lang="en-US" altLang="en-US"/>
              <a:pPr/>
              <a:t>‹#›</a:t>
            </a:fld>
            <a:endParaRPr lang="en-US" altLang="en-US" dirty="0"/>
          </a:p>
        </p:txBody>
      </p:sp>
    </p:spTree>
    <p:extLst>
      <p:ext uri="{BB962C8B-B14F-4D97-AF65-F5344CB8AC3E}">
        <p14:creationId xmlns:p14="http://schemas.microsoft.com/office/powerpoint/2010/main" val="33635122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533" b="1" cap="all"/>
            </a:lvl1pPr>
          </a:lstStyle>
          <a:p>
            <a:r>
              <a:rPr lang="en-GB"/>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267"/>
            </a:lvl1pPr>
            <a:lvl2pPr marL="518898" indent="0">
              <a:buNone/>
              <a:defRPr sz="2000"/>
            </a:lvl2pPr>
            <a:lvl3pPr marL="1037797" indent="0">
              <a:buNone/>
              <a:defRPr sz="1867"/>
            </a:lvl3pPr>
            <a:lvl4pPr marL="1556692" indent="0">
              <a:buNone/>
              <a:defRPr sz="1600"/>
            </a:lvl4pPr>
            <a:lvl5pPr marL="2075592" indent="0">
              <a:buNone/>
              <a:defRPr sz="1600"/>
            </a:lvl5pPr>
            <a:lvl6pPr marL="2594487" indent="0">
              <a:buNone/>
              <a:defRPr sz="1600"/>
            </a:lvl6pPr>
            <a:lvl7pPr marL="3113389" indent="0">
              <a:buNone/>
              <a:defRPr sz="1600"/>
            </a:lvl7pPr>
            <a:lvl8pPr marL="3632283" indent="0">
              <a:buNone/>
              <a:defRPr sz="1600"/>
            </a:lvl8pPr>
            <a:lvl9pPr marL="4151179" indent="0">
              <a:buNone/>
              <a:defRPr sz="1600"/>
            </a:lvl9pPr>
          </a:lstStyle>
          <a:p>
            <a:pPr lvl="0"/>
            <a:r>
              <a:rPr lang="en-GB"/>
              <a:t>Click to edit Master text styles</a:t>
            </a:r>
          </a:p>
        </p:txBody>
      </p:sp>
      <p:sp>
        <p:nvSpPr>
          <p:cNvPr id="4" name="Rectangle 4">
            <a:extLst>
              <a:ext uri="{FF2B5EF4-FFF2-40B4-BE49-F238E27FC236}">
                <a16:creationId xmlns:a16="http://schemas.microsoft.com/office/drawing/2014/main" id="{C24A45C7-ED29-9A40-90DF-61291FAF960B}"/>
              </a:ext>
            </a:extLst>
          </p:cNvPr>
          <p:cNvSpPr>
            <a:spLocks noGrp="1" noChangeArrowheads="1"/>
          </p:cNvSpPr>
          <p:nvPr>
            <p:ph type="dt" sz="half" idx="10"/>
          </p:nvPr>
        </p:nvSpPr>
        <p:spPr>
          <a:ln/>
        </p:spPr>
        <p:txBody>
          <a:bodyPr/>
          <a:lstStyle>
            <a:lvl1pPr>
              <a:defRPr/>
            </a:lvl1pPr>
          </a:lstStyle>
          <a:p>
            <a:pPr>
              <a:defRPr/>
            </a:pPr>
            <a:fld id="{55C89659-9AD2-4B15-9C6A-E0E8ABD339AA}" type="datetime1">
              <a:rPr lang="en-GB" smtClean="0"/>
              <a:t>19/04/2023</a:t>
            </a:fld>
            <a:endParaRPr lang="en-US" dirty="0"/>
          </a:p>
        </p:txBody>
      </p:sp>
      <p:sp>
        <p:nvSpPr>
          <p:cNvPr id="5" name="Rectangle 5">
            <a:extLst>
              <a:ext uri="{FF2B5EF4-FFF2-40B4-BE49-F238E27FC236}">
                <a16:creationId xmlns:a16="http://schemas.microsoft.com/office/drawing/2014/main" id="{FFEF5294-266E-A546-8CCF-7EE1D687D6E4}"/>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4481CB96-7B88-4647-962E-B32C3C822A44}"/>
              </a:ext>
            </a:extLst>
          </p:cNvPr>
          <p:cNvSpPr>
            <a:spLocks noGrp="1" noChangeArrowheads="1"/>
          </p:cNvSpPr>
          <p:nvPr>
            <p:ph type="sldNum" sz="quarter" idx="12"/>
          </p:nvPr>
        </p:nvSpPr>
        <p:spPr>
          <a:ln/>
        </p:spPr>
        <p:txBody>
          <a:bodyPr/>
          <a:lstStyle>
            <a:lvl1pPr>
              <a:defRPr/>
            </a:lvl1pPr>
          </a:lstStyle>
          <a:p>
            <a:fld id="{E0C47413-C82D-AC4A-BEBC-D5138CEC3782}" type="slidenum">
              <a:rPr lang="en-US" altLang="en-US"/>
              <a:pPr/>
              <a:t>‹#›</a:t>
            </a:fld>
            <a:endParaRPr lang="en-US" altLang="en-US" dirty="0"/>
          </a:p>
        </p:txBody>
      </p:sp>
    </p:spTree>
    <p:extLst>
      <p:ext uri="{BB962C8B-B14F-4D97-AF65-F5344CB8AC3E}">
        <p14:creationId xmlns:p14="http://schemas.microsoft.com/office/powerpoint/2010/main" val="30558926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a:extLst>
              <a:ext uri="{FF2B5EF4-FFF2-40B4-BE49-F238E27FC236}">
                <a16:creationId xmlns:a16="http://schemas.microsoft.com/office/drawing/2014/main" id="{C9F159A3-1E6A-BD4F-99DA-18B26205A62B}"/>
              </a:ext>
            </a:extLst>
          </p:cNvPr>
          <p:cNvSpPr>
            <a:spLocks noGrp="1" noChangeArrowheads="1"/>
          </p:cNvSpPr>
          <p:nvPr>
            <p:ph type="dt" sz="half" idx="10"/>
          </p:nvPr>
        </p:nvSpPr>
        <p:spPr>
          <a:ln/>
        </p:spPr>
        <p:txBody>
          <a:bodyPr/>
          <a:lstStyle>
            <a:lvl1pPr>
              <a:defRPr/>
            </a:lvl1pPr>
          </a:lstStyle>
          <a:p>
            <a:pPr>
              <a:defRPr/>
            </a:pPr>
            <a:fld id="{D6F54362-9CE8-40EB-92B5-F37E31F2F4F3}" type="datetime1">
              <a:rPr lang="en-GB" smtClean="0"/>
              <a:t>19/04/2023</a:t>
            </a:fld>
            <a:endParaRPr lang="en-US" dirty="0"/>
          </a:p>
        </p:txBody>
      </p:sp>
      <p:sp>
        <p:nvSpPr>
          <p:cNvPr id="6" name="Rectangle 5">
            <a:extLst>
              <a:ext uri="{FF2B5EF4-FFF2-40B4-BE49-F238E27FC236}">
                <a16:creationId xmlns:a16="http://schemas.microsoft.com/office/drawing/2014/main" id="{2CF3EC25-E7C1-AF44-81D3-43E90ECA0F79}"/>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D28A9885-C7E2-0648-BC4B-397B4BE3DF1D}"/>
              </a:ext>
            </a:extLst>
          </p:cNvPr>
          <p:cNvSpPr>
            <a:spLocks noGrp="1" noChangeArrowheads="1"/>
          </p:cNvSpPr>
          <p:nvPr>
            <p:ph type="sldNum" sz="quarter" idx="12"/>
          </p:nvPr>
        </p:nvSpPr>
        <p:spPr>
          <a:ln/>
        </p:spPr>
        <p:txBody>
          <a:bodyPr/>
          <a:lstStyle>
            <a:lvl1pPr>
              <a:defRPr/>
            </a:lvl1pPr>
          </a:lstStyle>
          <a:p>
            <a:fld id="{BBA9EFCD-8737-E544-9B88-562887FD2B1C}" type="slidenum">
              <a:rPr lang="en-US" altLang="en-US"/>
              <a:pPr/>
              <a:t>‹#›</a:t>
            </a:fld>
            <a:endParaRPr lang="en-US" altLang="en-US" dirty="0"/>
          </a:p>
        </p:txBody>
      </p:sp>
    </p:spTree>
    <p:extLst>
      <p:ext uri="{BB962C8B-B14F-4D97-AF65-F5344CB8AC3E}">
        <p14:creationId xmlns:p14="http://schemas.microsoft.com/office/powerpoint/2010/main" val="42595056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667" b="1"/>
            </a:lvl1pPr>
            <a:lvl2pPr marL="518898" indent="0">
              <a:buNone/>
              <a:defRPr sz="2267" b="1"/>
            </a:lvl2pPr>
            <a:lvl3pPr marL="1037797" indent="0">
              <a:buNone/>
              <a:defRPr sz="2000" b="1"/>
            </a:lvl3pPr>
            <a:lvl4pPr marL="1556692" indent="0">
              <a:buNone/>
              <a:defRPr sz="1867" b="1"/>
            </a:lvl4pPr>
            <a:lvl5pPr marL="2075592" indent="0">
              <a:buNone/>
              <a:defRPr sz="1867" b="1"/>
            </a:lvl5pPr>
            <a:lvl6pPr marL="2594487" indent="0">
              <a:buNone/>
              <a:defRPr sz="1867" b="1"/>
            </a:lvl6pPr>
            <a:lvl7pPr marL="3113389" indent="0">
              <a:buNone/>
              <a:defRPr sz="1867" b="1"/>
            </a:lvl7pPr>
            <a:lvl8pPr marL="3632283" indent="0">
              <a:buNone/>
              <a:defRPr sz="1867" b="1"/>
            </a:lvl8pPr>
            <a:lvl9pPr marL="4151179" indent="0">
              <a:buNone/>
              <a:defRPr sz="1867"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667"/>
            </a:lvl1pPr>
            <a:lvl2pPr>
              <a:defRPr sz="2267"/>
            </a:lvl2pPr>
            <a:lvl3pPr>
              <a:defRPr sz="2000"/>
            </a:lvl3pPr>
            <a:lvl4pPr>
              <a:defRPr sz="1867"/>
            </a:lvl4pPr>
            <a:lvl5pPr>
              <a:defRPr sz="1867"/>
            </a:lvl5pPr>
            <a:lvl6pPr>
              <a:defRPr sz="1867"/>
            </a:lvl6pPr>
            <a:lvl7pPr>
              <a:defRPr sz="1867"/>
            </a:lvl7pPr>
            <a:lvl8pPr>
              <a:defRPr sz="1867"/>
            </a:lvl8pPr>
            <a:lvl9pPr>
              <a:defRPr sz="18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2667" b="1"/>
            </a:lvl1pPr>
            <a:lvl2pPr marL="518898" indent="0">
              <a:buNone/>
              <a:defRPr sz="2267" b="1"/>
            </a:lvl2pPr>
            <a:lvl3pPr marL="1037797" indent="0">
              <a:buNone/>
              <a:defRPr sz="2000" b="1"/>
            </a:lvl3pPr>
            <a:lvl4pPr marL="1556692" indent="0">
              <a:buNone/>
              <a:defRPr sz="1867" b="1"/>
            </a:lvl4pPr>
            <a:lvl5pPr marL="2075592" indent="0">
              <a:buNone/>
              <a:defRPr sz="1867" b="1"/>
            </a:lvl5pPr>
            <a:lvl6pPr marL="2594487" indent="0">
              <a:buNone/>
              <a:defRPr sz="1867" b="1"/>
            </a:lvl6pPr>
            <a:lvl7pPr marL="3113389" indent="0">
              <a:buNone/>
              <a:defRPr sz="1867" b="1"/>
            </a:lvl7pPr>
            <a:lvl8pPr marL="3632283" indent="0">
              <a:buNone/>
              <a:defRPr sz="1867" b="1"/>
            </a:lvl8pPr>
            <a:lvl9pPr marL="4151179" indent="0">
              <a:buNone/>
              <a:defRPr sz="1867" b="1"/>
            </a:lvl9pPr>
          </a:lstStyle>
          <a:p>
            <a:pPr lvl="0"/>
            <a:r>
              <a:rPr lang="en-GB"/>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667"/>
            </a:lvl1pPr>
            <a:lvl2pPr>
              <a:defRPr sz="2267"/>
            </a:lvl2pPr>
            <a:lvl3pPr>
              <a:defRPr sz="2000"/>
            </a:lvl3pPr>
            <a:lvl4pPr>
              <a:defRPr sz="1867"/>
            </a:lvl4pPr>
            <a:lvl5pPr>
              <a:defRPr sz="1867"/>
            </a:lvl5pPr>
            <a:lvl6pPr>
              <a:defRPr sz="1867"/>
            </a:lvl6pPr>
            <a:lvl7pPr>
              <a:defRPr sz="1867"/>
            </a:lvl7pPr>
            <a:lvl8pPr>
              <a:defRPr sz="1867"/>
            </a:lvl8pPr>
            <a:lvl9pPr>
              <a:defRPr sz="18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ectangle 4">
            <a:extLst>
              <a:ext uri="{FF2B5EF4-FFF2-40B4-BE49-F238E27FC236}">
                <a16:creationId xmlns:a16="http://schemas.microsoft.com/office/drawing/2014/main" id="{A6178F50-3D06-B244-8FF8-816683A8241F}"/>
              </a:ext>
            </a:extLst>
          </p:cNvPr>
          <p:cNvSpPr>
            <a:spLocks noGrp="1" noChangeArrowheads="1"/>
          </p:cNvSpPr>
          <p:nvPr>
            <p:ph type="dt" sz="half" idx="10"/>
          </p:nvPr>
        </p:nvSpPr>
        <p:spPr>
          <a:ln/>
        </p:spPr>
        <p:txBody>
          <a:bodyPr/>
          <a:lstStyle>
            <a:lvl1pPr>
              <a:defRPr/>
            </a:lvl1pPr>
          </a:lstStyle>
          <a:p>
            <a:pPr>
              <a:defRPr/>
            </a:pPr>
            <a:fld id="{5D930612-531B-40D8-BE9A-17A206D3ABAA}" type="datetime1">
              <a:rPr lang="en-GB" smtClean="0"/>
              <a:t>19/04/2023</a:t>
            </a:fld>
            <a:endParaRPr lang="en-US" dirty="0"/>
          </a:p>
        </p:txBody>
      </p:sp>
      <p:sp>
        <p:nvSpPr>
          <p:cNvPr id="8" name="Rectangle 5">
            <a:extLst>
              <a:ext uri="{FF2B5EF4-FFF2-40B4-BE49-F238E27FC236}">
                <a16:creationId xmlns:a16="http://schemas.microsoft.com/office/drawing/2014/main" id="{23D67D7A-8660-564B-A211-85277F81546F}"/>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id="{AF52D000-BB3D-FD4A-AA30-F8AD25D9A891}"/>
              </a:ext>
            </a:extLst>
          </p:cNvPr>
          <p:cNvSpPr>
            <a:spLocks noGrp="1" noChangeArrowheads="1"/>
          </p:cNvSpPr>
          <p:nvPr>
            <p:ph type="sldNum" sz="quarter" idx="12"/>
          </p:nvPr>
        </p:nvSpPr>
        <p:spPr>
          <a:ln/>
        </p:spPr>
        <p:txBody>
          <a:bodyPr/>
          <a:lstStyle>
            <a:lvl1pPr>
              <a:defRPr/>
            </a:lvl1pPr>
          </a:lstStyle>
          <a:p>
            <a:fld id="{F4A3A8C3-92A5-954F-9B99-4BD9C87B3A09}" type="slidenum">
              <a:rPr lang="en-US" altLang="en-US"/>
              <a:pPr/>
              <a:t>‹#›</a:t>
            </a:fld>
            <a:endParaRPr lang="en-US" altLang="en-US" dirty="0"/>
          </a:p>
        </p:txBody>
      </p:sp>
    </p:spTree>
    <p:extLst>
      <p:ext uri="{BB962C8B-B14F-4D97-AF65-F5344CB8AC3E}">
        <p14:creationId xmlns:p14="http://schemas.microsoft.com/office/powerpoint/2010/main" val="9949035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Rectangle 4">
            <a:extLst>
              <a:ext uri="{FF2B5EF4-FFF2-40B4-BE49-F238E27FC236}">
                <a16:creationId xmlns:a16="http://schemas.microsoft.com/office/drawing/2014/main" id="{9F499659-008D-BE41-AA02-37AEECBBF3DF}"/>
              </a:ext>
            </a:extLst>
          </p:cNvPr>
          <p:cNvSpPr>
            <a:spLocks noGrp="1" noChangeArrowheads="1"/>
          </p:cNvSpPr>
          <p:nvPr>
            <p:ph type="dt" sz="half" idx="10"/>
          </p:nvPr>
        </p:nvSpPr>
        <p:spPr>
          <a:ln/>
        </p:spPr>
        <p:txBody>
          <a:bodyPr/>
          <a:lstStyle>
            <a:lvl1pPr>
              <a:defRPr/>
            </a:lvl1pPr>
          </a:lstStyle>
          <a:p>
            <a:pPr>
              <a:defRPr/>
            </a:pPr>
            <a:fld id="{82F57607-4122-45A9-9C14-B5C4B2F0AE67}" type="datetime1">
              <a:rPr lang="en-GB" smtClean="0"/>
              <a:t>19/04/2023</a:t>
            </a:fld>
            <a:endParaRPr lang="en-US" dirty="0"/>
          </a:p>
        </p:txBody>
      </p:sp>
      <p:sp>
        <p:nvSpPr>
          <p:cNvPr id="4" name="Rectangle 5">
            <a:extLst>
              <a:ext uri="{FF2B5EF4-FFF2-40B4-BE49-F238E27FC236}">
                <a16:creationId xmlns:a16="http://schemas.microsoft.com/office/drawing/2014/main" id="{C35D86FE-85F7-494F-BC07-1C60475AA3B7}"/>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E40D4ED4-D27B-FC46-BB1D-749091EFD402}"/>
              </a:ext>
            </a:extLst>
          </p:cNvPr>
          <p:cNvSpPr>
            <a:spLocks noGrp="1" noChangeArrowheads="1"/>
          </p:cNvSpPr>
          <p:nvPr>
            <p:ph type="sldNum" sz="quarter" idx="12"/>
          </p:nvPr>
        </p:nvSpPr>
        <p:spPr>
          <a:ln/>
        </p:spPr>
        <p:txBody>
          <a:bodyPr/>
          <a:lstStyle>
            <a:lvl1pPr>
              <a:defRPr/>
            </a:lvl1pPr>
          </a:lstStyle>
          <a:p>
            <a:fld id="{593B44CA-6080-0A47-B371-632D8A6575E0}" type="slidenum">
              <a:rPr lang="en-US" altLang="en-US"/>
              <a:pPr/>
              <a:t>‹#›</a:t>
            </a:fld>
            <a:endParaRPr lang="en-US" altLang="en-US" dirty="0"/>
          </a:p>
        </p:txBody>
      </p:sp>
    </p:spTree>
    <p:extLst>
      <p:ext uri="{BB962C8B-B14F-4D97-AF65-F5344CB8AC3E}">
        <p14:creationId xmlns:p14="http://schemas.microsoft.com/office/powerpoint/2010/main" val="5806536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C2A1905-31C7-BF4C-8DC6-93B74770EE55}"/>
              </a:ext>
            </a:extLst>
          </p:cNvPr>
          <p:cNvSpPr>
            <a:spLocks noGrp="1" noChangeArrowheads="1"/>
          </p:cNvSpPr>
          <p:nvPr>
            <p:ph type="dt" sz="half" idx="10"/>
          </p:nvPr>
        </p:nvSpPr>
        <p:spPr>
          <a:ln/>
        </p:spPr>
        <p:txBody>
          <a:bodyPr/>
          <a:lstStyle>
            <a:lvl1pPr>
              <a:defRPr/>
            </a:lvl1pPr>
          </a:lstStyle>
          <a:p>
            <a:pPr>
              <a:defRPr/>
            </a:pPr>
            <a:fld id="{15C0E28C-4773-460A-AE5F-3145259DD078}" type="datetime1">
              <a:rPr lang="en-GB" smtClean="0"/>
              <a:t>19/04/2023</a:t>
            </a:fld>
            <a:endParaRPr lang="en-US" dirty="0"/>
          </a:p>
        </p:txBody>
      </p:sp>
      <p:sp>
        <p:nvSpPr>
          <p:cNvPr id="3" name="Rectangle 5">
            <a:extLst>
              <a:ext uri="{FF2B5EF4-FFF2-40B4-BE49-F238E27FC236}">
                <a16:creationId xmlns:a16="http://schemas.microsoft.com/office/drawing/2014/main" id="{9A0036A6-114F-D640-8683-317342942545}"/>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72A1F2D7-C0CE-3742-B07C-61BD2D89BB47}"/>
              </a:ext>
            </a:extLst>
          </p:cNvPr>
          <p:cNvSpPr>
            <a:spLocks noGrp="1" noChangeArrowheads="1"/>
          </p:cNvSpPr>
          <p:nvPr>
            <p:ph type="sldNum" sz="quarter" idx="12"/>
          </p:nvPr>
        </p:nvSpPr>
        <p:spPr>
          <a:ln/>
        </p:spPr>
        <p:txBody>
          <a:bodyPr/>
          <a:lstStyle>
            <a:lvl1pPr>
              <a:defRPr/>
            </a:lvl1pPr>
          </a:lstStyle>
          <a:p>
            <a:fld id="{8DC1DBD2-740A-664E-A092-F869C7009D2A}" type="slidenum">
              <a:rPr lang="en-US" altLang="en-US"/>
              <a:pPr/>
              <a:t>‹#›</a:t>
            </a:fld>
            <a:endParaRPr lang="en-US" altLang="en-US" dirty="0"/>
          </a:p>
        </p:txBody>
      </p:sp>
    </p:spTree>
    <p:extLst>
      <p:ext uri="{BB962C8B-B14F-4D97-AF65-F5344CB8AC3E}">
        <p14:creationId xmlns:p14="http://schemas.microsoft.com/office/powerpoint/2010/main" val="34325761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49"/>
            <a:ext cx="4011084" cy="1162051"/>
          </a:xfrm>
        </p:spPr>
        <p:txBody>
          <a:bodyPr anchor="b"/>
          <a:lstStyle>
            <a:lvl1pPr algn="l">
              <a:defRPr sz="2267" b="1"/>
            </a:lvl1pPr>
          </a:lstStyle>
          <a:p>
            <a:r>
              <a:rPr lang="en-GB"/>
              <a:t>Click to edit Master title style</a:t>
            </a:r>
          </a:p>
        </p:txBody>
      </p:sp>
      <p:sp>
        <p:nvSpPr>
          <p:cNvPr id="3" name="Content Placeholder 2"/>
          <p:cNvSpPr>
            <a:spLocks noGrp="1"/>
          </p:cNvSpPr>
          <p:nvPr>
            <p:ph idx="1"/>
          </p:nvPr>
        </p:nvSpPr>
        <p:spPr>
          <a:xfrm>
            <a:off x="4766735" y="273068"/>
            <a:ext cx="6815667" cy="5853113"/>
          </a:xfrm>
        </p:spPr>
        <p:txBody>
          <a:bodyPr/>
          <a:lstStyle>
            <a:lvl1pPr>
              <a:defRPr sz="3600"/>
            </a:lvl1pPr>
            <a:lvl2pPr>
              <a:defRPr sz="3200"/>
            </a:lvl2pPr>
            <a:lvl3pPr>
              <a:defRPr sz="2667"/>
            </a:lvl3pPr>
            <a:lvl4pPr>
              <a:defRPr sz="2267"/>
            </a:lvl4pPr>
            <a:lvl5pPr>
              <a:defRPr sz="2267"/>
            </a:lvl5pPr>
            <a:lvl6pPr>
              <a:defRPr sz="2267"/>
            </a:lvl6pPr>
            <a:lvl7pPr>
              <a:defRPr sz="2267"/>
            </a:lvl7pPr>
            <a:lvl8pPr>
              <a:defRPr sz="2267"/>
            </a:lvl8pPr>
            <a:lvl9pPr>
              <a:defRPr sz="22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09611" y="1435104"/>
            <a:ext cx="4011084" cy="4691063"/>
          </a:xfrm>
        </p:spPr>
        <p:txBody>
          <a:bodyPr/>
          <a:lstStyle>
            <a:lvl1pPr marL="0" indent="0">
              <a:buNone/>
              <a:defRPr sz="1600"/>
            </a:lvl1pPr>
            <a:lvl2pPr marL="518898" indent="0">
              <a:buNone/>
              <a:defRPr sz="1333"/>
            </a:lvl2pPr>
            <a:lvl3pPr marL="1037797" indent="0">
              <a:buNone/>
              <a:defRPr sz="1200"/>
            </a:lvl3pPr>
            <a:lvl4pPr marL="1556692" indent="0">
              <a:buNone/>
              <a:defRPr sz="1067"/>
            </a:lvl4pPr>
            <a:lvl5pPr marL="2075592" indent="0">
              <a:buNone/>
              <a:defRPr sz="1067"/>
            </a:lvl5pPr>
            <a:lvl6pPr marL="2594487" indent="0">
              <a:buNone/>
              <a:defRPr sz="1067"/>
            </a:lvl6pPr>
            <a:lvl7pPr marL="3113389" indent="0">
              <a:buNone/>
              <a:defRPr sz="1067"/>
            </a:lvl7pPr>
            <a:lvl8pPr marL="3632283" indent="0">
              <a:buNone/>
              <a:defRPr sz="1067"/>
            </a:lvl8pPr>
            <a:lvl9pPr marL="4151179" indent="0">
              <a:buNone/>
              <a:defRPr sz="1067"/>
            </a:lvl9pPr>
          </a:lstStyle>
          <a:p>
            <a:pPr lvl="0"/>
            <a:r>
              <a:rPr lang="en-GB"/>
              <a:t>Click to edit Master text styles</a:t>
            </a:r>
          </a:p>
        </p:txBody>
      </p:sp>
      <p:sp>
        <p:nvSpPr>
          <p:cNvPr id="5" name="Rectangle 4">
            <a:extLst>
              <a:ext uri="{FF2B5EF4-FFF2-40B4-BE49-F238E27FC236}">
                <a16:creationId xmlns:a16="http://schemas.microsoft.com/office/drawing/2014/main" id="{E4728F85-893F-4747-BBF7-33392C86F0E5}"/>
              </a:ext>
            </a:extLst>
          </p:cNvPr>
          <p:cNvSpPr>
            <a:spLocks noGrp="1" noChangeArrowheads="1"/>
          </p:cNvSpPr>
          <p:nvPr>
            <p:ph type="dt" sz="half" idx="10"/>
          </p:nvPr>
        </p:nvSpPr>
        <p:spPr>
          <a:ln/>
        </p:spPr>
        <p:txBody>
          <a:bodyPr/>
          <a:lstStyle>
            <a:lvl1pPr>
              <a:defRPr/>
            </a:lvl1pPr>
          </a:lstStyle>
          <a:p>
            <a:pPr>
              <a:defRPr/>
            </a:pPr>
            <a:fld id="{9B484CD5-562D-4D40-93B4-A05BBF040D11}" type="datetime1">
              <a:rPr lang="en-GB" smtClean="0"/>
              <a:t>19/04/2023</a:t>
            </a:fld>
            <a:endParaRPr lang="en-US" dirty="0"/>
          </a:p>
        </p:txBody>
      </p:sp>
      <p:sp>
        <p:nvSpPr>
          <p:cNvPr id="6" name="Rectangle 5">
            <a:extLst>
              <a:ext uri="{FF2B5EF4-FFF2-40B4-BE49-F238E27FC236}">
                <a16:creationId xmlns:a16="http://schemas.microsoft.com/office/drawing/2014/main" id="{C43925DC-B3B2-2F43-8AC4-26301429272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0DC89EA7-71DD-634E-B148-6E4BBD447BC9}"/>
              </a:ext>
            </a:extLst>
          </p:cNvPr>
          <p:cNvSpPr>
            <a:spLocks noGrp="1" noChangeArrowheads="1"/>
          </p:cNvSpPr>
          <p:nvPr>
            <p:ph type="sldNum" sz="quarter" idx="12"/>
          </p:nvPr>
        </p:nvSpPr>
        <p:spPr>
          <a:ln/>
        </p:spPr>
        <p:txBody>
          <a:bodyPr/>
          <a:lstStyle>
            <a:lvl1pPr>
              <a:defRPr/>
            </a:lvl1pPr>
          </a:lstStyle>
          <a:p>
            <a:fld id="{8FC45C2A-FA64-5947-9C8A-DA4EBC62FA60}" type="slidenum">
              <a:rPr lang="en-US" altLang="en-US"/>
              <a:pPr/>
              <a:t>‹#›</a:t>
            </a:fld>
            <a:endParaRPr lang="en-US" altLang="en-US" dirty="0"/>
          </a:p>
        </p:txBody>
      </p:sp>
    </p:spTree>
    <p:extLst>
      <p:ext uri="{BB962C8B-B14F-4D97-AF65-F5344CB8AC3E}">
        <p14:creationId xmlns:p14="http://schemas.microsoft.com/office/powerpoint/2010/main" val="2846496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267" b="1"/>
            </a:lvl1pPr>
          </a:lstStyle>
          <a:p>
            <a:r>
              <a:rPr lang="en-GB"/>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600"/>
            </a:lvl1pPr>
            <a:lvl2pPr marL="518898" indent="0">
              <a:buNone/>
              <a:defRPr sz="3200"/>
            </a:lvl2pPr>
            <a:lvl3pPr marL="1037797" indent="0">
              <a:buNone/>
              <a:defRPr sz="2667"/>
            </a:lvl3pPr>
            <a:lvl4pPr marL="1556692" indent="0">
              <a:buNone/>
              <a:defRPr sz="2267"/>
            </a:lvl4pPr>
            <a:lvl5pPr marL="2075592" indent="0">
              <a:buNone/>
              <a:defRPr sz="2267"/>
            </a:lvl5pPr>
            <a:lvl6pPr marL="2594487" indent="0">
              <a:buNone/>
              <a:defRPr sz="2267"/>
            </a:lvl6pPr>
            <a:lvl7pPr marL="3113389" indent="0">
              <a:buNone/>
              <a:defRPr sz="2267"/>
            </a:lvl7pPr>
            <a:lvl8pPr marL="3632283" indent="0">
              <a:buNone/>
              <a:defRPr sz="2267"/>
            </a:lvl8pPr>
            <a:lvl9pPr marL="4151179" indent="0">
              <a:buNone/>
              <a:defRPr sz="2267"/>
            </a:lvl9pPr>
          </a:lstStyle>
          <a:p>
            <a:pPr lvl="0"/>
            <a:r>
              <a:rPr lang="en-GB" noProof="0" dirty="0"/>
              <a:t>Click icon to add picture</a:t>
            </a:r>
          </a:p>
        </p:txBody>
      </p:sp>
      <p:sp>
        <p:nvSpPr>
          <p:cNvPr id="4" name="Text Placeholder 3"/>
          <p:cNvSpPr>
            <a:spLocks noGrp="1"/>
          </p:cNvSpPr>
          <p:nvPr>
            <p:ph type="body" sz="half" idx="2"/>
          </p:nvPr>
        </p:nvSpPr>
        <p:spPr>
          <a:xfrm>
            <a:off x="2389717" y="5367353"/>
            <a:ext cx="7315200" cy="804863"/>
          </a:xfrm>
        </p:spPr>
        <p:txBody>
          <a:bodyPr/>
          <a:lstStyle>
            <a:lvl1pPr marL="0" indent="0">
              <a:buNone/>
              <a:defRPr sz="1600"/>
            </a:lvl1pPr>
            <a:lvl2pPr marL="518898" indent="0">
              <a:buNone/>
              <a:defRPr sz="1333"/>
            </a:lvl2pPr>
            <a:lvl3pPr marL="1037797" indent="0">
              <a:buNone/>
              <a:defRPr sz="1200"/>
            </a:lvl3pPr>
            <a:lvl4pPr marL="1556692" indent="0">
              <a:buNone/>
              <a:defRPr sz="1067"/>
            </a:lvl4pPr>
            <a:lvl5pPr marL="2075592" indent="0">
              <a:buNone/>
              <a:defRPr sz="1067"/>
            </a:lvl5pPr>
            <a:lvl6pPr marL="2594487" indent="0">
              <a:buNone/>
              <a:defRPr sz="1067"/>
            </a:lvl6pPr>
            <a:lvl7pPr marL="3113389" indent="0">
              <a:buNone/>
              <a:defRPr sz="1067"/>
            </a:lvl7pPr>
            <a:lvl8pPr marL="3632283" indent="0">
              <a:buNone/>
              <a:defRPr sz="1067"/>
            </a:lvl8pPr>
            <a:lvl9pPr marL="4151179" indent="0">
              <a:buNone/>
              <a:defRPr sz="1067"/>
            </a:lvl9pPr>
          </a:lstStyle>
          <a:p>
            <a:pPr lvl="0"/>
            <a:r>
              <a:rPr lang="en-GB"/>
              <a:t>Click to edit Master text styles</a:t>
            </a:r>
          </a:p>
        </p:txBody>
      </p:sp>
      <p:sp>
        <p:nvSpPr>
          <p:cNvPr id="5" name="Rectangle 4">
            <a:extLst>
              <a:ext uri="{FF2B5EF4-FFF2-40B4-BE49-F238E27FC236}">
                <a16:creationId xmlns:a16="http://schemas.microsoft.com/office/drawing/2014/main" id="{26C2AC5B-7D6B-F443-82D2-8915A58640C9}"/>
              </a:ext>
            </a:extLst>
          </p:cNvPr>
          <p:cNvSpPr>
            <a:spLocks noGrp="1" noChangeArrowheads="1"/>
          </p:cNvSpPr>
          <p:nvPr>
            <p:ph type="dt" sz="half" idx="10"/>
          </p:nvPr>
        </p:nvSpPr>
        <p:spPr>
          <a:ln/>
        </p:spPr>
        <p:txBody>
          <a:bodyPr/>
          <a:lstStyle>
            <a:lvl1pPr>
              <a:defRPr/>
            </a:lvl1pPr>
          </a:lstStyle>
          <a:p>
            <a:pPr>
              <a:defRPr/>
            </a:pPr>
            <a:fld id="{AF774A20-CF90-4F43-ACA3-5385817E2126}" type="datetime1">
              <a:rPr lang="en-GB" smtClean="0"/>
              <a:t>19/04/2023</a:t>
            </a:fld>
            <a:endParaRPr lang="en-US" dirty="0"/>
          </a:p>
        </p:txBody>
      </p:sp>
      <p:sp>
        <p:nvSpPr>
          <p:cNvPr id="6" name="Rectangle 5">
            <a:extLst>
              <a:ext uri="{FF2B5EF4-FFF2-40B4-BE49-F238E27FC236}">
                <a16:creationId xmlns:a16="http://schemas.microsoft.com/office/drawing/2014/main" id="{C2B7E389-3A27-EE42-AA3B-9781DF51C3F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246AAE07-0A83-1A43-BDBE-9767C045443A}"/>
              </a:ext>
            </a:extLst>
          </p:cNvPr>
          <p:cNvSpPr>
            <a:spLocks noGrp="1" noChangeArrowheads="1"/>
          </p:cNvSpPr>
          <p:nvPr>
            <p:ph type="sldNum" sz="quarter" idx="12"/>
          </p:nvPr>
        </p:nvSpPr>
        <p:spPr>
          <a:ln/>
        </p:spPr>
        <p:txBody>
          <a:bodyPr/>
          <a:lstStyle>
            <a:lvl1pPr>
              <a:defRPr/>
            </a:lvl1pPr>
          </a:lstStyle>
          <a:p>
            <a:fld id="{8BDEB248-4CBF-E444-94E5-BE5D5EA96BD7}" type="slidenum">
              <a:rPr lang="en-US" altLang="en-US"/>
              <a:pPr/>
              <a:t>‹#›</a:t>
            </a:fld>
            <a:endParaRPr lang="en-US" altLang="en-US" dirty="0"/>
          </a:p>
        </p:txBody>
      </p:sp>
    </p:spTree>
    <p:extLst>
      <p:ext uri="{BB962C8B-B14F-4D97-AF65-F5344CB8AC3E}">
        <p14:creationId xmlns:p14="http://schemas.microsoft.com/office/powerpoint/2010/main" val="2613105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73CCD668-F310-4924-B3D6-A3087907BB58}" type="datetime1">
              <a:rPr lang="en-GB" smtClean="0"/>
              <a:t>19/04/2023</a:t>
            </a:fld>
            <a:endParaRPr lang="en-GB" dirty="0"/>
          </a:p>
        </p:txBody>
      </p:sp>
      <p:sp>
        <p:nvSpPr>
          <p:cNvPr id="6" name="Footer Placeholder 4"/>
          <p:cNvSpPr>
            <a:spLocks noGrp="1"/>
          </p:cNvSpPr>
          <p:nvPr>
            <p:ph type="ftr" sz="quarter" idx="11"/>
          </p:nvPr>
        </p:nvSpPr>
        <p:spPr/>
        <p:txBody>
          <a:bodyPr/>
          <a:lstStyle>
            <a:lvl1pPr>
              <a:defRPr/>
            </a:lvl1pPr>
          </a:lstStyle>
          <a:p>
            <a:endParaRPr lang="en-GB" dirty="0"/>
          </a:p>
        </p:txBody>
      </p:sp>
      <p:sp>
        <p:nvSpPr>
          <p:cNvPr id="7" name="Slide Number Placeholder 5"/>
          <p:cNvSpPr>
            <a:spLocks noGrp="1"/>
          </p:cNvSpPr>
          <p:nvPr>
            <p:ph type="sldNum" sz="quarter" idx="12"/>
          </p:nvPr>
        </p:nvSpPr>
        <p:spPr/>
        <p:txBody>
          <a:bodyPr/>
          <a:lstStyle>
            <a:lvl1pPr>
              <a:defRPr/>
            </a:lvl1pPr>
          </a:lstStyle>
          <a:p>
            <a:fld id="{07477324-DFD1-2248-8733-B36E37F5C7EC}" type="slidenum">
              <a:rPr lang="en-GB" smtClean="0"/>
              <a:t>‹#›</a:t>
            </a:fld>
            <a:endParaRPr lang="en-GB" dirty="0"/>
          </a:p>
        </p:txBody>
      </p:sp>
    </p:spTree>
    <p:extLst>
      <p:ext uri="{BB962C8B-B14F-4D97-AF65-F5344CB8AC3E}">
        <p14:creationId xmlns:p14="http://schemas.microsoft.com/office/powerpoint/2010/main" val="3207174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E111A509-412C-6D44-A547-58DB5F3629A0}"/>
              </a:ext>
            </a:extLst>
          </p:cNvPr>
          <p:cNvSpPr>
            <a:spLocks noGrp="1" noChangeArrowheads="1"/>
          </p:cNvSpPr>
          <p:nvPr>
            <p:ph type="dt" sz="half" idx="10"/>
          </p:nvPr>
        </p:nvSpPr>
        <p:spPr>
          <a:ln/>
        </p:spPr>
        <p:txBody>
          <a:bodyPr/>
          <a:lstStyle>
            <a:lvl1pPr>
              <a:defRPr/>
            </a:lvl1pPr>
          </a:lstStyle>
          <a:p>
            <a:pPr>
              <a:defRPr/>
            </a:pPr>
            <a:fld id="{28E5E45F-FDF3-4168-8DBB-BB57D7D21E89}" type="datetime1">
              <a:rPr lang="en-GB" smtClean="0"/>
              <a:t>19/04/2023</a:t>
            </a:fld>
            <a:endParaRPr lang="en-US" dirty="0"/>
          </a:p>
        </p:txBody>
      </p:sp>
      <p:sp>
        <p:nvSpPr>
          <p:cNvPr id="5" name="Rectangle 5">
            <a:extLst>
              <a:ext uri="{FF2B5EF4-FFF2-40B4-BE49-F238E27FC236}">
                <a16:creationId xmlns:a16="http://schemas.microsoft.com/office/drawing/2014/main" id="{6CD95391-A4E7-5746-9BCD-9509233D8686}"/>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7A1C7B01-FA44-9042-B32A-2956BC6DB05E}"/>
              </a:ext>
            </a:extLst>
          </p:cNvPr>
          <p:cNvSpPr>
            <a:spLocks noGrp="1" noChangeArrowheads="1"/>
          </p:cNvSpPr>
          <p:nvPr>
            <p:ph type="sldNum" sz="quarter" idx="12"/>
          </p:nvPr>
        </p:nvSpPr>
        <p:spPr>
          <a:ln/>
        </p:spPr>
        <p:txBody>
          <a:bodyPr/>
          <a:lstStyle>
            <a:lvl1pPr>
              <a:defRPr/>
            </a:lvl1pPr>
          </a:lstStyle>
          <a:p>
            <a:fld id="{5B3147F3-5F1B-4645-866C-ACB095E59BAC}" type="slidenum">
              <a:rPr lang="en-US" altLang="en-US"/>
              <a:pPr/>
              <a:t>‹#›</a:t>
            </a:fld>
            <a:endParaRPr lang="en-US" altLang="en-US" dirty="0"/>
          </a:p>
        </p:txBody>
      </p:sp>
    </p:spTree>
    <p:extLst>
      <p:ext uri="{BB962C8B-B14F-4D97-AF65-F5344CB8AC3E}">
        <p14:creationId xmlns:p14="http://schemas.microsoft.com/office/powerpoint/2010/main" val="39784832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1730221F-0A25-B249-AAC5-E7EA6C43CEA4}"/>
              </a:ext>
            </a:extLst>
          </p:cNvPr>
          <p:cNvSpPr>
            <a:spLocks noGrp="1" noChangeArrowheads="1"/>
          </p:cNvSpPr>
          <p:nvPr>
            <p:ph type="dt" sz="half" idx="10"/>
          </p:nvPr>
        </p:nvSpPr>
        <p:spPr>
          <a:ln/>
        </p:spPr>
        <p:txBody>
          <a:bodyPr/>
          <a:lstStyle>
            <a:lvl1pPr>
              <a:defRPr/>
            </a:lvl1pPr>
          </a:lstStyle>
          <a:p>
            <a:pPr>
              <a:defRPr/>
            </a:pPr>
            <a:fld id="{8D42B0E3-A9A0-4811-BE5B-A8A6DC2BB403}" type="datetime1">
              <a:rPr lang="en-GB" smtClean="0"/>
              <a:t>19/04/2023</a:t>
            </a:fld>
            <a:endParaRPr lang="en-US" dirty="0"/>
          </a:p>
        </p:txBody>
      </p:sp>
      <p:sp>
        <p:nvSpPr>
          <p:cNvPr id="5" name="Rectangle 5">
            <a:extLst>
              <a:ext uri="{FF2B5EF4-FFF2-40B4-BE49-F238E27FC236}">
                <a16:creationId xmlns:a16="http://schemas.microsoft.com/office/drawing/2014/main" id="{101F3825-6A7A-0441-B1A8-3C440FF7548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F6F7F3B4-1E8F-8249-AC91-BEB4ED61C8A7}"/>
              </a:ext>
            </a:extLst>
          </p:cNvPr>
          <p:cNvSpPr>
            <a:spLocks noGrp="1" noChangeArrowheads="1"/>
          </p:cNvSpPr>
          <p:nvPr>
            <p:ph type="sldNum" sz="quarter" idx="12"/>
          </p:nvPr>
        </p:nvSpPr>
        <p:spPr>
          <a:ln/>
        </p:spPr>
        <p:txBody>
          <a:bodyPr/>
          <a:lstStyle>
            <a:lvl1pPr>
              <a:defRPr/>
            </a:lvl1pPr>
          </a:lstStyle>
          <a:p>
            <a:fld id="{068BBF5D-B500-BC42-9035-420003CB737A}" type="slidenum">
              <a:rPr lang="en-US" altLang="en-US"/>
              <a:pPr/>
              <a:t>‹#›</a:t>
            </a:fld>
            <a:endParaRPr lang="en-US" altLang="en-US" dirty="0"/>
          </a:p>
        </p:txBody>
      </p:sp>
    </p:spTree>
    <p:extLst>
      <p:ext uri="{BB962C8B-B14F-4D97-AF65-F5344CB8AC3E}">
        <p14:creationId xmlns:p14="http://schemas.microsoft.com/office/powerpoint/2010/main" val="1274925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4"/>
            <a:ext cx="10363200" cy="1470025"/>
          </a:xfrm>
        </p:spPr>
        <p:txBody>
          <a:bodyPr/>
          <a:lstStyle/>
          <a:p>
            <a:r>
              <a:rPr lang="en-GB"/>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18838" indent="0" algn="ctr">
              <a:buNone/>
              <a:defRPr/>
            </a:lvl2pPr>
            <a:lvl3pPr marL="1037678" indent="0" algn="ctr">
              <a:buNone/>
              <a:defRPr/>
            </a:lvl3pPr>
            <a:lvl4pPr marL="1556514" indent="0" algn="ctr">
              <a:buNone/>
              <a:defRPr/>
            </a:lvl4pPr>
            <a:lvl5pPr marL="2075356" indent="0" algn="ctr">
              <a:buNone/>
              <a:defRPr/>
            </a:lvl5pPr>
            <a:lvl6pPr marL="2594192" indent="0" algn="ctr">
              <a:buNone/>
              <a:defRPr/>
            </a:lvl6pPr>
            <a:lvl7pPr marL="3113036" indent="0" algn="ctr">
              <a:buNone/>
              <a:defRPr/>
            </a:lvl7pPr>
            <a:lvl8pPr marL="3631869" indent="0" algn="ctr">
              <a:buNone/>
              <a:defRPr/>
            </a:lvl8pPr>
            <a:lvl9pPr marL="4150707" indent="0" algn="ctr">
              <a:buNone/>
              <a:defRPr/>
            </a:lvl9pPr>
          </a:lstStyle>
          <a:p>
            <a:r>
              <a:rPr lang="en-GB"/>
              <a:t>Click to edit Master subtitle style</a:t>
            </a:r>
          </a:p>
        </p:txBody>
      </p:sp>
      <p:sp>
        <p:nvSpPr>
          <p:cNvPr id="4" name="Rectangle 4">
            <a:extLst>
              <a:ext uri="{FF2B5EF4-FFF2-40B4-BE49-F238E27FC236}">
                <a16:creationId xmlns:a16="http://schemas.microsoft.com/office/drawing/2014/main" id="{B97D6C2A-EEFA-D94D-BC30-8C46192F8A82}"/>
              </a:ext>
            </a:extLst>
          </p:cNvPr>
          <p:cNvSpPr>
            <a:spLocks noGrp="1" noChangeArrowheads="1"/>
          </p:cNvSpPr>
          <p:nvPr>
            <p:ph type="dt" sz="half" idx="10"/>
          </p:nvPr>
        </p:nvSpPr>
        <p:spPr>
          <a:ln/>
        </p:spPr>
        <p:txBody>
          <a:bodyPr/>
          <a:lstStyle>
            <a:lvl1pPr>
              <a:defRPr/>
            </a:lvl1pPr>
          </a:lstStyle>
          <a:p>
            <a:pPr>
              <a:defRPr/>
            </a:pPr>
            <a:fld id="{BF822341-4FDC-45BB-B0B3-0D640A956FE5}" type="datetime1">
              <a:rPr lang="en-GB" smtClean="0"/>
              <a:t>19/04/2023</a:t>
            </a:fld>
            <a:endParaRPr lang="en-US" dirty="0"/>
          </a:p>
        </p:txBody>
      </p:sp>
      <p:sp>
        <p:nvSpPr>
          <p:cNvPr id="5" name="Rectangle 5">
            <a:extLst>
              <a:ext uri="{FF2B5EF4-FFF2-40B4-BE49-F238E27FC236}">
                <a16:creationId xmlns:a16="http://schemas.microsoft.com/office/drawing/2014/main" id="{DED68F77-9773-C646-A8E1-1A3E8EE9EFD7}"/>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8D6C78BC-5E48-1643-9EF9-3381E487062F}"/>
              </a:ext>
            </a:extLst>
          </p:cNvPr>
          <p:cNvSpPr>
            <a:spLocks noGrp="1" noChangeArrowheads="1"/>
          </p:cNvSpPr>
          <p:nvPr>
            <p:ph type="sldNum" sz="quarter" idx="12"/>
          </p:nvPr>
        </p:nvSpPr>
        <p:spPr>
          <a:ln/>
        </p:spPr>
        <p:txBody>
          <a:bodyPr/>
          <a:lstStyle>
            <a:lvl1pPr>
              <a:defRPr/>
            </a:lvl1pPr>
          </a:lstStyle>
          <a:p>
            <a:fld id="{65C11D24-8CC3-5E44-9ABB-63567955B281}" type="slidenum">
              <a:rPr lang="en-US" altLang="en-US"/>
              <a:pPr/>
              <a:t>‹#›</a:t>
            </a:fld>
            <a:endParaRPr lang="en-US" altLang="en-US" dirty="0"/>
          </a:p>
        </p:txBody>
      </p:sp>
    </p:spTree>
    <p:extLst>
      <p:ext uri="{BB962C8B-B14F-4D97-AF65-F5344CB8AC3E}">
        <p14:creationId xmlns:p14="http://schemas.microsoft.com/office/powerpoint/2010/main" val="29609371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FA5652D3-EF3C-3B48-8F6A-569077DA1E16}"/>
              </a:ext>
            </a:extLst>
          </p:cNvPr>
          <p:cNvSpPr>
            <a:spLocks noGrp="1" noChangeArrowheads="1"/>
          </p:cNvSpPr>
          <p:nvPr>
            <p:ph type="dt" sz="half" idx="10"/>
          </p:nvPr>
        </p:nvSpPr>
        <p:spPr>
          <a:ln/>
        </p:spPr>
        <p:txBody>
          <a:bodyPr/>
          <a:lstStyle>
            <a:lvl1pPr>
              <a:defRPr/>
            </a:lvl1pPr>
          </a:lstStyle>
          <a:p>
            <a:pPr>
              <a:defRPr/>
            </a:pPr>
            <a:fld id="{40350428-82BA-47AA-B1AB-C5831A4AF4C4}" type="datetime1">
              <a:rPr lang="en-GB" smtClean="0"/>
              <a:t>19/04/2023</a:t>
            </a:fld>
            <a:endParaRPr lang="en-US" dirty="0"/>
          </a:p>
        </p:txBody>
      </p:sp>
      <p:sp>
        <p:nvSpPr>
          <p:cNvPr id="5" name="Rectangle 5">
            <a:extLst>
              <a:ext uri="{FF2B5EF4-FFF2-40B4-BE49-F238E27FC236}">
                <a16:creationId xmlns:a16="http://schemas.microsoft.com/office/drawing/2014/main" id="{9044DC8C-2C3E-5241-AAD0-735D09B9F462}"/>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7868B05A-594D-1844-99A6-11B29171D836}"/>
              </a:ext>
            </a:extLst>
          </p:cNvPr>
          <p:cNvSpPr>
            <a:spLocks noGrp="1" noChangeArrowheads="1"/>
          </p:cNvSpPr>
          <p:nvPr>
            <p:ph type="sldNum" sz="quarter" idx="12"/>
          </p:nvPr>
        </p:nvSpPr>
        <p:spPr>
          <a:ln/>
        </p:spPr>
        <p:txBody>
          <a:bodyPr/>
          <a:lstStyle>
            <a:lvl1pPr>
              <a:defRPr/>
            </a:lvl1pPr>
          </a:lstStyle>
          <a:p>
            <a:fld id="{9A7B657D-D854-824B-8D24-3973C471D070}" type="slidenum">
              <a:rPr lang="en-US" altLang="en-US"/>
              <a:pPr/>
              <a:t>‹#›</a:t>
            </a:fld>
            <a:endParaRPr lang="en-US" altLang="en-US" dirty="0"/>
          </a:p>
        </p:txBody>
      </p:sp>
    </p:spTree>
    <p:extLst>
      <p:ext uri="{BB962C8B-B14F-4D97-AF65-F5344CB8AC3E}">
        <p14:creationId xmlns:p14="http://schemas.microsoft.com/office/powerpoint/2010/main" val="39675374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533" b="1" cap="all"/>
            </a:lvl1pPr>
          </a:lstStyle>
          <a:p>
            <a:r>
              <a:rPr lang="en-GB"/>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267"/>
            </a:lvl1pPr>
            <a:lvl2pPr marL="518838" indent="0">
              <a:buNone/>
              <a:defRPr sz="2000"/>
            </a:lvl2pPr>
            <a:lvl3pPr marL="1037678" indent="0">
              <a:buNone/>
              <a:defRPr sz="1867"/>
            </a:lvl3pPr>
            <a:lvl4pPr marL="1556514" indent="0">
              <a:buNone/>
              <a:defRPr sz="1600"/>
            </a:lvl4pPr>
            <a:lvl5pPr marL="2075356" indent="0">
              <a:buNone/>
              <a:defRPr sz="1600"/>
            </a:lvl5pPr>
            <a:lvl6pPr marL="2594192" indent="0">
              <a:buNone/>
              <a:defRPr sz="1600"/>
            </a:lvl6pPr>
            <a:lvl7pPr marL="3113036" indent="0">
              <a:buNone/>
              <a:defRPr sz="1600"/>
            </a:lvl7pPr>
            <a:lvl8pPr marL="3631869" indent="0">
              <a:buNone/>
              <a:defRPr sz="1600"/>
            </a:lvl8pPr>
            <a:lvl9pPr marL="4150707" indent="0">
              <a:buNone/>
              <a:defRPr sz="1600"/>
            </a:lvl9pPr>
          </a:lstStyle>
          <a:p>
            <a:pPr lvl="0"/>
            <a:r>
              <a:rPr lang="en-GB"/>
              <a:t>Click to edit Master text styles</a:t>
            </a:r>
          </a:p>
        </p:txBody>
      </p:sp>
      <p:sp>
        <p:nvSpPr>
          <p:cNvPr id="4" name="Rectangle 4">
            <a:extLst>
              <a:ext uri="{FF2B5EF4-FFF2-40B4-BE49-F238E27FC236}">
                <a16:creationId xmlns:a16="http://schemas.microsoft.com/office/drawing/2014/main" id="{90F9FB6E-14C9-AA4C-882D-B6E77176C723}"/>
              </a:ext>
            </a:extLst>
          </p:cNvPr>
          <p:cNvSpPr>
            <a:spLocks noGrp="1" noChangeArrowheads="1"/>
          </p:cNvSpPr>
          <p:nvPr>
            <p:ph type="dt" sz="half" idx="10"/>
          </p:nvPr>
        </p:nvSpPr>
        <p:spPr>
          <a:ln/>
        </p:spPr>
        <p:txBody>
          <a:bodyPr/>
          <a:lstStyle>
            <a:lvl1pPr>
              <a:defRPr/>
            </a:lvl1pPr>
          </a:lstStyle>
          <a:p>
            <a:pPr>
              <a:defRPr/>
            </a:pPr>
            <a:fld id="{416D2F1C-CDDB-4ED0-AD3B-67BF73335164}" type="datetime1">
              <a:rPr lang="en-GB" smtClean="0"/>
              <a:t>19/04/2023</a:t>
            </a:fld>
            <a:endParaRPr lang="en-US" dirty="0"/>
          </a:p>
        </p:txBody>
      </p:sp>
      <p:sp>
        <p:nvSpPr>
          <p:cNvPr id="5" name="Rectangle 5">
            <a:extLst>
              <a:ext uri="{FF2B5EF4-FFF2-40B4-BE49-F238E27FC236}">
                <a16:creationId xmlns:a16="http://schemas.microsoft.com/office/drawing/2014/main" id="{841C54A7-2A11-EC44-AF90-52924C1DA20B}"/>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516BC916-10CF-EE4C-90CD-F2C9C27DB8B6}"/>
              </a:ext>
            </a:extLst>
          </p:cNvPr>
          <p:cNvSpPr>
            <a:spLocks noGrp="1" noChangeArrowheads="1"/>
          </p:cNvSpPr>
          <p:nvPr>
            <p:ph type="sldNum" sz="quarter" idx="12"/>
          </p:nvPr>
        </p:nvSpPr>
        <p:spPr>
          <a:ln/>
        </p:spPr>
        <p:txBody>
          <a:bodyPr/>
          <a:lstStyle>
            <a:lvl1pPr>
              <a:defRPr/>
            </a:lvl1pPr>
          </a:lstStyle>
          <a:p>
            <a:fld id="{AC7D28B7-93E3-FE41-ACCC-F49D9B1F0A4D}" type="slidenum">
              <a:rPr lang="en-US" altLang="en-US"/>
              <a:pPr/>
              <a:t>‹#›</a:t>
            </a:fld>
            <a:endParaRPr lang="en-US" altLang="en-US" dirty="0"/>
          </a:p>
        </p:txBody>
      </p:sp>
    </p:spTree>
    <p:extLst>
      <p:ext uri="{BB962C8B-B14F-4D97-AF65-F5344CB8AC3E}">
        <p14:creationId xmlns:p14="http://schemas.microsoft.com/office/powerpoint/2010/main" val="19233086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a:extLst>
              <a:ext uri="{FF2B5EF4-FFF2-40B4-BE49-F238E27FC236}">
                <a16:creationId xmlns:a16="http://schemas.microsoft.com/office/drawing/2014/main" id="{CE3BB6FC-84FE-2043-80DC-A6588F359D71}"/>
              </a:ext>
            </a:extLst>
          </p:cNvPr>
          <p:cNvSpPr>
            <a:spLocks noGrp="1" noChangeArrowheads="1"/>
          </p:cNvSpPr>
          <p:nvPr>
            <p:ph type="dt" sz="half" idx="10"/>
          </p:nvPr>
        </p:nvSpPr>
        <p:spPr>
          <a:ln/>
        </p:spPr>
        <p:txBody>
          <a:bodyPr/>
          <a:lstStyle>
            <a:lvl1pPr>
              <a:defRPr/>
            </a:lvl1pPr>
          </a:lstStyle>
          <a:p>
            <a:pPr>
              <a:defRPr/>
            </a:pPr>
            <a:fld id="{0CE980E6-6913-4E77-902B-1A2F4E16F590}" type="datetime1">
              <a:rPr lang="en-GB" smtClean="0"/>
              <a:t>19/04/2023</a:t>
            </a:fld>
            <a:endParaRPr lang="en-US" dirty="0"/>
          </a:p>
        </p:txBody>
      </p:sp>
      <p:sp>
        <p:nvSpPr>
          <p:cNvPr id="6" name="Rectangle 5">
            <a:extLst>
              <a:ext uri="{FF2B5EF4-FFF2-40B4-BE49-F238E27FC236}">
                <a16:creationId xmlns:a16="http://schemas.microsoft.com/office/drawing/2014/main" id="{5F406FA5-C40C-6944-9F52-E8F0076AC3B3}"/>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6203357D-55BA-8742-8F55-2BFF6079FC62}"/>
              </a:ext>
            </a:extLst>
          </p:cNvPr>
          <p:cNvSpPr>
            <a:spLocks noGrp="1" noChangeArrowheads="1"/>
          </p:cNvSpPr>
          <p:nvPr>
            <p:ph type="sldNum" sz="quarter" idx="12"/>
          </p:nvPr>
        </p:nvSpPr>
        <p:spPr>
          <a:ln/>
        </p:spPr>
        <p:txBody>
          <a:bodyPr/>
          <a:lstStyle>
            <a:lvl1pPr>
              <a:defRPr/>
            </a:lvl1pPr>
          </a:lstStyle>
          <a:p>
            <a:fld id="{2B85A022-C6FB-E64B-9939-CFAA541C6E2B}" type="slidenum">
              <a:rPr lang="en-US" altLang="en-US"/>
              <a:pPr/>
              <a:t>‹#›</a:t>
            </a:fld>
            <a:endParaRPr lang="en-US" altLang="en-US" dirty="0"/>
          </a:p>
        </p:txBody>
      </p:sp>
    </p:spTree>
    <p:extLst>
      <p:ext uri="{BB962C8B-B14F-4D97-AF65-F5344CB8AC3E}">
        <p14:creationId xmlns:p14="http://schemas.microsoft.com/office/powerpoint/2010/main" val="14642384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667" b="1"/>
            </a:lvl1pPr>
            <a:lvl2pPr marL="518838" indent="0">
              <a:buNone/>
              <a:defRPr sz="2267" b="1"/>
            </a:lvl2pPr>
            <a:lvl3pPr marL="1037678" indent="0">
              <a:buNone/>
              <a:defRPr sz="2000" b="1"/>
            </a:lvl3pPr>
            <a:lvl4pPr marL="1556514" indent="0">
              <a:buNone/>
              <a:defRPr sz="1867" b="1"/>
            </a:lvl4pPr>
            <a:lvl5pPr marL="2075356" indent="0">
              <a:buNone/>
              <a:defRPr sz="1867" b="1"/>
            </a:lvl5pPr>
            <a:lvl6pPr marL="2594192" indent="0">
              <a:buNone/>
              <a:defRPr sz="1867" b="1"/>
            </a:lvl6pPr>
            <a:lvl7pPr marL="3113036" indent="0">
              <a:buNone/>
              <a:defRPr sz="1867" b="1"/>
            </a:lvl7pPr>
            <a:lvl8pPr marL="3631869" indent="0">
              <a:buNone/>
              <a:defRPr sz="1867" b="1"/>
            </a:lvl8pPr>
            <a:lvl9pPr marL="4150707" indent="0">
              <a:buNone/>
              <a:defRPr sz="1867"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667"/>
            </a:lvl1pPr>
            <a:lvl2pPr>
              <a:defRPr sz="2267"/>
            </a:lvl2pPr>
            <a:lvl3pPr>
              <a:defRPr sz="2000"/>
            </a:lvl3pPr>
            <a:lvl4pPr>
              <a:defRPr sz="1867"/>
            </a:lvl4pPr>
            <a:lvl5pPr>
              <a:defRPr sz="1867"/>
            </a:lvl5pPr>
            <a:lvl6pPr>
              <a:defRPr sz="1867"/>
            </a:lvl6pPr>
            <a:lvl7pPr>
              <a:defRPr sz="1867"/>
            </a:lvl7pPr>
            <a:lvl8pPr>
              <a:defRPr sz="1867"/>
            </a:lvl8pPr>
            <a:lvl9pPr>
              <a:defRPr sz="18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2667" b="1"/>
            </a:lvl1pPr>
            <a:lvl2pPr marL="518838" indent="0">
              <a:buNone/>
              <a:defRPr sz="2267" b="1"/>
            </a:lvl2pPr>
            <a:lvl3pPr marL="1037678" indent="0">
              <a:buNone/>
              <a:defRPr sz="2000" b="1"/>
            </a:lvl3pPr>
            <a:lvl4pPr marL="1556514" indent="0">
              <a:buNone/>
              <a:defRPr sz="1867" b="1"/>
            </a:lvl4pPr>
            <a:lvl5pPr marL="2075356" indent="0">
              <a:buNone/>
              <a:defRPr sz="1867" b="1"/>
            </a:lvl5pPr>
            <a:lvl6pPr marL="2594192" indent="0">
              <a:buNone/>
              <a:defRPr sz="1867" b="1"/>
            </a:lvl6pPr>
            <a:lvl7pPr marL="3113036" indent="0">
              <a:buNone/>
              <a:defRPr sz="1867" b="1"/>
            </a:lvl7pPr>
            <a:lvl8pPr marL="3631869" indent="0">
              <a:buNone/>
              <a:defRPr sz="1867" b="1"/>
            </a:lvl8pPr>
            <a:lvl9pPr marL="4150707" indent="0">
              <a:buNone/>
              <a:defRPr sz="1867" b="1"/>
            </a:lvl9pPr>
          </a:lstStyle>
          <a:p>
            <a:pPr lvl="0"/>
            <a:r>
              <a:rPr lang="en-GB"/>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667"/>
            </a:lvl1pPr>
            <a:lvl2pPr>
              <a:defRPr sz="2267"/>
            </a:lvl2pPr>
            <a:lvl3pPr>
              <a:defRPr sz="2000"/>
            </a:lvl3pPr>
            <a:lvl4pPr>
              <a:defRPr sz="1867"/>
            </a:lvl4pPr>
            <a:lvl5pPr>
              <a:defRPr sz="1867"/>
            </a:lvl5pPr>
            <a:lvl6pPr>
              <a:defRPr sz="1867"/>
            </a:lvl6pPr>
            <a:lvl7pPr>
              <a:defRPr sz="1867"/>
            </a:lvl7pPr>
            <a:lvl8pPr>
              <a:defRPr sz="1867"/>
            </a:lvl8pPr>
            <a:lvl9pPr>
              <a:defRPr sz="18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ectangle 4">
            <a:extLst>
              <a:ext uri="{FF2B5EF4-FFF2-40B4-BE49-F238E27FC236}">
                <a16:creationId xmlns:a16="http://schemas.microsoft.com/office/drawing/2014/main" id="{BEDDC66F-573D-8949-AD67-6CE611B25D50}"/>
              </a:ext>
            </a:extLst>
          </p:cNvPr>
          <p:cNvSpPr>
            <a:spLocks noGrp="1" noChangeArrowheads="1"/>
          </p:cNvSpPr>
          <p:nvPr>
            <p:ph type="dt" sz="half" idx="10"/>
          </p:nvPr>
        </p:nvSpPr>
        <p:spPr>
          <a:ln/>
        </p:spPr>
        <p:txBody>
          <a:bodyPr/>
          <a:lstStyle>
            <a:lvl1pPr>
              <a:defRPr/>
            </a:lvl1pPr>
          </a:lstStyle>
          <a:p>
            <a:pPr>
              <a:defRPr/>
            </a:pPr>
            <a:fld id="{E5C4CD73-479B-4AE5-B947-4930A9F4D216}" type="datetime1">
              <a:rPr lang="en-GB" smtClean="0"/>
              <a:t>19/04/2023</a:t>
            </a:fld>
            <a:endParaRPr lang="en-US" dirty="0"/>
          </a:p>
        </p:txBody>
      </p:sp>
      <p:sp>
        <p:nvSpPr>
          <p:cNvPr id="8" name="Rectangle 5">
            <a:extLst>
              <a:ext uri="{FF2B5EF4-FFF2-40B4-BE49-F238E27FC236}">
                <a16:creationId xmlns:a16="http://schemas.microsoft.com/office/drawing/2014/main" id="{5F875426-3CD7-0C40-A0FD-B31FCFBC24F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id="{C14016B7-8920-F84F-944C-66DF0AC70E42}"/>
              </a:ext>
            </a:extLst>
          </p:cNvPr>
          <p:cNvSpPr>
            <a:spLocks noGrp="1" noChangeArrowheads="1"/>
          </p:cNvSpPr>
          <p:nvPr>
            <p:ph type="sldNum" sz="quarter" idx="12"/>
          </p:nvPr>
        </p:nvSpPr>
        <p:spPr>
          <a:ln/>
        </p:spPr>
        <p:txBody>
          <a:bodyPr/>
          <a:lstStyle>
            <a:lvl1pPr>
              <a:defRPr/>
            </a:lvl1pPr>
          </a:lstStyle>
          <a:p>
            <a:fld id="{D56002B2-E3C3-0146-BF64-CCBF09B18A06}" type="slidenum">
              <a:rPr lang="en-US" altLang="en-US"/>
              <a:pPr/>
              <a:t>‹#›</a:t>
            </a:fld>
            <a:endParaRPr lang="en-US" altLang="en-US" dirty="0"/>
          </a:p>
        </p:txBody>
      </p:sp>
    </p:spTree>
    <p:extLst>
      <p:ext uri="{BB962C8B-B14F-4D97-AF65-F5344CB8AC3E}">
        <p14:creationId xmlns:p14="http://schemas.microsoft.com/office/powerpoint/2010/main" val="38357208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Rectangle 4">
            <a:extLst>
              <a:ext uri="{FF2B5EF4-FFF2-40B4-BE49-F238E27FC236}">
                <a16:creationId xmlns:a16="http://schemas.microsoft.com/office/drawing/2014/main" id="{A1D63D9E-CB1D-8B4B-85BC-E91A5D016EE8}"/>
              </a:ext>
            </a:extLst>
          </p:cNvPr>
          <p:cNvSpPr>
            <a:spLocks noGrp="1" noChangeArrowheads="1"/>
          </p:cNvSpPr>
          <p:nvPr>
            <p:ph type="dt" sz="half" idx="10"/>
          </p:nvPr>
        </p:nvSpPr>
        <p:spPr>
          <a:ln/>
        </p:spPr>
        <p:txBody>
          <a:bodyPr/>
          <a:lstStyle>
            <a:lvl1pPr>
              <a:defRPr/>
            </a:lvl1pPr>
          </a:lstStyle>
          <a:p>
            <a:pPr>
              <a:defRPr/>
            </a:pPr>
            <a:fld id="{FC749D76-60F4-4728-9C2A-023CCE139A02}" type="datetime1">
              <a:rPr lang="en-GB" smtClean="0"/>
              <a:t>19/04/2023</a:t>
            </a:fld>
            <a:endParaRPr lang="en-US" dirty="0"/>
          </a:p>
        </p:txBody>
      </p:sp>
      <p:sp>
        <p:nvSpPr>
          <p:cNvPr id="4" name="Rectangle 5">
            <a:extLst>
              <a:ext uri="{FF2B5EF4-FFF2-40B4-BE49-F238E27FC236}">
                <a16:creationId xmlns:a16="http://schemas.microsoft.com/office/drawing/2014/main" id="{7A9180B4-1950-B145-A67E-134DD270FEF6}"/>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FC2D0160-7CE9-4746-AE63-E5E19A99D5A7}"/>
              </a:ext>
            </a:extLst>
          </p:cNvPr>
          <p:cNvSpPr>
            <a:spLocks noGrp="1" noChangeArrowheads="1"/>
          </p:cNvSpPr>
          <p:nvPr>
            <p:ph type="sldNum" sz="quarter" idx="12"/>
          </p:nvPr>
        </p:nvSpPr>
        <p:spPr>
          <a:ln/>
        </p:spPr>
        <p:txBody>
          <a:bodyPr/>
          <a:lstStyle>
            <a:lvl1pPr>
              <a:defRPr/>
            </a:lvl1pPr>
          </a:lstStyle>
          <a:p>
            <a:fld id="{8CAC4D6B-8033-AC45-BFCB-19C771EB99A6}" type="slidenum">
              <a:rPr lang="en-US" altLang="en-US"/>
              <a:pPr/>
              <a:t>‹#›</a:t>
            </a:fld>
            <a:endParaRPr lang="en-US" altLang="en-US" dirty="0"/>
          </a:p>
        </p:txBody>
      </p:sp>
    </p:spTree>
    <p:extLst>
      <p:ext uri="{BB962C8B-B14F-4D97-AF65-F5344CB8AC3E}">
        <p14:creationId xmlns:p14="http://schemas.microsoft.com/office/powerpoint/2010/main" val="34419486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8694CB7-05C0-6447-AF29-52DC794DADEE}"/>
              </a:ext>
            </a:extLst>
          </p:cNvPr>
          <p:cNvSpPr>
            <a:spLocks noGrp="1" noChangeArrowheads="1"/>
          </p:cNvSpPr>
          <p:nvPr>
            <p:ph type="dt" sz="half" idx="10"/>
          </p:nvPr>
        </p:nvSpPr>
        <p:spPr>
          <a:ln/>
        </p:spPr>
        <p:txBody>
          <a:bodyPr/>
          <a:lstStyle>
            <a:lvl1pPr>
              <a:defRPr/>
            </a:lvl1pPr>
          </a:lstStyle>
          <a:p>
            <a:pPr>
              <a:defRPr/>
            </a:pPr>
            <a:fld id="{1A03E0B8-5DEB-41A2-9892-ABAF908603E9}" type="datetime1">
              <a:rPr lang="en-GB" smtClean="0"/>
              <a:t>19/04/2023</a:t>
            </a:fld>
            <a:endParaRPr lang="en-US" dirty="0"/>
          </a:p>
        </p:txBody>
      </p:sp>
      <p:sp>
        <p:nvSpPr>
          <p:cNvPr id="3" name="Rectangle 5">
            <a:extLst>
              <a:ext uri="{FF2B5EF4-FFF2-40B4-BE49-F238E27FC236}">
                <a16:creationId xmlns:a16="http://schemas.microsoft.com/office/drawing/2014/main" id="{55CAC97E-DA0B-394B-8F87-53CC57EBB03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ECBDBB4B-9FBA-5B43-B8EC-74DC9D636690}"/>
              </a:ext>
            </a:extLst>
          </p:cNvPr>
          <p:cNvSpPr>
            <a:spLocks noGrp="1" noChangeArrowheads="1"/>
          </p:cNvSpPr>
          <p:nvPr>
            <p:ph type="sldNum" sz="quarter" idx="12"/>
          </p:nvPr>
        </p:nvSpPr>
        <p:spPr>
          <a:ln/>
        </p:spPr>
        <p:txBody>
          <a:bodyPr/>
          <a:lstStyle>
            <a:lvl1pPr>
              <a:defRPr/>
            </a:lvl1pPr>
          </a:lstStyle>
          <a:p>
            <a:fld id="{9CB433B1-F79F-BD4A-8D7A-310C39AE6A8B}" type="slidenum">
              <a:rPr lang="en-US" altLang="en-US"/>
              <a:pPr/>
              <a:t>‹#›</a:t>
            </a:fld>
            <a:endParaRPr lang="en-US" altLang="en-US" dirty="0"/>
          </a:p>
        </p:txBody>
      </p:sp>
    </p:spTree>
    <p:extLst>
      <p:ext uri="{BB962C8B-B14F-4D97-AF65-F5344CB8AC3E}">
        <p14:creationId xmlns:p14="http://schemas.microsoft.com/office/powerpoint/2010/main" val="28243036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49"/>
            <a:ext cx="4011084" cy="1162051"/>
          </a:xfrm>
        </p:spPr>
        <p:txBody>
          <a:bodyPr anchor="b"/>
          <a:lstStyle>
            <a:lvl1pPr algn="l">
              <a:defRPr sz="2267" b="1">
                <a:latin typeface="Century Gothic" panose="020B0502020202020204" pitchFamily="34" charset="0"/>
              </a:defRPr>
            </a:lvl1pPr>
          </a:lstStyle>
          <a:p>
            <a:r>
              <a:rPr lang="en-GB"/>
              <a:t>Click to edit Master title style</a:t>
            </a:r>
            <a:endParaRPr lang="en-GB" dirty="0"/>
          </a:p>
        </p:txBody>
      </p:sp>
      <p:sp>
        <p:nvSpPr>
          <p:cNvPr id="3" name="Content Placeholder 2"/>
          <p:cNvSpPr>
            <a:spLocks noGrp="1"/>
          </p:cNvSpPr>
          <p:nvPr>
            <p:ph idx="1"/>
          </p:nvPr>
        </p:nvSpPr>
        <p:spPr>
          <a:xfrm>
            <a:off x="4766735" y="273069"/>
            <a:ext cx="6815667" cy="5853113"/>
          </a:xfrm>
        </p:spPr>
        <p:txBody>
          <a:bodyPr/>
          <a:lstStyle>
            <a:lvl1pPr>
              <a:defRPr sz="3600">
                <a:latin typeface="Century Gothic" panose="020B0502020202020204" pitchFamily="34" charset="0"/>
              </a:defRPr>
            </a:lvl1pPr>
            <a:lvl2pPr>
              <a:defRPr sz="3200">
                <a:latin typeface="Century Gothic" panose="020B0502020202020204" pitchFamily="34" charset="0"/>
              </a:defRPr>
            </a:lvl2pPr>
            <a:lvl3pPr>
              <a:defRPr sz="2667">
                <a:latin typeface="Century Gothic" panose="020B0502020202020204" pitchFamily="34" charset="0"/>
              </a:defRPr>
            </a:lvl3pPr>
            <a:lvl4pPr>
              <a:defRPr sz="2267">
                <a:latin typeface="Century Gothic" panose="020B0502020202020204" pitchFamily="34" charset="0"/>
              </a:defRPr>
            </a:lvl4pPr>
            <a:lvl5pPr>
              <a:defRPr sz="2267">
                <a:latin typeface="Century Gothic" panose="020B0502020202020204" pitchFamily="34" charset="0"/>
              </a:defRPr>
            </a:lvl5pPr>
            <a:lvl6pPr>
              <a:defRPr sz="2267"/>
            </a:lvl6pPr>
            <a:lvl7pPr>
              <a:defRPr sz="2267"/>
            </a:lvl7pPr>
            <a:lvl8pPr>
              <a:defRPr sz="2267"/>
            </a:lvl8pPr>
            <a:lvl9pPr>
              <a:defRPr sz="22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609611" y="1435104"/>
            <a:ext cx="4011084" cy="4691063"/>
          </a:xfrm>
        </p:spPr>
        <p:txBody>
          <a:bodyPr/>
          <a:lstStyle>
            <a:lvl1pPr marL="0" indent="0">
              <a:buNone/>
              <a:defRPr sz="1600">
                <a:latin typeface="Century Gothic" panose="020B0502020202020204" pitchFamily="34" charset="0"/>
              </a:defRPr>
            </a:lvl1pPr>
            <a:lvl2pPr marL="518838" indent="0">
              <a:buNone/>
              <a:defRPr sz="1333"/>
            </a:lvl2pPr>
            <a:lvl3pPr marL="1037678" indent="0">
              <a:buNone/>
              <a:defRPr sz="1200"/>
            </a:lvl3pPr>
            <a:lvl4pPr marL="1556514" indent="0">
              <a:buNone/>
              <a:defRPr sz="1067"/>
            </a:lvl4pPr>
            <a:lvl5pPr marL="2075356" indent="0">
              <a:buNone/>
              <a:defRPr sz="1067"/>
            </a:lvl5pPr>
            <a:lvl6pPr marL="2594192" indent="0">
              <a:buNone/>
              <a:defRPr sz="1067"/>
            </a:lvl6pPr>
            <a:lvl7pPr marL="3113036" indent="0">
              <a:buNone/>
              <a:defRPr sz="1067"/>
            </a:lvl7pPr>
            <a:lvl8pPr marL="3631869" indent="0">
              <a:buNone/>
              <a:defRPr sz="1067"/>
            </a:lvl8pPr>
            <a:lvl9pPr marL="4150707" indent="0">
              <a:buNone/>
              <a:defRPr sz="1067"/>
            </a:lvl9pPr>
          </a:lstStyle>
          <a:p>
            <a:pPr lvl="0"/>
            <a:r>
              <a:rPr lang="en-GB"/>
              <a:t>Click to edit Master text styles</a:t>
            </a:r>
          </a:p>
        </p:txBody>
      </p:sp>
      <p:sp>
        <p:nvSpPr>
          <p:cNvPr id="5" name="Rectangle 4">
            <a:extLst>
              <a:ext uri="{FF2B5EF4-FFF2-40B4-BE49-F238E27FC236}">
                <a16:creationId xmlns:a16="http://schemas.microsoft.com/office/drawing/2014/main" id="{5C0A15BE-5E1E-D84E-B56E-32387FDB207F}"/>
              </a:ext>
            </a:extLst>
          </p:cNvPr>
          <p:cNvSpPr>
            <a:spLocks noGrp="1" noChangeArrowheads="1"/>
          </p:cNvSpPr>
          <p:nvPr>
            <p:ph type="dt" sz="half" idx="10"/>
          </p:nvPr>
        </p:nvSpPr>
        <p:spPr>
          <a:ln/>
        </p:spPr>
        <p:txBody>
          <a:bodyPr/>
          <a:lstStyle>
            <a:lvl1pPr>
              <a:defRPr/>
            </a:lvl1pPr>
          </a:lstStyle>
          <a:p>
            <a:pPr>
              <a:defRPr/>
            </a:pPr>
            <a:fld id="{D29B454A-DE53-4D14-977E-3F350C1567D7}" type="datetime1">
              <a:rPr lang="en-GB" smtClean="0"/>
              <a:t>19/04/2023</a:t>
            </a:fld>
            <a:endParaRPr lang="en-US" dirty="0"/>
          </a:p>
        </p:txBody>
      </p:sp>
      <p:sp>
        <p:nvSpPr>
          <p:cNvPr id="6" name="Rectangle 5">
            <a:extLst>
              <a:ext uri="{FF2B5EF4-FFF2-40B4-BE49-F238E27FC236}">
                <a16:creationId xmlns:a16="http://schemas.microsoft.com/office/drawing/2014/main" id="{FD4E76B8-883D-B944-9E3B-E044634A50A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A54A18CB-EC76-AF42-8B3F-7EDB7435EE4E}"/>
              </a:ext>
            </a:extLst>
          </p:cNvPr>
          <p:cNvSpPr>
            <a:spLocks noGrp="1" noChangeArrowheads="1"/>
          </p:cNvSpPr>
          <p:nvPr>
            <p:ph type="sldNum" sz="quarter" idx="12"/>
          </p:nvPr>
        </p:nvSpPr>
        <p:spPr>
          <a:ln/>
        </p:spPr>
        <p:txBody>
          <a:bodyPr/>
          <a:lstStyle>
            <a:lvl1pPr>
              <a:defRPr/>
            </a:lvl1pPr>
          </a:lstStyle>
          <a:p>
            <a:fld id="{C1AF8C23-7856-0B43-A6A4-CCBC6BBACB65}" type="slidenum">
              <a:rPr lang="en-US" altLang="en-US"/>
              <a:pPr/>
              <a:t>‹#›</a:t>
            </a:fld>
            <a:endParaRPr lang="en-US" altLang="en-US" dirty="0"/>
          </a:p>
        </p:txBody>
      </p:sp>
    </p:spTree>
    <p:extLst>
      <p:ext uri="{BB962C8B-B14F-4D97-AF65-F5344CB8AC3E}">
        <p14:creationId xmlns:p14="http://schemas.microsoft.com/office/powerpoint/2010/main" val="3019172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FA04B1-C2E2-664C-AABC-DAB367A0265B}"/>
              </a:ext>
            </a:extLst>
          </p:cNvPr>
          <p:cNvPicPr preferRelativeResize="0">
            <a:picLocks/>
          </p:cNvPicPr>
          <p:nvPr userDrawn="1"/>
        </p:nvPicPr>
        <p:blipFill>
          <a:blip r:embed="rId2">
            <a:extLst>
              <a:ext uri="{28A0092B-C50C-407E-A947-70E740481C1C}">
                <a14:useLocalDpi xmlns:a14="http://schemas.microsoft.com/office/drawing/2010/main"/>
              </a:ext>
            </a:extLst>
          </a:blip>
          <a:srcRect/>
          <a:stretch>
            <a:fillRect/>
          </a:stretch>
        </p:blipFill>
        <p:spPr bwMode="auto">
          <a:xfrm>
            <a:off x="2" y="2"/>
            <a:ext cx="12191999" cy="597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687592B-6994-2046-B7E7-F491A5BE53AD}"/>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GB" dirty="0"/>
              <a:t>Click </a:t>
            </a:r>
            <a:r>
              <a:rPr lang="en-GB" dirty="0" err="1"/>
              <a:t>tothan</a:t>
            </a:r>
            <a:r>
              <a:rPr lang="en-GB" dirty="0"/>
              <a:t> you edit Master title style</a:t>
            </a:r>
          </a:p>
        </p:txBody>
      </p:sp>
      <p:sp>
        <p:nvSpPr>
          <p:cNvPr id="3" name="Subtitle 2">
            <a:extLst>
              <a:ext uri="{FF2B5EF4-FFF2-40B4-BE49-F238E27FC236}">
                <a16:creationId xmlns:a16="http://schemas.microsoft.com/office/drawing/2014/main" id="{0A2CD057-31A2-954F-B6C8-D9BF00408A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8FCC00C-5EA7-2B49-A561-FCC4E8D803A0}"/>
              </a:ext>
            </a:extLst>
          </p:cNvPr>
          <p:cNvSpPr>
            <a:spLocks noGrp="1"/>
          </p:cNvSpPr>
          <p:nvPr>
            <p:ph type="dt" sz="half" idx="10"/>
          </p:nvPr>
        </p:nvSpPr>
        <p:spPr/>
        <p:txBody>
          <a:bodyPr/>
          <a:lstStyle/>
          <a:p>
            <a:fld id="{54764094-2798-406F-9084-195FB9EB1529}" type="datetime1">
              <a:rPr lang="en-GB" smtClean="0"/>
              <a:t>19/04/2023</a:t>
            </a:fld>
            <a:endParaRPr lang="en-GB" dirty="0"/>
          </a:p>
        </p:txBody>
      </p:sp>
      <p:sp>
        <p:nvSpPr>
          <p:cNvPr id="5" name="Footer Placeholder 4">
            <a:extLst>
              <a:ext uri="{FF2B5EF4-FFF2-40B4-BE49-F238E27FC236}">
                <a16:creationId xmlns:a16="http://schemas.microsoft.com/office/drawing/2014/main" id="{56FAF929-702C-9A4A-BB80-FD3F8494F48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B443135-CF6B-2D45-972C-37D7010848DA}"/>
              </a:ext>
            </a:extLst>
          </p:cNvPr>
          <p:cNvSpPr>
            <a:spLocks noGrp="1"/>
          </p:cNvSpPr>
          <p:nvPr>
            <p:ph type="sldNum" sz="quarter" idx="12"/>
          </p:nvPr>
        </p:nvSpPr>
        <p:spPr/>
        <p:txBody>
          <a:bodyPr/>
          <a:lstStyle/>
          <a:p>
            <a:fld id="{07477324-DFD1-2248-8733-B36E37F5C7EC}" type="slidenum">
              <a:rPr lang="en-GB" smtClean="0"/>
              <a:t>‹#›</a:t>
            </a:fld>
            <a:endParaRPr lang="en-GB" dirty="0"/>
          </a:p>
        </p:txBody>
      </p:sp>
    </p:spTree>
    <p:extLst>
      <p:ext uri="{BB962C8B-B14F-4D97-AF65-F5344CB8AC3E}">
        <p14:creationId xmlns:p14="http://schemas.microsoft.com/office/powerpoint/2010/main" val="32870262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267" b="1"/>
            </a:lvl1pPr>
          </a:lstStyle>
          <a:p>
            <a:r>
              <a:rPr lang="en-GB"/>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600"/>
            </a:lvl1pPr>
            <a:lvl2pPr marL="518838" indent="0">
              <a:buNone/>
              <a:defRPr sz="3200"/>
            </a:lvl2pPr>
            <a:lvl3pPr marL="1037678" indent="0">
              <a:buNone/>
              <a:defRPr sz="2667"/>
            </a:lvl3pPr>
            <a:lvl4pPr marL="1556514" indent="0">
              <a:buNone/>
              <a:defRPr sz="2267"/>
            </a:lvl4pPr>
            <a:lvl5pPr marL="2075356" indent="0">
              <a:buNone/>
              <a:defRPr sz="2267"/>
            </a:lvl5pPr>
            <a:lvl6pPr marL="2594192" indent="0">
              <a:buNone/>
              <a:defRPr sz="2267"/>
            </a:lvl6pPr>
            <a:lvl7pPr marL="3113036" indent="0">
              <a:buNone/>
              <a:defRPr sz="2267"/>
            </a:lvl7pPr>
            <a:lvl8pPr marL="3631869" indent="0">
              <a:buNone/>
              <a:defRPr sz="2267"/>
            </a:lvl8pPr>
            <a:lvl9pPr marL="4150707" indent="0">
              <a:buNone/>
              <a:defRPr sz="2267"/>
            </a:lvl9pPr>
          </a:lstStyle>
          <a:p>
            <a:pPr lvl="0"/>
            <a:r>
              <a:rPr lang="en-GB" noProof="0" dirty="0"/>
              <a:t>Click icon to add picture</a:t>
            </a:r>
          </a:p>
        </p:txBody>
      </p:sp>
      <p:sp>
        <p:nvSpPr>
          <p:cNvPr id="4" name="Text Placeholder 3"/>
          <p:cNvSpPr>
            <a:spLocks noGrp="1"/>
          </p:cNvSpPr>
          <p:nvPr>
            <p:ph type="body" sz="half" idx="2"/>
          </p:nvPr>
        </p:nvSpPr>
        <p:spPr>
          <a:xfrm>
            <a:off x="2389717" y="5367354"/>
            <a:ext cx="7315200" cy="804863"/>
          </a:xfrm>
        </p:spPr>
        <p:txBody>
          <a:bodyPr/>
          <a:lstStyle>
            <a:lvl1pPr marL="0" indent="0">
              <a:buNone/>
              <a:defRPr sz="1600"/>
            </a:lvl1pPr>
            <a:lvl2pPr marL="518838" indent="0">
              <a:buNone/>
              <a:defRPr sz="1333"/>
            </a:lvl2pPr>
            <a:lvl3pPr marL="1037678" indent="0">
              <a:buNone/>
              <a:defRPr sz="1200"/>
            </a:lvl3pPr>
            <a:lvl4pPr marL="1556514" indent="0">
              <a:buNone/>
              <a:defRPr sz="1067"/>
            </a:lvl4pPr>
            <a:lvl5pPr marL="2075356" indent="0">
              <a:buNone/>
              <a:defRPr sz="1067"/>
            </a:lvl5pPr>
            <a:lvl6pPr marL="2594192" indent="0">
              <a:buNone/>
              <a:defRPr sz="1067"/>
            </a:lvl6pPr>
            <a:lvl7pPr marL="3113036" indent="0">
              <a:buNone/>
              <a:defRPr sz="1067"/>
            </a:lvl7pPr>
            <a:lvl8pPr marL="3631869" indent="0">
              <a:buNone/>
              <a:defRPr sz="1067"/>
            </a:lvl8pPr>
            <a:lvl9pPr marL="4150707" indent="0">
              <a:buNone/>
              <a:defRPr sz="1067"/>
            </a:lvl9pPr>
          </a:lstStyle>
          <a:p>
            <a:pPr lvl="0"/>
            <a:r>
              <a:rPr lang="en-GB"/>
              <a:t>Click to edit Master text styles</a:t>
            </a:r>
          </a:p>
        </p:txBody>
      </p:sp>
      <p:sp>
        <p:nvSpPr>
          <p:cNvPr id="5" name="Rectangle 4">
            <a:extLst>
              <a:ext uri="{FF2B5EF4-FFF2-40B4-BE49-F238E27FC236}">
                <a16:creationId xmlns:a16="http://schemas.microsoft.com/office/drawing/2014/main" id="{7F28D72D-4A34-B84C-A112-D1BCC129F763}"/>
              </a:ext>
            </a:extLst>
          </p:cNvPr>
          <p:cNvSpPr>
            <a:spLocks noGrp="1" noChangeArrowheads="1"/>
          </p:cNvSpPr>
          <p:nvPr>
            <p:ph type="dt" sz="half" idx="10"/>
          </p:nvPr>
        </p:nvSpPr>
        <p:spPr>
          <a:ln/>
        </p:spPr>
        <p:txBody>
          <a:bodyPr/>
          <a:lstStyle>
            <a:lvl1pPr>
              <a:defRPr/>
            </a:lvl1pPr>
          </a:lstStyle>
          <a:p>
            <a:pPr>
              <a:defRPr/>
            </a:pPr>
            <a:fld id="{A320950B-4140-41D3-AD24-7A1828C34358}" type="datetime1">
              <a:rPr lang="en-GB" smtClean="0"/>
              <a:t>19/04/2023</a:t>
            </a:fld>
            <a:endParaRPr lang="en-US" dirty="0"/>
          </a:p>
        </p:txBody>
      </p:sp>
      <p:sp>
        <p:nvSpPr>
          <p:cNvPr id="6" name="Rectangle 5">
            <a:extLst>
              <a:ext uri="{FF2B5EF4-FFF2-40B4-BE49-F238E27FC236}">
                <a16:creationId xmlns:a16="http://schemas.microsoft.com/office/drawing/2014/main" id="{1F391A5D-5CE8-C547-8692-D6B1CBDC01E1}"/>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D6681187-C8A2-154B-8041-7633D6352BBB}"/>
              </a:ext>
            </a:extLst>
          </p:cNvPr>
          <p:cNvSpPr>
            <a:spLocks noGrp="1" noChangeArrowheads="1"/>
          </p:cNvSpPr>
          <p:nvPr>
            <p:ph type="sldNum" sz="quarter" idx="12"/>
          </p:nvPr>
        </p:nvSpPr>
        <p:spPr>
          <a:ln/>
        </p:spPr>
        <p:txBody>
          <a:bodyPr/>
          <a:lstStyle>
            <a:lvl1pPr>
              <a:defRPr/>
            </a:lvl1pPr>
          </a:lstStyle>
          <a:p>
            <a:fld id="{1B4A1BEC-F819-3E4B-BF9C-0860F39FFB69}" type="slidenum">
              <a:rPr lang="en-US" altLang="en-US"/>
              <a:pPr/>
              <a:t>‹#›</a:t>
            </a:fld>
            <a:endParaRPr lang="en-US" altLang="en-US" dirty="0"/>
          </a:p>
        </p:txBody>
      </p:sp>
    </p:spTree>
    <p:extLst>
      <p:ext uri="{BB962C8B-B14F-4D97-AF65-F5344CB8AC3E}">
        <p14:creationId xmlns:p14="http://schemas.microsoft.com/office/powerpoint/2010/main" val="25256963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Rectangle 4">
            <a:extLst>
              <a:ext uri="{FF2B5EF4-FFF2-40B4-BE49-F238E27FC236}">
                <a16:creationId xmlns:a16="http://schemas.microsoft.com/office/drawing/2014/main" id="{2DC91084-DC92-324D-B440-DC6BCEEA00C3}"/>
              </a:ext>
            </a:extLst>
          </p:cNvPr>
          <p:cNvSpPr>
            <a:spLocks noGrp="1" noChangeArrowheads="1"/>
          </p:cNvSpPr>
          <p:nvPr>
            <p:ph type="dt" sz="half" idx="10"/>
          </p:nvPr>
        </p:nvSpPr>
        <p:spPr>
          <a:ln/>
        </p:spPr>
        <p:txBody>
          <a:bodyPr/>
          <a:lstStyle>
            <a:lvl1pPr>
              <a:defRPr/>
            </a:lvl1pPr>
          </a:lstStyle>
          <a:p>
            <a:pPr>
              <a:defRPr/>
            </a:pPr>
            <a:fld id="{E3D0B838-401D-4290-889B-6D1A998937B7}" type="datetime1">
              <a:rPr lang="en-GB" smtClean="0"/>
              <a:t>19/04/2023</a:t>
            </a:fld>
            <a:endParaRPr lang="en-US" dirty="0"/>
          </a:p>
        </p:txBody>
      </p:sp>
      <p:sp>
        <p:nvSpPr>
          <p:cNvPr id="5" name="Rectangle 5">
            <a:extLst>
              <a:ext uri="{FF2B5EF4-FFF2-40B4-BE49-F238E27FC236}">
                <a16:creationId xmlns:a16="http://schemas.microsoft.com/office/drawing/2014/main" id="{91E27B51-28B6-D444-ADE7-D50A6419A94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11F5E7F2-912A-6A45-AB77-D6DCFB683362}"/>
              </a:ext>
            </a:extLst>
          </p:cNvPr>
          <p:cNvSpPr>
            <a:spLocks noGrp="1" noChangeArrowheads="1"/>
          </p:cNvSpPr>
          <p:nvPr>
            <p:ph type="sldNum" sz="quarter" idx="12"/>
          </p:nvPr>
        </p:nvSpPr>
        <p:spPr>
          <a:ln/>
        </p:spPr>
        <p:txBody>
          <a:bodyPr/>
          <a:lstStyle>
            <a:lvl1pPr>
              <a:defRPr/>
            </a:lvl1pPr>
          </a:lstStyle>
          <a:p>
            <a:fld id="{48458719-2AB5-4741-B8CA-41170386F82E}" type="slidenum">
              <a:rPr lang="en-US" altLang="en-US"/>
              <a:pPr/>
              <a:t>‹#›</a:t>
            </a:fld>
            <a:endParaRPr lang="en-US" altLang="en-US" dirty="0"/>
          </a:p>
        </p:txBody>
      </p:sp>
    </p:spTree>
    <p:extLst>
      <p:ext uri="{BB962C8B-B14F-4D97-AF65-F5344CB8AC3E}">
        <p14:creationId xmlns:p14="http://schemas.microsoft.com/office/powerpoint/2010/main" val="32269970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lvl1pPr>
              <a:defRPr>
                <a:latin typeface="Century Gothic" panose="020B0502020202020204" pitchFamily="34" charset="0"/>
              </a:defRPr>
            </a:lvl1pPr>
          </a:lstStyle>
          <a:p>
            <a:r>
              <a:rPr lang="en-GB"/>
              <a:t>Click to edit Master title style</a:t>
            </a:r>
            <a:endParaRPr lang="en-GB" dirty="0"/>
          </a:p>
        </p:txBody>
      </p:sp>
      <p:sp>
        <p:nvSpPr>
          <p:cNvPr id="3" name="Vertical Text Placeholder 2"/>
          <p:cNvSpPr>
            <a:spLocks noGrp="1"/>
          </p:cNvSpPr>
          <p:nvPr>
            <p:ph type="body" orient="vert" idx="1"/>
          </p:nvPr>
        </p:nvSpPr>
        <p:spPr>
          <a:xfrm>
            <a:off x="609600" y="274640"/>
            <a:ext cx="8026400" cy="5851525"/>
          </a:xfrm>
        </p:spPr>
        <p:txBody>
          <a:bodyPr vert="eaVert"/>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Rectangle 4">
            <a:extLst>
              <a:ext uri="{FF2B5EF4-FFF2-40B4-BE49-F238E27FC236}">
                <a16:creationId xmlns:a16="http://schemas.microsoft.com/office/drawing/2014/main" id="{CAEF77FA-B2E4-4A47-BF92-16029F736630}"/>
              </a:ext>
            </a:extLst>
          </p:cNvPr>
          <p:cNvSpPr>
            <a:spLocks noGrp="1" noChangeArrowheads="1"/>
          </p:cNvSpPr>
          <p:nvPr>
            <p:ph type="dt" sz="half" idx="10"/>
          </p:nvPr>
        </p:nvSpPr>
        <p:spPr>
          <a:ln/>
        </p:spPr>
        <p:txBody>
          <a:bodyPr/>
          <a:lstStyle>
            <a:lvl1pPr>
              <a:defRPr/>
            </a:lvl1pPr>
          </a:lstStyle>
          <a:p>
            <a:pPr>
              <a:defRPr/>
            </a:pPr>
            <a:fld id="{75416BF6-FB0E-4B4B-9773-52900874C28A}" type="datetime1">
              <a:rPr lang="en-GB" smtClean="0"/>
              <a:t>19/04/2023</a:t>
            </a:fld>
            <a:endParaRPr lang="en-US" dirty="0"/>
          </a:p>
        </p:txBody>
      </p:sp>
      <p:sp>
        <p:nvSpPr>
          <p:cNvPr id="5" name="Rectangle 5">
            <a:extLst>
              <a:ext uri="{FF2B5EF4-FFF2-40B4-BE49-F238E27FC236}">
                <a16:creationId xmlns:a16="http://schemas.microsoft.com/office/drawing/2014/main" id="{93DD7869-4F60-0C4B-926A-FFB8C4D136E6}"/>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C1B90BDB-9577-2C4C-BBF4-E9202E1D5377}"/>
              </a:ext>
            </a:extLst>
          </p:cNvPr>
          <p:cNvSpPr>
            <a:spLocks noGrp="1" noChangeArrowheads="1"/>
          </p:cNvSpPr>
          <p:nvPr>
            <p:ph type="sldNum" sz="quarter" idx="12"/>
          </p:nvPr>
        </p:nvSpPr>
        <p:spPr>
          <a:ln/>
        </p:spPr>
        <p:txBody>
          <a:bodyPr/>
          <a:lstStyle>
            <a:lvl1pPr>
              <a:defRPr/>
            </a:lvl1pPr>
          </a:lstStyle>
          <a:p>
            <a:fld id="{22E2350B-A9F3-D148-9714-34BEE5A0B666}" type="slidenum">
              <a:rPr lang="en-US" altLang="en-US"/>
              <a:pPr/>
              <a:t>‹#›</a:t>
            </a:fld>
            <a:endParaRPr lang="en-US" altLang="en-US" dirty="0"/>
          </a:p>
        </p:txBody>
      </p:sp>
    </p:spTree>
    <p:extLst>
      <p:ext uri="{BB962C8B-B14F-4D97-AF65-F5344CB8AC3E}">
        <p14:creationId xmlns:p14="http://schemas.microsoft.com/office/powerpoint/2010/main" val="21992891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5"/>
            <a:ext cx="10363200" cy="1470025"/>
          </a:xfrm>
        </p:spPr>
        <p:txBody>
          <a:bodyPr/>
          <a:lstStyle>
            <a:lvl1pPr>
              <a:defRPr>
                <a:latin typeface="Century Gothic" panose="020B0502020202020204" pitchFamily="34" charset="0"/>
              </a:defRPr>
            </a:lvl1pPr>
          </a:lstStyle>
          <a:p>
            <a:r>
              <a:rPr lang="en-GB"/>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atin typeface="Century Gothic" panose="020B0502020202020204" pitchFamily="34" charset="0"/>
              </a:defRPr>
            </a:lvl1pPr>
            <a:lvl2pPr marL="518779" indent="0" algn="ctr">
              <a:buNone/>
              <a:defRPr/>
            </a:lvl2pPr>
            <a:lvl3pPr marL="1037561" indent="0" algn="ctr">
              <a:buNone/>
              <a:defRPr/>
            </a:lvl3pPr>
            <a:lvl4pPr marL="1556337" indent="0" algn="ctr">
              <a:buNone/>
              <a:defRPr/>
            </a:lvl4pPr>
            <a:lvl5pPr marL="2075120" indent="0" algn="ctr">
              <a:buNone/>
              <a:defRPr/>
            </a:lvl5pPr>
            <a:lvl6pPr marL="2593898" indent="0" algn="ctr">
              <a:buNone/>
              <a:defRPr/>
            </a:lvl6pPr>
            <a:lvl7pPr marL="3112682" indent="0" algn="ctr">
              <a:buNone/>
              <a:defRPr/>
            </a:lvl7pPr>
            <a:lvl8pPr marL="3631456" indent="0" algn="ctr">
              <a:buNone/>
              <a:defRPr/>
            </a:lvl8pPr>
            <a:lvl9pPr marL="4150235" indent="0" algn="ctr">
              <a:buNone/>
              <a:defRPr/>
            </a:lvl9pPr>
          </a:lstStyle>
          <a:p>
            <a:r>
              <a:rPr lang="en-GB"/>
              <a:t>Click to edit Master subtitle style</a:t>
            </a:r>
            <a:endParaRPr lang="en-GB" dirty="0"/>
          </a:p>
        </p:txBody>
      </p:sp>
      <p:sp>
        <p:nvSpPr>
          <p:cNvPr id="4" name="Rectangle 4">
            <a:extLst>
              <a:ext uri="{FF2B5EF4-FFF2-40B4-BE49-F238E27FC236}">
                <a16:creationId xmlns:a16="http://schemas.microsoft.com/office/drawing/2014/main" id="{ADE5FCA1-FF82-CB4C-8F18-6930C219B2BF}"/>
              </a:ext>
            </a:extLst>
          </p:cNvPr>
          <p:cNvSpPr>
            <a:spLocks noGrp="1" noChangeArrowheads="1"/>
          </p:cNvSpPr>
          <p:nvPr>
            <p:ph type="dt" sz="half" idx="10"/>
          </p:nvPr>
        </p:nvSpPr>
        <p:spPr>
          <a:ln/>
        </p:spPr>
        <p:txBody>
          <a:bodyPr/>
          <a:lstStyle>
            <a:lvl1pPr>
              <a:defRPr/>
            </a:lvl1pPr>
          </a:lstStyle>
          <a:p>
            <a:pPr>
              <a:defRPr/>
            </a:pPr>
            <a:fld id="{959700FA-3811-4C72-8F3D-AAF0F2E1EBC4}" type="datetime1">
              <a:rPr lang="en-GB" smtClean="0"/>
              <a:t>19/04/2023</a:t>
            </a:fld>
            <a:endParaRPr lang="en-US" dirty="0"/>
          </a:p>
        </p:txBody>
      </p:sp>
      <p:sp>
        <p:nvSpPr>
          <p:cNvPr id="5" name="Rectangle 5">
            <a:extLst>
              <a:ext uri="{FF2B5EF4-FFF2-40B4-BE49-F238E27FC236}">
                <a16:creationId xmlns:a16="http://schemas.microsoft.com/office/drawing/2014/main" id="{F4B2BFCB-4DE4-C841-901B-F22C2C0BBE3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BDB9A685-377B-2345-80B2-C989F574FB60}"/>
              </a:ext>
            </a:extLst>
          </p:cNvPr>
          <p:cNvSpPr>
            <a:spLocks noGrp="1" noChangeArrowheads="1"/>
          </p:cNvSpPr>
          <p:nvPr>
            <p:ph type="sldNum" sz="quarter" idx="12"/>
          </p:nvPr>
        </p:nvSpPr>
        <p:spPr>
          <a:ln/>
        </p:spPr>
        <p:txBody>
          <a:bodyPr/>
          <a:lstStyle>
            <a:lvl1pPr>
              <a:defRPr/>
            </a:lvl1pPr>
          </a:lstStyle>
          <a:p>
            <a:fld id="{61856A87-8719-9F4F-BEB7-BC51F22B60C6}" type="slidenum">
              <a:rPr lang="en-US" altLang="en-US"/>
              <a:pPr/>
              <a:t>‹#›</a:t>
            </a:fld>
            <a:endParaRPr lang="en-US" altLang="en-US" dirty="0"/>
          </a:p>
        </p:txBody>
      </p:sp>
    </p:spTree>
    <p:extLst>
      <p:ext uri="{BB962C8B-B14F-4D97-AF65-F5344CB8AC3E}">
        <p14:creationId xmlns:p14="http://schemas.microsoft.com/office/powerpoint/2010/main" val="35135542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GB"/>
              <a:t>Click to edit Master title style</a:t>
            </a:r>
            <a:endParaRPr lang="en-GB" dirty="0"/>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Rectangle 4">
            <a:extLst>
              <a:ext uri="{FF2B5EF4-FFF2-40B4-BE49-F238E27FC236}">
                <a16:creationId xmlns:a16="http://schemas.microsoft.com/office/drawing/2014/main" id="{FA488C9D-E16E-0649-AF63-13FAC3237FCC}"/>
              </a:ext>
            </a:extLst>
          </p:cNvPr>
          <p:cNvSpPr>
            <a:spLocks noGrp="1" noChangeArrowheads="1"/>
          </p:cNvSpPr>
          <p:nvPr>
            <p:ph type="dt" sz="half" idx="10"/>
          </p:nvPr>
        </p:nvSpPr>
        <p:spPr>
          <a:ln/>
        </p:spPr>
        <p:txBody>
          <a:bodyPr/>
          <a:lstStyle>
            <a:lvl1pPr>
              <a:defRPr/>
            </a:lvl1pPr>
          </a:lstStyle>
          <a:p>
            <a:pPr>
              <a:defRPr/>
            </a:pPr>
            <a:fld id="{B3775BBF-607B-4EDF-86F5-D2EF998A792B}" type="datetime1">
              <a:rPr lang="en-GB" smtClean="0"/>
              <a:t>19/04/2023</a:t>
            </a:fld>
            <a:endParaRPr lang="en-US" dirty="0"/>
          </a:p>
        </p:txBody>
      </p:sp>
      <p:sp>
        <p:nvSpPr>
          <p:cNvPr id="5" name="Rectangle 5">
            <a:extLst>
              <a:ext uri="{FF2B5EF4-FFF2-40B4-BE49-F238E27FC236}">
                <a16:creationId xmlns:a16="http://schemas.microsoft.com/office/drawing/2014/main" id="{BC491F30-BBED-774D-A159-D005ADE80DA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FC794AA7-65C9-1546-9C7F-E9A12FB01CD8}"/>
              </a:ext>
            </a:extLst>
          </p:cNvPr>
          <p:cNvSpPr>
            <a:spLocks noGrp="1" noChangeArrowheads="1"/>
          </p:cNvSpPr>
          <p:nvPr>
            <p:ph type="sldNum" sz="quarter" idx="12"/>
          </p:nvPr>
        </p:nvSpPr>
        <p:spPr>
          <a:ln/>
        </p:spPr>
        <p:txBody>
          <a:bodyPr/>
          <a:lstStyle>
            <a:lvl1pPr>
              <a:defRPr/>
            </a:lvl1pPr>
          </a:lstStyle>
          <a:p>
            <a:fld id="{F153F869-D22F-4145-8E12-50B8E432F5BD}" type="slidenum">
              <a:rPr lang="en-US" altLang="en-US"/>
              <a:pPr/>
              <a:t>‹#›</a:t>
            </a:fld>
            <a:endParaRPr lang="en-US" altLang="en-US" dirty="0"/>
          </a:p>
        </p:txBody>
      </p:sp>
    </p:spTree>
    <p:extLst>
      <p:ext uri="{BB962C8B-B14F-4D97-AF65-F5344CB8AC3E}">
        <p14:creationId xmlns:p14="http://schemas.microsoft.com/office/powerpoint/2010/main" val="19983569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533" b="1" cap="all">
                <a:latin typeface="Century Gothic" panose="020B0502020202020204" pitchFamily="34" charset="0"/>
              </a:defRPr>
            </a:lvl1pPr>
          </a:lstStyle>
          <a:p>
            <a:r>
              <a:rPr lang="en-GB"/>
              <a:t>Click to edit Master title style</a:t>
            </a:r>
            <a:endParaRPr lang="en-GB" dirty="0"/>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267">
                <a:latin typeface="Century Gothic" panose="020B0502020202020204" pitchFamily="34" charset="0"/>
              </a:defRPr>
            </a:lvl1pPr>
            <a:lvl2pPr marL="518779" indent="0">
              <a:buNone/>
              <a:defRPr sz="2000"/>
            </a:lvl2pPr>
            <a:lvl3pPr marL="1037561" indent="0">
              <a:buNone/>
              <a:defRPr sz="1867"/>
            </a:lvl3pPr>
            <a:lvl4pPr marL="1556337" indent="0">
              <a:buNone/>
              <a:defRPr sz="1600"/>
            </a:lvl4pPr>
            <a:lvl5pPr marL="2075120" indent="0">
              <a:buNone/>
              <a:defRPr sz="1600"/>
            </a:lvl5pPr>
            <a:lvl6pPr marL="2593898" indent="0">
              <a:buNone/>
              <a:defRPr sz="1600"/>
            </a:lvl6pPr>
            <a:lvl7pPr marL="3112682" indent="0">
              <a:buNone/>
              <a:defRPr sz="1600"/>
            </a:lvl7pPr>
            <a:lvl8pPr marL="3631456" indent="0">
              <a:buNone/>
              <a:defRPr sz="1600"/>
            </a:lvl8pPr>
            <a:lvl9pPr marL="4150235" indent="0">
              <a:buNone/>
              <a:defRPr sz="1600"/>
            </a:lvl9pPr>
          </a:lstStyle>
          <a:p>
            <a:pPr lvl="0"/>
            <a:r>
              <a:rPr lang="en-GB"/>
              <a:t>Click to edit Master text styles</a:t>
            </a:r>
          </a:p>
        </p:txBody>
      </p:sp>
      <p:sp>
        <p:nvSpPr>
          <p:cNvPr id="4" name="Rectangle 4">
            <a:extLst>
              <a:ext uri="{FF2B5EF4-FFF2-40B4-BE49-F238E27FC236}">
                <a16:creationId xmlns:a16="http://schemas.microsoft.com/office/drawing/2014/main" id="{5946E339-47AB-1C43-B2EC-15A5E299D48B}"/>
              </a:ext>
            </a:extLst>
          </p:cNvPr>
          <p:cNvSpPr>
            <a:spLocks noGrp="1" noChangeArrowheads="1"/>
          </p:cNvSpPr>
          <p:nvPr>
            <p:ph type="dt" sz="half" idx="10"/>
          </p:nvPr>
        </p:nvSpPr>
        <p:spPr>
          <a:ln/>
        </p:spPr>
        <p:txBody>
          <a:bodyPr/>
          <a:lstStyle>
            <a:lvl1pPr>
              <a:defRPr/>
            </a:lvl1pPr>
          </a:lstStyle>
          <a:p>
            <a:pPr>
              <a:defRPr/>
            </a:pPr>
            <a:fld id="{D71BDCB0-1072-45D6-B89B-B074DC000FA0}" type="datetime1">
              <a:rPr lang="en-GB" smtClean="0"/>
              <a:t>19/04/2023</a:t>
            </a:fld>
            <a:endParaRPr lang="en-US" dirty="0"/>
          </a:p>
        </p:txBody>
      </p:sp>
      <p:sp>
        <p:nvSpPr>
          <p:cNvPr id="5" name="Rectangle 5">
            <a:extLst>
              <a:ext uri="{FF2B5EF4-FFF2-40B4-BE49-F238E27FC236}">
                <a16:creationId xmlns:a16="http://schemas.microsoft.com/office/drawing/2014/main" id="{66200CEB-43E5-BD47-8FA0-8848FE7DC496}"/>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3ED1AD18-0755-754C-94B5-FC753D70C469}"/>
              </a:ext>
            </a:extLst>
          </p:cNvPr>
          <p:cNvSpPr>
            <a:spLocks noGrp="1" noChangeArrowheads="1"/>
          </p:cNvSpPr>
          <p:nvPr>
            <p:ph type="sldNum" sz="quarter" idx="12"/>
          </p:nvPr>
        </p:nvSpPr>
        <p:spPr>
          <a:ln/>
        </p:spPr>
        <p:txBody>
          <a:bodyPr/>
          <a:lstStyle>
            <a:lvl1pPr>
              <a:defRPr/>
            </a:lvl1pPr>
          </a:lstStyle>
          <a:p>
            <a:fld id="{617ACC0F-E7FE-3A46-857B-09F32AD25D3E}" type="slidenum">
              <a:rPr lang="en-US" altLang="en-US"/>
              <a:pPr/>
              <a:t>‹#›</a:t>
            </a:fld>
            <a:endParaRPr lang="en-US" altLang="en-US" dirty="0"/>
          </a:p>
        </p:txBody>
      </p:sp>
    </p:spTree>
    <p:extLst>
      <p:ext uri="{BB962C8B-B14F-4D97-AF65-F5344CB8AC3E}">
        <p14:creationId xmlns:p14="http://schemas.microsoft.com/office/powerpoint/2010/main" val="14955378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a:extLst>
              <a:ext uri="{FF2B5EF4-FFF2-40B4-BE49-F238E27FC236}">
                <a16:creationId xmlns:a16="http://schemas.microsoft.com/office/drawing/2014/main" id="{0D535E94-4AB8-E242-A726-90949E977732}"/>
              </a:ext>
            </a:extLst>
          </p:cNvPr>
          <p:cNvSpPr>
            <a:spLocks noGrp="1" noChangeArrowheads="1"/>
          </p:cNvSpPr>
          <p:nvPr>
            <p:ph type="dt" sz="half" idx="10"/>
          </p:nvPr>
        </p:nvSpPr>
        <p:spPr>
          <a:ln/>
        </p:spPr>
        <p:txBody>
          <a:bodyPr/>
          <a:lstStyle>
            <a:lvl1pPr>
              <a:defRPr/>
            </a:lvl1pPr>
          </a:lstStyle>
          <a:p>
            <a:pPr>
              <a:defRPr/>
            </a:pPr>
            <a:fld id="{908E2434-5B56-4A52-9816-622BADBE3631}" type="datetime1">
              <a:rPr lang="en-GB" smtClean="0"/>
              <a:t>19/04/2023</a:t>
            </a:fld>
            <a:endParaRPr lang="en-US" dirty="0"/>
          </a:p>
        </p:txBody>
      </p:sp>
      <p:sp>
        <p:nvSpPr>
          <p:cNvPr id="6" name="Rectangle 5">
            <a:extLst>
              <a:ext uri="{FF2B5EF4-FFF2-40B4-BE49-F238E27FC236}">
                <a16:creationId xmlns:a16="http://schemas.microsoft.com/office/drawing/2014/main" id="{2DD53909-F6A3-C44A-96A1-6A28B6CA3BA4}"/>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8AC1F958-B9D0-2A48-A19B-B12EEAD3DE2D}"/>
              </a:ext>
            </a:extLst>
          </p:cNvPr>
          <p:cNvSpPr>
            <a:spLocks noGrp="1" noChangeArrowheads="1"/>
          </p:cNvSpPr>
          <p:nvPr>
            <p:ph type="sldNum" sz="quarter" idx="12"/>
          </p:nvPr>
        </p:nvSpPr>
        <p:spPr>
          <a:ln/>
        </p:spPr>
        <p:txBody>
          <a:bodyPr/>
          <a:lstStyle>
            <a:lvl1pPr>
              <a:defRPr/>
            </a:lvl1pPr>
          </a:lstStyle>
          <a:p>
            <a:fld id="{CF566D71-A9D5-7E41-BC20-C8353931751B}" type="slidenum">
              <a:rPr lang="en-US" altLang="en-US"/>
              <a:pPr/>
              <a:t>‹#›</a:t>
            </a:fld>
            <a:endParaRPr lang="en-US" altLang="en-US" dirty="0"/>
          </a:p>
        </p:txBody>
      </p:sp>
    </p:spTree>
    <p:extLst>
      <p:ext uri="{BB962C8B-B14F-4D97-AF65-F5344CB8AC3E}">
        <p14:creationId xmlns:p14="http://schemas.microsoft.com/office/powerpoint/2010/main" val="2302919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667" b="1"/>
            </a:lvl1pPr>
            <a:lvl2pPr marL="518779" indent="0">
              <a:buNone/>
              <a:defRPr sz="2267" b="1"/>
            </a:lvl2pPr>
            <a:lvl3pPr marL="1037561" indent="0">
              <a:buNone/>
              <a:defRPr sz="2000" b="1"/>
            </a:lvl3pPr>
            <a:lvl4pPr marL="1556337" indent="0">
              <a:buNone/>
              <a:defRPr sz="1867" b="1"/>
            </a:lvl4pPr>
            <a:lvl5pPr marL="2075120" indent="0">
              <a:buNone/>
              <a:defRPr sz="1867" b="1"/>
            </a:lvl5pPr>
            <a:lvl6pPr marL="2593898" indent="0">
              <a:buNone/>
              <a:defRPr sz="1867" b="1"/>
            </a:lvl6pPr>
            <a:lvl7pPr marL="3112682" indent="0">
              <a:buNone/>
              <a:defRPr sz="1867" b="1"/>
            </a:lvl7pPr>
            <a:lvl8pPr marL="3631456" indent="0">
              <a:buNone/>
              <a:defRPr sz="1867" b="1"/>
            </a:lvl8pPr>
            <a:lvl9pPr marL="4150235" indent="0">
              <a:buNone/>
              <a:defRPr sz="1867"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667"/>
            </a:lvl1pPr>
            <a:lvl2pPr>
              <a:defRPr sz="2267"/>
            </a:lvl2pPr>
            <a:lvl3pPr>
              <a:defRPr sz="2000"/>
            </a:lvl3pPr>
            <a:lvl4pPr>
              <a:defRPr sz="1867"/>
            </a:lvl4pPr>
            <a:lvl5pPr>
              <a:defRPr sz="1867"/>
            </a:lvl5pPr>
            <a:lvl6pPr>
              <a:defRPr sz="1867"/>
            </a:lvl6pPr>
            <a:lvl7pPr>
              <a:defRPr sz="1867"/>
            </a:lvl7pPr>
            <a:lvl8pPr>
              <a:defRPr sz="1867"/>
            </a:lvl8pPr>
            <a:lvl9pPr>
              <a:defRPr sz="18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2667" b="1"/>
            </a:lvl1pPr>
            <a:lvl2pPr marL="518779" indent="0">
              <a:buNone/>
              <a:defRPr sz="2267" b="1"/>
            </a:lvl2pPr>
            <a:lvl3pPr marL="1037561" indent="0">
              <a:buNone/>
              <a:defRPr sz="2000" b="1"/>
            </a:lvl3pPr>
            <a:lvl4pPr marL="1556337" indent="0">
              <a:buNone/>
              <a:defRPr sz="1867" b="1"/>
            </a:lvl4pPr>
            <a:lvl5pPr marL="2075120" indent="0">
              <a:buNone/>
              <a:defRPr sz="1867" b="1"/>
            </a:lvl5pPr>
            <a:lvl6pPr marL="2593898" indent="0">
              <a:buNone/>
              <a:defRPr sz="1867" b="1"/>
            </a:lvl6pPr>
            <a:lvl7pPr marL="3112682" indent="0">
              <a:buNone/>
              <a:defRPr sz="1867" b="1"/>
            </a:lvl7pPr>
            <a:lvl8pPr marL="3631456" indent="0">
              <a:buNone/>
              <a:defRPr sz="1867" b="1"/>
            </a:lvl8pPr>
            <a:lvl9pPr marL="4150235" indent="0">
              <a:buNone/>
              <a:defRPr sz="1867" b="1"/>
            </a:lvl9pPr>
          </a:lstStyle>
          <a:p>
            <a:pPr lvl="0"/>
            <a:r>
              <a:rPr lang="en-GB"/>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667"/>
            </a:lvl1pPr>
            <a:lvl2pPr>
              <a:defRPr sz="2267"/>
            </a:lvl2pPr>
            <a:lvl3pPr>
              <a:defRPr sz="2000"/>
            </a:lvl3pPr>
            <a:lvl4pPr>
              <a:defRPr sz="1867"/>
            </a:lvl4pPr>
            <a:lvl5pPr>
              <a:defRPr sz="1867"/>
            </a:lvl5pPr>
            <a:lvl6pPr>
              <a:defRPr sz="1867"/>
            </a:lvl6pPr>
            <a:lvl7pPr>
              <a:defRPr sz="1867"/>
            </a:lvl7pPr>
            <a:lvl8pPr>
              <a:defRPr sz="1867"/>
            </a:lvl8pPr>
            <a:lvl9pPr>
              <a:defRPr sz="18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ectangle 4">
            <a:extLst>
              <a:ext uri="{FF2B5EF4-FFF2-40B4-BE49-F238E27FC236}">
                <a16:creationId xmlns:a16="http://schemas.microsoft.com/office/drawing/2014/main" id="{1025736E-3D56-3C41-B72E-360F7090B123}"/>
              </a:ext>
            </a:extLst>
          </p:cNvPr>
          <p:cNvSpPr>
            <a:spLocks noGrp="1" noChangeArrowheads="1"/>
          </p:cNvSpPr>
          <p:nvPr>
            <p:ph type="dt" sz="half" idx="10"/>
          </p:nvPr>
        </p:nvSpPr>
        <p:spPr>
          <a:ln/>
        </p:spPr>
        <p:txBody>
          <a:bodyPr/>
          <a:lstStyle>
            <a:lvl1pPr>
              <a:defRPr/>
            </a:lvl1pPr>
          </a:lstStyle>
          <a:p>
            <a:pPr>
              <a:defRPr/>
            </a:pPr>
            <a:fld id="{78E3B7B6-E2C9-43D7-9E64-E6B5905A1365}" type="datetime1">
              <a:rPr lang="en-GB" smtClean="0"/>
              <a:t>19/04/2023</a:t>
            </a:fld>
            <a:endParaRPr lang="en-US" dirty="0"/>
          </a:p>
        </p:txBody>
      </p:sp>
      <p:sp>
        <p:nvSpPr>
          <p:cNvPr id="8" name="Rectangle 5">
            <a:extLst>
              <a:ext uri="{FF2B5EF4-FFF2-40B4-BE49-F238E27FC236}">
                <a16:creationId xmlns:a16="http://schemas.microsoft.com/office/drawing/2014/main" id="{3714A647-5ADF-6941-A431-83FCCFF73EBD}"/>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id="{6A917535-143B-284C-899C-777D33333C5E}"/>
              </a:ext>
            </a:extLst>
          </p:cNvPr>
          <p:cNvSpPr>
            <a:spLocks noGrp="1" noChangeArrowheads="1"/>
          </p:cNvSpPr>
          <p:nvPr>
            <p:ph type="sldNum" sz="quarter" idx="12"/>
          </p:nvPr>
        </p:nvSpPr>
        <p:spPr>
          <a:ln/>
        </p:spPr>
        <p:txBody>
          <a:bodyPr/>
          <a:lstStyle>
            <a:lvl1pPr>
              <a:defRPr/>
            </a:lvl1pPr>
          </a:lstStyle>
          <a:p>
            <a:fld id="{F3ED86DD-BF70-0B48-9A60-261F1F0DBABB}" type="slidenum">
              <a:rPr lang="en-US" altLang="en-US"/>
              <a:pPr/>
              <a:t>‹#›</a:t>
            </a:fld>
            <a:endParaRPr lang="en-US" altLang="en-US" dirty="0"/>
          </a:p>
        </p:txBody>
      </p:sp>
    </p:spTree>
    <p:extLst>
      <p:ext uri="{BB962C8B-B14F-4D97-AF65-F5344CB8AC3E}">
        <p14:creationId xmlns:p14="http://schemas.microsoft.com/office/powerpoint/2010/main" val="8899892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Rectangle 4">
            <a:extLst>
              <a:ext uri="{FF2B5EF4-FFF2-40B4-BE49-F238E27FC236}">
                <a16:creationId xmlns:a16="http://schemas.microsoft.com/office/drawing/2014/main" id="{DC7D18E1-ADB7-6044-BDF7-5D9518FFDA58}"/>
              </a:ext>
            </a:extLst>
          </p:cNvPr>
          <p:cNvSpPr>
            <a:spLocks noGrp="1" noChangeArrowheads="1"/>
          </p:cNvSpPr>
          <p:nvPr>
            <p:ph type="dt" sz="half" idx="10"/>
          </p:nvPr>
        </p:nvSpPr>
        <p:spPr>
          <a:ln/>
        </p:spPr>
        <p:txBody>
          <a:bodyPr/>
          <a:lstStyle>
            <a:lvl1pPr>
              <a:defRPr/>
            </a:lvl1pPr>
          </a:lstStyle>
          <a:p>
            <a:pPr>
              <a:defRPr/>
            </a:pPr>
            <a:fld id="{931218FA-7650-4B42-ACCF-1D57E960B3BE}" type="datetime1">
              <a:rPr lang="en-GB" smtClean="0"/>
              <a:t>19/04/2023</a:t>
            </a:fld>
            <a:endParaRPr lang="en-US" dirty="0"/>
          </a:p>
        </p:txBody>
      </p:sp>
      <p:sp>
        <p:nvSpPr>
          <p:cNvPr id="4" name="Rectangle 5">
            <a:extLst>
              <a:ext uri="{FF2B5EF4-FFF2-40B4-BE49-F238E27FC236}">
                <a16:creationId xmlns:a16="http://schemas.microsoft.com/office/drawing/2014/main" id="{4CBAFD00-F390-5942-BD25-3C2A8FB0C9B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FBCA1398-9CF0-E449-9B09-7672630A825D}"/>
              </a:ext>
            </a:extLst>
          </p:cNvPr>
          <p:cNvSpPr>
            <a:spLocks noGrp="1" noChangeArrowheads="1"/>
          </p:cNvSpPr>
          <p:nvPr>
            <p:ph type="sldNum" sz="quarter" idx="12"/>
          </p:nvPr>
        </p:nvSpPr>
        <p:spPr>
          <a:ln/>
        </p:spPr>
        <p:txBody>
          <a:bodyPr/>
          <a:lstStyle>
            <a:lvl1pPr>
              <a:defRPr/>
            </a:lvl1pPr>
          </a:lstStyle>
          <a:p>
            <a:fld id="{7021E92B-6411-AB4F-811C-8623E2FF534D}" type="slidenum">
              <a:rPr lang="en-US" altLang="en-US"/>
              <a:pPr/>
              <a:t>‹#›</a:t>
            </a:fld>
            <a:endParaRPr lang="en-US" altLang="en-US" dirty="0"/>
          </a:p>
        </p:txBody>
      </p:sp>
    </p:spTree>
    <p:extLst>
      <p:ext uri="{BB962C8B-B14F-4D97-AF65-F5344CB8AC3E}">
        <p14:creationId xmlns:p14="http://schemas.microsoft.com/office/powerpoint/2010/main" val="4155200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790BFBA-0178-8D47-A5B8-636CDA084B38}"/>
              </a:ext>
            </a:extLst>
          </p:cNvPr>
          <p:cNvSpPr>
            <a:spLocks noGrp="1" noChangeArrowheads="1"/>
          </p:cNvSpPr>
          <p:nvPr>
            <p:ph type="dt" sz="half" idx="10"/>
          </p:nvPr>
        </p:nvSpPr>
        <p:spPr>
          <a:ln/>
        </p:spPr>
        <p:txBody>
          <a:bodyPr/>
          <a:lstStyle>
            <a:lvl1pPr>
              <a:defRPr/>
            </a:lvl1pPr>
          </a:lstStyle>
          <a:p>
            <a:pPr>
              <a:defRPr/>
            </a:pPr>
            <a:fld id="{06895555-1FB0-4826-AC98-916EAD5A6603}" type="datetime1">
              <a:rPr lang="en-GB" smtClean="0"/>
              <a:t>19/04/2023</a:t>
            </a:fld>
            <a:endParaRPr lang="en-US" dirty="0"/>
          </a:p>
        </p:txBody>
      </p:sp>
      <p:sp>
        <p:nvSpPr>
          <p:cNvPr id="3" name="Rectangle 5">
            <a:extLst>
              <a:ext uri="{FF2B5EF4-FFF2-40B4-BE49-F238E27FC236}">
                <a16:creationId xmlns:a16="http://schemas.microsoft.com/office/drawing/2014/main" id="{B41E9FE7-028B-BF4F-8C0A-89753A595254}"/>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A2ADD260-43EA-1A44-982A-D34A27BBD0D2}"/>
              </a:ext>
            </a:extLst>
          </p:cNvPr>
          <p:cNvSpPr>
            <a:spLocks noGrp="1" noChangeArrowheads="1"/>
          </p:cNvSpPr>
          <p:nvPr>
            <p:ph type="sldNum" sz="quarter" idx="12"/>
          </p:nvPr>
        </p:nvSpPr>
        <p:spPr>
          <a:ln/>
        </p:spPr>
        <p:txBody>
          <a:bodyPr/>
          <a:lstStyle>
            <a:lvl1pPr>
              <a:defRPr/>
            </a:lvl1pPr>
          </a:lstStyle>
          <a:p>
            <a:fld id="{F899DB99-F943-A64C-971A-AC49A3CAF512}" type="slidenum">
              <a:rPr lang="en-US" altLang="en-US"/>
              <a:pPr/>
              <a:t>‹#›</a:t>
            </a:fld>
            <a:endParaRPr lang="en-US" altLang="en-US" dirty="0"/>
          </a:p>
        </p:txBody>
      </p:sp>
    </p:spTree>
    <p:extLst>
      <p:ext uri="{BB962C8B-B14F-4D97-AF65-F5344CB8AC3E}">
        <p14:creationId xmlns:p14="http://schemas.microsoft.com/office/powerpoint/2010/main" val="250334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NTERING SLIDE">
    <p:spTree>
      <p:nvGrpSpPr>
        <p:cNvPr id="1" name=""/>
        <p:cNvGrpSpPr/>
        <p:nvPr/>
      </p:nvGrpSpPr>
      <p:grpSpPr>
        <a:xfrm>
          <a:off x="0" y="0"/>
          <a:ext cx="0" cy="0"/>
          <a:chOff x="0" y="0"/>
          <a:chExt cx="0" cy="0"/>
        </a:xfrm>
      </p:grpSpPr>
      <p:pic>
        <p:nvPicPr>
          <p:cNvPr id="6" name="Picture 6"/>
          <p:cNvPicPr preferRelativeResize="0">
            <a:picLocks/>
          </p:cNvPicPr>
          <p:nvPr/>
        </p:nvPicPr>
        <p:blipFill>
          <a:blip r:embed="rId2">
            <a:extLst>
              <a:ext uri="{28A0092B-C50C-407E-A947-70E740481C1C}">
                <a14:useLocalDpi xmlns:a14="http://schemas.microsoft.com/office/drawing/2010/main"/>
              </a:ext>
            </a:extLst>
          </a:blip>
          <a:srcRect/>
          <a:stretch>
            <a:fillRect/>
          </a:stretch>
        </p:blipFill>
        <p:spPr bwMode="auto">
          <a:xfrm>
            <a:off x="2" y="2"/>
            <a:ext cx="12191999" cy="597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1" y="1828800"/>
            <a:ext cx="12192000" cy="2362200"/>
          </a:xfrm>
          <a:prstGeom prst="rect">
            <a:avLst/>
          </a:prstGeom>
          <a:solidFill>
            <a:schemeClr val="accent1"/>
          </a:solidFill>
          <a:ln>
            <a:noFill/>
          </a:ln>
          <a:effectLst>
            <a:outerShdw blurRad="40000" dist="23000" dir="5400000" rotWithShape="0">
              <a:srgbClr val="808080">
                <a:alpha val="34999"/>
              </a:srgbClr>
            </a:outerShdw>
          </a:effectLst>
        </p:spPr>
        <p:txBody>
          <a:bodyPr anchor="ctr"/>
          <a:lstStyle/>
          <a:p>
            <a:pPr algn="ctr">
              <a:defRPr/>
            </a:pPr>
            <a:endParaRPr lang="en-US" sz="1800" dirty="0">
              <a:solidFill>
                <a:schemeClr val="lt1"/>
              </a:solidFill>
              <a:latin typeface="+mn-lt"/>
              <a:ea typeface="+mn-ea"/>
            </a:endParaRPr>
          </a:p>
        </p:txBody>
      </p:sp>
      <p:sp>
        <p:nvSpPr>
          <p:cNvPr id="3" name="Subtitle 2"/>
          <p:cNvSpPr>
            <a:spLocks noGrp="1"/>
          </p:cNvSpPr>
          <p:nvPr>
            <p:ph type="subTitle" idx="1"/>
          </p:nvPr>
        </p:nvSpPr>
        <p:spPr>
          <a:xfrm>
            <a:off x="1016000" y="3505200"/>
            <a:ext cx="8534400" cy="685800"/>
          </a:xfrm>
        </p:spPr>
        <p:txBody>
          <a:bodyPr/>
          <a:lstStyle>
            <a:lvl1pPr marL="0" indent="0" algn="l">
              <a:buNone/>
              <a:defRPr sz="2400" baseline="0">
                <a:solidFill>
                  <a:schemeClr val="bg1"/>
                </a:solidFill>
                <a:latin typeface="Century Gothic" panose="020B05020202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Master subtitle style</a:t>
            </a:r>
            <a:endParaRPr lang="en-US" dirty="0"/>
          </a:p>
        </p:txBody>
      </p:sp>
      <p:sp>
        <p:nvSpPr>
          <p:cNvPr id="2" name="Title 1"/>
          <p:cNvSpPr>
            <a:spLocks noGrp="1"/>
          </p:cNvSpPr>
          <p:nvPr>
            <p:ph type="ctrTitle"/>
          </p:nvPr>
        </p:nvSpPr>
        <p:spPr>
          <a:xfrm>
            <a:off x="1016000" y="2057401"/>
            <a:ext cx="10363200" cy="1066800"/>
          </a:xfrm>
        </p:spPr>
        <p:txBody>
          <a:bodyPr/>
          <a:lstStyle>
            <a:lvl1pPr algn="l">
              <a:defRPr sz="3000" b="1" i="0" cap="all" baseline="0">
                <a:solidFill>
                  <a:schemeClr val="bg1"/>
                </a:solidFill>
                <a:latin typeface="+mn-lt"/>
              </a:defRPr>
            </a:lvl1pPr>
          </a:lstStyle>
          <a:p>
            <a:r>
              <a:rPr lang="en-GB"/>
              <a:t>Click to edit Master title style</a:t>
            </a:r>
            <a:endParaRPr lang="en-US" dirty="0"/>
          </a:p>
        </p:txBody>
      </p:sp>
      <p:sp>
        <p:nvSpPr>
          <p:cNvPr id="8" name="Date Placeholder 7">
            <a:extLst>
              <a:ext uri="{FF2B5EF4-FFF2-40B4-BE49-F238E27FC236}">
                <a16:creationId xmlns:a16="http://schemas.microsoft.com/office/drawing/2014/main" id="{E76C7AAD-2202-1741-99E7-2E2530882453}"/>
              </a:ext>
            </a:extLst>
          </p:cNvPr>
          <p:cNvSpPr>
            <a:spLocks noGrp="1"/>
          </p:cNvSpPr>
          <p:nvPr>
            <p:ph type="dt" sz="half" idx="10"/>
          </p:nvPr>
        </p:nvSpPr>
        <p:spPr/>
        <p:txBody>
          <a:bodyPr/>
          <a:lstStyle/>
          <a:p>
            <a:fld id="{AB634541-5C3C-4068-A2FE-BBEA5B87BBCB}" type="datetime1">
              <a:rPr lang="en-GB" smtClean="0"/>
              <a:t>19/04/2023</a:t>
            </a:fld>
            <a:endParaRPr lang="en-GB" dirty="0"/>
          </a:p>
        </p:txBody>
      </p:sp>
      <p:sp>
        <p:nvSpPr>
          <p:cNvPr id="9" name="Footer Placeholder 8">
            <a:extLst>
              <a:ext uri="{FF2B5EF4-FFF2-40B4-BE49-F238E27FC236}">
                <a16:creationId xmlns:a16="http://schemas.microsoft.com/office/drawing/2014/main" id="{78535A6F-D3EC-2F41-A7FE-1091B1157F8A}"/>
              </a:ext>
            </a:extLst>
          </p:cNvPr>
          <p:cNvSpPr>
            <a:spLocks noGrp="1"/>
          </p:cNvSpPr>
          <p:nvPr>
            <p:ph type="ftr" sz="quarter" idx="11"/>
          </p:nvPr>
        </p:nvSpPr>
        <p:spPr/>
        <p:txBody>
          <a:bodyPr/>
          <a:lstStyle/>
          <a:p>
            <a:endParaRPr lang="en-GB" dirty="0"/>
          </a:p>
        </p:txBody>
      </p:sp>
      <p:sp>
        <p:nvSpPr>
          <p:cNvPr id="10" name="Slide Number Placeholder 9">
            <a:extLst>
              <a:ext uri="{FF2B5EF4-FFF2-40B4-BE49-F238E27FC236}">
                <a16:creationId xmlns:a16="http://schemas.microsoft.com/office/drawing/2014/main" id="{81C07BEE-47BD-3A4D-AF47-983DB691DE35}"/>
              </a:ext>
            </a:extLst>
          </p:cNvPr>
          <p:cNvSpPr>
            <a:spLocks noGrp="1"/>
          </p:cNvSpPr>
          <p:nvPr>
            <p:ph type="sldNum" sz="quarter" idx="12"/>
          </p:nvPr>
        </p:nvSpPr>
        <p:spPr/>
        <p:txBody>
          <a:bodyPr/>
          <a:lstStyle/>
          <a:p>
            <a:fld id="{C242FC84-7891-F740-B8A1-EC98BEFAEA4C}" type="slidenum">
              <a:rPr lang="en-GB" smtClean="0"/>
              <a:t>‹#›</a:t>
            </a:fld>
            <a:endParaRPr lang="en-GB" dirty="0"/>
          </a:p>
        </p:txBody>
      </p:sp>
    </p:spTree>
    <p:extLst>
      <p:ext uri="{BB962C8B-B14F-4D97-AF65-F5344CB8AC3E}">
        <p14:creationId xmlns:p14="http://schemas.microsoft.com/office/powerpoint/2010/main" val="3465792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49"/>
            <a:ext cx="4011084" cy="1162051"/>
          </a:xfrm>
        </p:spPr>
        <p:txBody>
          <a:bodyPr anchor="b"/>
          <a:lstStyle>
            <a:lvl1pPr algn="l">
              <a:defRPr sz="2267" b="1"/>
            </a:lvl1pPr>
          </a:lstStyle>
          <a:p>
            <a:r>
              <a:rPr lang="en-GB"/>
              <a:t>Click to edit Master title style</a:t>
            </a:r>
          </a:p>
        </p:txBody>
      </p:sp>
      <p:sp>
        <p:nvSpPr>
          <p:cNvPr id="3" name="Content Placeholder 2"/>
          <p:cNvSpPr>
            <a:spLocks noGrp="1"/>
          </p:cNvSpPr>
          <p:nvPr>
            <p:ph idx="1"/>
          </p:nvPr>
        </p:nvSpPr>
        <p:spPr>
          <a:xfrm>
            <a:off x="4766735" y="273070"/>
            <a:ext cx="6815667" cy="5853113"/>
          </a:xfrm>
        </p:spPr>
        <p:txBody>
          <a:bodyPr/>
          <a:lstStyle>
            <a:lvl1pPr>
              <a:defRPr sz="3600"/>
            </a:lvl1pPr>
            <a:lvl2pPr>
              <a:defRPr sz="3200"/>
            </a:lvl2pPr>
            <a:lvl3pPr>
              <a:defRPr sz="2667"/>
            </a:lvl3pPr>
            <a:lvl4pPr>
              <a:defRPr sz="2267"/>
            </a:lvl4pPr>
            <a:lvl5pPr>
              <a:defRPr sz="2267"/>
            </a:lvl5pPr>
            <a:lvl6pPr>
              <a:defRPr sz="2267"/>
            </a:lvl6pPr>
            <a:lvl7pPr>
              <a:defRPr sz="2267"/>
            </a:lvl7pPr>
            <a:lvl8pPr>
              <a:defRPr sz="2267"/>
            </a:lvl8pPr>
            <a:lvl9pPr>
              <a:defRPr sz="22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09611" y="1435104"/>
            <a:ext cx="4011084" cy="4691063"/>
          </a:xfrm>
        </p:spPr>
        <p:txBody>
          <a:bodyPr/>
          <a:lstStyle>
            <a:lvl1pPr marL="0" indent="0">
              <a:buNone/>
              <a:defRPr sz="1600"/>
            </a:lvl1pPr>
            <a:lvl2pPr marL="518779" indent="0">
              <a:buNone/>
              <a:defRPr sz="1333"/>
            </a:lvl2pPr>
            <a:lvl3pPr marL="1037561" indent="0">
              <a:buNone/>
              <a:defRPr sz="1200"/>
            </a:lvl3pPr>
            <a:lvl4pPr marL="1556337" indent="0">
              <a:buNone/>
              <a:defRPr sz="1067"/>
            </a:lvl4pPr>
            <a:lvl5pPr marL="2075120" indent="0">
              <a:buNone/>
              <a:defRPr sz="1067"/>
            </a:lvl5pPr>
            <a:lvl6pPr marL="2593898" indent="0">
              <a:buNone/>
              <a:defRPr sz="1067"/>
            </a:lvl6pPr>
            <a:lvl7pPr marL="3112682" indent="0">
              <a:buNone/>
              <a:defRPr sz="1067"/>
            </a:lvl7pPr>
            <a:lvl8pPr marL="3631456" indent="0">
              <a:buNone/>
              <a:defRPr sz="1067"/>
            </a:lvl8pPr>
            <a:lvl9pPr marL="4150235" indent="0">
              <a:buNone/>
              <a:defRPr sz="1067"/>
            </a:lvl9pPr>
          </a:lstStyle>
          <a:p>
            <a:pPr lvl="0"/>
            <a:r>
              <a:rPr lang="en-GB"/>
              <a:t>Click to edit Master text styles</a:t>
            </a:r>
          </a:p>
        </p:txBody>
      </p:sp>
      <p:sp>
        <p:nvSpPr>
          <p:cNvPr id="5" name="Rectangle 4">
            <a:extLst>
              <a:ext uri="{FF2B5EF4-FFF2-40B4-BE49-F238E27FC236}">
                <a16:creationId xmlns:a16="http://schemas.microsoft.com/office/drawing/2014/main" id="{67EDCCD7-A5EA-4040-96D1-20C9C80E26C2}"/>
              </a:ext>
            </a:extLst>
          </p:cNvPr>
          <p:cNvSpPr>
            <a:spLocks noGrp="1" noChangeArrowheads="1"/>
          </p:cNvSpPr>
          <p:nvPr>
            <p:ph type="dt" sz="half" idx="10"/>
          </p:nvPr>
        </p:nvSpPr>
        <p:spPr>
          <a:ln/>
        </p:spPr>
        <p:txBody>
          <a:bodyPr/>
          <a:lstStyle>
            <a:lvl1pPr>
              <a:defRPr/>
            </a:lvl1pPr>
          </a:lstStyle>
          <a:p>
            <a:pPr>
              <a:defRPr/>
            </a:pPr>
            <a:fld id="{19429C3B-EDF4-4D64-BA32-B9DCD95D74EE}" type="datetime1">
              <a:rPr lang="en-GB" smtClean="0"/>
              <a:t>19/04/2023</a:t>
            </a:fld>
            <a:endParaRPr lang="en-US" dirty="0"/>
          </a:p>
        </p:txBody>
      </p:sp>
      <p:sp>
        <p:nvSpPr>
          <p:cNvPr id="6" name="Rectangle 5">
            <a:extLst>
              <a:ext uri="{FF2B5EF4-FFF2-40B4-BE49-F238E27FC236}">
                <a16:creationId xmlns:a16="http://schemas.microsoft.com/office/drawing/2014/main" id="{D6925714-04D7-C040-8DB9-0A59142384BB}"/>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0BE75971-7966-0245-865F-66E0688E1605}"/>
              </a:ext>
            </a:extLst>
          </p:cNvPr>
          <p:cNvSpPr>
            <a:spLocks noGrp="1" noChangeArrowheads="1"/>
          </p:cNvSpPr>
          <p:nvPr>
            <p:ph type="sldNum" sz="quarter" idx="12"/>
          </p:nvPr>
        </p:nvSpPr>
        <p:spPr>
          <a:ln/>
        </p:spPr>
        <p:txBody>
          <a:bodyPr/>
          <a:lstStyle>
            <a:lvl1pPr>
              <a:defRPr/>
            </a:lvl1pPr>
          </a:lstStyle>
          <a:p>
            <a:fld id="{8515DF91-64F5-5742-AFD6-815E29AB4FD3}" type="slidenum">
              <a:rPr lang="en-US" altLang="en-US"/>
              <a:pPr/>
              <a:t>‹#›</a:t>
            </a:fld>
            <a:endParaRPr lang="en-US" altLang="en-US" dirty="0"/>
          </a:p>
        </p:txBody>
      </p:sp>
    </p:spTree>
    <p:extLst>
      <p:ext uri="{BB962C8B-B14F-4D97-AF65-F5344CB8AC3E}">
        <p14:creationId xmlns:p14="http://schemas.microsoft.com/office/powerpoint/2010/main" val="23645883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267" b="1"/>
            </a:lvl1pPr>
          </a:lstStyle>
          <a:p>
            <a:r>
              <a:rPr lang="en-GB"/>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600"/>
            </a:lvl1pPr>
            <a:lvl2pPr marL="518779" indent="0">
              <a:buNone/>
              <a:defRPr sz="3200"/>
            </a:lvl2pPr>
            <a:lvl3pPr marL="1037561" indent="0">
              <a:buNone/>
              <a:defRPr sz="2667"/>
            </a:lvl3pPr>
            <a:lvl4pPr marL="1556337" indent="0">
              <a:buNone/>
              <a:defRPr sz="2267"/>
            </a:lvl4pPr>
            <a:lvl5pPr marL="2075120" indent="0">
              <a:buNone/>
              <a:defRPr sz="2267"/>
            </a:lvl5pPr>
            <a:lvl6pPr marL="2593898" indent="0">
              <a:buNone/>
              <a:defRPr sz="2267"/>
            </a:lvl6pPr>
            <a:lvl7pPr marL="3112682" indent="0">
              <a:buNone/>
              <a:defRPr sz="2267"/>
            </a:lvl7pPr>
            <a:lvl8pPr marL="3631456" indent="0">
              <a:buNone/>
              <a:defRPr sz="2267"/>
            </a:lvl8pPr>
            <a:lvl9pPr marL="4150235" indent="0">
              <a:buNone/>
              <a:defRPr sz="2267"/>
            </a:lvl9pPr>
          </a:lstStyle>
          <a:p>
            <a:pPr lvl="0"/>
            <a:r>
              <a:rPr lang="en-GB" noProof="0" dirty="0"/>
              <a:t>Click icon to add picture</a:t>
            </a:r>
          </a:p>
        </p:txBody>
      </p:sp>
      <p:sp>
        <p:nvSpPr>
          <p:cNvPr id="4" name="Text Placeholder 3"/>
          <p:cNvSpPr>
            <a:spLocks noGrp="1"/>
          </p:cNvSpPr>
          <p:nvPr>
            <p:ph type="body" sz="half" idx="2"/>
          </p:nvPr>
        </p:nvSpPr>
        <p:spPr>
          <a:xfrm>
            <a:off x="2389717" y="5367355"/>
            <a:ext cx="7315200" cy="804863"/>
          </a:xfrm>
        </p:spPr>
        <p:txBody>
          <a:bodyPr/>
          <a:lstStyle>
            <a:lvl1pPr marL="0" indent="0">
              <a:buNone/>
              <a:defRPr sz="1600"/>
            </a:lvl1pPr>
            <a:lvl2pPr marL="518779" indent="0">
              <a:buNone/>
              <a:defRPr sz="1333"/>
            </a:lvl2pPr>
            <a:lvl3pPr marL="1037561" indent="0">
              <a:buNone/>
              <a:defRPr sz="1200"/>
            </a:lvl3pPr>
            <a:lvl4pPr marL="1556337" indent="0">
              <a:buNone/>
              <a:defRPr sz="1067"/>
            </a:lvl4pPr>
            <a:lvl5pPr marL="2075120" indent="0">
              <a:buNone/>
              <a:defRPr sz="1067"/>
            </a:lvl5pPr>
            <a:lvl6pPr marL="2593898" indent="0">
              <a:buNone/>
              <a:defRPr sz="1067"/>
            </a:lvl6pPr>
            <a:lvl7pPr marL="3112682" indent="0">
              <a:buNone/>
              <a:defRPr sz="1067"/>
            </a:lvl7pPr>
            <a:lvl8pPr marL="3631456" indent="0">
              <a:buNone/>
              <a:defRPr sz="1067"/>
            </a:lvl8pPr>
            <a:lvl9pPr marL="4150235" indent="0">
              <a:buNone/>
              <a:defRPr sz="1067"/>
            </a:lvl9pPr>
          </a:lstStyle>
          <a:p>
            <a:pPr lvl="0"/>
            <a:r>
              <a:rPr lang="en-GB"/>
              <a:t>Click to edit Master text styles</a:t>
            </a:r>
          </a:p>
        </p:txBody>
      </p:sp>
      <p:sp>
        <p:nvSpPr>
          <p:cNvPr id="5" name="Rectangle 4">
            <a:extLst>
              <a:ext uri="{FF2B5EF4-FFF2-40B4-BE49-F238E27FC236}">
                <a16:creationId xmlns:a16="http://schemas.microsoft.com/office/drawing/2014/main" id="{3CC53847-413E-8E4D-A4FF-71DFEB55B505}"/>
              </a:ext>
            </a:extLst>
          </p:cNvPr>
          <p:cNvSpPr>
            <a:spLocks noGrp="1" noChangeArrowheads="1"/>
          </p:cNvSpPr>
          <p:nvPr>
            <p:ph type="dt" sz="half" idx="10"/>
          </p:nvPr>
        </p:nvSpPr>
        <p:spPr>
          <a:ln/>
        </p:spPr>
        <p:txBody>
          <a:bodyPr/>
          <a:lstStyle>
            <a:lvl1pPr>
              <a:defRPr/>
            </a:lvl1pPr>
          </a:lstStyle>
          <a:p>
            <a:pPr>
              <a:defRPr/>
            </a:pPr>
            <a:fld id="{A3B95BBE-61A8-46F6-A407-C0414A8D22FF}" type="datetime1">
              <a:rPr lang="en-GB" smtClean="0"/>
              <a:t>19/04/2023</a:t>
            </a:fld>
            <a:endParaRPr lang="en-US" dirty="0"/>
          </a:p>
        </p:txBody>
      </p:sp>
      <p:sp>
        <p:nvSpPr>
          <p:cNvPr id="6" name="Rectangle 5">
            <a:extLst>
              <a:ext uri="{FF2B5EF4-FFF2-40B4-BE49-F238E27FC236}">
                <a16:creationId xmlns:a16="http://schemas.microsoft.com/office/drawing/2014/main" id="{884BDFF0-07B4-F54F-B5B9-C596D501C1C8}"/>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520201D0-35C2-9F49-8444-45C949D5BB10}"/>
              </a:ext>
            </a:extLst>
          </p:cNvPr>
          <p:cNvSpPr>
            <a:spLocks noGrp="1" noChangeArrowheads="1"/>
          </p:cNvSpPr>
          <p:nvPr>
            <p:ph type="sldNum" sz="quarter" idx="12"/>
          </p:nvPr>
        </p:nvSpPr>
        <p:spPr>
          <a:ln/>
        </p:spPr>
        <p:txBody>
          <a:bodyPr/>
          <a:lstStyle>
            <a:lvl1pPr>
              <a:defRPr/>
            </a:lvl1pPr>
          </a:lstStyle>
          <a:p>
            <a:fld id="{310C88F2-A821-5D4E-8DE4-64128A3D794B}" type="slidenum">
              <a:rPr lang="en-US" altLang="en-US"/>
              <a:pPr/>
              <a:t>‹#›</a:t>
            </a:fld>
            <a:endParaRPr lang="en-US" altLang="en-US" dirty="0"/>
          </a:p>
        </p:txBody>
      </p:sp>
    </p:spTree>
    <p:extLst>
      <p:ext uri="{BB962C8B-B14F-4D97-AF65-F5344CB8AC3E}">
        <p14:creationId xmlns:p14="http://schemas.microsoft.com/office/powerpoint/2010/main" val="25611754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49C134DD-F86F-054E-B6F0-0DEEC7A24C3A}"/>
              </a:ext>
            </a:extLst>
          </p:cNvPr>
          <p:cNvSpPr>
            <a:spLocks noGrp="1" noChangeArrowheads="1"/>
          </p:cNvSpPr>
          <p:nvPr>
            <p:ph type="dt" sz="half" idx="10"/>
          </p:nvPr>
        </p:nvSpPr>
        <p:spPr>
          <a:ln/>
        </p:spPr>
        <p:txBody>
          <a:bodyPr/>
          <a:lstStyle>
            <a:lvl1pPr>
              <a:defRPr/>
            </a:lvl1pPr>
          </a:lstStyle>
          <a:p>
            <a:pPr>
              <a:defRPr/>
            </a:pPr>
            <a:fld id="{D8242579-9A9D-495C-9A3E-0EEEE34A962F}" type="datetime1">
              <a:rPr lang="en-GB" smtClean="0"/>
              <a:t>19/04/2023</a:t>
            </a:fld>
            <a:endParaRPr lang="en-US" dirty="0"/>
          </a:p>
        </p:txBody>
      </p:sp>
      <p:sp>
        <p:nvSpPr>
          <p:cNvPr id="5" name="Rectangle 5">
            <a:extLst>
              <a:ext uri="{FF2B5EF4-FFF2-40B4-BE49-F238E27FC236}">
                <a16:creationId xmlns:a16="http://schemas.microsoft.com/office/drawing/2014/main" id="{C31A89F4-8BDB-844A-A8D4-45B59E5D68B3}"/>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1B7FF32E-A5B7-6946-BBCC-00D28D831C93}"/>
              </a:ext>
            </a:extLst>
          </p:cNvPr>
          <p:cNvSpPr>
            <a:spLocks noGrp="1" noChangeArrowheads="1"/>
          </p:cNvSpPr>
          <p:nvPr>
            <p:ph type="sldNum" sz="quarter" idx="12"/>
          </p:nvPr>
        </p:nvSpPr>
        <p:spPr>
          <a:ln/>
        </p:spPr>
        <p:txBody>
          <a:bodyPr/>
          <a:lstStyle>
            <a:lvl1pPr>
              <a:defRPr/>
            </a:lvl1pPr>
          </a:lstStyle>
          <a:p>
            <a:fld id="{202F62D0-F5B6-CF40-88F1-EF52E0FF6CEE}" type="slidenum">
              <a:rPr lang="en-US" altLang="en-US"/>
              <a:pPr/>
              <a:t>‹#›</a:t>
            </a:fld>
            <a:endParaRPr lang="en-US" altLang="en-US" dirty="0"/>
          </a:p>
        </p:txBody>
      </p:sp>
    </p:spTree>
    <p:extLst>
      <p:ext uri="{BB962C8B-B14F-4D97-AF65-F5344CB8AC3E}">
        <p14:creationId xmlns:p14="http://schemas.microsoft.com/office/powerpoint/2010/main" val="34994802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E6C52063-E0EE-D84F-956D-D2D174A8180E}"/>
              </a:ext>
            </a:extLst>
          </p:cNvPr>
          <p:cNvSpPr>
            <a:spLocks noGrp="1" noChangeArrowheads="1"/>
          </p:cNvSpPr>
          <p:nvPr>
            <p:ph type="dt" sz="half" idx="10"/>
          </p:nvPr>
        </p:nvSpPr>
        <p:spPr>
          <a:ln/>
        </p:spPr>
        <p:txBody>
          <a:bodyPr/>
          <a:lstStyle>
            <a:lvl1pPr>
              <a:defRPr/>
            </a:lvl1pPr>
          </a:lstStyle>
          <a:p>
            <a:pPr>
              <a:defRPr/>
            </a:pPr>
            <a:fld id="{C54B440E-D1E1-46A7-AFCC-74ECF2F3C9CC}" type="datetime1">
              <a:rPr lang="en-GB" smtClean="0"/>
              <a:t>19/04/2023</a:t>
            </a:fld>
            <a:endParaRPr lang="en-US" dirty="0"/>
          </a:p>
        </p:txBody>
      </p:sp>
      <p:sp>
        <p:nvSpPr>
          <p:cNvPr id="5" name="Rectangle 5">
            <a:extLst>
              <a:ext uri="{FF2B5EF4-FFF2-40B4-BE49-F238E27FC236}">
                <a16:creationId xmlns:a16="http://schemas.microsoft.com/office/drawing/2014/main" id="{2BACD124-F1CD-5D41-98B5-604EA271061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6DC30560-DC1E-0D40-8E1D-A680139E44F2}"/>
              </a:ext>
            </a:extLst>
          </p:cNvPr>
          <p:cNvSpPr>
            <a:spLocks noGrp="1" noChangeArrowheads="1"/>
          </p:cNvSpPr>
          <p:nvPr>
            <p:ph type="sldNum" sz="quarter" idx="12"/>
          </p:nvPr>
        </p:nvSpPr>
        <p:spPr>
          <a:ln/>
        </p:spPr>
        <p:txBody>
          <a:bodyPr/>
          <a:lstStyle>
            <a:lvl1pPr>
              <a:defRPr/>
            </a:lvl1pPr>
          </a:lstStyle>
          <a:p>
            <a:fld id="{D1ACCD63-ADF9-9944-A17A-45E9C334BD36}" type="slidenum">
              <a:rPr lang="en-US" altLang="en-US"/>
              <a:pPr/>
              <a:t>‹#›</a:t>
            </a:fld>
            <a:endParaRPr lang="en-US" altLang="en-US" dirty="0"/>
          </a:p>
        </p:txBody>
      </p:sp>
    </p:spTree>
    <p:extLst>
      <p:ext uri="{BB962C8B-B14F-4D97-AF65-F5344CB8AC3E}">
        <p14:creationId xmlns:p14="http://schemas.microsoft.com/office/powerpoint/2010/main" val="11822260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GB"/>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18720" indent="0" algn="ctr">
              <a:buNone/>
              <a:defRPr/>
            </a:lvl2pPr>
            <a:lvl3pPr marL="1037442" indent="0" algn="ctr">
              <a:buNone/>
              <a:defRPr/>
            </a:lvl3pPr>
            <a:lvl4pPr marL="1556160" indent="0" algn="ctr">
              <a:buNone/>
              <a:defRPr/>
            </a:lvl4pPr>
            <a:lvl5pPr marL="2074884" indent="0" algn="ctr">
              <a:buNone/>
              <a:defRPr/>
            </a:lvl5pPr>
            <a:lvl6pPr marL="2593602" indent="0" algn="ctr">
              <a:buNone/>
              <a:defRPr/>
            </a:lvl6pPr>
            <a:lvl7pPr marL="3112328" indent="0" algn="ctr">
              <a:buNone/>
              <a:defRPr/>
            </a:lvl7pPr>
            <a:lvl8pPr marL="3631043" indent="0" algn="ctr">
              <a:buNone/>
              <a:defRPr/>
            </a:lvl8pPr>
            <a:lvl9pPr marL="4149763" indent="0" algn="ctr">
              <a:buNone/>
              <a:defRPr/>
            </a:lvl9pPr>
          </a:lstStyle>
          <a:p>
            <a:r>
              <a:rPr lang="en-GB"/>
              <a:t>Click to edit Master subtitle style</a:t>
            </a:r>
          </a:p>
        </p:txBody>
      </p:sp>
      <p:sp>
        <p:nvSpPr>
          <p:cNvPr id="4" name="Rectangle 4">
            <a:extLst>
              <a:ext uri="{FF2B5EF4-FFF2-40B4-BE49-F238E27FC236}">
                <a16:creationId xmlns:a16="http://schemas.microsoft.com/office/drawing/2014/main" id="{2DB39463-34B8-634E-9AEC-513704CFA0F5}"/>
              </a:ext>
            </a:extLst>
          </p:cNvPr>
          <p:cNvSpPr>
            <a:spLocks noGrp="1" noChangeArrowheads="1"/>
          </p:cNvSpPr>
          <p:nvPr>
            <p:ph type="dt" sz="half" idx="10"/>
          </p:nvPr>
        </p:nvSpPr>
        <p:spPr>
          <a:ln/>
        </p:spPr>
        <p:txBody>
          <a:bodyPr/>
          <a:lstStyle>
            <a:lvl1pPr>
              <a:defRPr/>
            </a:lvl1pPr>
          </a:lstStyle>
          <a:p>
            <a:pPr>
              <a:defRPr/>
            </a:pPr>
            <a:fld id="{7606B8B8-AE3C-4ABA-A91E-3CC70B002756}" type="datetime1">
              <a:rPr lang="en-GB" smtClean="0"/>
              <a:t>19/04/2023</a:t>
            </a:fld>
            <a:endParaRPr lang="en-US" dirty="0"/>
          </a:p>
        </p:txBody>
      </p:sp>
      <p:sp>
        <p:nvSpPr>
          <p:cNvPr id="5" name="Rectangle 5">
            <a:extLst>
              <a:ext uri="{FF2B5EF4-FFF2-40B4-BE49-F238E27FC236}">
                <a16:creationId xmlns:a16="http://schemas.microsoft.com/office/drawing/2014/main" id="{EE6AD41D-CC98-A94A-B87F-D2C683D98B5F}"/>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5D2C1795-291F-BD4D-8FF6-B16D46D06529}"/>
              </a:ext>
            </a:extLst>
          </p:cNvPr>
          <p:cNvSpPr>
            <a:spLocks noGrp="1" noChangeArrowheads="1"/>
          </p:cNvSpPr>
          <p:nvPr>
            <p:ph type="sldNum" sz="quarter" idx="12"/>
          </p:nvPr>
        </p:nvSpPr>
        <p:spPr>
          <a:ln/>
        </p:spPr>
        <p:txBody>
          <a:bodyPr/>
          <a:lstStyle>
            <a:lvl1pPr>
              <a:defRPr/>
            </a:lvl1pPr>
          </a:lstStyle>
          <a:p>
            <a:fld id="{2565B8A4-4E44-E541-83B9-C7EB10DC3247}" type="slidenum">
              <a:rPr lang="en-US" altLang="en-US"/>
              <a:pPr/>
              <a:t>‹#›</a:t>
            </a:fld>
            <a:endParaRPr lang="en-US" altLang="en-US" dirty="0"/>
          </a:p>
        </p:txBody>
      </p:sp>
    </p:spTree>
    <p:extLst>
      <p:ext uri="{BB962C8B-B14F-4D97-AF65-F5344CB8AC3E}">
        <p14:creationId xmlns:p14="http://schemas.microsoft.com/office/powerpoint/2010/main" val="28381094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7F5768A7-E6C1-9249-85AD-E7823F1DBA51}"/>
              </a:ext>
            </a:extLst>
          </p:cNvPr>
          <p:cNvSpPr>
            <a:spLocks noGrp="1" noChangeArrowheads="1"/>
          </p:cNvSpPr>
          <p:nvPr>
            <p:ph type="dt" sz="half" idx="10"/>
          </p:nvPr>
        </p:nvSpPr>
        <p:spPr>
          <a:ln/>
        </p:spPr>
        <p:txBody>
          <a:bodyPr/>
          <a:lstStyle>
            <a:lvl1pPr>
              <a:defRPr/>
            </a:lvl1pPr>
          </a:lstStyle>
          <a:p>
            <a:pPr>
              <a:defRPr/>
            </a:pPr>
            <a:fld id="{FCBC81C4-2A13-4949-8A32-959707209963}" type="datetime1">
              <a:rPr lang="en-GB" smtClean="0"/>
              <a:t>19/04/2023</a:t>
            </a:fld>
            <a:endParaRPr lang="en-US" dirty="0"/>
          </a:p>
        </p:txBody>
      </p:sp>
      <p:sp>
        <p:nvSpPr>
          <p:cNvPr id="5" name="Rectangle 5">
            <a:extLst>
              <a:ext uri="{FF2B5EF4-FFF2-40B4-BE49-F238E27FC236}">
                <a16:creationId xmlns:a16="http://schemas.microsoft.com/office/drawing/2014/main" id="{54E938B6-B018-5D47-AD02-30C0DB18D5A2}"/>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C6117466-CF1A-2F44-B512-B9111C13DDFF}"/>
              </a:ext>
            </a:extLst>
          </p:cNvPr>
          <p:cNvSpPr>
            <a:spLocks noGrp="1" noChangeArrowheads="1"/>
          </p:cNvSpPr>
          <p:nvPr>
            <p:ph type="sldNum" sz="quarter" idx="12"/>
          </p:nvPr>
        </p:nvSpPr>
        <p:spPr>
          <a:ln/>
        </p:spPr>
        <p:txBody>
          <a:bodyPr/>
          <a:lstStyle>
            <a:lvl1pPr>
              <a:defRPr/>
            </a:lvl1pPr>
          </a:lstStyle>
          <a:p>
            <a:fld id="{6FF92CA9-8556-614A-AEA2-0CEA1D5618F9}" type="slidenum">
              <a:rPr lang="en-US" altLang="en-US"/>
              <a:pPr/>
              <a:t>‹#›</a:t>
            </a:fld>
            <a:endParaRPr lang="en-US" altLang="en-US" dirty="0"/>
          </a:p>
        </p:txBody>
      </p:sp>
    </p:spTree>
    <p:extLst>
      <p:ext uri="{BB962C8B-B14F-4D97-AF65-F5344CB8AC3E}">
        <p14:creationId xmlns:p14="http://schemas.microsoft.com/office/powerpoint/2010/main" val="3266046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533" b="1" cap="all"/>
            </a:lvl1pPr>
          </a:lstStyle>
          <a:p>
            <a:r>
              <a:rPr lang="en-GB"/>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267"/>
            </a:lvl1pPr>
            <a:lvl2pPr marL="518720" indent="0">
              <a:buNone/>
              <a:defRPr sz="2000"/>
            </a:lvl2pPr>
            <a:lvl3pPr marL="1037442" indent="0">
              <a:buNone/>
              <a:defRPr sz="1867"/>
            </a:lvl3pPr>
            <a:lvl4pPr marL="1556160" indent="0">
              <a:buNone/>
              <a:defRPr sz="1600"/>
            </a:lvl4pPr>
            <a:lvl5pPr marL="2074884" indent="0">
              <a:buNone/>
              <a:defRPr sz="1600"/>
            </a:lvl5pPr>
            <a:lvl6pPr marL="2593602" indent="0">
              <a:buNone/>
              <a:defRPr sz="1600"/>
            </a:lvl6pPr>
            <a:lvl7pPr marL="3112328" indent="0">
              <a:buNone/>
              <a:defRPr sz="1600"/>
            </a:lvl7pPr>
            <a:lvl8pPr marL="3631043" indent="0">
              <a:buNone/>
              <a:defRPr sz="1600"/>
            </a:lvl8pPr>
            <a:lvl9pPr marL="4149763" indent="0">
              <a:buNone/>
              <a:defRPr sz="1600"/>
            </a:lvl9pPr>
          </a:lstStyle>
          <a:p>
            <a:pPr lvl="0"/>
            <a:r>
              <a:rPr lang="en-GB"/>
              <a:t>Click to edit Master text styles</a:t>
            </a:r>
          </a:p>
        </p:txBody>
      </p:sp>
      <p:sp>
        <p:nvSpPr>
          <p:cNvPr id="4" name="Rectangle 4">
            <a:extLst>
              <a:ext uri="{FF2B5EF4-FFF2-40B4-BE49-F238E27FC236}">
                <a16:creationId xmlns:a16="http://schemas.microsoft.com/office/drawing/2014/main" id="{4CA29A26-E2BA-2A4B-BA05-69B7437DE921}"/>
              </a:ext>
            </a:extLst>
          </p:cNvPr>
          <p:cNvSpPr>
            <a:spLocks noGrp="1" noChangeArrowheads="1"/>
          </p:cNvSpPr>
          <p:nvPr>
            <p:ph type="dt" sz="half" idx="10"/>
          </p:nvPr>
        </p:nvSpPr>
        <p:spPr>
          <a:ln/>
        </p:spPr>
        <p:txBody>
          <a:bodyPr/>
          <a:lstStyle>
            <a:lvl1pPr>
              <a:defRPr/>
            </a:lvl1pPr>
          </a:lstStyle>
          <a:p>
            <a:pPr>
              <a:defRPr/>
            </a:pPr>
            <a:fld id="{F8EDC35C-9950-45FD-AB9A-87E7492760E1}" type="datetime1">
              <a:rPr lang="en-GB" smtClean="0"/>
              <a:t>19/04/2023</a:t>
            </a:fld>
            <a:endParaRPr lang="en-US" dirty="0"/>
          </a:p>
        </p:txBody>
      </p:sp>
      <p:sp>
        <p:nvSpPr>
          <p:cNvPr id="5" name="Rectangle 5">
            <a:extLst>
              <a:ext uri="{FF2B5EF4-FFF2-40B4-BE49-F238E27FC236}">
                <a16:creationId xmlns:a16="http://schemas.microsoft.com/office/drawing/2014/main" id="{61BD7105-1E24-034C-B3CF-85776284E62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78016A4D-F6F9-5244-9E58-CCEE4DB056E7}"/>
              </a:ext>
            </a:extLst>
          </p:cNvPr>
          <p:cNvSpPr>
            <a:spLocks noGrp="1" noChangeArrowheads="1"/>
          </p:cNvSpPr>
          <p:nvPr>
            <p:ph type="sldNum" sz="quarter" idx="12"/>
          </p:nvPr>
        </p:nvSpPr>
        <p:spPr>
          <a:ln/>
        </p:spPr>
        <p:txBody>
          <a:bodyPr/>
          <a:lstStyle>
            <a:lvl1pPr>
              <a:defRPr/>
            </a:lvl1pPr>
          </a:lstStyle>
          <a:p>
            <a:fld id="{B665C312-3FC7-9A4A-9DD9-6772966E729B}" type="slidenum">
              <a:rPr lang="en-US" altLang="en-US"/>
              <a:pPr/>
              <a:t>‹#›</a:t>
            </a:fld>
            <a:endParaRPr lang="en-US" altLang="en-US" dirty="0"/>
          </a:p>
        </p:txBody>
      </p:sp>
    </p:spTree>
    <p:extLst>
      <p:ext uri="{BB962C8B-B14F-4D97-AF65-F5344CB8AC3E}">
        <p14:creationId xmlns:p14="http://schemas.microsoft.com/office/powerpoint/2010/main" val="39913599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a:extLst>
              <a:ext uri="{FF2B5EF4-FFF2-40B4-BE49-F238E27FC236}">
                <a16:creationId xmlns:a16="http://schemas.microsoft.com/office/drawing/2014/main" id="{9C706D0E-C28B-2745-B138-C62FEB2E560D}"/>
              </a:ext>
            </a:extLst>
          </p:cNvPr>
          <p:cNvSpPr>
            <a:spLocks noGrp="1" noChangeArrowheads="1"/>
          </p:cNvSpPr>
          <p:nvPr>
            <p:ph type="dt" sz="half" idx="10"/>
          </p:nvPr>
        </p:nvSpPr>
        <p:spPr>
          <a:ln/>
        </p:spPr>
        <p:txBody>
          <a:bodyPr/>
          <a:lstStyle>
            <a:lvl1pPr>
              <a:defRPr/>
            </a:lvl1pPr>
          </a:lstStyle>
          <a:p>
            <a:pPr>
              <a:defRPr/>
            </a:pPr>
            <a:fld id="{E7C3D48D-3F4C-47D2-878C-B5FE19CEB293}" type="datetime1">
              <a:rPr lang="en-GB" smtClean="0"/>
              <a:t>19/04/2023</a:t>
            </a:fld>
            <a:endParaRPr lang="en-US" dirty="0"/>
          </a:p>
        </p:txBody>
      </p:sp>
      <p:sp>
        <p:nvSpPr>
          <p:cNvPr id="6" name="Rectangle 5">
            <a:extLst>
              <a:ext uri="{FF2B5EF4-FFF2-40B4-BE49-F238E27FC236}">
                <a16:creationId xmlns:a16="http://schemas.microsoft.com/office/drawing/2014/main" id="{13D77CB4-CEE7-044B-92D3-11B83F3DB412}"/>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DC1F0387-6937-7841-BCB5-1C01D8DE3855}"/>
              </a:ext>
            </a:extLst>
          </p:cNvPr>
          <p:cNvSpPr>
            <a:spLocks noGrp="1" noChangeArrowheads="1"/>
          </p:cNvSpPr>
          <p:nvPr>
            <p:ph type="sldNum" sz="quarter" idx="12"/>
          </p:nvPr>
        </p:nvSpPr>
        <p:spPr>
          <a:ln/>
        </p:spPr>
        <p:txBody>
          <a:bodyPr/>
          <a:lstStyle>
            <a:lvl1pPr>
              <a:defRPr/>
            </a:lvl1pPr>
          </a:lstStyle>
          <a:p>
            <a:fld id="{3531DA55-0580-9B45-A2F7-C7AA2CA08D13}" type="slidenum">
              <a:rPr lang="en-US" altLang="en-US"/>
              <a:pPr/>
              <a:t>‹#›</a:t>
            </a:fld>
            <a:endParaRPr lang="en-US" altLang="en-US" dirty="0"/>
          </a:p>
        </p:txBody>
      </p:sp>
    </p:spTree>
    <p:extLst>
      <p:ext uri="{BB962C8B-B14F-4D97-AF65-F5344CB8AC3E}">
        <p14:creationId xmlns:p14="http://schemas.microsoft.com/office/powerpoint/2010/main" val="12558120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667" b="1"/>
            </a:lvl1pPr>
            <a:lvl2pPr marL="518720" indent="0">
              <a:buNone/>
              <a:defRPr sz="2267" b="1"/>
            </a:lvl2pPr>
            <a:lvl3pPr marL="1037442" indent="0">
              <a:buNone/>
              <a:defRPr sz="2000" b="1"/>
            </a:lvl3pPr>
            <a:lvl4pPr marL="1556160" indent="0">
              <a:buNone/>
              <a:defRPr sz="1867" b="1"/>
            </a:lvl4pPr>
            <a:lvl5pPr marL="2074884" indent="0">
              <a:buNone/>
              <a:defRPr sz="1867" b="1"/>
            </a:lvl5pPr>
            <a:lvl6pPr marL="2593602" indent="0">
              <a:buNone/>
              <a:defRPr sz="1867" b="1"/>
            </a:lvl6pPr>
            <a:lvl7pPr marL="3112328" indent="0">
              <a:buNone/>
              <a:defRPr sz="1867" b="1"/>
            </a:lvl7pPr>
            <a:lvl8pPr marL="3631043" indent="0">
              <a:buNone/>
              <a:defRPr sz="1867" b="1"/>
            </a:lvl8pPr>
            <a:lvl9pPr marL="4149763" indent="0">
              <a:buNone/>
              <a:defRPr sz="1867"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667"/>
            </a:lvl1pPr>
            <a:lvl2pPr>
              <a:defRPr sz="2267"/>
            </a:lvl2pPr>
            <a:lvl3pPr>
              <a:defRPr sz="2000"/>
            </a:lvl3pPr>
            <a:lvl4pPr>
              <a:defRPr sz="1867"/>
            </a:lvl4pPr>
            <a:lvl5pPr>
              <a:defRPr sz="1867"/>
            </a:lvl5pPr>
            <a:lvl6pPr>
              <a:defRPr sz="1867"/>
            </a:lvl6pPr>
            <a:lvl7pPr>
              <a:defRPr sz="1867"/>
            </a:lvl7pPr>
            <a:lvl8pPr>
              <a:defRPr sz="1867"/>
            </a:lvl8pPr>
            <a:lvl9pPr>
              <a:defRPr sz="18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2667" b="1"/>
            </a:lvl1pPr>
            <a:lvl2pPr marL="518720" indent="0">
              <a:buNone/>
              <a:defRPr sz="2267" b="1"/>
            </a:lvl2pPr>
            <a:lvl3pPr marL="1037442" indent="0">
              <a:buNone/>
              <a:defRPr sz="2000" b="1"/>
            </a:lvl3pPr>
            <a:lvl4pPr marL="1556160" indent="0">
              <a:buNone/>
              <a:defRPr sz="1867" b="1"/>
            </a:lvl4pPr>
            <a:lvl5pPr marL="2074884" indent="0">
              <a:buNone/>
              <a:defRPr sz="1867" b="1"/>
            </a:lvl5pPr>
            <a:lvl6pPr marL="2593602" indent="0">
              <a:buNone/>
              <a:defRPr sz="1867" b="1"/>
            </a:lvl6pPr>
            <a:lvl7pPr marL="3112328" indent="0">
              <a:buNone/>
              <a:defRPr sz="1867" b="1"/>
            </a:lvl7pPr>
            <a:lvl8pPr marL="3631043" indent="0">
              <a:buNone/>
              <a:defRPr sz="1867" b="1"/>
            </a:lvl8pPr>
            <a:lvl9pPr marL="4149763" indent="0">
              <a:buNone/>
              <a:defRPr sz="1867" b="1"/>
            </a:lvl9pPr>
          </a:lstStyle>
          <a:p>
            <a:pPr lvl="0"/>
            <a:r>
              <a:rPr lang="en-GB"/>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667"/>
            </a:lvl1pPr>
            <a:lvl2pPr>
              <a:defRPr sz="2267"/>
            </a:lvl2pPr>
            <a:lvl3pPr>
              <a:defRPr sz="2000"/>
            </a:lvl3pPr>
            <a:lvl4pPr>
              <a:defRPr sz="1867"/>
            </a:lvl4pPr>
            <a:lvl5pPr>
              <a:defRPr sz="1867"/>
            </a:lvl5pPr>
            <a:lvl6pPr>
              <a:defRPr sz="1867"/>
            </a:lvl6pPr>
            <a:lvl7pPr>
              <a:defRPr sz="1867"/>
            </a:lvl7pPr>
            <a:lvl8pPr>
              <a:defRPr sz="1867"/>
            </a:lvl8pPr>
            <a:lvl9pPr>
              <a:defRPr sz="18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ectangle 4">
            <a:extLst>
              <a:ext uri="{FF2B5EF4-FFF2-40B4-BE49-F238E27FC236}">
                <a16:creationId xmlns:a16="http://schemas.microsoft.com/office/drawing/2014/main" id="{998453DC-1FC5-4949-9617-2B11B831A87D}"/>
              </a:ext>
            </a:extLst>
          </p:cNvPr>
          <p:cNvSpPr>
            <a:spLocks noGrp="1" noChangeArrowheads="1"/>
          </p:cNvSpPr>
          <p:nvPr>
            <p:ph type="dt" sz="half" idx="10"/>
          </p:nvPr>
        </p:nvSpPr>
        <p:spPr>
          <a:ln/>
        </p:spPr>
        <p:txBody>
          <a:bodyPr/>
          <a:lstStyle>
            <a:lvl1pPr>
              <a:defRPr/>
            </a:lvl1pPr>
          </a:lstStyle>
          <a:p>
            <a:pPr>
              <a:defRPr/>
            </a:pPr>
            <a:fld id="{0B3B9AB2-B53B-4286-9196-EF0F032AE063}" type="datetime1">
              <a:rPr lang="en-GB" smtClean="0"/>
              <a:t>19/04/2023</a:t>
            </a:fld>
            <a:endParaRPr lang="en-US" dirty="0"/>
          </a:p>
        </p:txBody>
      </p:sp>
      <p:sp>
        <p:nvSpPr>
          <p:cNvPr id="8" name="Rectangle 5">
            <a:extLst>
              <a:ext uri="{FF2B5EF4-FFF2-40B4-BE49-F238E27FC236}">
                <a16:creationId xmlns:a16="http://schemas.microsoft.com/office/drawing/2014/main" id="{7D391560-8123-FB4E-B1B9-B6196CECB456}"/>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id="{97755633-3809-4B49-9C33-81FC25922B61}"/>
              </a:ext>
            </a:extLst>
          </p:cNvPr>
          <p:cNvSpPr>
            <a:spLocks noGrp="1" noChangeArrowheads="1"/>
          </p:cNvSpPr>
          <p:nvPr>
            <p:ph type="sldNum" sz="quarter" idx="12"/>
          </p:nvPr>
        </p:nvSpPr>
        <p:spPr>
          <a:ln/>
        </p:spPr>
        <p:txBody>
          <a:bodyPr/>
          <a:lstStyle>
            <a:lvl1pPr>
              <a:defRPr/>
            </a:lvl1pPr>
          </a:lstStyle>
          <a:p>
            <a:fld id="{59AB72BC-BD69-5C44-86A5-F506C023B148}" type="slidenum">
              <a:rPr lang="en-US" altLang="en-US"/>
              <a:pPr/>
              <a:t>‹#›</a:t>
            </a:fld>
            <a:endParaRPr lang="en-US" altLang="en-US" dirty="0"/>
          </a:p>
        </p:txBody>
      </p:sp>
    </p:spTree>
    <p:extLst>
      <p:ext uri="{BB962C8B-B14F-4D97-AF65-F5344CB8AC3E}">
        <p14:creationId xmlns:p14="http://schemas.microsoft.com/office/powerpoint/2010/main" val="1057875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Rectangle 4">
            <a:extLst>
              <a:ext uri="{FF2B5EF4-FFF2-40B4-BE49-F238E27FC236}">
                <a16:creationId xmlns:a16="http://schemas.microsoft.com/office/drawing/2014/main" id="{BB9E67D0-DB8B-4841-879A-25EDFDA6E190}"/>
              </a:ext>
            </a:extLst>
          </p:cNvPr>
          <p:cNvSpPr>
            <a:spLocks noGrp="1" noChangeArrowheads="1"/>
          </p:cNvSpPr>
          <p:nvPr>
            <p:ph type="dt" sz="half" idx="10"/>
          </p:nvPr>
        </p:nvSpPr>
        <p:spPr>
          <a:ln/>
        </p:spPr>
        <p:txBody>
          <a:bodyPr/>
          <a:lstStyle>
            <a:lvl1pPr>
              <a:defRPr/>
            </a:lvl1pPr>
          </a:lstStyle>
          <a:p>
            <a:pPr>
              <a:defRPr/>
            </a:pPr>
            <a:fld id="{A668ABAF-4D04-49A9-B6D2-DC47890E50A1}" type="datetime1">
              <a:rPr lang="en-GB" smtClean="0"/>
              <a:t>19/04/2023</a:t>
            </a:fld>
            <a:endParaRPr lang="en-US" dirty="0"/>
          </a:p>
        </p:txBody>
      </p:sp>
      <p:sp>
        <p:nvSpPr>
          <p:cNvPr id="4" name="Rectangle 5">
            <a:extLst>
              <a:ext uri="{FF2B5EF4-FFF2-40B4-BE49-F238E27FC236}">
                <a16:creationId xmlns:a16="http://schemas.microsoft.com/office/drawing/2014/main" id="{14BFB0F3-3014-BE43-BF7C-647A37D2135D}"/>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8BAB6070-2919-E040-9A8A-A46515AD6691}"/>
              </a:ext>
            </a:extLst>
          </p:cNvPr>
          <p:cNvSpPr>
            <a:spLocks noGrp="1" noChangeArrowheads="1"/>
          </p:cNvSpPr>
          <p:nvPr>
            <p:ph type="sldNum" sz="quarter" idx="12"/>
          </p:nvPr>
        </p:nvSpPr>
        <p:spPr>
          <a:ln/>
        </p:spPr>
        <p:txBody>
          <a:bodyPr/>
          <a:lstStyle>
            <a:lvl1pPr>
              <a:defRPr/>
            </a:lvl1pPr>
          </a:lstStyle>
          <a:p>
            <a:fld id="{DFB2DC9B-13BC-3845-9A37-6FBF2E0364B2}" type="slidenum">
              <a:rPr lang="en-US" altLang="en-US"/>
              <a:pPr/>
              <a:t>‹#›</a:t>
            </a:fld>
            <a:endParaRPr lang="en-US" altLang="en-US" dirty="0"/>
          </a:p>
        </p:txBody>
      </p:sp>
    </p:spTree>
    <p:extLst>
      <p:ext uri="{BB962C8B-B14F-4D97-AF65-F5344CB8AC3E}">
        <p14:creationId xmlns:p14="http://schemas.microsoft.com/office/powerpoint/2010/main" val="2447058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GB"/>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Slide Number Placeholder 1"/>
          <p:cNvSpPr>
            <a:spLocks noGrp="1"/>
          </p:cNvSpPr>
          <p:nvPr>
            <p:ph type="sldNum" sz="quarter" idx="10"/>
          </p:nvPr>
        </p:nvSpPr>
        <p:spPr/>
        <p:txBody>
          <a:bodyPr/>
          <a:lstStyle>
            <a:lvl1pPr>
              <a:defRPr/>
            </a:lvl1pPr>
          </a:lstStyle>
          <a:p>
            <a:fld id="{C242FC84-7891-F740-B8A1-EC98BEFAEA4C}" type="slidenum">
              <a:rPr lang="en-GB" smtClean="0"/>
              <a:t>‹#›</a:t>
            </a:fld>
            <a:endParaRPr lang="en-GB" dirty="0"/>
          </a:p>
        </p:txBody>
      </p:sp>
      <p:sp>
        <p:nvSpPr>
          <p:cNvPr id="5" name="Footer Placeholder 2"/>
          <p:cNvSpPr>
            <a:spLocks noGrp="1"/>
          </p:cNvSpPr>
          <p:nvPr>
            <p:ph type="ftr" sz="quarter" idx="11"/>
          </p:nvPr>
        </p:nvSpPr>
        <p:spPr/>
        <p:txBody>
          <a:bodyPr/>
          <a:lstStyle>
            <a:lvl1pPr>
              <a:defRPr/>
            </a:lvl1pPr>
          </a:lstStyle>
          <a:p>
            <a:endParaRPr lang="en-GB" dirty="0"/>
          </a:p>
        </p:txBody>
      </p:sp>
      <p:sp>
        <p:nvSpPr>
          <p:cNvPr id="6" name="Date Placeholder 3"/>
          <p:cNvSpPr>
            <a:spLocks noGrp="1"/>
          </p:cNvSpPr>
          <p:nvPr>
            <p:ph type="dt" sz="half" idx="12"/>
          </p:nvPr>
        </p:nvSpPr>
        <p:spPr/>
        <p:txBody>
          <a:bodyPr/>
          <a:lstStyle>
            <a:lvl1pPr>
              <a:defRPr/>
            </a:lvl1pPr>
          </a:lstStyle>
          <a:p>
            <a:fld id="{CA2D0280-EDC1-405E-83F2-60E72F47CC63}" type="datetime1">
              <a:rPr lang="en-GB" smtClean="0"/>
              <a:t>19/04/2023</a:t>
            </a:fld>
            <a:endParaRPr lang="en-GB" dirty="0"/>
          </a:p>
        </p:txBody>
      </p:sp>
    </p:spTree>
    <p:extLst>
      <p:ext uri="{BB962C8B-B14F-4D97-AF65-F5344CB8AC3E}">
        <p14:creationId xmlns:p14="http://schemas.microsoft.com/office/powerpoint/2010/main" val="40154124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74723F5-C8EF-D943-BC4A-730D06D594C2}"/>
              </a:ext>
            </a:extLst>
          </p:cNvPr>
          <p:cNvSpPr>
            <a:spLocks noGrp="1" noChangeArrowheads="1"/>
          </p:cNvSpPr>
          <p:nvPr>
            <p:ph type="dt" sz="half" idx="10"/>
          </p:nvPr>
        </p:nvSpPr>
        <p:spPr>
          <a:ln/>
        </p:spPr>
        <p:txBody>
          <a:bodyPr/>
          <a:lstStyle>
            <a:lvl1pPr>
              <a:defRPr/>
            </a:lvl1pPr>
          </a:lstStyle>
          <a:p>
            <a:pPr>
              <a:defRPr/>
            </a:pPr>
            <a:fld id="{594D19A2-B3A9-4CF8-9CCF-DE96DDE68F7A}" type="datetime1">
              <a:rPr lang="en-GB" smtClean="0"/>
              <a:t>19/04/2023</a:t>
            </a:fld>
            <a:endParaRPr lang="en-US" dirty="0"/>
          </a:p>
        </p:txBody>
      </p:sp>
      <p:sp>
        <p:nvSpPr>
          <p:cNvPr id="3" name="Rectangle 5">
            <a:extLst>
              <a:ext uri="{FF2B5EF4-FFF2-40B4-BE49-F238E27FC236}">
                <a16:creationId xmlns:a16="http://schemas.microsoft.com/office/drawing/2014/main" id="{ECC4EDA8-8007-6347-B65A-1D56D637C481}"/>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B42D2F34-9CE8-C648-BF8B-A6F5465EB5B8}"/>
              </a:ext>
            </a:extLst>
          </p:cNvPr>
          <p:cNvSpPr>
            <a:spLocks noGrp="1" noChangeArrowheads="1"/>
          </p:cNvSpPr>
          <p:nvPr>
            <p:ph type="sldNum" sz="quarter" idx="12"/>
          </p:nvPr>
        </p:nvSpPr>
        <p:spPr>
          <a:ln/>
        </p:spPr>
        <p:txBody>
          <a:bodyPr/>
          <a:lstStyle>
            <a:lvl1pPr>
              <a:defRPr/>
            </a:lvl1pPr>
          </a:lstStyle>
          <a:p>
            <a:fld id="{026E9C0C-9DDA-0840-B105-771DE6C99E33}" type="slidenum">
              <a:rPr lang="en-US" altLang="en-US"/>
              <a:pPr/>
              <a:t>‹#›</a:t>
            </a:fld>
            <a:endParaRPr lang="en-US" altLang="en-US" dirty="0"/>
          </a:p>
        </p:txBody>
      </p:sp>
    </p:spTree>
    <p:extLst>
      <p:ext uri="{BB962C8B-B14F-4D97-AF65-F5344CB8AC3E}">
        <p14:creationId xmlns:p14="http://schemas.microsoft.com/office/powerpoint/2010/main" val="36038102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49"/>
            <a:ext cx="4011084" cy="1162051"/>
          </a:xfrm>
        </p:spPr>
        <p:txBody>
          <a:bodyPr anchor="b"/>
          <a:lstStyle>
            <a:lvl1pPr algn="l">
              <a:defRPr sz="2267" b="1"/>
            </a:lvl1pPr>
          </a:lstStyle>
          <a:p>
            <a:r>
              <a:rPr lang="en-GB"/>
              <a:t>Click to edit Master title style</a:t>
            </a:r>
          </a:p>
        </p:txBody>
      </p:sp>
      <p:sp>
        <p:nvSpPr>
          <p:cNvPr id="3" name="Content Placeholder 2"/>
          <p:cNvSpPr>
            <a:spLocks noGrp="1"/>
          </p:cNvSpPr>
          <p:nvPr>
            <p:ph idx="1"/>
          </p:nvPr>
        </p:nvSpPr>
        <p:spPr>
          <a:xfrm>
            <a:off x="4766735" y="273072"/>
            <a:ext cx="6815667" cy="5853113"/>
          </a:xfrm>
        </p:spPr>
        <p:txBody>
          <a:bodyPr/>
          <a:lstStyle>
            <a:lvl1pPr>
              <a:defRPr sz="3600"/>
            </a:lvl1pPr>
            <a:lvl2pPr>
              <a:defRPr sz="3200"/>
            </a:lvl2pPr>
            <a:lvl3pPr>
              <a:defRPr sz="2667"/>
            </a:lvl3pPr>
            <a:lvl4pPr>
              <a:defRPr sz="2267"/>
            </a:lvl4pPr>
            <a:lvl5pPr>
              <a:defRPr sz="2267"/>
            </a:lvl5pPr>
            <a:lvl6pPr>
              <a:defRPr sz="2267"/>
            </a:lvl6pPr>
            <a:lvl7pPr>
              <a:defRPr sz="2267"/>
            </a:lvl7pPr>
            <a:lvl8pPr>
              <a:defRPr sz="2267"/>
            </a:lvl8pPr>
            <a:lvl9pPr>
              <a:defRPr sz="22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09611" y="1435104"/>
            <a:ext cx="4011084" cy="4691063"/>
          </a:xfrm>
        </p:spPr>
        <p:txBody>
          <a:bodyPr/>
          <a:lstStyle>
            <a:lvl1pPr marL="0" indent="0">
              <a:buNone/>
              <a:defRPr sz="1600"/>
            </a:lvl1pPr>
            <a:lvl2pPr marL="518720" indent="0">
              <a:buNone/>
              <a:defRPr sz="1333"/>
            </a:lvl2pPr>
            <a:lvl3pPr marL="1037442" indent="0">
              <a:buNone/>
              <a:defRPr sz="1200"/>
            </a:lvl3pPr>
            <a:lvl4pPr marL="1556160" indent="0">
              <a:buNone/>
              <a:defRPr sz="1067"/>
            </a:lvl4pPr>
            <a:lvl5pPr marL="2074884" indent="0">
              <a:buNone/>
              <a:defRPr sz="1067"/>
            </a:lvl5pPr>
            <a:lvl6pPr marL="2593602" indent="0">
              <a:buNone/>
              <a:defRPr sz="1067"/>
            </a:lvl6pPr>
            <a:lvl7pPr marL="3112328" indent="0">
              <a:buNone/>
              <a:defRPr sz="1067"/>
            </a:lvl7pPr>
            <a:lvl8pPr marL="3631043" indent="0">
              <a:buNone/>
              <a:defRPr sz="1067"/>
            </a:lvl8pPr>
            <a:lvl9pPr marL="4149763" indent="0">
              <a:buNone/>
              <a:defRPr sz="1067"/>
            </a:lvl9pPr>
          </a:lstStyle>
          <a:p>
            <a:pPr lvl="0"/>
            <a:r>
              <a:rPr lang="en-GB"/>
              <a:t>Click to edit Master text styles</a:t>
            </a:r>
          </a:p>
        </p:txBody>
      </p:sp>
      <p:sp>
        <p:nvSpPr>
          <p:cNvPr id="5" name="Rectangle 4">
            <a:extLst>
              <a:ext uri="{FF2B5EF4-FFF2-40B4-BE49-F238E27FC236}">
                <a16:creationId xmlns:a16="http://schemas.microsoft.com/office/drawing/2014/main" id="{432CB96D-9B8C-2C45-9284-23BE7146A4E1}"/>
              </a:ext>
            </a:extLst>
          </p:cNvPr>
          <p:cNvSpPr>
            <a:spLocks noGrp="1" noChangeArrowheads="1"/>
          </p:cNvSpPr>
          <p:nvPr>
            <p:ph type="dt" sz="half" idx="10"/>
          </p:nvPr>
        </p:nvSpPr>
        <p:spPr>
          <a:ln/>
        </p:spPr>
        <p:txBody>
          <a:bodyPr/>
          <a:lstStyle>
            <a:lvl1pPr>
              <a:defRPr/>
            </a:lvl1pPr>
          </a:lstStyle>
          <a:p>
            <a:pPr>
              <a:defRPr/>
            </a:pPr>
            <a:fld id="{D482D5F9-238A-446A-9FE3-578BE1AD1E36}" type="datetime1">
              <a:rPr lang="en-GB" smtClean="0"/>
              <a:t>19/04/2023</a:t>
            </a:fld>
            <a:endParaRPr lang="en-US" dirty="0"/>
          </a:p>
        </p:txBody>
      </p:sp>
      <p:sp>
        <p:nvSpPr>
          <p:cNvPr id="6" name="Rectangle 5">
            <a:extLst>
              <a:ext uri="{FF2B5EF4-FFF2-40B4-BE49-F238E27FC236}">
                <a16:creationId xmlns:a16="http://schemas.microsoft.com/office/drawing/2014/main" id="{2AFEC667-D67F-E041-AA59-B2F0C2A8329B}"/>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2F7C7767-5BB7-ED4A-BB31-5D3A24B91147}"/>
              </a:ext>
            </a:extLst>
          </p:cNvPr>
          <p:cNvSpPr>
            <a:spLocks noGrp="1" noChangeArrowheads="1"/>
          </p:cNvSpPr>
          <p:nvPr>
            <p:ph type="sldNum" sz="quarter" idx="12"/>
          </p:nvPr>
        </p:nvSpPr>
        <p:spPr>
          <a:ln/>
        </p:spPr>
        <p:txBody>
          <a:bodyPr/>
          <a:lstStyle>
            <a:lvl1pPr>
              <a:defRPr/>
            </a:lvl1pPr>
          </a:lstStyle>
          <a:p>
            <a:fld id="{6161E319-9D1F-3B44-A09E-D5B6C740AC79}" type="slidenum">
              <a:rPr lang="en-US" altLang="en-US"/>
              <a:pPr/>
              <a:t>‹#›</a:t>
            </a:fld>
            <a:endParaRPr lang="en-US" altLang="en-US" dirty="0"/>
          </a:p>
        </p:txBody>
      </p:sp>
    </p:spTree>
    <p:extLst>
      <p:ext uri="{BB962C8B-B14F-4D97-AF65-F5344CB8AC3E}">
        <p14:creationId xmlns:p14="http://schemas.microsoft.com/office/powerpoint/2010/main" val="5682864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267" b="1"/>
            </a:lvl1pPr>
          </a:lstStyle>
          <a:p>
            <a:r>
              <a:rPr lang="en-GB"/>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600"/>
            </a:lvl1pPr>
            <a:lvl2pPr marL="518720" indent="0">
              <a:buNone/>
              <a:defRPr sz="3200"/>
            </a:lvl2pPr>
            <a:lvl3pPr marL="1037442" indent="0">
              <a:buNone/>
              <a:defRPr sz="2667"/>
            </a:lvl3pPr>
            <a:lvl4pPr marL="1556160" indent="0">
              <a:buNone/>
              <a:defRPr sz="2267"/>
            </a:lvl4pPr>
            <a:lvl5pPr marL="2074884" indent="0">
              <a:buNone/>
              <a:defRPr sz="2267"/>
            </a:lvl5pPr>
            <a:lvl6pPr marL="2593602" indent="0">
              <a:buNone/>
              <a:defRPr sz="2267"/>
            </a:lvl6pPr>
            <a:lvl7pPr marL="3112328" indent="0">
              <a:buNone/>
              <a:defRPr sz="2267"/>
            </a:lvl7pPr>
            <a:lvl8pPr marL="3631043" indent="0">
              <a:buNone/>
              <a:defRPr sz="2267"/>
            </a:lvl8pPr>
            <a:lvl9pPr marL="4149763" indent="0">
              <a:buNone/>
              <a:defRPr sz="2267"/>
            </a:lvl9pPr>
          </a:lstStyle>
          <a:p>
            <a:pPr lvl="0"/>
            <a:r>
              <a:rPr lang="en-GB" noProof="0" dirty="0"/>
              <a:t>Click icon to add picture</a:t>
            </a:r>
          </a:p>
        </p:txBody>
      </p:sp>
      <p:sp>
        <p:nvSpPr>
          <p:cNvPr id="4" name="Text Placeholder 3"/>
          <p:cNvSpPr>
            <a:spLocks noGrp="1"/>
          </p:cNvSpPr>
          <p:nvPr>
            <p:ph type="body" sz="half" idx="2"/>
          </p:nvPr>
        </p:nvSpPr>
        <p:spPr>
          <a:xfrm>
            <a:off x="2389717" y="5367357"/>
            <a:ext cx="7315200" cy="804863"/>
          </a:xfrm>
        </p:spPr>
        <p:txBody>
          <a:bodyPr/>
          <a:lstStyle>
            <a:lvl1pPr marL="0" indent="0">
              <a:buNone/>
              <a:defRPr sz="1600"/>
            </a:lvl1pPr>
            <a:lvl2pPr marL="518720" indent="0">
              <a:buNone/>
              <a:defRPr sz="1333"/>
            </a:lvl2pPr>
            <a:lvl3pPr marL="1037442" indent="0">
              <a:buNone/>
              <a:defRPr sz="1200"/>
            </a:lvl3pPr>
            <a:lvl4pPr marL="1556160" indent="0">
              <a:buNone/>
              <a:defRPr sz="1067"/>
            </a:lvl4pPr>
            <a:lvl5pPr marL="2074884" indent="0">
              <a:buNone/>
              <a:defRPr sz="1067"/>
            </a:lvl5pPr>
            <a:lvl6pPr marL="2593602" indent="0">
              <a:buNone/>
              <a:defRPr sz="1067"/>
            </a:lvl6pPr>
            <a:lvl7pPr marL="3112328" indent="0">
              <a:buNone/>
              <a:defRPr sz="1067"/>
            </a:lvl7pPr>
            <a:lvl8pPr marL="3631043" indent="0">
              <a:buNone/>
              <a:defRPr sz="1067"/>
            </a:lvl8pPr>
            <a:lvl9pPr marL="4149763" indent="0">
              <a:buNone/>
              <a:defRPr sz="1067"/>
            </a:lvl9pPr>
          </a:lstStyle>
          <a:p>
            <a:pPr lvl="0"/>
            <a:r>
              <a:rPr lang="en-GB"/>
              <a:t>Click to edit Master text styles</a:t>
            </a:r>
          </a:p>
        </p:txBody>
      </p:sp>
      <p:sp>
        <p:nvSpPr>
          <p:cNvPr id="5" name="Rectangle 4">
            <a:extLst>
              <a:ext uri="{FF2B5EF4-FFF2-40B4-BE49-F238E27FC236}">
                <a16:creationId xmlns:a16="http://schemas.microsoft.com/office/drawing/2014/main" id="{5C4C5844-5FF1-4C4E-8E3B-52C4D2DB65A2}"/>
              </a:ext>
            </a:extLst>
          </p:cNvPr>
          <p:cNvSpPr>
            <a:spLocks noGrp="1" noChangeArrowheads="1"/>
          </p:cNvSpPr>
          <p:nvPr>
            <p:ph type="dt" sz="half" idx="10"/>
          </p:nvPr>
        </p:nvSpPr>
        <p:spPr>
          <a:ln/>
        </p:spPr>
        <p:txBody>
          <a:bodyPr/>
          <a:lstStyle>
            <a:lvl1pPr>
              <a:defRPr/>
            </a:lvl1pPr>
          </a:lstStyle>
          <a:p>
            <a:pPr>
              <a:defRPr/>
            </a:pPr>
            <a:fld id="{B0650A25-EE8C-47EA-A4D8-B35FB4C8BE35}" type="datetime1">
              <a:rPr lang="en-GB" smtClean="0"/>
              <a:t>19/04/2023</a:t>
            </a:fld>
            <a:endParaRPr lang="en-US" dirty="0"/>
          </a:p>
        </p:txBody>
      </p:sp>
      <p:sp>
        <p:nvSpPr>
          <p:cNvPr id="6" name="Rectangle 5">
            <a:extLst>
              <a:ext uri="{FF2B5EF4-FFF2-40B4-BE49-F238E27FC236}">
                <a16:creationId xmlns:a16="http://schemas.microsoft.com/office/drawing/2014/main" id="{77E10C33-E806-8545-96F8-2FE91230F3C5}"/>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D28F8A83-1931-8D46-9F4D-DD289D989E88}"/>
              </a:ext>
            </a:extLst>
          </p:cNvPr>
          <p:cNvSpPr>
            <a:spLocks noGrp="1" noChangeArrowheads="1"/>
          </p:cNvSpPr>
          <p:nvPr>
            <p:ph type="sldNum" sz="quarter" idx="12"/>
          </p:nvPr>
        </p:nvSpPr>
        <p:spPr>
          <a:ln/>
        </p:spPr>
        <p:txBody>
          <a:bodyPr/>
          <a:lstStyle>
            <a:lvl1pPr>
              <a:defRPr/>
            </a:lvl1pPr>
          </a:lstStyle>
          <a:p>
            <a:fld id="{16E47F01-AC0A-D242-8C7A-7547EBB54502}" type="slidenum">
              <a:rPr lang="en-US" altLang="en-US"/>
              <a:pPr/>
              <a:t>‹#›</a:t>
            </a:fld>
            <a:endParaRPr lang="en-US" altLang="en-US" dirty="0"/>
          </a:p>
        </p:txBody>
      </p:sp>
    </p:spTree>
    <p:extLst>
      <p:ext uri="{BB962C8B-B14F-4D97-AF65-F5344CB8AC3E}">
        <p14:creationId xmlns:p14="http://schemas.microsoft.com/office/powerpoint/2010/main" val="7530804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A0750C48-5D4F-2945-8D3E-5B1821DDD151}"/>
              </a:ext>
            </a:extLst>
          </p:cNvPr>
          <p:cNvSpPr>
            <a:spLocks noGrp="1" noChangeArrowheads="1"/>
          </p:cNvSpPr>
          <p:nvPr>
            <p:ph type="dt" sz="half" idx="10"/>
          </p:nvPr>
        </p:nvSpPr>
        <p:spPr>
          <a:ln/>
        </p:spPr>
        <p:txBody>
          <a:bodyPr/>
          <a:lstStyle>
            <a:lvl1pPr>
              <a:defRPr/>
            </a:lvl1pPr>
          </a:lstStyle>
          <a:p>
            <a:pPr>
              <a:defRPr/>
            </a:pPr>
            <a:fld id="{4FB6E7FE-D4C2-46B1-AE98-196DEC690105}" type="datetime1">
              <a:rPr lang="en-GB" smtClean="0"/>
              <a:t>19/04/2023</a:t>
            </a:fld>
            <a:endParaRPr lang="en-US" dirty="0"/>
          </a:p>
        </p:txBody>
      </p:sp>
      <p:sp>
        <p:nvSpPr>
          <p:cNvPr id="5" name="Rectangle 5">
            <a:extLst>
              <a:ext uri="{FF2B5EF4-FFF2-40B4-BE49-F238E27FC236}">
                <a16:creationId xmlns:a16="http://schemas.microsoft.com/office/drawing/2014/main" id="{CF69A440-B45A-694E-97F6-9CCA47A798E3}"/>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954CB672-2DF8-B74D-AEA8-D3E8E0DF8C3D}"/>
              </a:ext>
            </a:extLst>
          </p:cNvPr>
          <p:cNvSpPr>
            <a:spLocks noGrp="1" noChangeArrowheads="1"/>
          </p:cNvSpPr>
          <p:nvPr>
            <p:ph type="sldNum" sz="quarter" idx="12"/>
          </p:nvPr>
        </p:nvSpPr>
        <p:spPr>
          <a:ln/>
        </p:spPr>
        <p:txBody>
          <a:bodyPr/>
          <a:lstStyle>
            <a:lvl1pPr>
              <a:defRPr/>
            </a:lvl1pPr>
          </a:lstStyle>
          <a:p>
            <a:fld id="{947B8231-9A9F-5D4C-B3FB-7E27F8EEABDC}" type="slidenum">
              <a:rPr lang="en-US" altLang="en-US"/>
              <a:pPr/>
              <a:t>‹#›</a:t>
            </a:fld>
            <a:endParaRPr lang="en-US" altLang="en-US" dirty="0"/>
          </a:p>
        </p:txBody>
      </p:sp>
    </p:spTree>
    <p:extLst>
      <p:ext uri="{BB962C8B-B14F-4D97-AF65-F5344CB8AC3E}">
        <p14:creationId xmlns:p14="http://schemas.microsoft.com/office/powerpoint/2010/main" val="28818205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493EC3A9-B030-D044-9FC0-CE80E6A29A2F}"/>
              </a:ext>
            </a:extLst>
          </p:cNvPr>
          <p:cNvSpPr>
            <a:spLocks noGrp="1" noChangeArrowheads="1"/>
          </p:cNvSpPr>
          <p:nvPr>
            <p:ph type="dt" sz="half" idx="10"/>
          </p:nvPr>
        </p:nvSpPr>
        <p:spPr>
          <a:ln/>
        </p:spPr>
        <p:txBody>
          <a:bodyPr/>
          <a:lstStyle>
            <a:lvl1pPr>
              <a:defRPr/>
            </a:lvl1pPr>
          </a:lstStyle>
          <a:p>
            <a:pPr>
              <a:defRPr/>
            </a:pPr>
            <a:fld id="{19A0343D-CC17-4D74-9464-755898F6B7E7}" type="datetime1">
              <a:rPr lang="en-GB" smtClean="0"/>
              <a:t>19/04/2023</a:t>
            </a:fld>
            <a:endParaRPr lang="en-US" dirty="0"/>
          </a:p>
        </p:txBody>
      </p:sp>
      <p:sp>
        <p:nvSpPr>
          <p:cNvPr id="5" name="Rectangle 5">
            <a:extLst>
              <a:ext uri="{FF2B5EF4-FFF2-40B4-BE49-F238E27FC236}">
                <a16:creationId xmlns:a16="http://schemas.microsoft.com/office/drawing/2014/main" id="{FA6F16F1-AF02-9140-9DE4-2533B8BC2FA9}"/>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106C3775-D1D5-4041-9243-C9FC0CD6C19A}"/>
              </a:ext>
            </a:extLst>
          </p:cNvPr>
          <p:cNvSpPr>
            <a:spLocks noGrp="1" noChangeArrowheads="1"/>
          </p:cNvSpPr>
          <p:nvPr>
            <p:ph type="sldNum" sz="quarter" idx="12"/>
          </p:nvPr>
        </p:nvSpPr>
        <p:spPr>
          <a:ln/>
        </p:spPr>
        <p:txBody>
          <a:bodyPr/>
          <a:lstStyle>
            <a:lvl1pPr>
              <a:defRPr/>
            </a:lvl1pPr>
          </a:lstStyle>
          <a:p>
            <a:fld id="{4B27DFFF-2B5C-5148-952A-D3253A06CB10}" type="slidenum">
              <a:rPr lang="en-US" altLang="en-US"/>
              <a:pPr/>
              <a:t>‹#›</a:t>
            </a:fld>
            <a:endParaRPr lang="en-US" altLang="en-US" dirty="0"/>
          </a:p>
        </p:txBody>
      </p:sp>
    </p:spTree>
    <p:extLst>
      <p:ext uri="{BB962C8B-B14F-4D97-AF65-F5344CB8AC3E}">
        <p14:creationId xmlns:p14="http://schemas.microsoft.com/office/powerpoint/2010/main" val="30905520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8"/>
            <a:ext cx="10363200" cy="1470025"/>
          </a:xfrm>
        </p:spPr>
        <p:txBody>
          <a:bodyPr/>
          <a:lstStyle/>
          <a:p>
            <a:r>
              <a:rPr lang="en-GB"/>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18660" indent="0" algn="ctr">
              <a:buNone/>
              <a:defRPr/>
            </a:lvl2pPr>
            <a:lvl3pPr marL="1037325" indent="0" algn="ctr">
              <a:buNone/>
              <a:defRPr/>
            </a:lvl3pPr>
            <a:lvl4pPr marL="1555982" indent="0" algn="ctr">
              <a:buNone/>
              <a:defRPr/>
            </a:lvl4pPr>
            <a:lvl5pPr marL="2074648" indent="0" algn="ctr">
              <a:buNone/>
              <a:defRPr/>
            </a:lvl5pPr>
            <a:lvl6pPr marL="2593307" indent="0" algn="ctr">
              <a:buNone/>
              <a:defRPr/>
            </a:lvl6pPr>
            <a:lvl7pPr marL="3111974" indent="0" algn="ctr">
              <a:buNone/>
              <a:defRPr/>
            </a:lvl7pPr>
            <a:lvl8pPr marL="3630631" indent="0" algn="ctr">
              <a:buNone/>
              <a:defRPr/>
            </a:lvl8pPr>
            <a:lvl9pPr marL="4149291" indent="0" algn="ctr">
              <a:buNone/>
              <a:defRPr/>
            </a:lvl9pPr>
          </a:lstStyle>
          <a:p>
            <a:r>
              <a:rPr lang="en-GB"/>
              <a:t>Click to edit Master subtitle style</a:t>
            </a:r>
          </a:p>
        </p:txBody>
      </p:sp>
      <p:sp>
        <p:nvSpPr>
          <p:cNvPr id="4" name="Rectangle 4">
            <a:extLst>
              <a:ext uri="{FF2B5EF4-FFF2-40B4-BE49-F238E27FC236}">
                <a16:creationId xmlns:a16="http://schemas.microsoft.com/office/drawing/2014/main" id="{D64E4960-14A9-F54E-B711-50B298BE5ECD}"/>
              </a:ext>
            </a:extLst>
          </p:cNvPr>
          <p:cNvSpPr>
            <a:spLocks noGrp="1" noChangeArrowheads="1"/>
          </p:cNvSpPr>
          <p:nvPr>
            <p:ph type="dt" sz="half" idx="10"/>
          </p:nvPr>
        </p:nvSpPr>
        <p:spPr>
          <a:ln/>
        </p:spPr>
        <p:txBody>
          <a:bodyPr/>
          <a:lstStyle>
            <a:lvl1pPr>
              <a:defRPr/>
            </a:lvl1pPr>
          </a:lstStyle>
          <a:p>
            <a:pPr>
              <a:defRPr/>
            </a:pPr>
            <a:fld id="{908DA7DF-FFAE-4E0D-8D80-22E3644DD938}" type="datetime1">
              <a:rPr lang="en-GB" smtClean="0"/>
              <a:t>19/04/2023</a:t>
            </a:fld>
            <a:endParaRPr lang="en-US" dirty="0"/>
          </a:p>
        </p:txBody>
      </p:sp>
      <p:sp>
        <p:nvSpPr>
          <p:cNvPr id="5" name="Rectangle 5">
            <a:extLst>
              <a:ext uri="{FF2B5EF4-FFF2-40B4-BE49-F238E27FC236}">
                <a16:creationId xmlns:a16="http://schemas.microsoft.com/office/drawing/2014/main" id="{951A2923-84A5-204D-B548-61CA82CCF2D7}"/>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1FBD7361-60FA-0A4B-804C-FBBE87721B22}"/>
              </a:ext>
            </a:extLst>
          </p:cNvPr>
          <p:cNvSpPr>
            <a:spLocks noGrp="1" noChangeArrowheads="1"/>
          </p:cNvSpPr>
          <p:nvPr>
            <p:ph type="sldNum" sz="quarter" idx="12"/>
          </p:nvPr>
        </p:nvSpPr>
        <p:spPr>
          <a:ln/>
        </p:spPr>
        <p:txBody>
          <a:bodyPr/>
          <a:lstStyle>
            <a:lvl1pPr>
              <a:defRPr/>
            </a:lvl1pPr>
          </a:lstStyle>
          <a:p>
            <a:fld id="{8AF34F1C-F4F1-5144-B258-A49117B542CC}" type="slidenum">
              <a:rPr lang="en-US" altLang="en-US"/>
              <a:pPr/>
              <a:t>‹#›</a:t>
            </a:fld>
            <a:endParaRPr lang="en-US" altLang="en-US" dirty="0"/>
          </a:p>
        </p:txBody>
      </p:sp>
    </p:spTree>
    <p:extLst>
      <p:ext uri="{BB962C8B-B14F-4D97-AF65-F5344CB8AC3E}">
        <p14:creationId xmlns:p14="http://schemas.microsoft.com/office/powerpoint/2010/main" val="2368497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F9ECE3B9-8676-D741-AA53-E905EAAB92FE}"/>
              </a:ext>
            </a:extLst>
          </p:cNvPr>
          <p:cNvSpPr>
            <a:spLocks noGrp="1" noChangeArrowheads="1"/>
          </p:cNvSpPr>
          <p:nvPr>
            <p:ph type="dt" sz="half" idx="10"/>
          </p:nvPr>
        </p:nvSpPr>
        <p:spPr>
          <a:ln/>
        </p:spPr>
        <p:txBody>
          <a:bodyPr/>
          <a:lstStyle>
            <a:lvl1pPr>
              <a:defRPr/>
            </a:lvl1pPr>
          </a:lstStyle>
          <a:p>
            <a:pPr>
              <a:defRPr/>
            </a:pPr>
            <a:fld id="{50BCC4BF-B578-4681-A273-1D3A4B8E1F7D}" type="datetime1">
              <a:rPr lang="en-GB" smtClean="0"/>
              <a:t>19/04/2023</a:t>
            </a:fld>
            <a:endParaRPr lang="en-US" dirty="0"/>
          </a:p>
        </p:txBody>
      </p:sp>
      <p:sp>
        <p:nvSpPr>
          <p:cNvPr id="5" name="Rectangle 5">
            <a:extLst>
              <a:ext uri="{FF2B5EF4-FFF2-40B4-BE49-F238E27FC236}">
                <a16:creationId xmlns:a16="http://schemas.microsoft.com/office/drawing/2014/main" id="{CFE227A6-F5E0-8043-8D09-74B3D4A3A143}"/>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F9C47DA9-0815-064A-BF19-DE764B6AC476}"/>
              </a:ext>
            </a:extLst>
          </p:cNvPr>
          <p:cNvSpPr>
            <a:spLocks noGrp="1" noChangeArrowheads="1"/>
          </p:cNvSpPr>
          <p:nvPr>
            <p:ph type="sldNum" sz="quarter" idx="12"/>
          </p:nvPr>
        </p:nvSpPr>
        <p:spPr>
          <a:ln/>
        </p:spPr>
        <p:txBody>
          <a:bodyPr/>
          <a:lstStyle>
            <a:lvl1pPr>
              <a:defRPr/>
            </a:lvl1pPr>
          </a:lstStyle>
          <a:p>
            <a:fld id="{2626537C-DBAC-7446-8F75-FF9C3564B187}" type="slidenum">
              <a:rPr lang="en-US" altLang="en-US"/>
              <a:pPr/>
              <a:t>‹#›</a:t>
            </a:fld>
            <a:endParaRPr lang="en-US" altLang="en-US" dirty="0"/>
          </a:p>
        </p:txBody>
      </p:sp>
    </p:spTree>
    <p:extLst>
      <p:ext uri="{BB962C8B-B14F-4D97-AF65-F5344CB8AC3E}">
        <p14:creationId xmlns:p14="http://schemas.microsoft.com/office/powerpoint/2010/main" val="25833551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533" b="1" cap="all"/>
            </a:lvl1pPr>
          </a:lstStyle>
          <a:p>
            <a:r>
              <a:rPr lang="en-GB"/>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267"/>
            </a:lvl1pPr>
            <a:lvl2pPr marL="518660" indent="0">
              <a:buNone/>
              <a:defRPr sz="2000"/>
            </a:lvl2pPr>
            <a:lvl3pPr marL="1037325" indent="0">
              <a:buNone/>
              <a:defRPr sz="1867"/>
            </a:lvl3pPr>
            <a:lvl4pPr marL="1555982" indent="0">
              <a:buNone/>
              <a:defRPr sz="1600"/>
            </a:lvl4pPr>
            <a:lvl5pPr marL="2074648" indent="0">
              <a:buNone/>
              <a:defRPr sz="1600"/>
            </a:lvl5pPr>
            <a:lvl6pPr marL="2593307" indent="0">
              <a:buNone/>
              <a:defRPr sz="1600"/>
            </a:lvl6pPr>
            <a:lvl7pPr marL="3111974" indent="0">
              <a:buNone/>
              <a:defRPr sz="1600"/>
            </a:lvl7pPr>
            <a:lvl8pPr marL="3630631" indent="0">
              <a:buNone/>
              <a:defRPr sz="1600"/>
            </a:lvl8pPr>
            <a:lvl9pPr marL="4149291" indent="0">
              <a:buNone/>
              <a:defRPr sz="1600"/>
            </a:lvl9pPr>
          </a:lstStyle>
          <a:p>
            <a:pPr lvl="0"/>
            <a:r>
              <a:rPr lang="en-GB"/>
              <a:t>Click to edit Master text styles</a:t>
            </a:r>
          </a:p>
        </p:txBody>
      </p:sp>
      <p:sp>
        <p:nvSpPr>
          <p:cNvPr id="4" name="Rectangle 4">
            <a:extLst>
              <a:ext uri="{FF2B5EF4-FFF2-40B4-BE49-F238E27FC236}">
                <a16:creationId xmlns:a16="http://schemas.microsoft.com/office/drawing/2014/main" id="{48425B8C-B51D-064C-9DA1-37ADB8AD5F3C}"/>
              </a:ext>
            </a:extLst>
          </p:cNvPr>
          <p:cNvSpPr>
            <a:spLocks noGrp="1" noChangeArrowheads="1"/>
          </p:cNvSpPr>
          <p:nvPr>
            <p:ph type="dt" sz="half" idx="10"/>
          </p:nvPr>
        </p:nvSpPr>
        <p:spPr>
          <a:ln/>
        </p:spPr>
        <p:txBody>
          <a:bodyPr/>
          <a:lstStyle>
            <a:lvl1pPr>
              <a:defRPr/>
            </a:lvl1pPr>
          </a:lstStyle>
          <a:p>
            <a:pPr>
              <a:defRPr/>
            </a:pPr>
            <a:fld id="{F7052A8D-75E4-4B66-894C-64F76BA5C8A3}" type="datetime1">
              <a:rPr lang="en-GB" smtClean="0"/>
              <a:t>19/04/2023</a:t>
            </a:fld>
            <a:endParaRPr lang="en-US" dirty="0"/>
          </a:p>
        </p:txBody>
      </p:sp>
      <p:sp>
        <p:nvSpPr>
          <p:cNvPr id="5" name="Rectangle 5">
            <a:extLst>
              <a:ext uri="{FF2B5EF4-FFF2-40B4-BE49-F238E27FC236}">
                <a16:creationId xmlns:a16="http://schemas.microsoft.com/office/drawing/2014/main" id="{B7E22B54-BF6F-7B45-888A-D203EF172D87}"/>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EFCEEEA7-1C8C-394D-BAD0-8CCEA6F04E61}"/>
              </a:ext>
            </a:extLst>
          </p:cNvPr>
          <p:cNvSpPr>
            <a:spLocks noGrp="1" noChangeArrowheads="1"/>
          </p:cNvSpPr>
          <p:nvPr>
            <p:ph type="sldNum" sz="quarter" idx="12"/>
          </p:nvPr>
        </p:nvSpPr>
        <p:spPr>
          <a:ln/>
        </p:spPr>
        <p:txBody>
          <a:bodyPr/>
          <a:lstStyle>
            <a:lvl1pPr>
              <a:defRPr/>
            </a:lvl1pPr>
          </a:lstStyle>
          <a:p>
            <a:fld id="{823F8C00-F71E-6549-B4FE-2E159B858F93}" type="slidenum">
              <a:rPr lang="en-US" altLang="en-US"/>
              <a:pPr/>
              <a:t>‹#›</a:t>
            </a:fld>
            <a:endParaRPr lang="en-US" altLang="en-US" dirty="0"/>
          </a:p>
        </p:txBody>
      </p:sp>
    </p:spTree>
    <p:extLst>
      <p:ext uri="{BB962C8B-B14F-4D97-AF65-F5344CB8AC3E}">
        <p14:creationId xmlns:p14="http://schemas.microsoft.com/office/powerpoint/2010/main" val="27052444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a:extLst>
              <a:ext uri="{FF2B5EF4-FFF2-40B4-BE49-F238E27FC236}">
                <a16:creationId xmlns:a16="http://schemas.microsoft.com/office/drawing/2014/main" id="{67FD95F8-FF31-2342-A1A7-1D9F1ACC0D81}"/>
              </a:ext>
            </a:extLst>
          </p:cNvPr>
          <p:cNvSpPr>
            <a:spLocks noGrp="1" noChangeArrowheads="1"/>
          </p:cNvSpPr>
          <p:nvPr>
            <p:ph type="dt" sz="half" idx="10"/>
          </p:nvPr>
        </p:nvSpPr>
        <p:spPr>
          <a:ln/>
        </p:spPr>
        <p:txBody>
          <a:bodyPr/>
          <a:lstStyle>
            <a:lvl1pPr>
              <a:defRPr/>
            </a:lvl1pPr>
          </a:lstStyle>
          <a:p>
            <a:pPr>
              <a:defRPr/>
            </a:pPr>
            <a:fld id="{AE6CA78B-E0DA-481D-88FF-128286490BEB}" type="datetime1">
              <a:rPr lang="en-GB" smtClean="0"/>
              <a:t>19/04/2023</a:t>
            </a:fld>
            <a:endParaRPr lang="en-US" dirty="0"/>
          </a:p>
        </p:txBody>
      </p:sp>
      <p:sp>
        <p:nvSpPr>
          <p:cNvPr id="6" name="Rectangle 5">
            <a:extLst>
              <a:ext uri="{FF2B5EF4-FFF2-40B4-BE49-F238E27FC236}">
                <a16:creationId xmlns:a16="http://schemas.microsoft.com/office/drawing/2014/main" id="{16C13947-438F-3D40-8CAC-A6C618F86329}"/>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ED999E3A-3C14-9D4B-B89A-6604D8E00401}"/>
              </a:ext>
            </a:extLst>
          </p:cNvPr>
          <p:cNvSpPr>
            <a:spLocks noGrp="1" noChangeArrowheads="1"/>
          </p:cNvSpPr>
          <p:nvPr>
            <p:ph type="sldNum" sz="quarter" idx="12"/>
          </p:nvPr>
        </p:nvSpPr>
        <p:spPr>
          <a:ln/>
        </p:spPr>
        <p:txBody>
          <a:bodyPr/>
          <a:lstStyle>
            <a:lvl1pPr>
              <a:defRPr/>
            </a:lvl1pPr>
          </a:lstStyle>
          <a:p>
            <a:fld id="{B1B2DFB6-B145-0F4C-983C-C76A1CD8989B}" type="slidenum">
              <a:rPr lang="en-US" altLang="en-US"/>
              <a:pPr/>
              <a:t>‹#›</a:t>
            </a:fld>
            <a:endParaRPr lang="en-US" altLang="en-US" dirty="0"/>
          </a:p>
        </p:txBody>
      </p:sp>
    </p:spTree>
    <p:extLst>
      <p:ext uri="{BB962C8B-B14F-4D97-AF65-F5344CB8AC3E}">
        <p14:creationId xmlns:p14="http://schemas.microsoft.com/office/powerpoint/2010/main" val="24899414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667" b="1"/>
            </a:lvl1pPr>
            <a:lvl2pPr marL="518660" indent="0">
              <a:buNone/>
              <a:defRPr sz="2267" b="1"/>
            </a:lvl2pPr>
            <a:lvl3pPr marL="1037325" indent="0">
              <a:buNone/>
              <a:defRPr sz="2000" b="1"/>
            </a:lvl3pPr>
            <a:lvl4pPr marL="1555982" indent="0">
              <a:buNone/>
              <a:defRPr sz="1867" b="1"/>
            </a:lvl4pPr>
            <a:lvl5pPr marL="2074648" indent="0">
              <a:buNone/>
              <a:defRPr sz="1867" b="1"/>
            </a:lvl5pPr>
            <a:lvl6pPr marL="2593307" indent="0">
              <a:buNone/>
              <a:defRPr sz="1867" b="1"/>
            </a:lvl6pPr>
            <a:lvl7pPr marL="3111974" indent="0">
              <a:buNone/>
              <a:defRPr sz="1867" b="1"/>
            </a:lvl7pPr>
            <a:lvl8pPr marL="3630631" indent="0">
              <a:buNone/>
              <a:defRPr sz="1867" b="1"/>
            </a:lvl8pPr>
            <a:lvl9pPr marL="4149291" indent="0">
              <a:buNone/>
              <a:defRPr sz="1867"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667"/>
            </a:lvl1pPr>
            <a:lvl2pPr>
              <a:defRPr sz="2267"/>
            </a:lvl2pPr>
            <a:lvl3pPr>
              <a:defRPr sz="2000"/>
            </a:lvl3pPr>
            <a:lvl4pPr>
              <a:defRPr sz="1867"/>
            </a:lvl4pPr>
            <a:lvl5pPr>
              <a:defRPr sz="1867"/>
            </a:lvl5pPr>
            <a:lvl6pPr>
              <a:defRPr sz="1867"/>
            </a:lvl6pPr>
            <a:lvl7pPr>
              <a:defRPr sz="1867"/>
            </a:lvl7pPr>
            <a:lvl8pPr>
              <a:defRPr sz="1867"/>
            </a:lvl8pPr>
            <a:lvl9pPr>
              <a:defRPr sz="18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2667" b="1"/>
            </a:lvl1pPr>
            <a:lvl2pPr marL="518660" indent="0">
              <a:buNone/>
              <a:defRPr sz="2267" b="1"/>
            </a:lvl2pPr>
            <a:lvl3pPr marL="1037325" indent="0">
              <a:buNone/>
              <a:defRPr sz="2000" b="1"/>
            </a:lvl3pPr>
            <a:lvl4pPr marL="1555982" indent="0">
              <a:buNone/>
              <a:defRPr sz="1867" b="1"/>
            </a:lvl4pPr>
            <a:lvl5pPr marL="2074648" indent="0">
              <a:buNone/>
              <a:defRPr sz="1867" b="1"/>
            </a:lvl5pPr>
            <a:lvl6pPr marL="2593307" indent="0">
              <a:buNone/>
              <a:defRPr sz="1867" b="1"/>
            </a:lvl6pPr>
            <a:lvl7pPr marL="3111974" indent="0">
              <a:buNone/>
              <a:defRPr sz="1867" b="1"/>
            </a:lvl7pPr>
            <a:lvl8pPr marL="3630631" indent="0">
              <a:buNone/>
              <a:defRPr sz="1867" b="1"/>
            </a:lvl8pPr>
            <a:lvl9pPr marL="4149291" indent="0">
              <a:buNone/>
              <a:defRPr sz="1867" b="1"/>
            </a:lvl9pPr>
          </a:lstStyle>
          <a:p>
            <a:pPr lvl="0"/>
            <a:r>
              <a:rPr lang="en-GB"/>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667"/>
            </a:lvl1pPr>
            <a:lvl2pPr>
              <a:defRPr sz="2267"/>
            </a:lvl2pPr>
            <a:lvl3pPr>
              <a:defRPr sz="2000"/>
            </a:lvl3pPr>
            <a:lvl4pPr>
              <a:defRPr sz="1867"/>
            </a:lvl4pPr>
            <a:lvl5pPr>
              <a:defRPr sz="1867"/>
            </a:lvl5pPr>
            <a:lvl6pPr>
              <a:defRPr sz="1867"/>
            </a:lvl6pPr>
            <a:lvl7pPr>
              <a:defRPr sz="1867"/>
            </a:lvl7pPr>
            <a:lvl8pPr>
              <a:defRPr sz="1867"/>
            </a:lvl8pPr>
            <a:lvl9pPr>
              <a:defRPr sz="18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ectangle 4">
            <a:extLst>
              <a:ext uri="{FF2B5EF4-FFF2-40B4-BE49-F238E27FC236}">
                <a16:creationId xmlns:a16="http://schemas.microsoft.com/office/drawing/2014/main" id="{BC923938-B2BF-9744-8BB9-65B2E5315F27}"/>
              </a:ext>
            </a:extLst>
          </p:cNvPr>
          <p:cNvSpPr>
            <a:spLocks noGrp="1" noChangeArrowheads="1"/>
          </p:cNvSpPr>
          <p:nvPr>
            <p:ph type="dt" sz="half" idx="10"/>
          </p:nvPr>
        </p:nvSpPr>
        <p:spPr>
          <a:ln/>
        </p:spPr>
        <p:txBody>
          <a:bodyPr/>
          <a:lstStyle>
            <a:lvl1pPr>
              <a:defRPr/>
            </a:lvl1pPr>
          </a:lstStyle>
          <a:p>
            <a:pPr>
              <a:defRPr/>
            </a:pPr>
            <a:fld id="{96355823-D75E-4932-AFCC-051D2891890A}" type="datetime1">
              <a:rPr lang="en-GB" smtClean="0"/>
              <a:t>19/04/2023</a:t>
            </a:fld>
            <a:endParaRPr lang="en-US" dirty="0"/>
          </a:p>
        </p:txBody>
      </p:sp>
      <p:sp>
        <p:nvSpPr>
          <p:cNvPr id="8" name="Rectangle 5">
            <a:extLst>
              <a:ext uri="{FF2B5EF4-FFF2-40B4-BE49-F238E27FC236}">
                <a16:creationId xmlns:a16="http://schemas.microsoft.com/office/drawing/2014/main" id="{BAB8E786-8B32-FB4A-AAC7-C9B185CE1AE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id="{46897086-8FEB-454E-8E7A-1FD68C8CC4DA}"/>
              </a:ext>
            </a:extLst>
          </p:cNvPr>
          <p:cNvSpPr>
            <a:spLocks noGrp="1" noChangeArrowheads="1"/>
          </p:cNvSpPr>
          <p:nvPr>
            <p:ph type="sldNum" sz="quarter" idx="12"/>
          </p:nvPr>
        </p:nvSpPr>
        <p:spPr>
          <a:ln/>
        </p:spPr>
        <p:txBody>
          <a:bodyPr/>
          <a:lstStyle>
            <a:lvl1pPr>
              <a:defRPr/>
            </a:lvl1pPr>
          </a:lstStyle>
          <a:p>
            <a:fld id="{25D65F0D-6420-E146-A00C-9B750FDF5501}" type="slidenum">
              <a:rPr lang="en-US" altLang="en-US"/>
              <a:pPr/>
              <a:t>‹#›</a:t>
            </a:fld>
            <a:endParaRPr lang="en-US" altLang="en-US" dirty="0"/>
          </a:p>
        </p:txBody>
      </p:sp>
    </p:spTree>
    <p:extLst>
      <p:ext uri="{BB962C8B-B14F-4D97-AF65-F5344CB8AC3E}">
        <p14:creationId xmlns:p14="http://schemas.microsoft.com/office/powerpoint/2010/main" val="83397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7504" y="0"/>
            <a:ext cx="12192000" cy="5867400"/>
          </a:xfrm>
        </p:spPr>
        <p:txBody>
          <a:bodyPr/>
          <a:lstStyle>
            <a:lvl1pPr marL="0" indent="0">
              <a:buNone/>
              <a:defRPr sz="3200"/>
            </a:lvl1pPr>
          </a:lstStyle>
          <a:p>
            <a:pPr lvl="0"/>
            <a:r>
              <a:rPr lang="en-GB" noProof="0" dirty="0"/>
              <a:t>Click icon to add picture</a:t>
            </a:r>
            <a:endParaRPr lang="en-US" noProof="0" dirty="0"/>
          </a:p>
        </p:txBody>
      </p:sp>
      <p:sp>
        <p:nvSpPr>
          <p:cNvPr id="7" name="Title 6"/>
          <p:cNvSpPr>
            <a:spLocks noGrp="1"/>
          </p:cNvSpPr>
          <p:nvPr>
            <p:ph type="title"/>
          </p:nvPr>
        </p:nvSpPr>
        <p:spPr>
          <a:xfrm>
            <a:off x="978496" y="4038600"/>
            <a:ext cx="5320704" cy="762000"/>
          </a:xfrm>
          <a:solidFill>
            <a:srgbClr val="216331"/>
          </a:solidFill>
        </p:spPr>
        <p:txBody>
          <a:bodyPr/>
          <a:lstStyle>
            <a:lvl1pPr algn="l">
              <a:defRPr sz="2800" cap="all" baseline="0">
                <a:solidFill>
                  <a:schemeClr val="bg1"/>
                </a:solidFill>
              </a:defRPr>
            </a:lvl1pPr>
          </a:lstStyle>
          <a:p>
            <a:r>
              <a:rPr lang="en-GB"/>
              <a:t>Click to edit Master title style</a:t>
            </a:r>
            <a:endParaRPr lang="en-US" dirty="0"/>
          </a:p>
        </p:txBody>
      </p:sp>
      <p:sp>
        <p:nvSpPr>
          <p:cNvPr id="3" name="Text Placeholder 2"/>
          <p:cNvSpPr>
            <a:spLocks noGrp="1"/>
          </p:cNvSpPr>
          <p:nvPr>
            <p:ph type="body" idx="1"/>
          </p:nvPr>
        </p:nvSpPr>
        <p:spPr>
          <a:xfrm>
            <a:off x="978496" y="4648200"/>
            <a:ext cx="5320704" cy="381000"/>
          </a:xfrm>
          <a:solidFill>
            <a:srgbClr val="216331"/>
          </a:solidFill>
        </p:spPr>
        <p:txBody>
          <a:bodyPr anchor="b"/>
          <a:lstStyle>
            <a:lvl1pPr marL="0" indent="0">
              <a:buNone/>
              <a:defRPr sz="2000">
                <a:solidFill>
                  <a:schemeClr val="bg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GB"/>
              <a:t>Click to edit Master text styles</a:t>
            </a:r>
          </a:p>
        </p:txBody>
      </p:sp>
      <p:sp>
        <p:nvSpPr>
          <p:cNvPr id="5" name="Slide Number Placeholder 1"/>
          <p:cNvSpPr>
            <a:spLocks noGrp="1"/>
          </p:cNvSpPr>
          <p:nvPr>
            <p:ph type="sldNum" sz="quarter" idx="11"/>
          </p:nvPr>
        </p:nvSpPr>
        <p:spPr/>
        <p:txBody>
          <a:bodyPr/>
          <a:lstStyle>
            <a:lvl1pPr>
              <a:defRPr/>
            </a:lvl1pPr>
          </a:lstStyle>
          <a:p>
            <a:fld id="{C242FC84-7891-F740-B8A1-EC98BEFAEA4C}" type="slidenum">
              <a:rPr lang="en-GB" smtClean="0"/>
              <a:t>‹#›</a:t>
            </a:fld>
            <a:endParaRPr lang="en-GB" dirty="0"/>
          </a:p>
        </p:txBody>
      </p:sp>
      <p:sp>
        <p:nvSpPr>
          <p:cNvPr id="8" name="Footer Placeholder 2"/>
          <p:cNvSpPr>
            <a:spLocks noGrp="1"/>
          </p:cNvSpPr>
          <p:nvPr>
            <p:ph type="ftr" sz="quarter" idx="12"/>
          </p:nvPr>
        </p:nvSpPr>
        <p:spPr/>
        <p:txBody>
          <a:bodyPr/>
          <a:lstStyle>
            <a:lvl1pPr>
              <a:defRPr/>
            </a:lvl1pPr>
          </a:lstStyle>
          <a:p>
            <a:endParaRPr lang="en-GB" dirty="0"/>
          </a:p>
        </p:txBody>
      </p:sp>
      <p:sp>
        <p:nvSpPr>
          <p:cNvPr id="9" name="Date Placeholder 3"/>
          <p:cNvSpPr>
            <a:spLocks noGrp="1"/>
          </p:cNvSpPr>
          <p:nvPr>
            <p:ph type="dt" sz="half" idx="13"/>
          </p:nvPr>
        </p:nvSpPr>
        <p:spPr/>
        <p:txBody>
          <a:bodyPr/>
          <a:lstStyle>
            <a:lvl1pPr>
              <a:defRPr/>
            </a:lvl1pPr>
          </a:lstStyle>
          <a:p>
            <a:fld id="{4953C31D-64FC-4EBB-A038-D7096389DB63}" type="datetime1">
              <a:rPr lang="en-GB" smtClean="0"/>
              <a:t>19/04/2023</a:t>
            </a:fld>
            <a:endParaRPr lang="en-GB" dirty="0"/>
          </a:p>
        </p:txBody>
      </p:sp>
    </p:spTree>
    <p:extLst>
      <p:ext uri="{BB962C8B-B14F-4D97-AF65-F5344CB8AC3E}">
        <p14:creationId xmlns:p14="http://schemas.microsoft.com/office/powerpoint/2010/main" val="2062682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Rectangle 4">
            <a:extLst>
              <a:ext uri="{FF2B5EF4-FFF2-40B4-BE49-F238E27FC236}">
                <a16:creationId xmlns:a16="http://schemas.microsoft.com/office/drawing/2014/main" id="{F03FFD59-AAC3-DA4D-87FC-3A28FD1EF5BF}"/>
              </a:ext>
            </a:extLst>
          </p:cNvPr>
          <p:cNvSpPr>
            <a:spLocks noGrp="1" noChangeArrowheads="1"/>
          </p:cNvSpPr>
          <p:nvPr>
            <p:ph type="dt" sz="half" idx="10"/>
          </p:nvPr>
        </p:nvSpPr>
        <p:spPr>
          <a:ln/>
        </p:spPr>
        <p:txBody>
          <a:bodyPr/>
          <a:lstStyle>
            <a:lvl1pPr>
              <a:defRPr/>
            </a:lvl1pPr>
          </a:lstStyle>
          <a:p>
            <a:pPr>
              <a:defRPr/>
            </a:pPr>
            <a:fld id="{1D47A3C7-17C8-448F-85F3-B83E85F9A447}" type="datetime1">
              <a:rPr lang="en-GB" smtClean="0"/>
              <a:t>19/04/2023</a:t>
            </a:fld>
            <a:endParaRPr lang="en-US" dirty="0"/>
          </a:p>
        </p:txBody>
      </p:sp>
      <p:sp>
        <p:nvSpPr>
          <p:cNvPr id="4" name="Rectangle 5">
            <a:extLst>
              <a:ext uri="{FF2B5EF4-FFF2-40B4-BE49-F238E27FC236}">
                <a16:creationId xmlns:a16="http://schemas.microsoft.com/office/drawing/2014/main" id="{7ADADAD1-1B98-1E44-8FCF-453AD38A7B2F}"/>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F5B86AD7-F6AD-E842-B968-FCA4702576C4}"/>
              </a:ext>
            </a:extLst>
          </p:cNvPr>
          <p:cNvSpPr>
            <a:spLocks noGrp="1" noChangeArrowheads="1"/>
          </p:cNvSpPr>
          <p:nvPr>
            <p:ph type="sldNum" sz="quarter" idx="12"/>
          </p:nvPr>
        </p:nvSpPr>
        <p:spPr>
          <a:ln/>
        </p:spPr>
        <p:txBody>
          <a:bodyPr/>
          <a:lstStyle>
            <a:lvl1pPr>
              <a:defRPr/>
            </a:lvl1pPr>
          </a:lstStyle>
          <a:p>
            <a:fld id="{4847A0EC-4358-D74E-AFBF-FF1277FEEC3B}" type="slidenum">
              <a:rPr lang="en-US" altLang="en-US"/>
              <a:pPr/>
              <a:t>‹#›</a:t>
            </a:fld>
            <a:endParaRPr lang="en-US" altLang="en-US" dirty="0"/>
          </a:p>
        </p:txBody>
      </p:sp>
    </p:spTree>
    <p:extLst>
      <p:ext uri="{BB962C8B-B14F-4D97-AF65-F5344CB8AC3E}">
        <p14:creationId xmlns:p14="http://schemas.microsoft.com/office/powerpoint/2010/main" val="3723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F429107-C957-DC47-AC83-AF4C1FE3376A}"/>
              </a:ext>
            </a:extLst>
          </p:cNvPr>
          <p:cNvSpPr>
            <a:spLocks noGrp="1" noChangeArrowheads="1"/>
          </p:cNvSpPr>
          <p:nvPr>
            <p:ph type="dt" sz="half" idx="10"/>
          </p:nvPr>
        </p:nvSpPr>
        <p:spPr>
          <a:ln/>
        </p:spPr>
        <p:txBody>
          <a:bodyPr/>
          <a:lstStyle>
            <a:lvl1pPr>
              <a:defRPr/>
            </a:lvl1pPr>
          </a:lstStyle>
          <a:p>
            <a:pPr>
              <a:defRPr/>
            </a:pPr>
            <a:fld id="{2B33CCB9-0374-4C05-A380-3932662AFBAA}" type="datetime1">
              <a:rPr lang="en-GB" smtClean="0"/>
              <a:t>19/04/2023</a:t>
            </a:fld>
            <a:endParaRPr lang="en-US" dirty="0"/>
          </a:p>
        </p:txBody>
      </p:sp>
      <p:sp>
        <p:nvSpPr>
          <p:cNvPr id="3" name="Rectangle 5">
            <a:extLst>
              <a:ext uri="{FF2B5EF4-FFF2-40B4-BE49-F238E27FC236}">
                <a16:creationId xmlns:a16="http://schemas.microsoft.com/office/drawing/2014/main" id="{976BFBC4-AC2E-594D-875A-11A44B98B98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BF800CFC-EB78-AD47-A26F-B5067173808F}"/>
              </a:ext>
            </a:extLst>
          </p:cNvPr>
          <p:cNvSpPr>
            <a:spLocks noGrp="1" noChangeArrowheads="1"/>
          </p:cNvSpPr>
          <p:nvPr>
            <p:ph type="sldNum" sz="quarter" idx="12"/>
          </p:nvPr>
        </p:nvSpPr>
        <p:spPr>
          <a:ln/>
        </p:spPr>
        <p:txBody>
          <a:bodyPr/>
          <a:lstStyle>
            <a:lvl1pPr>
              <a:defRPr/>
            </a:lvl1pPr>
          </a:lstStyle>
          <a:p>
            <a:fld id="{6BDBFFE8-C608-3243-BA9A-24A21E033BFF}" type="slidenum">
              <a:rPr lang="en-US" altLang="en-US"/>
              <a:pPr/>
              <a:t>‹#›</a:t>
            </a:fld>
            <a:endParaRPr lang="en-US" altLang="en-US" dirty="0"/>
          </a:p>
        </p:txBody>
      </p:sp>
    </p:spTree>
    <p:extLst>
      <p:ext uri="{BB962C8B-B14F-4D97-AF65-F5344CB8AC3E}">
        <p14:creationId xmlns:p14="http://schemas.microsoft.com/office/powerpoint/2010/main" val="36525178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49"/>
            <a:ext cx="4011084" cy="1162051"/>
          </a:xfrm>
        </p:spPr>
        <p:txBody>
          <a:bodyPr anchor="b"/>
          <a:lstStyle>
            <a:lvl1pPr algn="l">
              <a:defRPr sz="2267" b="1"/>
            </a:lvl1pPr>
          </a:lstStyle>
          <a:p>
            <a:r>
              <a:rPr lang="en-GB"/>
              <a:t>Click to edit Master title style</a:t>
            </a:r>
          </a:p>
        </p:txBody>
      </p:sp>
      <p:sp>
        <p:nvSpPr>
          <p:cNvPr id="3" name="Content Placeholder 2"/>
          <p:cNvSpPr>
            <a:spLocks noGrp="1"/>
          </p:cNvSpPr>
          <p:nvPr>
            <p:ph idx="1"/>
          </p:nvPr>
        </p:nvSpPr>
        <p:spPr>
          <a:xfrm>
            <a:off x="4766735" y="273073"/>
            <a:ext cx="6815667" cy="5853113"/>
          </a:xfrm>
        </p:spPr>
        <p:txBody>
          <a:bodyPr/>
          <a:lstStyle>
            <a:lvl1pPr>
              <a:defRPr sz="3600"/>
            </a:lvl1pPr>
            <a:lvl2pPr>
              <a:defRPr sz="3200"/>
            </a:lvl2pPr>
            <a:lvl3pPr>
              <a:defRPr sz="2667"/>
            </a:lvl3pPr>
            <a:lvl4pPr>
              <a:defRPr sz="2267"/>
            </a:lvl4pPr>
            <a:lvl5pPr>
              <a:defRPr sz="2267"/>
            </a:lvl5pPr>
            <a:lvl6pPr>
              <a:defRPr sz="2267"/>
            </a:lvl6pPr>
            <a:lvl7pPr>
              <a:defRPr sz="2267"/>
            </a:lvl7pPr>
            <a:lvl8pPr>
              <a:defRPr sz="2267"/>
            </a:lvl8pPr>
            <a:lvl9pPr>
              <a:defRPr sz="22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09611" y="1435104"/>
            <a:ext cx="4011084" cy="4691063"/>
          </a:xfrm>
        </p:spPr>
        <p:txBody>
          <a:bodyPr/>
          <a:lstStyle>
            <a:lvl1pPr marL="0" indent="0">
              <a:buNone/>
              <a:defRPr sz="1600"/>
            </a:lvl1pPr>
            <a:lvl2pPr marL="518660" indent="0">
              <a:buNone/>
              <a:defRPr sz="1333"/>
            </a:lvl2pPr>
            <a:lvl3pPr marL="1037325" indent="0">
              <a:buNone/>
              <a:defRPr sz="1200"/>
            </a:lvl3pPr>
            <a:lvl4pPr marL="1555982" indent="0">
              <a:buNone/>
              <a:defRPr sz="1067"/>
            </a:lvl4pPr>
            <a:lvl5pPr marL="2074648" indent="0">
              <a:buNone/>
              <a:defRPr sz="1067"/>
            </a:lvl5pPr>
            <a:lvl6pPr marL="2593307" indent="0">
              <a:buNone/>
              <a:defRPr sz="1067"/>
            </a:lvl6pPr>
            <a:lvl7pPr marL="3111974" indent="0">
              <a:buNone/>
              <a:defRPr sz="1067"/>
            </a:lvl7pPr>
            <a:lvl8pPr marL="3630631" indent="0">
              <a:buNone/>
              <a:defRPr sz="1067"/>
            </a:lvl8pPr>
            <a:lvl9pPr marL="4149291" indent="0">
              <a:buNone/>
              <a:defRPr sz="1067"/>
            </a:lvl9pPr>
          </a:lstStyle>
          <a:p>
            <a:pPr lvl="0"/>
            <a:r>
              <a:rPr lang="en-GB"/>
              <a:t>Click to edit Master text styles</a:t>
            </a:r>
          </a:p>
        </p:txBody>
      </p:sp>
      <p:sp>
        <p:nvSpPr>
          <p:cNvPr id="5" name="Rectangle 4">
            <a:extLst>
              <a:ext uri="{FF2B5EF4-FFF2-40B4-BE49-F238E27FC236}">
                <a16:creationId xmlns:a16="http://schemas.microsoft.com/office/drawing/2014/main" id="{B772EBF0-6452-0E4F-B5E7-8BA3349C48D5}"/>
              </a:ext>
            </a:extLst>
          </p:cNvPr>
          <p:cNvSpPr>
            <a:spLocks noGrp="1" noChangeArrowheads="1"/>
          </p:cNvSpPr>
          <p:nvPr>
            <p:ph type="dt" sz="half" idx="10"/>
          </p:nvPr>
        </p:nvSpPr>
        <p:spPr>
          <a:ln/>
        </p:spPr>
        <p:txBody>
          <a:bodyPr/>
          <a:lstStyle>
            <a:lvl1pPr>
              <a:defRPr/>
            </a:lvl1pPr>
          </a:lstStyle>
          <a:p>
            <a:pPr>
              <a:defRPr/>
            </a:pPr>
            <a:fld id="{549EF006-9417-4CC0-ADF3-C14FA5AE437B}" type="datetime1">
              <a:rPr lang="en-GB" smtClean="0"/>
              <a:t>19/04/2023</a:t>
            </a:fld>
            <a:endParaRPr lang="en-US" dirty="0"/>
          </a:p>
        </p:txBody>
      </p:sp>
      <p:sp>
        <p:nvSpPr>
          <p:cNvPr id="6" name="Rectangle 5">
            <a:extLst>
              <a:ext uri="{FF2B5EF4-FFF2-40B4-BE49-F238E27FC236}">
                <a16:creationId xmlns:a16="http://schemas.microsoft.com/office/drawing/2014/main" id="{665185B4-1507-A948-91F9-A8D6C63A269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4E94556D-6A7F-844D-AC2E-F69B2D506199}"/>
              </a:ext>
            </a:extLst>
          </p:cNvPr>
          <p:cNvSpPr>
            <a:spLocks noGrp="1" noChangeArrowheads="1"/>
          </p:cNvSpPr>
          <p:nvPr>
            <p:ph type="sldNum" sz="quarter" idx="12"/>
          </p:nvPr>
        </p:nvSpPr>
        <p:spPr>
          <a:ln/>
        </p:spPr>
        <p:txBody>
          <a:bodyPr/>
          <a:lstStyle>
            <a:lvl1pPr>
              <a:defRPr/>
            </a:lvl1pPr>
          </a:lstStyle>
          <a:p>
            <a:fld id="{FA553A0A-C520-0349-8693-591CDC1E383A}" type="slidenum">
              <a:rPr lang="en-US" altLang="en-US"/>
              <a:pPr/>
              <a:t>‹#›</a:t>
            </a:fld>
            <a:endParaRPr lang="en-US" altLang="en-US" dirty="0"/>
          </a:p>
        </p:txBody>
      </p:sp>
    </p:spTree>
    <p:extLst>
      <p:ext uri="{BB962C8B-B14F-4D97-AF65-F5344CB8AC3E}">
        <p14:creationId xmlns:p14="http://schemas.microsoft.com/office/powerpoint/2010/main" val="26261351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267" b="1"/>
            </a:lvl1pPr>
          </a:lstStyle>
          <a:p>
            <a:r>
              <a:rPr lang="en-GB"/>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600"/>
            </a:lvl1pPr>
            <a:lvl2pPr marL="518660" indent="0">
              <a:buNone/>
              <a:defRPr sz="3200"/>
            </a:lvl2pPr>
            <a:lvl3pPr marL="1037325" indent="0">
              <a:buNone/>
              <a:defRPr sz="2667"/>
            </a:lvl3pPr>
            <a:lvl4pPr marL="1555982" indent="0">
              <a:buNone/>
              <a:defRPr sz="2267"/>
            </a:lvl4pPr>
            <a:lvl5pPr marL="2074648" indent="0">
              <a:buNone/>
              <a:defRPr sz="2267"/>
            </a:lvl5pPr>
            <a:lvl6pPr marL="2593307" indent="0">
              <a:buNone/>
              <a:defRPr sz="2267"/>
            </a:lvl6pPr>
            <a:lvl7pPr marL="3111974" indent="0">
              <a:buNone/>
              <a:defRPr sz="2267"/>
            </a:lvl7pPr>
            <a:lvl8pPr marL="3630631" indent="0">
              <a:buNone/>
              <a:defRPr sz="2267"/>
            </a:lvl8pPr>
            <a:lvl9pPr marL="4149291" indent="0">
              <a:buNone/>
              <a:defRPr sz="2267"/>
            </a:lvl9pPr>
          </a:lstStyle>
          <a:p>
            <a:pPr lvl="0"/>
            <a:r>
              <a:rPr lang="en-GB" noProof="0" dirty="0"/>
              <a:t>Click icon to add picture</a:t>
            </a:r>
          </a:p>
        </p:txBody>
      </p:sp>
      <p:sp>
        <p:nvSpPr>
          <p:cNvPr id="4" name="Text Placeholder 3"/>
          <p:cNvSpPr>
            <a:spLocks noGrp="1"/>
          </p:cNvSpPr>
          <p:nvPr>
            <p:ph type="body" sz="half" idx="2"/>
          </p:nvPr>
        </p:nvSpPr>
        <p:spPr>
          <a:xfrm>
            <a:off x="2389717" y="5367358"/>
            <a:ext cx="7315200" cy="804863"/>
          </a:xfrm>
        </p:spPr>
        <p:txBody>
          <a:bodyPr/>
          <a:lstStyle>
            <a:lvl1pPr marL="0" indent="0">
              <a:buNone/>
              <a:defRPr sz="1600"/>
            </a:lvl1pPr>
            <a:lvl2pPr marL="518660" indent="0">
              <a:buNone/>
              <a:defRPr sz="1333"/>
            </a:lvl2pPr>
            <a:lvl3pPr marL="1037325" indent="0">
              <a:buNone/>
              <a:defRPr sz="1200"/>
            </a:lvl3pPr>
            <a:lvl4pPr marL="1555982" indent="0">
              <a:buNone/>
              <a:defRPr sz="1067"/>
            </a:lvl4pPr>
            <a:lvl5pPr marL="2074648" indent="0">
              <a:buNone/>
              <a:defRPr sz="1067"/>
            </a:lvl5pPr>
            <a:lvl6pPr marL="2593307" indent="0">
              <a:buNone/>
              <a:defRPr sz="1067"/>
            </a:lvl6pPr>
            <a:lvl7pPr marL="3111974" indent="0">
              <a:buNone/>
              <a:defRPr sz="1067"/>
            </a:lvl7pPr>
            <a:lvl8pPr marL="3630631" indent="0">
              <a:buNone/>
              <a:defRPr sz="1067"/>
            </a:lvl8pPr>
            <a:lvl9pPr marL="4149291" indent="0">
              <a:buNone/>
              <a:defRPr sz="1067"/>
            </a:lvl9pPr>
          </a:lstStyle>
          <a:p>
            <a:pPr lvl="0"/>
            <a:r>
              <a:rPr lang="en-GB"/>
              <a:t>Click to edit Master text styles</a:t>
            </a:r>
          </a:p>
        </p:txBody>
      </p:sp>
      <p:sp>
        <p:nvSpPr>
          <p:cNvPr id="5" name="Rectangle 4">
            <a:extLst>
              <a:ext uri="{FF2B5EF4-FFF2-40B4-BE49-F238E27FC236}">
                <a16:creationId xmlns:a16="http://schemas.microsoft.com/office/drawing/2014/main" id="{D3EA1283-B870-6448-BDF2-DEE8B76DACA7}"/>
              </a:ext>
            </a:extLst>
          </p:cNvPr>
          <p:cNvSpPr>
            <a:spLocks noGrp="1" noChangeArrowheads="1"/>
          </p:cNvSpPr>
          <p:nvPr>
            <p:ph type="dt" sz="half" idx="10"/>
          </p:nvPr>
        </p:nvSpPr>
        <p:spPr>
          <a:ln/>
        </p:spPr>
        <p:txBody>
          <a:bodyPr/>
          <a:lstStyle>
            <a:lvl1pPr>
              <a:defRPr/>
            </a:lvl1pPr>
          </a:lstStyle>
          <a:p>
            <a:pPr>
              <a:defRPr/>
            </a:pPr>
            <a:fld id="{EA7E4D18-EF63-4A9F-9C74-6D6F92B3302E}" type="datetime1">
              <a:rPr lang="en-GB" smtClean="0"/>
              <a:t>19/04/2023</a:t>
            </a:fld>
            <a:endParaRPr lang="en-US" dirty="0"/>
          </a:p>
        </p:txBody>
      </p:sp>
      <p:sp>
        <p:nvSpPr>
          <p:cNvPr id="6" name="Rectangle 5">
            <a:extLst>
              <a:ext uri="{FF2B5EF4-FFF2-40B4-BE49-F238E27FC236}">
                <a16:creationId xmlns:a16="http://schemas.microsoft.com/office/drawing/2014/main" id="{004AD215-3922-5F47-ADA9-2459DE2FC12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48A1C8D0-5B25-8245-AF3A-5C75492D851D}"/>
              </a:ext>
            </a:extLst>
          </p:cNvPr>
          <p:cNvSpPr>
            <a:spLocks noGrp="1" noChangeArrowheads="1"/>
          </p:cNvSpPr>
          <p:nvPr>
            <p:ph type="sldNum" sz="quarter" idx="12"/>
          </p:nvPr>
        </p:nvSpPr>
        <p:spPr>
          <a:ln/>
        </p:spPr>
        <p:txBody>
          <a:bodyPr/>
          <a:lstStyle>
            <a:lvl1pPr>
              <a:defRPr/>
            </a:lvl1pPr>
          </a:lstStyle>
          <a:p>
            <a:fld id="{E4A46385-BE23-014B-AB46-2F2FF6DA3BA7}" type="slidenum">
              <a:rPr lang="en-US" altLang="en-US"/>
              <a:pPr/>
              <a:t>‹#›</a:t>
            </a:fld>
            <a:endParaRPr lang="en-US" altLang="en-US" dirty="0"/>
          </a:p>
        </p:txBody>
      </p:sp>
    </p:spTree>
    <p:extLst>
      <p:ext uri="{BB962C8B-B14F-4D97-AF65-F5344CB8AC3E}">
        <p14:creationId xmlns:p14="http://schemas.microsoft.com/office/powerpoint/2010/main" val="14637535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D4BE0158-474D-A442-AC9B-D8AEE57B66FC}"/>
              </a:ext>
            </a:extLst>
          </p:cNvPr>
          <p:cNvSpPr>
            <a:spLocks noGrp="1" noChangeArrowheads="1"/>
          </p:cNvSpPr>
          <p:nvPr>
            <p:ph type="dt" sz="half" idx="10"/>
          </p:nvPr>
        </p:nvSpPr>
        <p:spPr>
          <a:ln/>
        </p:spPr>
        <p:txBody>
          <a:bodyPr/>
          <a:lstStyle>
            <a:lvl1pPr>
              <a:defRPr/>
            </a:lvl1pPr>
          </a:lstStyle>
          <a:p>
            <a:pPr>
              <a:defRPr/>
            </a:pPr>
            <a:fld id="{802993A0-45D1-48A1-B6C9-C1DA81FB5121}" type="datetime1">
              <a:rPr lang="en-GB" smtClean="0"/>
              <a:t>19/04/2023</a:t>
            </a:fld>
            <a:endParaRPr lang="en-US" dirty="0"/>
          </a:p>
        </p:txBody>
      </p:sp>
      <p:sp>
        <p:nvSpPr>
          <p:cNvPr id="5" name="Rectangle 5">
            <a:extLst>
              <a:ext uri="{FF2B5EF4-FFF2-40B4-BE49-F238E27FC236}">
                <a16:creationId xmlns:a16="http://schemas.microsoft.com/office/drawing/2014/main" id="{B275C8B2-3658-4A49-AC86-BEEC7E60D1FF}"/>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3DDD8846-E478-C241-B389-D46FE5A9FD52}"/>
              </a:ext>
            </a:extLst>
          </p:cNvPr>
          <p:cNvSpPr>
            <a:spLocks noGrp="1" noChangeArrowheads="1"/>
          </p:cNvSpPr>
          <p:nvPr>
            <p:ph type="sldNum" sz="quarter" idx="12"/>
          </p:nvPr>
        </p:nvSpPr>
        <p:spPr>
          <a:ln/>
        </p:spPr>
        <p:txBody>
          <a:bodyPr/>
          <a:lstStyle>
            <a:lvl1pPr>
              <a:defRPr/>
            </a:lvl1pPr>
          </a:lstStyle>
          <a:p>
            <a:fld id="{FD57ADF7-E2D9-2240-BE94-E13D2FD35ACF}" type="slidenum">
              <a:rPr lang="en-US" altLang="en-US"/>
              <a:pPr/>
              <a:t>‹#›</a:t>
            </a:fld>
            <a:endParaRPr lang="en-US" altLang="en-US" dirty="0"/>
          </a:p>
        </p:txBody>
      </p:sp>
    </p:spTree>
    <p:extLst>
      <p:ext uri="{BB962C8B-B14F-4D97-AF65-F5344CB8AC3E}">
        <p14:creationId xmlns:p14="http://schemas.microsoft.com/office/powerpoint/2010/main" val="10033125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AA10C557-8182-9049-9BE2-F50CE1DB39B8}"/>
              </a:ext>
            </a:extLst>
          </p:cNvPr>
          <p:cNvSpPr>
            <a:spLocks noGrp="1" noChangeArrowheads="1"/>
          </p:cNvSpPr>
          <p:nvPr>
            <p:ph type="dt" sz="half" idx="10"/>
          </p:nvPr>
        </p:nvSpPr>
        <p:spPr>
          <a:ln/>
        </p:spPr>
        <p:txBody>
          <a:bodyPr/>
          <a:lstStyle>
            <a:lvl1pPr>
              <a:defRPr/>
            </a:lvl1pPr>
          </a:lstStyle>
          <a:p>
            <a:pPr>
              <a:defRPr/>
            </a:pPr>
            <a:fld id="{BB51D4D0-A55C-4132-9488-795260296EEA}" type="datetime1">
              <a:rPr lang="en-GB" smtClean="0"/>
              <a:t>19/04/2023</a:t>
            </a:fld>
            <a:endParaRPr lang="en-US" dirty="0"/>
          </a:p>
        </p:txBody>
      </p:sp>
      <p:sp>
        <p:nvSpPr>
          <p:cNvPr id="5" name="Rectangle 5">
            <a:extLst>
              <a:ext uri="{FF2B5EF4-FFF2-40B4-BE49-F238E27FC236}">
                <a16:creationId xmlns:a16="http://schemas.microsoft.com/office/drawing/2014/main" id="{1405FC0F-2C75-3C4B-AFA4-AE81C69D440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0827F907-5AB2-ED4D-B97E-23C90F3F1109}"/>
              </a:ext>
            </a:extLst>
          </p:cNvPr>
          <p:cNvSpPr>
            <a:spLocks noGrp="1" noChangeArrowheads="1"/>
          </p:cNvSpPr>
          <p:nvPr>
            <p:ph type="sldNum" sz="quarter" idx="12"/>
          </p:nvPr>
        </p:nvSpPr>
        <p:spPr>
          <a:ln/>
        </p:spPr>
        <p:txBody>
          <a:bodyPr/>
          <a:lstStyle>
            <a:lvl1pPr>
              <a:defRPr/>
            </a:lvl1pPr>
          </a:lstStyle>
          <a:p>
            <a:fld id="{7F4DB4E6-5DD3-4A4D-BF24-A1770B6EB4E1}" type="slidenum">
              <a:rPr lang="en-US" altLang="en-US"/>
              <a:pPr/>
              <a:t>‹#›</a:t>
            </a:fld>
            <a:endParaRPr lang="en-US" altLang="en-US" dirty="0"/>
          </a:p>
        </p:txBody>
      </p:sp>
    </p:spTree>
    <p:extLst>
      <p:ext uri="{BB962C8B-B14F-4D97-AF65-F5344CB8AC3E}">
        <p14:creationId xmlns:p14="http://schemas.microsoft.com/office/powerpoint/2010/main" val="19363065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ENTERING SLIDE">
    <p:spTree>
      <p:nvGrpSpPr>
        <p:cNvPr id="1" name=""/>
        <p:cNvGrpSpPr/>
        <p:nvPr/>
      </p:nvGrpSpPr>
      <p:grpSpPr>
        <a:xfrm>
          <a:off x="0" y="0"/>
          <a:ext cx="0" cy="0"/>
          <a:chOff x="0" y="0"/>
          <a:chExt cx="0" cy="0"/>
        </a:xfrm>
      </p:grpSpPr>
      <p:pic>
        <p:nvPicPr>
          <p:cNvPr id="6" name="Picture 6"/>
          <p:cNvPicPr preferRelativeResize="0">
            <a:picLocks/>
          </p:cNvPicPr>
          <p:nvPr/>
        </p:nvPicPr>
        <p:blipFill>
          <a:blip r:embed="rId2">
            <a:extLst>
              <a:ext uri="{28A0092B-C50C-407E-A947-70E740481C1C}">
                <a14:useLocalDpi xmlns:a14="http://schemas.microsoft.com/office/drawing/2010/main"/>
              </a:ext>
            </a:extLst>
          </a:blip>
          <a:srcRect/>
          <a:stretch>
            <a:fillRect/>
          </a:stretch>
        </p:blipFill>
        <p:spPr bwMode="auto">
          <a:xfrm>
            <a:off x="2" y="2"/>
            <a:ext cx="12191999" cy="597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1" y="1828800"/>
            <a:ext cx="12192000" cy="2362200"/>
          </a:xfrm>
          <a:prstGeom prst="rect">
            <a:avLst/>
          </a:prstGeom>
          <a:solidFill>
            <a:schemeClr val="accent1"/>
          </a:solidFill>
          <a:ln>
            <a:noFill/>
          </a:ln>
          <a:effectLst>
            <a:outerShdw blurRad="40000" dist="23000" dir="5400000" rotWithShape="0">
              <a:srgbClr val="808080">
                <a:alpha val="34999"/>
              </a:srgbClr>
            </a:outerShdw>
          </a:effectLst>
        </p:spPr>
        <p:txBody>
          <a:bodyPr anchor="ctr"/>
          <a:lstStyle/>
          <a:p>
            <a:pPr algn="ctr">
              <a:defRPr/>
            </a:pPr>
            <a:endParaRPr lang="en-US" sz="1800" dirty="0">
              <a:solidFill>
                <a:schemeClr val="lt1"/>
              </a:solidFill>
              <a:latin typeface="+mn-lt"/>
              <a:ea typeface="+mn-ea"/>
            </a:endParaRPr>
          </a:p>
        </p:txBody>
      </p:sp>
      <p:sp>
        <p:nvSpPr>
          <p:cNvPr id="3" name="Subtitle 2"/>
          <p:cNvSpPr>
            <a:spLocks noGrp="1"/>
          </p:cNvSpPr>
          <p:nvPr>
            <p:ph type="subTitle" idx="1"/>
          </p:nvPr>
        </p:nvSpPr>
        <p:spPr>
          <a:xfrm>
            <a:off x="1016000" y="3505200"/>
            <a:ext cx="8534400" cy="685800"/>
          </a:xfrm>
        </p:spPr>
        <p:txBody>
          <a:bodyPr/>
          <a:lstStyle>
            <a:lvl1pPr marL="0" indent="0" algn="l">
              <a:buNone/>
              <a:defRPr sz="2400" baseline="0">
                <a:solidFill>
                  <a:schemeClr val="bg1"/>
                </a:solidFill>
                <a:latin typeface="Century Gothic" panose="020B05020202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Master subtitle style</a:t>
            </a:r>
            <a:endParaRPr lang="en-US" dirty="0"/>
          </a:p>
        </p:txBody>
      </p:sp>
      <p:sp>
        <p:nvSpPr>
          <p:cNvPr id="2" name="Title 1"/>
          <p:cNvSpPr>
            <a:spLocks noGrp="1"/>
          </p:cNvSpPr>
          <p:nvPr>
            <p:ph type="ctrTitle"/>
          </p:nvPr>
        </p:nvSpPr>
        <p:spPr>
          <a:xfrm>
            <a:off x="1016000" y="2057401"/>
            <a:ext cx="10363200" cy="1066800"/>
          </a:xfrm>
        </p:spPr>
        <p:txBody>
          <a:bodyPr/>
          <a:lstStyle>
            <a:lvl1pPr algn="l">
              <a:defRPr sz="3000" b="1" i="0" cap="all" baseline="0">
                <a:solidFill>
                  <a:schemeClr val="bg1"/>
                </a:solidFill>
                <a:latin typeface="+mn-lt"/>
              </a:defRPr>
            </a:lvl1pPr>
          </a:lstStyle>
          <a:p>
            <a:r>
              <a:rPr lang="en-GB"/>
              <a:t>Click to edit Master title style</a:t>
            </a:r>
            <a:endParaRPr lang="en-US" dirty="0"/>
          </a:p>
        </p:txBody>
      </p:sp>
      <p:sp>
        <p:nvSpPr>
          <p:cNvPr id="8" name="Date Placeholder 7">
            <a:extLst>
              <a:ext uri="{FF2B5EF4-FFF2-40B4-BE49-F238E27FC236}">
                <a16:creationId xmlns:a16="http://schemas.microsoft.com/office/drawing/2014/main" id="{E76C7AAD-2202-1741-99E7-2E2530882453}"/>
              </a:ext>
            </a:extLst>
          </p:cNvPr>
          <p:cNvSpPr>
            <a:spLocks noGrp="1"/>
          </p:cNvSpPr>
          <p:nvPr>
            <p:ph type="dt" sz="half" idx="10"/>
          </p:nvPr>
        </p:nvSpPr>
        <p:spPr/>
        <p:txBody>
          <a:bodyPr/>
          <a:lstStyle/>
          <a:p>
            <a:fld id="{10B9C0E3-9418-44C7-B82C-5D97923A8020}" type="datetime1">
              <a:rPr lang="en-GB" smtClean="0"/>
              <a:t>19/04/2023</a:t>
            </a:fld>
            <a:endParaRPr lang="en-GB" dirty="0"/>
          </a:p>
        </p:txBody>
      </p:sp>
      <p:sp>
        <p:nvSpPr>
          <p:cNvPr id="9" name="Footer Placeholder 8">
            <a:extLst>
              <a:ext uri="{FF2B5EF4-FFF2-40B4-BE49-F238E27FC236}">
                <a16:creationId xmlns:a16="http://schemas.microsoft.com/office/drawing/2014/main" id="{78535A6F-D3EC-2F41-A7FE-1091B1157F8A}"/>
              </a:ext>
            </a:extLst>
          </p:cNvPr>
          <p:cNvSpPr>
            <a:spLocks noGrp="1"/>
          </p:cNvSpPr>
          <p:nvPr>
            <p:ph type="ftr" sz="quarter" idx="11"/>
          </p:nvPr>
        </p:nvSpPr>
        <p:spPr/>
        <p:txBody>
          <a:bodyPr/>
          <a:lstStyle/>
          <a:p>
            <a:endParaRPr lang="en-GB" dirty="0"/>
          </a:p>
        </p:txBody>
      </p:sp>
      <p:sp>
        <p:nvSpPr>
          <p:cNvPr id="10" name="Slide Number Placeholder 9">
            <a:extLst>
              <a:ext uri="{FF2B5EF4-FFF2-40B4-BE49-F238E27FC236}">
                <a16:creationId xmlns:a16="http://schemas.microsoft.com/office/drawing/2014/main" id="{81C07BEE-47BD-3A4D-AF47-983DB691DE35}"/>
              </a:ext>
            </a:extLst>
          </p:cNvPr>
          <p:cNvSpPr>
            <a:spLocks noGrp="1"/>
          </p:cNvSpPr>
          <p:nvPr>
            <p:ph type="sldNum" sz="quarter" idx="12"/>
          </p:nvPr>
        </p:nvSpPr>
        <p:spPr/>
        <p:txBody>
          <a:bodyPr/>
          <a:lstStyle/>
          <a:p>
            <a:fld id="{802769DE-F7CE-814B-9DFA-295FC103F84D}" type="slidenum">
              <a:rPr lang="en-GB" smtClean="0"/>
              <a:t>‹#›</a:t>
            </a:fld>
            <a:endParaRPr lang="en-GB" dirty="0"/>
          </a:p>
        </p:txBody>
      </p:sp>
    </p:spTree>
    <p:extLst>
      <p:ext uri="{BB962C8B-B14F-4D97-AF65-F5344CB8AC3E}">
        <p14:creationId xmlns:p14="http://schemas.microsoft.com/office/powerpoint/2010/main" val="5344096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GB"/>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Slide Number Placeholder 1"/>
          <p:cNvSpPr>
            <a:spLocks noGrp="1"/>
          </p:cNvSpPr>
          <p:nvPr>
            <p:ph type="sldNum" sz="quarter" idx="10"/>
          </p:nvPr>
        </p:nvSpPr>
        <p:spPr/>
        <p:txBody>
          <a:bodyPr/>
          <a:lstStyle>
            <a:lvl1pPr>
              <a:defRPr/>
            </a:lvl1pPr>
          </a:lstStyle>
          <a:p>
            <a:fld id="{F769E269-C355-A44F-80F2-629E7868D3DD}" type="slidenum">
              <a:rPr lang="en-US" altLang="en-US" smtClean="0"/>
              <a:pPr/>
              <a:t>‹#›</a:t>
            </a:fld>
            <a:endParaRPr lang="en-US" alt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fld id="{5ECE371B-0FD5-454E-8229-7B4A459F348C}" type="datetime1">
              <a:rPr lang="en-GB" altLang="en-US" smtClean="0"/>
              <a:t>19/04/2023</a:t>
            </a:fld>
            <a:endParaRPr lang="en-US" altLang="en-US" dirty="0"/>
          </a:p>
        </p:txBody>
      </p:sp>
    </p:spTree>
    <p:extLst>
      <p:ext uri="{BB962C8B-B14F-4D97-AF65-F5344CB8AC3E}">
        <p14:creationId xmlns:p14="http://schemas.microsoft.com/office/powerpoint/2010/main" val="36104995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7504" y="0"/>
            <a:ext cx="12192000" cy="5867400"/>
          </a:xfrm>
        </p:spPr>
        <p:txBody>
          <a:bodyPr/>
          <a:lstStyle>
            <a:lvl1pPr marL="0" indent="0">
              <a:buNone/>
              <a:defRPr sz="3200"/>
            </a:lvl1pPr>
          </a:lstStyle>
          <a:p>
            <a:pPr lvl="0"/>
            <a:r>
              <a:rPr lang="en-GB" noProof="0" dirty="0"/>
              <a:t>Click icon to add picture</a:t>
            </a:r>
            <a:endParaRPr lang="en-US" noProof="0" dirty="0"/>
          </a:p>
        </p:txBody>
      </p:sp>
      <p:sp>
        <p:nvSpPr>
          <p:cNvPr id="7" name="Title 6"/>
          <p:cNvSpPr>
            <a:spLocks noGrp="1"/>
          </p:cNvSpPr>
          <p:nvPr>
            <p:ph type="title"/>
          </p:nvPr>
        </p:nvSpPr>
        <p:spPr>
          <a:xfrm>
            <a:off x="978496" y="4038600"/>
            <a:ext cx="5320704" cy="762000"/>
          </a:xfrm>
          <a:solidFill>
            <a:srgbClr val="216331"/>
          </a:solidFill>
        </p:spPr>
        <p:txBody>
          <a:bodyPr/>
          <a:lstStyle>
            <a:lvl1pPr algn="l">
              <a:defRPr sz="2800" cap="all" baseline="0">
                <a:solidFill>
                  <a:schemeClr val="bg1"/>
                </a:solidFill>
              </a:defRPr>
            </a:lvl1pPr>
          </a:lstStyle>
          <a:p>
            <a:r>
              <a:rPr lang="en-GB"/>
              <a:t>Click to edit Master title style</a:t>
            </a:r>
            <a:endParaRPr lang="en-US" dirty="0"/>
          </a:p>
        </p:txBody>
      </p:sp>
      <p:sp>
        <p:nvSpPr>
          <p:cNvPr id="3" name="Text Placeholder 2"/>
          <p:cNvSpPr>
            <a:spLocks noGrp="1"/>
          </p:cNvSpPr>
          <p:nvPr>
            <p:ph type="body" idx="1"/>
          </p:nvPr>
        </p:nvSpPr>
        <p:spPr>
          <a:xfrm>
            <a:off x="978496" y="4648200"/>
            <a:ext cx="5320704" cy="381000"/>
          </a:xfrm>
          <a:solidFill>
            <a:srgbClr val="216331"/>
          </a:solidFill>
        </p:spPr>
        <p:txBody>
          <a:bodyPr anchor="b"/>
          <a:lstStyle>
            <a:lvl1pPr marL="0" indent="0">
              <a:buNone/>
              <a:defRPr sz="2000">
                <a:solidFill>
                  <a:schemeClr val="bg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GB"/>
              <a:t>Click to edit Master text styles</a:t>
            </a:r>
          </a:p>
        </p:txBody>
      </p:sp>
      <p:sp>
        <p:nvSpPr>
          <p:cNvPr id="5" name="Slide Number Placeholder 1"/>
          <p:cNvSpPr>
            <a:spLocks noGrp="1"/>
          </p:cNvSpPr>
          <p:nvPr>
            <p:ph type="sldNum" sz="quarter" idx="11"/>
          </p:nvPr>
        </p:nvSpPr>
        <p:spPr/>
        <p:txBody>
          <a:bodyPr/>
          <a:lstStyle>
            <a:lvl1pPr>
              <a:defRPr/>
            </a:lvl1pPr>
          </a:lstStyle>
          <a:p>
            <a:fld id="{08FDD150-0367-3747-8295-DCE53869A53C}" type="slidenum">
              <a:rPr lang="en-US" altLang="en-US" smtClean="0"/>
              <a:pPr/>
              <a:t>‹#›</a:t>
            </a:fld>
            <a:endParaRPr lang="en-US" altLang="en-US" dirty="0"/>
          </a:p>
        </p:txBody>
      </p:sp>
      <p:sp>
        <p:nvSpPr>
          <p:cNvPr id="8" name="Footer Placeholder 2"/>
          <p:cNvSpPr>
            <a:spLocks noGrp="1"/>
          </p:cNvSpPr>
          <p:nvPr>
            <p:ph type="ftr" sz="quarter" idx="12"/>
          </p:nvPr>
        </p:nvSpPr>
        <p:spPr/>
        <p:txBody>
          <a:bodyPr/>
          <a:lstStyle>
            <a:lvl1pPr>
              <a:defRPr/>
            </a:lvl1pPr>
          </a:lstStyle>
          <a:p>
            <a:pPr>
              <a:defRPr/>
            </a:pPr>
            <a:endParaRPr lang="en-US" dirty="0"/>
          </a:p>
        </p:txBody>
      </p:sp>
      <p:sp>
        <p:nvSpPr>
          <p:cNvPr id="9" name="Date Placeholder 3"/>
          <p:cNvSpPr>
            <a:spLocks noGrp="1"/>
          </p:cNvSpPr>
          <p:nvPr>
            <p:ph type="dt" sz="half" idx="13"/>
          </p:nvPr>
        </p:nvSpPr>
        <p:spPr/>
        <p:txBody>
          <a:bodyPr/>
          <a:lstStyle>
            <a:lvl1pPr>
              <a:defRPr/>
            </a:lvl1pPr>
          </a:lstStyle>
          <a:p>
            <a:pPr>
              <a:defRPr/>
            </a:pPr>
            <a:fld id="{F945E2E9-1061-4F94-AC4D-66F4E5C44709}" type="datetime1">
              <a:rPr lang="en-GB" altLang="en-US" smtClean="0"/>
              <a:t>19/04/2023</a:t>
            </a:fld>
            <a:endParaRPr lang="en-US" altLang="en-US" dirty="0"/>
          </a:p>
        </p:txBody>
      </p:sp>
    </p:spTree>
    <p:extLst>
      <p:ext uri="{BB962C8B-B14F-4D97-AF65-F5344CB8AC3E}">
        <p14:creationId xmlns:p14="http://schemas.microsoft.com/office/powerpoint/2010/main" val="10252498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5B3B54B-A6AD-244D-BD40-C74378A0EA9A}" type="slidenum">
              <a:rPr lang="en-US" altLang="en-US" smtClean="0"/>
              <a:pPr/>
              <a:t>‹#›</a:t>
            </a:fld>
            <a:endParaRPr lang="en-US" alt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Date Placeholder 3"/>
          <p:cNvSpPr>
            <a:spLocks noGrp="1"/>
          </p:cNvSpPr>
          <p:nvPr>
            <p:ph type="dt" sz="half" idx="12"/>
          </p:nvPr>
        </p:nvSpPr>
        <p:spPr/>
        <p:txBody>
          <a:bodyPr/>
          <a:lstStyle>
            <a:lvl1pPr>
              <a:defRPr/>
            </a:lvl1pPr>
          </a:lstStyle>
          <a:p>
            <a:pPr>
              <a:defRPr/>
            </a:pPr>
            <a:fld id="{97CC0F5A-9833-477A-9E4E-75A2A372151D}" type="datetime1">
              <a:rPr lang="en-GB" altLang="en-US" smtClean="0"/>
              <a:t>19/04/2023</a:t>
            </a:fld>
            <a:endParaRPr lang="en-US" altLang="en-US" dirty="0"/>
          </a:p>
        </p:txBody>
      </p:sp>
    </p:spTree>
    <p:extLst>
      <p:ext uri="{BB962C8B-B14F-4D97-AF65-F5344CB8AC3E}">
        <p14:creationId xmlns:p14="http://schemas.microsoft.com/office/powerpoint/2010/main" val="3548250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7.jpe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9BB7054-05AC-3F4E-B234-09D425DA36F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dirty="0"/>
              <a:t>Click to edit Master title style</a:t>
            </a:r>
            <a:endParaRPr lang="en-US" altLang="en-US" dirty="0"/>
          </a:p>
        </p:txBody>
      </p:sp>
      <p:sp>
        <p:nvSpPr>
          <p:cNvPr id="1027" name="Text Placeholder 2">
            <a:extLst>
              <a:ext uri="{FF2B5EF4-FFF2-40B4-BE49-F238E27FC236}">
                <a16:creationId xmlns:a16="http://schemas.microsoft.com/office/drawing/2014/main" id="{C079519B-4111-064B-94D6-4F86ECD4F9BE}"/>
              </a:ext>
            </a:extLst>
          </p:cNvPr>
          <p:cNvSpPr>
            <a:spLocks noGrp="1"/>
          </p:cNvSpPr>
          <p:nvPr>
            <p:ph type="body" idx="1"/>
          </p:nvPr>
        </p:nvSpPr>
        <p:spPr bwMode="auto">
          <a:xfrm>
            <a:off x="609600" y="1600200"/>
            <a:ext cx="1097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endParaRPr lang="en-US" altLang="en-US" dirty="0"/>
          </a:p>
        </p:txBody>
      </p:sp>
      <p:sp>
        <p:nvSpPr>
          <p:cNvPr id="2" name="Slide Number Placeholder 1">
            <a:extLst>
              <a:ext uri="{FF2B5EF4-FFF2-40B4-BE49-F238E27FC236}">
                <a16:creationId xmlns:a16="http://schemas.microsoft.com/office/drawing/2014/main" id="{E43F7B22-6779-9F4D-815B-9FCEF898CCAD}"/>
              </a:ext>
            </a:extLst>
          </p:cNvPr>
          <p:cNvSpPr>
            <a:spLocks noGrp="1"/>
          </p:cNvSpPr>
          <p:nvPr>
            <p:ph type="sldNum" sz="quarter" idx="4"/>
          </p:nvPr>
        </p:nvSpPr>
        <p:spPr>
          <a:xfrm>
            <a:off x="9042401" y="6569076"/>
            <a:ext cx="258656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smtClean="0">
                <a:solidFill>
                  <a:srgbClr val="898989"/>
                </a:solidFill>
              </a:defRPr>
            </a:lvl1pPr>
          </a:lstStyle>
          <a:p>
            <a:fld id="{07477324-DFD1-2248-8733-B36E37F5C7EC}" type="slidenum">
              <a:rPr lang="en-GB" smtClean="0"/>
              <a:t>‹#›</a:t>
            </a:fld>
            <a:endParaRPr lang="en-GB" dirty="0"/>
          </a:p>
        </p:txBody>
      </p:sp>
      <p:sp>
        <p:nvSpPr>
          <p:cNvPr id="3" name="Footer Placeholder 2">
            <a:extLst>
              <a:ext uri="{FF2B5EF4-FFF2-40B4-BE49-F238E27FC236}">
                <a16:creationId xmlns:a16="http://schemas.microsoft.com/office/drawing/2014/main" id="{94E8ECC4-A080-D14F-BC84-3160CEA4AE01}"/>
              </a:ext>
            </a:extLst>
          </p:cNvPr>
          <p:cNvSpPr>
            <a:spLocks noGrp="1"/>
          </p:cNvSpPr>
          <p:nvPr>
            <p:ph type="ftr" sz="quarter" idx="3"/>
          </p:nvPr>
        </p:nvSpPr>
        <p:spPr>
          <a:xfrm>
            <a:off x="4775200" y="6569076"/>
            <a:ext cx="3860800" cy="365125"/>
          </a:xfrm>
          <a:prstGeom prst="rect">
            <a:avLst/>
          </a:prstGeom>
        </p:spPr>
        <p:txBody>
          <a:bodyPr vert="horz" lIns="91440" tIns="45720" rIns="91440" bIns="45720" rtlCol="0" anchor="ctr"/>
          <a:lstStyle>
            <a:lvl1pPr algn="ctr" eaLnBrk="1" hangingPunct="1">
              <a:defRPr sz="800" dirty="0">
                <a:solidFill>
                  <a:schemeClr val="tx1">
                    <a:tint val="75000"/>
                  </a:schemeClr>
                </a:solidFill>
                <a:latin typeface="Arial" charset="0"/>
                <a:ea typeface="ＭＳ Ｐゴシック" charset="0"/>
                <a:cs typeface="ＭＳ Ｐゴシック" charset="0"/>
              </a:defRPr>
            </a:lvl1pPr>
          </a:lstStyle>
          <a:p>
            <a:endParaRPr lang="en-GB" dirty="0"/>
          </a:p>
        </p:txBody>
      </p:sp>
      <p:sp>
        <p:nvSpPr>
          <p:cNvPr id="4" name="Date Placeholder 3">
            <a:extLst>
              <a:ext uri="{FF2B5EF4-FFF2-40B4-BE49-F238E27FC236}">
                <a16:creationId xmlns:a16="http://schemas.microsoft.com/office/drawing/2014/main" id="{D13A9FC8-1B21-FD44-9D97-93E6C3AF7DEC}"/>
              </a:ext>
            </a:extLst>
          </p:cNvPr>
          <p:cNvSpPr>
            <a:spLocks noGrp="1"/>
          </p:cNvSpPr>
          <p:nvPr>
            <p:ph type="dt" sz="half" idx="2"/>
          </p:nvPr>
        </p:nvSpPr>
        <p:spPr>
          <a:xfrm>
            <a:off x="1117600" y="655320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smtClean="0">
                <a:solidFill>
                  <a:srgbClr val="898989"/>
                </a:solidFill>
              </a:defRPr>
            </a:lvl1pPr>
          </a:lstStyle>
          <a:p>
            <a:fld id="{2898E103-D7D8-4122-8347-02CF3B5C9709}" type="datetime1">
              <a:rPr lang="en-GB" smtClean="0"/>
              <a:t>19/04/2023</a:t>
            </a:fld>
            <a:endParaRPr lang="en-GB" dirty="0"/>
          </a:p>
        </p:txBody>
      </p:sp>
      <p:sp>
        <p:nvSpPr>
          <p:cNvPr id="1031" name="TextBox 4">
            <a:extLst>
              <a:ext uri="{FF2B5EF4-FFF2-40B4-BE49-F238E27FC236}">
                <a16:creationId xmlns:a16="http://schemas.microsoft.com/office/drawing/2014/main" id="{2FDAB3B4-3A8F-D64C-9679-E0BFEB0C2F1B}"/>
              </a:ext>
            </a:extLst>
          </p:cNvPr>
          <p:cNvSpPr txBox="1">
            <a:spLocks noChangeArrowheads="1"/>
          </p:cNvSpPr>
          <p:nvPr/>
        </p:nvSpPr>
        <p:spPr bwMode="auto">
          <a:xfrm>
            <a:off x="853018" y="6326188"/>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400" dirty="0"/>
          </a:p>
        </p:txBody>
      </p:sp>
      <p:pic>
        <p:nvPicPr>
          <p:cNvPr id="1032" name="Picture 6">
            <a:extLst>
              <a:ext uri="{FF2B5EF4-FFF2-40B4-BE49-F238E27FC236}">
                <a16:creationId xmlns:a16="http://schemas.microsoft.com/office/drawing/2014/main" id="{BDE30EF0-FAA1-BA4A-9CA6-AA256D53687A}"/>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5862638"/>
            <a:ext cx="12192000" cy="690562"/>
          </a:xfrm>
          <a:prstGeom prst="rect">
            <a:avLst/>
          </a:prstGeom>
          <a:blipFill dpi="0" rotWithShape="0">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0933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8" r:id="rId6"/>
  </p:sldLayoutIdLst>
  <p:transition spd="med">
    <p:fade/>
  </p:transition>
  <p:hf hdr="0" dt="0"/>
  <p:txStyles>
    <p:titleStyle>
      <a:lvl1pPr algn="ctr" defTabSz="457200" rtl="0" eaLnBrk="1" fontAlgn="base" hangingPunct="1">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Century Gothic" panose="020B0502020202020204" pitchFamily="34" charset="0"/>
          <a:ea typeface="ＭＳ Ｐゴシック" pitchFamily="-108" charset="-128"/>
          <a:cs typeface="Century Gothic" panose="020B0502020202020204" pitchFamily="34"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Century Gothic" panose="020B0502020202020204" pitchFamily="34" charset="0"/>
          <a:ea typeface="ＭＳ Ｐゴシック" pitchFamily="-108"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Century Gothic" panose="020B0502020202020204" pitchFamily="34" charset="0"/>
          <a:ea typeface="ＭＳ Ｐゴシック" pitchFamily="-108"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Century Gothic" panose="020B0502020202020204" pitchFamily="34" charset="0"/>
          <a:ea typeface="ＭＳ Ｐゴシック" pitchFamily="-108"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Century Gothic" panose="020B0502020202020204" pitchFamily="34" charset="0"/>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14819" y="5713415"/>
            <a:ext cx="1217718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ZA" dirty="0"/>
          </a:p>
        </p:txBody>
      </p:sp>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2" name="Slide Number Placeholder 1"/>
          <p:cNvSpPr>
            <a:spLocks noGrp="1"/>
          </p:cNvSpPr>
          <p:nvPr>
            <p:ph type="sldNum" sz="quarter" idx="4"/>
          </p:nvPr>
        </p:nvSpPr>
        <p:spPr>
          <a:xfrm>
            <a:off x="8026400" y="6569076"/>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898989"/>
                </a:solidFill>
              </a:defRPr>
            </a:lvl1pPr>
          </a:lstStyle>
          <a:p>
            <a:fld id="{8EDC2525-D5A5-BC4C-8583-28AEE38A4972}" type="slidenum">
              <a:rPr lang="en-US" altLang="en-US" smtClean="0"/>
              <a:pPr/>
              <a:t>‹#›</a:t>
            </a:fld>
            <a:fld id="{E6498BBB-CBFE-DE43-AEE7-186473A9711E}" type="slidenum">
              <a:rPr lang="en-US" altLang="en-US" smtClean="0"/>
              <a:pPr/>
              <a:t>‹#›</a:t>
            </a:fld>
            <a:endParaRPr lang="en-US" altLang="en-US" dirty="0"/>
          </a:p>
        </p:txBody>
      </p:sp>
      <p:sp>
        <p:nvSpPr>
          <p:cNvPr id="3" name="Footer Placeholder 2"/>
          <p:cNvSpPr>
            <a:spLocks noGrp="1"/>
          </p:cNvSpPr>
          <p:nvPr>
            <p:ph type="ftr" sz="quarter" idx="3"/>
          </p:nvPr>
        </p:nvSpPr>
        <p:spPr>
          <a:xfrm>
            <a:off x="4165600" y="6569076"/>
            <a:ext cx="3860800" cy="365125"/>
          </a:xfrm>
          <a:prstGeom prst="rect">
            <a:avLst/>
          </a:prstGeom>
        </p:spPr>
        <p:txBody>
          <a:bodyPr vert="horz" lIns="91440" tIns="45720" rIns="91440" bIns="45720" rtlCol="0" anchor="ctr"/>
          <a:lstStyle>
            <a:lvl1pPr algn="ctr">
              <a:defRPr sz="800">
                <a:solidFill>
                  <a:schemeClr val="tx1">
                    <a:tint val="75000"/>
                  </a:schemeClr>
                </a:solidFill>
                <a:latin typeface="Arial" charset="0"/>
                <a:ea typeface="ＭＳ Ｐゴシック" charset="0"/>
                <a:cs typeface="ＭＳ Ｐゴシック" charset="0"/>
              </a:defRPr>
            </a:lvl1pPr>
          </a:lstStyle>
          <a:p>
            <a:pPr>
              <a:defRPr/>
            </a:pPr>
            <a:endParaRPr lang="en-US" dirty="0"/>
          </a:p>
        </p:txBody>
      </p:sp>
      <p:sp>
        <p:nvSpPr>
          <p:cNvPr id="4" name="Date Placeholder 3"/>
          <p:cNvSpPr>
            <a:spLocks noGrp="1"/>
          </p:cNvSpPr>
          <p:nvPr>
            <p:ph type="dt" sz="half" idx="2"/>
          </p:nvPr>
        </p:nvSpPr>
        <p:spPr>
          <a:xfrm>
            <a:off x="1117600" y="6553202"/>
            <a:ext cx="28448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898989"/>
                </a:solidFill>
              </a:defRPr>
            </a:lvl1pPr>
          </a:lstStyle>
          <a:p>
            <a:pPr>
              <a:defRPr/>
            </a:pPr>
            <a:fld id="{CA4ECDE4-8AEB-4053-98F6-A5E1A90FF50F}" type="datetime1">
              <a:rPr lang="en-GB" smtClean="0"/>
              <a:t>19/04/2023</a:t>
            </a:fld>
            <a:endParaRPr lang="en-US" sz="1867" dirty="0">
              <a:solidFill>
                <a:schemeClr val="tx2"/>
              </a:solidFill>
            </a:endParaRPr>
          </a:p>
        </p:txBody>
      </p:sp>
    </p:spTree>
    <p:extLst>
      <p:ext uri="{BB962C8B-B14F-4D97-AF65-F5344CB8AC3E}">
        <p14:creationId xmlns:p14="http://schemas.microsoft.com/office/powerpoint/2010/main" val="419944575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hdr="0" dt="0"/>
  <p:txStyles>
    <p:titleStyle>
      <a:lvl1pPr algn="ctr" defTabSz="457189" rtl="0" eaLnBrk="1" fontAlgn="base" hangingPunct="1">
        <a:spcBef>
          <a:spcPct val="0"/>
        </a:spcBef>
        <a:spcAft>
          <a:spcPct val="0"/>
        </a:spcAft>
        <a:defRPr sz="4400" kern="1200">
          <a:solidFill>
            <a:schemeClr val="tx1"/>
          </a:solidFill>
          <a:latin typeface="+mj-lt"/>
          <a:ea typeface="ＭＳ Ｐゴシック" pitchFamily="-108" charset="-128"/>
          <a:cs typeface="ＭＳ Ｐゴシック" pitchFamily="-108" charset="-128"/>
        </a:defRPr>
      </a:lvl1pPr>
      <a:lvl2pPr algn="ctr" defTabSz="457189"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189"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189"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189"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189" algn="ctr" defTabSz="457189"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377" algn="ctr" defTabSz="457189"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566" algn="ctr" defTabSz="457189"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754" algn="ctr" defTabSz="457189"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891" indent="-342891" algn="l" defTabSz="457189"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08" charset="-128"/>
          <a:cs typeface="ＭＳ Ｐゴシック" pitchFamily="-108" charset="-128"/>
        </a:defRPr>
      </a:lvl1pPr>
      <a:lvl2pPr marL="742932" indent="-285744" algn="l" defTabSz="457189"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08" charset="-128"/>
          <a:cs typeface="+mn-cs"/>
        </a:defRPr>
      </a:lvl2pPr>
      <a:lvl3pPr marL="1142971" indent="-228594" algn="l" defTabSz="457189"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8" charset="-128"/>
          <a:cs typeface="+mn-cs"/>
        </a:defRPr>
      </a:lvl3pPr>
      <a:lvl4pPr marL="1600160" indent="-228594" algn="l" defTabSz="457189"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8" charset="-128"/>
          <a:cs typeface="+mn-cs"/>
        </a:defRPr>
      </a:lvl4pPr>
      <a:lvl5pPr marL="2057349" indent="-228594" algn="l" defTabSz="457189"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8"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89C386-D043-2746-917D-1F1932F31B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BEBCC769-F897-E948-9E99-FB52142B8FE8}"/>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B069223-2EED-4941-AC04-C8FAB7D38AC1}"/>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2EFAE4-3EFD-4642-A59E-B0E0C287D82B}" type="datetime1">
              <a:rPr lang="en-GB" smtClean="0"/>
              <a:t>19/04/2023</a:t>
            </a:fld>
            <a:endParaRPr lang="en-GB" dirty="0"/>
          </a:p>
        </p:txBody>
      </p:sp>
      <p:sp>
        <p:nvSpPr>
          <p:cNvPr id="5" name="Footer Placeholder 4">
            <a:extLst>
              <a:ext uri="{FF2B5EF4-FFF2-40B4-BE49-F238E27FC236}">
                <a16:creationId xmlns:a16="http://schemas.microsoft.com/office/drawing/2014/main" id="{7BD676C1-2E1D-774A-9BEF-5B3B58791F0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07141C8B-051C-9740-B1F0-A569DE20D09C}"/>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B657C2-8157-5A4F-8E7E-3C8E3FF4034C}" type="slidenum">
              <a:rPr lang="en-GB" smtClean="0"/>
              <a:t>‹#›</a:t>
            </a:fld>
            <a:endParaRPr lang="en-GB" dirty="0"/>
          </a:p>
        </p:txBody>
      </p:sp>
    </p:spTree>
    <p:extLst>
      <p:ext uri="{BB962C8B-B14F-4D97-AF65-F5344CB8AC3E}">
        <p14:creationId xmlns:p14="http://schemas.microsoft.com/office/powerpoint/2010/main" val="167657577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14">
            <a:extLst>
              <a:ext uri="{28A0092B-C50C-407E-A947-70E740481C1C}">
                <a14:useLocalDpi xmlns:a14="http://schemas.microsoft.com/office/drawing/2010/main"/>
              </a:ext>
            </a:extLst>
          </a:blip>
          <a:srcRect/>
          <a:stretch>
            <a:fillRect/>
          </a:stretch>
        </p:blipFill>
        <p:spPr bwMode="auto">
          <a:xfrm>
            <a:off x="14819" y="5713415"/>
            <a:ext cx="1217718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ZA" dirty="0"/>
          </a:p>
        </p:txBody>
      </p:sp>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2" name="Slide Number Placeholder 1"/>
          <p:cNvSpPr>
            <a:spLocks noGrp="1"/>
          </p:cNvSpPr>
          <p:nvPr>
            <p:ph type="sldNum" sz="quarter" idx="4"/>
          </p:nvPr>
        </p:nvSpPr>
        <p:spPr>
          <a:xfrm>
            <a:off x="8026400" y="6569076"/>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898989"/>
                </a:solidFill>
              </a:defRPr>
            </a:lvl1pPr>
          </a:lstStyle>
          <a:p>
            <a:fld id="{C242FC84-7891-F740-B8A1-EC98BEFAEA4C}" type="slidenum">
              <a:rPr lang="en-GB" smtClean="0"/>
              <a:t>‹#›</a:t>
            </a:fld>
            <a:endParaRPr lang="en-GB" dirty="0"/>
          </a:p>
        </p:txBody>
      </p:sp>
      <p:sp>
        <p:nvSpPr>
          <p:cNvPr id="3" name="Footer Placeholder 2"/>
          <p:cNvSpPr>
            <a:spLocks noGrp="1"/>
          </p:cNvSpPr>
          <p:nvPr>
            <p:ph type="ftr" sz="quarter" idx="3"/>
          </p:nvPr>
        </p:nvSpPr>
        <p:spPr>
          <a:xfrm>
            <a:off x="4165600" y="6569076"/>
            <a:ext cx="3860800" cy="365125"/>
          </a:xfrm>
          <a:prstGeom prst="rect">
            <a:avLst/>
          </a:prstGeom>
        </p:spPr>
        <p:txBody>
          <a:bodyPr vert="horz" lIns="91440" tIns="45720" rIns="91440" bIns="45720" rtlCol="0" anchor="ctr"/>
          <a:lstStyle>
            <a:lvl1pPr algn="ctr">
              <a:defRPr sz="800">
                <a:solidFill>
                  <a:schemeClr val="tx1">
                    <a:tint val="75000"/>
                  </a:schemeClr>
                </a:solidFill>
                <a:latin typeface="Arial" charset="0"/>
                <a:ea typeface="ＭＳ Ｐゴシック" charset="0"/>
                <a:cs typeface="ＭＳ Ｐゴシック" charset="0"/>
              </a:defRPr>
            </a:lvl1pPr>
          </a:lstStyle>
          <a:p>
            <a:endParaRPr lang="en-GB" dirty="0"/>
          </a:p>
        </p:txBody>
      </p:sp>
      <p:sp>
        <p:nvSpPr>
          <p:cNvPr id="4" name="Date Placeholder 3"/>
          <p:cNvSpPr>
            <a:spLocks noGrp="1"/>
          </p:cNvSpPr>
          <p:nvPr>
            <p:ph type="dt" sz="half" idx="2"/>
          </p:nvPr>
        </p:nvSpPr>
        <p:spPr>
          <a:xfrm>
            <a:off x="1117600" y="6553202"/>
            <a:ext cx="28448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898989"/>
                </a:solidFill>
              </a:defRPr>
            </a:lvl1pPr>
          </a:lstStyle>
          <a:p>
            <a:fld id="{EDDB91F1-0FC0-4E0D-BF66-7B6F3280E4A9}" type="datetime1">
              <a:rPr lang="en-GB" smtClean="0"/>
              <a:t>19/04/2023</a:t>
            </a:fld>
            <a:endParaRPr lang="en-GB" dirty="0"/>
          </a:p>
        </p:txBody>
      </p:sp>
    </p:spTree>
    <p:extLst>
      <p:ext uri="{BB962C8B-B14F-4D97-AF65-F5344CB8AC3E}">
        <p14:creationId xmlns:p14="http://schemas.microsoft.com/office/powerpoint/2010/main" val="253701010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789" r:id="rId12"/>
  </p:sldLayoutIdLst>
  <p:hf hdr="0" dt="0"/>
  <p:txStyles>
    <p:titleStyle>
      <a:lvl1pPr algn="ctr" defTabSz="457189" rtl="0" eaLnBrk="1" fontAlgn="base" hangingPunct="1">
        <a:spcBef>
          <a:spcPct val="0"/>
        </a:spcBef>
        <a:spcAft>
          <a:spcPct val="0"/>
        </a:spcAft>
        <a:defRPr sz="4400" kern="1200">
          <a:solidFill>
            <a:schemeClr val="tx1"/>
          </a:solidFill>
          <a:latin typeface="+mj-lt"/>
          <a:ea typeface="ＭＳ Ｐゴシック" pitchFamily="-108" charset="-128"/>
          <a:cs typeface="ＭＳ Ｐゴシック" pitchFamily="-108" charset="-128"/>
        </a:defRPr>
      </a:lvl1pPr>
      <a:lvl2pPr algn="ctr" defTabSz="457189"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189"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189"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189"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189" algn="ctr" defTabSz="457189"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377" algn="ctr" defTabSz="457189"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566" algn="ctr" defTabSz="457189"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754" algn="ctr" defTabSz="457189"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891" indent="-342891" algn="l" defTabSz="457189"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08" charset="-128"/>
          <a:cs typeface="ＭＳ Ｐゴシック" pitchFamily="-108" charset="-128"/>
        </a:defRPr>
      </a:lvl1pPr>
      <a:lvl2pPr marL="742932" indent="-285744" algn="l" defTabSz="457189"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08" charset="-128"/>
          <a:cs typeface="+mn-cs"/>
        </a:defRPr>
      </a:lvl2pPr>
      <a:lvl3pPr marL="1142971" indent="-228594" algn="l" defTabSz="457189"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8" charset="-128"/>
          <a:cs typeface="+mn-cs"/>
        </a:defRPr>
      </a:lvl3pPr>
      <a:lvl4pPr marL="1600160" indent="-228594" algn="l" defTabSz="457189"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8" charset="-128"/>
          <a:cs typeface="+mn-cs"/>
        </a:defRPr>
      </a:lvl4pPr>
      <a:lvl5pPr marL="2057349" indent="-228594" algn="l" defTabSz="457189"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8"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CE48B6-2196-F647-A549-3628E06CD9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957482A5-FF6C-2E4C-8AAF-1ABBD5A847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C147747F-1F48-5548-A7FB-E483ADADC4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6B271-CDFA-4565-BDBB-D6FB6E2CBC02}" type="datetime1">
              <a:rPr lang="en-GB" smtClean="0"/>
              <a:t>19/04/2023</a:t>
            </a:fld>
            <a:endParaRPr lang="en-GB" dirty="0"/>
          </a:p>
        </p:txBody>
      </p:sp>
      <p:sp>
        <p:nvSpPr>
          <p:cNvPr id="5" name="Footer Placeholder 4">
            <a:extLst>
              <a:ext uri="{FF2B5EF4-FFF2-40B4-BE49-F238E27FC236}">
                <a16:creationId xmlns:a16="http://schemas.microsoft.com/office/drawing/2014/main" id="{A4CB0F31-84DC-B44B-A6D6-000958EF01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6944D6C9-4362-7A45-9C8F-FED51F259C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307A1-3EE8-4A4C-A314-E9CC2C94CD6F}" type="slidenum">
              <a:rPr lang="en-GB" smtClean="0"/>
              <a:t>‹#›</a:t>
            </a:fld>
            <a:endParaRPr lang="en-GB" dirty="0"/>
          </a:p>
        </p:txBody>
      </p:sp>
    </p:spTree>
    <p:extLst>
      <p:ext uri="{BB962C8B-B14F-4D97-AF65-F5344CB8AC3E}">
        <p14:creationId xmlns:p14="http://schemas.microsoft.com/office/powerpoint/2010/main" val="612875798"/>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hd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7D0020-8481-A640-9022-77D5B5A75DFF}"/>
              </a:ext>
            </a:extLst>
          </p:cNvPr>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53" tIns="38926" rIns="77853" bIns="38926" numCol="1" anchor="ctr" anchorCtr="0" compatLnSpc="1">
            <a:prstTxWarp prst="textNoShape">
              <a:avLst/>
            </a:prstTxWarp>
          </a:bodyPr>
          <a:lstStyle/>
          <a:p>
            <a:pPr lvl="0"/>
            <a:r>
              <a:rPr lang="en-GB" altLang="en-US"/>
              <a:t>Click to edit Master title style</a:t>
            </a:r>
            <a:endParaRPr lang="en-US" altLang="en-US"/>
          </a:p>
        </p:txBody>
      </p:sp>
      <p:sp>
        <p:nvSpPr>
          <p:cNvPr id="30723" name="Rectangle 3">
            <a:extLst>
              <a:ext uri="{FF2B5EF4-FFF2-40B4-BE49-F238E27FC236}">
                <a16:creationId xmlns:a16="http://schemas.microsoft.com/office/drawing/2014/main" id="{D4FDE134-EC4C-D549-ABA4-32CBFC32CFF9}"/>
              </a:ext>
            </a:extLst>
          </p:cNvPr>
          <p:cNvSpPr>
            <a:spLocks noGrp="1" noChangeArrowheads="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53" tIns="38926" rIns="77853" bIns="38926"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dirty="0"/>
          </a:p>
        </p:txBody>
      </p:sp>
      <p:sp>
        <p:nvSpPr>
          <p:cNvPr id="7172" name="Rectangle 4">
            <a:extLst>
              <a:ext uri="{FF2B5EF4-FFF2-40B4-BE49-F238E27FC236}">
                <a16:creationId xmlns:a16="http://schemas.microsoft.com/office/drawing/2014/main" id="{46EDEB50-FBCF-264A-B1DF-AD3970BB4153}"/>
              </a:ext>
            </a:extLst>
          </p:cNvPr>
          <p:cNvSpPr>
            <a:spLocks noGrp="1" noChangeArrowheads="1"/>
          </p:cNvSpPr>
          <p:nvPr>
            <p:ph type="dt" sz="half" idx="2"/>
          </p:nvPr>
        </p:nvSpPr>
        <p:spPr bwMode="auto">
          <a:xfrm>
            <a:off x="609600" y="6246285"/>
            <a:ext cx="2844800" cy="476249"/>
          </a:xfrm>
          <a:prstGeom prst="rect">
            <a:avLst/>
          </a:prstGeom>
          <a:noFill/>
          <a:ln w="9525">
            <a:noFill/>
            <a:miter lim="800000"/>
            <a:headEnd/>
            <a:tailEnd/>
          </a:ln>
          <a:effectLst/>
        </p:spPr>
        <p:txBody>
          <a:bodyPr vert="horz" wrap="square" lIns="77853" tIns="38926" rIns="77853" bIns="38926" numCol="1" anchor="t" anchorCtr="0" compatLnSpc="1">
            <a:prstTxWarp prst="textNoShape">
              <a:avLst/>
            </a:prstTxWarp>
          </a:bodyPr>
          <a:lstStyle>
            <a:lvl1pPr>
              <a:defRPr sz="1600" smtClean="0">
                <a:ea typeface="ＭＳ Ｐゴシック" pitchFamily="-84" charset="-128"/>
              </a:defRPr>
            </a:lvl1pPr>
          </a:lstStyle>
          <a:p>
            <a:pPr>
              <a:defRPr/>
            </a:pPr>
            <a:fld id="{CB63A668-DB77-402D-908B-08C28B3EFF7E}" type="datetime1">
              <a:rPr lang="en-GB" smtClean="0"/>
              <a:t>19/04/2023</a:t>
            </a:fld>
            <a:endParaRPr lang="en-US" dirty="0"/>
          </a:p>
        </p:txBody>
      </p:sp>
      <p:sp>
        <p:nvSpPr>
          <p:cNvPr id="7173" name="Rectangle 5">
            <a:extLst>
              <a:ext uri="{FF2B5EF4-FFF2-40B4-BE49-F238E27FC236}">
                <a16:creationId xmlns:a16="http://schemas.microsoft.com/office/drawing/2014/main" id="{DE47F140-F9BB-C841-82E8-68376DE0B3F4}"/>
              </a:ext>
            </a:extLst>
          </p:cNvPr>
          <p:cNvSpPr>
            <a:spLocks noGrp="1" noChangeArrowheads="1"/>
          </p:cNvSpPr>
          <p:nvPr>
            <p:ph type="ftr" sz="quarter" idx="3"/>
          </p:nvPr>
        </p:nvSpPr>
        <p:spPr bwMode="auto">
          <a:xfrm>
            <a:off x="4165600" y="6246285"/>
            <a:ext cx="3860800" cy="476249"/>
          </a:xfrm>
          <a:prstGeom prst="rect">
            <a:avLst/>
          </a:prstGeom>
          <a:noFill/>
          <a:ln w="9525">
            <a:noFill/>
            <a:miter lim="800000"/>
            <a:headEnd/>
            <a:tailEnd/>
          </a:ln>
          <a:effectLst/>
        </p:spPr>
        <p:txBody>
          <a:bodyPr vert="horz" wrap="square" lIns="77853" tIns="38926" rIns="77853" bIns="38926" numCol="1" anchor="t" anchorCtr="0" compatLnSpc="1">
            <a:prstTxWarp prst="textNoShape">
              <a:avLst/>
            </a:prstTxWarp>
          </a:bodyPr>
          <a:lstStyle>
            <a:lvl1pPr algn="ctr" fontAlgn="auto">
              <a:spcBef>
                <a:spcPts val="0"/>
              </a:spcBef>
              <a:spcAft>
                <a:spcPts val="0"/>
              </a:spcAft>
              <a:defRPr sz="1600">
                <a:latin typeface="+mn-lt"/>
                <a:ea typeface="+mn-ea"/>
                <a:cs typeface="+mn-cs"/>
              </a:defRPr>
            </a:lvl1pPr>
          </a:lstStyle>
          <a:p>
            <a:pPr>
              <a:defRPr/>
            </a:pPr>
            <a:endParaRPr lang="en-US" dirty="0"/>
          </a:p>
        </p:txBody>
      </p:sp>
      <p:sp>
        <p:nvSpPr>
          <p:cNvPr id="7174" name="Rectangle 6">
            <a:extLst>
              <a:ext uri="{FF2B5EF4-FFF2-40B4-BE49-F238E27FC236}">
                <a16:creationId xmlns:a16="http://schemas.microsoft.com/office/drawing/2014/main" id="{A6F54ADE-9E4C-3748-A163-F7E397E7A227}"/>
              </a:ext>
            </a:extLst>
          </p:cNvPr>
          <p:cNvSpPr>
            <a:spLocks noGrp="1" noChangeArrowheads="1"/>
          </p:cNvSpPr>
          <p:nvPr>
            <p:ph type="sldNum" sz="quarter" idx="4"/>
          </p:nvPr>
        </p:nvSpPr>
        <p:spPr bwMode="auto">
          <a:xfrm>
            <a:off x="8737600" y="6246285"/>
            <a:ext cx="2844800" cy="476249"/>
          </a:xfrm>
          <a:prstGeom prst="rect">
            <a:avLst/>
          </a:prstGeom>
          <a:noFill/>
          <a:ln w="9525">
            <a:noFill/>
            <a:miter lim="800000"/>
            <a:headEnd/>
            <a:tailEnd/>
          </a:ln>
          <a:effectLst/>
        </p:spPr>
        <p:txBody>
          <a:bodyPr vert="horz" wrap="square" lIns="77853" tIns="38926" rIns="77853" bIns="38926" numCol="1" anchor="t" anchorCtr="0" compatLnSpc="1">
            <a:prstTxWarp prst="textNoShape">
              <a:avLst/>
            </a:prstTxWarp>
          </a:bodyPr>
          <a:lstStyle>
            <a:lvl1pPr algn="r">
              <a:defRPr sz="1600"/>
            </a:lvl1pPr>
          </a:lstStyle>
          <a:p>
            <a:fld id="{803FAAF6-9078-2A4A-98CE-FADE2AB97CDF}" type="slidenum">
              <a:rPr lang="en-US" altLang="en-US"/>
              <a:pPr/>
              <a:t>‹#›</a:t>
            </a:fld>
            <a:endParaRPr lang="en-US" altLang="en-US" dirty="0"/>
          </a:p>
        </p:txBody>
      </p:sp>
    </p:spTree>
    <p:extLst>
      <p:ext uri="{BB962C8B-B14F-4D97-AF65-F5344CB8AC3E}">
        <p14:creationId xmlns:p14="http://schemas.microsoft.com/office/powerpoint/2010/main" val="306908088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dt="0"/>
  <p:txStyles>
    <p:titleStyle>
      <a:lvl1pPr algn="ctr" rtl="0" eaLnBrk="1" fontAlgn="base" hangingPunct="1">
        <a:spcBef>
          <a:spcPct val="0"/>
        </a:spcBef>
        <a:spcAft>
          <a:spcPct val="0"/>
        </a:spcAft>
        <a:defRPr sz="4933">
          <a:solidFill>
            <a:schemeClr val="tx2"/>
          </a:solidFill>
          <a:latin typeface="+mj-lt"/>
          <a:ea typeface="ＭＳ Ｐゴシック" charset="0"/>
          <a:cs typeface="ＭＳ Ｐゴシック" charset="0"/>
        </a:defRPr>
      </a:lvl1pPr>
      <a:lvl2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5pPr>
      <a:lvl6pPr marL="519015" algn="ctr" rtl="0" eaLnBrk="1" fontAlgn="base" hangingPunct="1">
        <a:spcBef>
          <a:spcPct val="0"/>
        </a:spcBef>
        <a:spcAft>
          <a:spcPct val="0"/>
        </a:spcAft>
        <a:defRPr sz="4933">
          <a:solidFill>
            <a:schemeClr val="tx2"/>
          </a:solidFill>
          <a:latin typeface="Arial" charset="0"/>
        </a:defRPr>
      </a:lvl6pPr>
      <a:lvl7pPr marL="1038033" algn="ctr" rtl="0" eaLnBrk="1" fontAlgn="base" hangingPunct="1">
        <a:spcBef>
          <a:spcPct val="0"/>
        </a:spcBef>
        <a:spcAft>
          <a:spcPct val="0"/>
        </a:spcAft>
        <a:defRPr sz="4933">
          <a:solidFill>
            <a:schemeClr val="tx2"/>
          </a:solidFill>
          <a:latin typeface="Arial" charset="0"/>
        </a:defRPr>
      </a:lvl7pPr>
      <a:lvl8pPr marL="1557046" algn="ctr" rtl="0" eaLnBrk="1" fontAlgn="base" hangingPunct="1">
        <a:spcBef>
          <a:spcPct val="0"/>
        </a:spcBef>
        <a:spcAft>
          <a:spcPct val="0"/>
        </a:spcAft>
        <a:defRPr sz="4933">
          <a:solidFill>
            <a:schemeClr val="tx2"/>
          </a:solidFill>
          <a:latin typeface="Arial" charset="0"/>
        </a:defRPr>
      </a:lvl8pPr>
      <a:lvl9pPr marL="2076064" algn="ctr" rtl="0" eaLnBrk="1" fontAlgn="base" hangingPunct="1">
        <a:spcBef>
          <a:spcPct val="0"/>
        </a:spcBef>
        <a:spcAft>
          <a:spcPct val="0"/>
        </a:spcAft>
        <a:defRPr sz="4933">
          <a:solidFill>
            <a:schemeClr val="tx2"/>
          </a:solidFill>
          <a:latin typeface="Arial" charset="0"/>
        </a:defRPr>
      </a:lvl9pPr>
    </p:titleStyle>
    <p:bodyStyle>
      <a:lvl1pPr marL="385224" indent="-385224" algn="l" rtl="0" eaLnBrk="1" fontAlgn="base" hangingPunct="1">
        <a:spcBef>
          <a:spcPct val="20000"/>
        </a:spcBef>
        <a:spcAft>
          <a:spcPct val="0"/>
        </a:spcAft>
        <a:buChar char="•"/>
        <a:defRPr sz="3600">
          <a:solidFill>
            <a:schemeClr val="tx1"/>
          </a:solidFill>
          <a:latin typeface="+mn-lt"/>
          <a:ea typeface="ＭＳ Ｐゴシック" charset="0"/>
          <a:cs typeface="ＭＳ Ｐゴシック" charset="0"/>
        </a:defRPr>
      </a:lvl1pPr>
      <a:lvl2pPr marL="840296" indent="-321725" algn="l" rtl="0" eaLnBrk="1" fontAlgn="base" hangingPunct="1">
        <a:spcBef>
          <a:spcPct val="20000"/>
        </a:spcBef>
        <a:spcAft>
          <a:spcPct val="0"/>
        </a:spcAft>
        <a:buChar char="–"/>
        <a:defRPr sz="3200">
          <a:solidFill>
            <a:schemeClr val="tx1"/>
          </a:solidFill>
          <a:latin typeface="+mn-lt"/>
          <a:ea typeface="ＭＳ Ｐゴシック" charset="0"/>
        </a:defRPr>
      </a:lvl2pPr>
      <a:lvl3pPr marL="1295368" indent="-256111" algn="l" rtl="0" eaLnBrk="1" fontAlgn="base" hangingPunct="1">
        <a:spcBef>
          <a:spcPct val="20000"/>
        </a:spcBef>
        <a:spcAft>
          <a:spcPct val="0"/>
        </a:spcAft>
        <a:buChar char="•"/>
        <a:defRPr sz="2667">
          <a:solidFill>
            <a:schemeClr val="tx1"/>
          </a:solidFill>
          <a:latin typeface="+mn-lt"/>
          <a:ea typeface="ＭＳ Ｐゴシック" charset="0"/>
        </a:defRPr>
      </a:lvl3pPr>
      <a:lvl4pPr marL="1813939" indent="-256111" algn="l" rtl="0" eaLnBrk="1" fontAlgn="base" hangingPunct="1">
        <a:spcBef>
          <a:spcPct val="20000"/>
        </a:spcBef>
        <a:spcAft>
          <a:spcPct val="0"/>
        </a:spcAft>
        <a:buChar char="–"/>
        <a:defRPr sz="2267">
          <a:solidFill>
            <a:schemeClr val="tx1"/>
          </a:solidFill>
          <a:latin typeface="+mn-lt"/>
          <a:ea typeface="ＭＳ Ｐゴシック" charset="0"/>
        </a:defRPr>
      </a:lvl4pPr>
      <a:lvl5pPr marL="2332508" indent="-256111" algn="l" rtl="0" eaLnBrk="1" fontAlgn="base" hangingPunct="1">
        <a:spcBef>
          <a:spcPct val="20000"/>
        </a:spcBef>
        <a:spcAft>
          <a:spcPct val="0"/>
        </a:spcAft>
        <a:buChar char="»"/>
        <a:defRPr sz="2267">
          <a:solidFill>
            <a:schemeClr val="tx1"/>
          </a:solidFill>
          <a:latin typeface="+mn-lt"/>
          <a:ea typeface="ＭＳ Ｐゴシック" charset="0"/>
        </a:defRPr>
      </a:lvl5pPr>
      <a:lvl6pPr marL="2854585" indent="-259506" algn="l" rtl="0" eaLnBrk="1" fontAlgn="base" hangingPunct="1">
        <a:spcBef>
          <a:spcPct val="20000"/>
        </a:spcBef>
        <a:spcAft>
          <a:spcPct val="0"/>
        </a:spcAft>
        <a:buChar char="»"/>
        <a:defRPr sz="2267">
          <a:solidFill>
            <a:schemeClr val="tx1"/>
          </a:solidFill>
          <a:latin typeface="+mn-lt"/>
        </a:defRPr>
      </a:lvl6pPr>
      <a:lvl7pPr marL="3373602" indent="-259506" algn="l" rtl="0" eaLnBrk="1" fontAlgn="base" hangingPunct="1">
        <a:spcBef>
          <a:spcPct val="20000"/>
        </a:spcBef>
        <a:spcAft>
          <a:spcPct val="0"/>
        </a:spcAft>
        <a:buChar char="»"/>
        <a:defRPr sz="2267">
          <a:solidFill>
            <a:schemeClr val="tx1"/>
          </a:solidFill>
          <a:latin typeface="+mn-lt"/>
        </a:defRPr>
      </a:lvl7pPr>
      <a:lvl8pPr marL="3892617" indent="-259506" algn="l" rtl="0" eaLnBrk="1" fontAlgn="base" hangingPunct="1">
        <a:spcBef>
          <a:spcPct val="20000"/>
        </a:spcBef>
        <a:spcAft>
          <a:spcPct val="0"/>
        </a:spcAft>
        <a:buChar char="»"/>
        <a:defRPr sz="2267">
          <a:solidFill>
            <a:schemeClr val="tx1"/>
          </a:solidFill>
          <a:latin typeface="+mn-lt"/>
        </a:defRPr>
      </a:lvl8pPr>
      <a:lvl9pPr marL="4411634" indent="-259506" algn="l" rtl="0" eaLnBrk="1" fontAlgn="base" hangingPunct="1">
        <a:spcBef>
          <a:spcPct val="20000"/>
        </a:spcBef>
        <a:spcAft>
          <a:spcPct val="0"/>
        </a:spcAft>
        <a:buChar char="»"/>
        <a:defRPr sz="2267">
          <a:solidFill>
            <a:schemeClr val="tx1"/>
          </a:solidFill>
          <a:latin typeface="+mn-lt"/>
        </a:defRPr>
      </a:lvl9pPr>
    </p:bodyStyle>
    <p:otherStyle>
      <a:defPPr>
        <a:defRPr lang="en-US"/>
      </a:defPPr>
      <a:lvl1pPr marL="0" algn="l" defTabSz="1038033" rtl="0" eaLnBrk="1" latinLnBrk="0" hangingPunct="1">
        <a:defRPr sz="2000" kern="1200">
          <a:solidFill>
            <a:schemeClr val="tx1"/>
          </a:solidFill>
          <a:latin typeface="+mn-lt"/>
          <a:ea typeface="+mn-ea"/>
          <a:cs typeface="+mn-cs"/>
        </a:defRPr>
      </a:lvl1pPr>
      <a:lvl2pPr marL="519015" algn="l" defTabSz="1038033" rtl="0" eaLnBrk="1" latinLnBrk="0" hangingPunct="1">
        <a:defRPr sz="2000" kern="1200">
          <a:solidFill>
            <a:schemeClr val="tx1"/>
          </a:solidFill>
          <a:latin typeface="+mn-lt"/>
          <a:ea typeface="+mn-ea"/>
          <a:cs typeface="+mn-cs"/>
        </a:defRPr>
      </a:lvl2pPr>
      <a:lvl3pPr marL="1038033" algn="l" defTabSz="1038033" rtl="0" eaLnBrk="1" latinLnBrk="0" hangingPunct="1">
        <a:defRPr sz="2000" kern="1200">
          <a:solidFill>
            <a:schemeClr val="tx1"/>
          </a:solidFill>
          <a:latin typeface="+mn-lt"/>
          <a:ea typeface="+mn-ea"/>
          <a:cs typeface="+mn-cs"/>
        </a:defRPr>
      </a:lvl3pPr>
      <a:lvl4pPr marL="1557046" algn="l" defTabSz="1038033" rtl="0" eaLnBrk="1" latinLnBrk="0" hangingPunct="1">
        <a:defRPr sz="2000" kern="1200">
          <a:solidFill>
            <a:schemeClr val="tx1"/>
          </a:solidFill>
          <a:latin typeface="+mn-lt"/>
          <a:ea typeface="+mn-ea"/>
          <a:cs typeface="+mn-cs"/>
        </a:defRPr>
      </a:lvl4pPr>
      <a:lvl5pPr marL="2076064" algn="l" defTabSz="1038033" rtl="0" eaLnBrk="1" latinLnBrk="0" hangingPunct="1">
        <a:defRPr sz="2000" kern="1200">
          <a:solidFill>
            <a:schemeClr val="tx1"/>
          </a:solidFill>
          <a:latin typeface="+mn-lt"/>
          <a:ea typeface="+mn-ea"/>
          <a:cs typeface="+mn-cs"/>
        </a:defRPr>
      </a:lvl5pPr>
      <a:lvl6pPr marL="2595078" algn="l" defTabSz="1038033" rtl="0" eaLnBrk="1" latinLnBrk="0" hangingPunct="1">
        <a:defRPr sz="2000" kern="1200">
          <a:solidFill>
            <a:schemeClr val="tx1"/>
          </a:solidFill>
          <a:latin typeface="+mn-lt"/>
          <a:ea typeface="+mn-ea"/>
          <a:cs typeface="+mn-cs"/>
        </a:defRPr>
      </a:lvl6pPr>
      <a:lvl7pPr marL="3114097" algn="l" defTabSz="1038033" rtl="0" eaLnBrk="1" latinLnBrk="0" hangingPunct="1">
        <a:defRPr sz="2000" kern="1200">
          <a:solidFill>
            <a:schemeClr val="tx1"/>
          </a:solidFill>
          <a:latin typeface="+mn-lt"/>
          <a:ea typeface="+mn-ea"/>
          <a:cs typeface="+mn-cs"/>
        </a:defRPr>
      </a:lvl7pPr>
      <a:lvl8pPr marL="3633109" algn="l" defTabSz="1038033" rtl="0" eaLnBrk="1" latinLnBrk="0" hangingPunct="1">
        <a:defRPr sz="2000" kern="1200">
          <a:solidFill>
            <a:schemeClr val="tx1"/>
          </a:solidFill>
          <a:latin typeface="+mn-lt"/>
          <a:ea typeface="+mn-ea"/>
          <a:cs typeface="+mn-cs"/>
        </a:defRPr>
      </a:lvl8pPr>
      <a:lvl9pPr marL="4152124" algn="l" defTabSz="1038033"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CD439F7-416A-DC4F-B037-A28993E5EF4E}"/>
              </a:ext>
            </a:extLst>
          </p:cNvPr>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44" tIns="38922" rIns="77844" bIns="38922" numCol="1" anchor="ctr" anchorCtr="0" compatLnSpc="1">
            <a:prstTxWarp prst="textNoShape">
              <a:avLst/>
            </a:prstTxWarp>
          </a:bodyPr>
          <a:lstStyle/>
          <a:p>
            <a:pPr lvl="0"/>
            <a:r>
              <a:rPr lang="en-GB" altLang="en-US"/>
              <a:t>Click to edit Master title style</a:t>
            </a:r>
            <a:endParaRPr lang="en-US" altLang="en-US"/>
          </a:p>
        </p:txBody>
      </p:sp>
      <p:sp>
        <p:nvSpPr>
          <p:cNvPr id="31747" name="Rectangle 3">
            <a:extLst>
              <a:ext uri="{FF2B5EF4-FFF2-40B4-BE49-F238E27FC236}">
                <a16:creationId xmlns:a16="http://schemas.microsoft.com/office/drawing/2014/main" id="{3F17F7D3-E8B5-7647-9CAC-2BC26AD9AE7B}"/>
              </a:ext>
            </a:extLst>
          </p:cNvPr>
          <p:cNvSpPr>
            <a:spLocks noGrp="1" noChangeArrowheads="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44" tIns="38922" rIns="77844" bIns="38922"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dirty="0"/>
          </a:p>
        </p:txBody>
      </p:sp>
      <p:sp>
        <p:nvSpPr>
          <p:cNvPr id="8196" name="Rectangle 4">
            <a:extLst>
              <a:ext uri="{FF2B5EF4-FFF2-40B4-BE49-F238E27FC236}">
                <a16:creationId xmlns:a16="http://schemas.microsoft.com/office/drawing/2014/main" id="{CD4E9411-9DC7-614A-B6CB-B716135582FC}"/>
              </a:ext>
            </a:extLst>
          </p:cNvPr>
          <p:cNvSpPr>
            <a:spLocks noGrp="1" noChangeArrowheads="1"/>
          </p:cNvSpPr>
          <p:nvPr>
            <p:ph type="dt" sz="half" idx="2"/>
          </p:nvPr>
        </p:nvSpPr>
        <p:spPr bwMode="auto">
          <a:xfrm>
            <a:off x="609600" y="6246285"/>
            <a:ext cx="2844800" cy="476249"/>
          </a:xfrm>
          <a:prstGeom prst="rect">
            <a:avLst/>
          </a:prstGeom>
          <a:noFill/>
          <a:ln w="9525">
            <a:noFill/>
            <a:miter lim="800000"/>
            <a:headEnd/>
            <a:tailEnd/>
          </a:ln>
          <a:effectLst/>
        </p:spPr>
        <p:txBody>
          <a:bodyPr vert="horz" wrap="square" lIns="77844" tIns="38922" rIns="77844" bIns="38922" numCol="1" anchor="t" anchorCtr="0" compatLnSpc="1">
            <a:prstTxWarp prst="textNoShape">
              <a:avLst/>
            </a:prstTxWarp>
          </a:bodyPr>
          <a:lstStyle>
            <a:lvl1pPr>
              <a:defRPr sz="1600" smtClean="0">
                <a:ea typeface="ＭＳ Ｐゴシック" pitchFamily="-84" charset="-128"/>
              </a:defRPr>
            </a:lvl1pPr>
          </a:lstStyle>
          <a:p>
            <a:pPr>
              <a:defRPr/>
            </a:pPr>
            <a:fld id="{70242E15-ACBB-420F-A524-0CD2305B17C6}" type="datetime1">
              <a:rPr lang="en-GB" smtClean="0"/>
              <a:t>19/04/2023</a:t>
            </a:fld>
            <a:endParaRPr lang="en-US" dirty="0"/>
          </a:p>
        </p:txBody>
      </p:sp>
      <p:sp>
        <p:nvSpPr>
          <p:cNvPr id="8197" name="Rectangle 5">
            <a:extLst>
              <a:ext uri="{FF2B5EF4-FFF2-40B4-BE49-F238E27FC236}">
                <a16:creationId xmlns:a16="http://schemas.microsoft.com/office/drawing/2014/main" id="{24F6F1DD-E78C-CB4A-8EAD-A85458DE90A8}"/>
              </a:ext>
            </a:extLst>
          </p:cNvPr>
          <p:cNvSpPr>
            <a:spLocks noGrp="1" noChangeArrowheads="1"/>
          </p:cNvSpPr>
          <p:nvPr>
            <p:ph type="ftr" sz="quarter" idx="3"/>
          </p:nvPr>
        </p:nvSpPr>
        <p:spPr bwMode="auto">
          <a:xfrm>
            <a:off x="4165600" y="6246285"/>
            <a:ext cx="3860800" cy="476249"/>
          </a:xfrm>
          <a:prstGeom prst="rect">
            <a:avLst/>
          </a:prstGeom>
          <a:noFill/>
          <a:ln w="9525">
            <a:noFill/>
            <a:miter lim="800000"/>
            <a:headEnd/>
            <a:tailEnd/>
          </a:ln>
          <a:effectLst/>
        </p:spPr>
        <p:txBody>
          <a:bodyPr vert="horz" wrap="square" lIns="77844" tIns="38922" rIns="77844" bIns="38922" numCol="1" anchor="t" anchorCtr="0" compatLnSpc="1">
            <a:prstTxWarp prst="textNoShape">
              <a:avLst/>
            </a:prstTxWarp>
          </a:bodyPr>
          <a:lstStyle>
            <a:lvl1pPr algn="ctr" fontAlgn="auto">
              <a:spcBef>
                <a:spcPts val="0"/>
              </a:spcBef>
              <a:spcAft>
                <a:spcPts val="0"/>
              </a:spcAft>
              <a:defRPr sz="1600">
                <a:latin typeface="+mn-lt"/>
                <a:ea typeface="+mn-ea"/>
                <a:cs typeface="+mn-cs"/>
              </a:defRPr>
            </a:lvl1pPr>
          </a:lstStyle>
          <a:p>
            <a:pPr>
              <a:defRPr/>
            </a:pPr>
            <a:endParaRPr lang="en-US" dirty="0"/>
          </a:p>
        </p:txBody>
      </p:sp>
      <p:sp>
        <p:nvSpPr>
          <p:cNvPr id="8198" name="Rectangle 6">
            <a:extLst>
              <a:ext uri="{FF2B5EF4-FFF2-40B4-BE49-F238E27FC236}">
                <a16:creationId xmlns:a16="http://schemas.microsoft.com/office/drawing/2014/main" id="{20FB31CE-1BC2-794A-A0D8-449DB27F4572}"/>
              </a:ext>
            </a:extLst>
          </p:cNvPr>
          <p:cNvSpPr>
            <a:spLocks noGrp="1" noChangeArrowheads="1"/>
          </p:cNvSpPr>
          <p:nvPr>
            <p:ph type="sldNum" sz="quarter" idx="4"/>
          </p:nvPr>
        </p:nvSpPr>
        <p:spPr bwMode="auto">
          <a:xfrm>
            <a:off x="8737600" y="6246285"/>
            <a:ext cx="2844800" cy="476249"/>
          </a:xfrm>
          <a:prstGeom prst="rect">
            <a:avLst/>
          </a:prstGeom>
          <a:noFill/>
          <a:ln w="9525">
            <a:noFill/>
            <a:miter lim="800000"/>
            <a:headEnd/>
            <a:tailEnd/>
          </a:ln>
          <a:effectLst/>
        </p:spPr>
        <p:txBody>
          <a:bodyPr vert="horz" wrap="square" lIns="77844" tIns="38922" rIns="77844" bIns="38922" numCol="1" anchor="t" anchorCtr="0" compatLnSpc="1">
            <a:prstTxWarp prst="textNoShape">
              <a:avLst/>
            </a:prstTxWarp>
          </a:bodyPr>
          <a:lstStyle>
            <a:lvl1pPr algn="r">
              <a:defRPr sz="1600"/>
            </a:lvl1pPr>
          </a:lstStyle>
          <a:p>
            <a:fld id="{8E9E3917-47C6-BD4D-94FB-48BE7EA1BF34}" type="slidenum">
              <a:rPr lang="en-US" altLang="en-US"/>
              <a:pPr/>
              <a:t>‹#›</a:t>
            </a:fld>
            <a:endParaRPr lang="en-US" altLang="en-US" dirty="0"/>
          </a:p>
        </p:txBody>
      </p:sp>
    </p:spTree>
    <p:extLst>
      <p:ext uri="{BB962C8B-B14F-4D97-AF65-F5344CB8AC3E}">
        <p14:creationId xmlns:p14="http://schemas.microsoft.com/office/powerpoint/2010/main" val="423930234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dt="0"/>
  <p:txStyles>
    <p:titleStyle>
      <a:lvl1pPr algn="ctr" rtl="0" eaLnBrk="1" fontAlgn="base" hangingPunct="1">
        <a:spcBef>
          <a:spcPct val="0"/>
        </a:spcBef>
        <a:spcAft>
          <a:spcPct val="0"/>
        </a:spcAft>
        <a:defRPr sz="4933">
          <a:solidFill>
            <a:schemeClr val="tx2"/>
          </a:solidFill>
          <a:latin typeface="+mj-lt"/>
          <a:ea typeface="ＭＳ Ｐゴシック" charset="0"/>
          <a:cs typeface="ＭＳ Ｐゴシック" charset="0"/>
        </a:defRPr>
      </a:lvl1pPr>
      <a:lvl2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5pPr>
      <a:lvl6pPr marL="518956" algn="ctr" rtl="0" eaLnBrk="1" fontAlgn="base" hangingPunct="1">
        <a:spcBef>
          <a:spcPct val="0"/>
        </a:spcBef>
        <a:spcAft>
          <a:spcPct val="0"/>
        </a:spcAft>
        <a:defRPr sz="4933">
          <a:solidFill>
            <a:schemeClr val="tx2"/>
          </a:solidFill>
          <a:latin typeface="Arial" charset="0"/>
        </a:defRPr>
      </a:lvl6pPr>
      <a:lvl7pPr marL="1037915" algn="ctr" rtl="0" eaLnBrk="1" fontAlgn="base" hangingPunct="1">
        <a:spcBef>
          <a:spcPct val="0"/>
        </a:spcBef>
        <a:spcAft>
          <a:spcPct val="0"/>
        </a:spcAft>
        <a:defRPr sz="4933">
          <a:solidFill>
            <a:schemeClr val="tx2"/>
          </a:solidFill>
          <a:latin typeface="Arial" charset="0"/>
        </a:defRPr>
      </a:lvl7pPr>
      <a:lvl8pPr marL="1556869" algn="ctr" rtl="0" eaLnBrk="1" fontAlgn="base" hangingPunct="1">
        <a:spcBef>
          <a:spcPct val="0"/>
        </a:spcBef>
        <a:spcAft>
          <a:spcPct val="0"/>
        </a:spcAft>
        <a:defRPr sz="4933">
          <a:solidFill>
            <a:schemeClr val="tx2"/>
          </a:solidFill>
          <a:latin typeface="Arial" charset="0"/>
        </a:defRPr>
      </a:lvl8pPr>
      <a:lvl9pPr marL="2075828" algn="ctr" rtl="0" eaLnBrk="1" fontAlgn="base" hangingPunct="1">
        <a:spcBef>
          <a:spcPct val="0"/>
        </a:spcBef>
        <a:spcAft>
          <a:spcPct val="0"/>
        </a:spcAft>
        <a:defRPr sz="4933">
          <a:solidFill>
            <a:schemeClr val="tx2"/>
          </a:solidFill>
          <a:latin typeface="Arial" charset="0"/>
        </a:defRPr>
      </a:lvl9pPr>
    </p:titleStyle>
    <p:bodyStyle>
      <a:lvl1pPr marL="385224" indent="-385224" algn="l" rtl="0" eaLnBrk="1" fontAlgn="base" hangingPunct="1">
        <a:spcBef>
          <a:spcPct val="20000"/>
        </a:spcBef>
        <a:spcAft>
          <a:spcPct val="0"/>
        </a:spcAft>
        <a:buChar char="•"/>
        <a:defRPr sz="3600">
          <a:solidFill>
            <a:schemeClr val="tx1"/>
          </a:solidFill>
          <a:latin typeface="+mn-lt"/>
          <a:ea typeface="ＭＳ Ｐゴシック" charset="0"/>
          <a:cs typeface="ＭＳ Ｐゴシック" charset="0"/>
        </a:defRPr>
      </a:lvl1pPr>
      <a:lvl2pPr marL="840296" indent="-321725" algn="l" rtl="0" eaLnBrk="1" fontAlgn="base" hangingPunct="1">
        <a:spcBef>
          <a:spcPct val="20000"/>
        </a:spcBef>
        <a:spcAft>
          <a:spcPct val="0"/>
        </a:spcAft>
        <a:buChar char="–"/>
        <a:defRPr sz="3200">
          <a:solidFill>
            <a:schemeClr val="tx1"/>
          </a:solidFill>
          <a:latin typeface="+mn-lt"/>
          <a:ea typeface="ＭＳ Ｐゴシック" charset="0"/>
        </a:defRPr>
      </a:lvl2pPr>
      <a:lvl3pPr marL="1295368" indent="-256111" algn="l" rtl="0" eaLnBrk="1" fontAlgn="base" hangingPunct="1">
        <a:spcBef>
          <a:spcPct val="20000"/>
        </a:spcBef>
        <a:spcAft>
          <a:spcPct val="0"/>
        </a:spcAft>
        <a:buChar char="•"/>
        <a:defRPr sz="2667">
          <a:solidFill>
            <a:schemeClr val="tx1"/>
          </a:solidFill>
          <a:latin typeface="+mn-lt"/>
          <a:ea typeface="ＭＳ Ｐゴシック" charset="0"/>
        </a:defRPr>
      </a:lvl3pPr>
      <a:lvl4pPr marL="1813939" indent="-256111" algn="l" rtl="0" eaLnBrk="1" fontAlgn="base" hangingPunct="1">
        <a:spcBef>
          <a:spcPct val="20000"/>
        </a:spcBef>
        <a:spcAft>
          <a:spcPct val="0"/>
        </a:spcAft>
        <a:buChar char="–"/>
        <a:defRPr sz="2267">
          <a:solidFill>
            <a:schemeClr val="tx1"/>
          </a:solidFill>
          <a:latin typeface="+mn-lt"/>
          <a:ea typeface="ＭＳ Ｐゴシック" charset="0"/>
        </a:defRPr>
      </a:lvl4pPr>
      <a:lvl5pPr marL="2332508" indent="-256111" algn="l" rtl="0" eaLnBrk="1" fontAlgn="base" hangingPunct="1">
        <a:spcBef>
          <a:spcPct val="20000"/>
        </a:spcBef>
        <a:spcAft>
          <a:spcPct val="0"/>
        </a:spcAft>
        <a:buChar char="»"/>
        <a:defRPr sz="2267">
          <a:solidFill>
            <a:schemeClr val="tx1"/>
          </a:solidFill>
          <a:latin typeface="+mn-lt"/>
          <a:ea typeface="ＭＳ Ｐゴシック" charset="0"/>
        </a:defRPr>
      </a:lvl5pPr>
      <a:lvl6pPr marL="2854261" indent="-259476" algn="l" rtl="0" eaLnBrk="1" fontAlgn="base" hangingPunct="1">
        <a:spcBef>
          <a:spcPct val="20000"/>
        </a:spcBef>
        <a:spcAft>
          <a:spcPct val="0"/>
        </a:spcAft>
        <a:buChar char="»"/>
        <a:defRPr sz="2267">
          <a:solidFill>
            <a:schemeClr val="tx1"/>
          </a:solidFill>
          <a:latin typeface="+mn-lt"/>
        </a:defRPr>
      </a:lvl6pPr>
      <a:lvl7pPr marL="3373218" indent="-259476" algn="l" rtl="0" eaLnBrk="1" fontAlgn="base" hangingPunct="1">
        <a:spcBef>
          <a:spcPct val="20000"/>
        </a:spcBef>
        <a:spcAft>
          <a:spcPct val="0"/>
        </a:spcAft>
        <a:buChar char="»"/>
        <a:defRPr sz="2267">
          <a:solidFill>
            <a:schemeClr val="tx1"/>
          </a:solidFill>
          <a:latin typeface="+mn-lt"/>
        </a:defRPr>
      </a:lvl7pPr>
      <a:lvl8pPr marL="3892175" indent="-259476" algn="l" rtl="0" eaLnBrk="1" fontAlgn="base" hangingPunct="1">
        <a:spcBef>
          <a:spcPct val="20000"/>
        </a:spcBef>
        <a:spcAft>
          <a:spcPct val="0"/>
        </a:spcAft>
        <a:buChar char="»"/>
        <a:defRPr sz="2267">
          <a:solidFill>
            <a:schemeClr val="tx1"/>
          </a:solidFill>
          <a:latin typeface="+mn-lt"/>
        </a:defRPr>
      </a:lvl8pPr>
      <a:lvl9pPr marL="4411131" indent="-259476" algn="l" rtl="0" eaLnBrk="1" fontAlgn="base" hangingPunct="1">
        <a:spcBef>
          <a:spcPct val="20000"/>
        </a:spcBef>
        <a:spcAft>
          <a:spcPct val="0"/>
        </a:spcAft>
        <a:buChar char="»"/>
        <a:defRPr sz="2267">
          <a:solidFill>
            <a:schemeClr val="tx1"/>
          </a:solidFill>
          <a:latin typeface="+mn-lt"/>
        </a:defRPr>
      </a:lvl9pPr>
    </p:bodyStyle>
    <p:otherStyle>
      <a:defPPr>
        <a:defRPr lang="en-US"/>
      </a:defPPr>
      <a:lvl1pPr marL="0" algn="l" defTabSz="1037915" rtl="0" eaLnBrk="1" latinLnBrk="0" hangingPunct="1">
        <a:defRPr sz="2000" kern="1200">
          <a:solidFill>
            <a:schemeClr val="tx1"/>
          </a:solidFill>
          <a:latin typeface="+mn-lt"/>
          <a:ea typeface="+mn-ea"/>
          <a:cs typeface="+mn-cs"/>
        </a:defRPr>
      </a:lvl1pPr>
      <a:lvl2pPr marL="518956" algn="l" defTabSz="1037915" rtl="0" eaLnBrk="1" latinLnBrk="0" hangingPunct="1">
        <a:defRPr sz="2000" kern="1200">
          <a:solidFill>
            <a:schemeClr val="tx1"/>
          </a:solidFill>
          <a:latin typeface="+mn-lt"/>
          <a:ea typeface="+mn-ea"/>
          <a:cs typeface="+mn-cs"/>
        </a:defRPr>
      </a:lvl2pPr>
      <a:lvl3pPr marL="1037915" algn="l" defTabSz="1037915" rtl="0" eaLnBrk="1" latinLnBrk="0" hangingPunct="1">
        <a:defRPr sz="2000" kern="1200">
          <a:solidFill>
            <a:schemeClr val="tx1"/>
          </a:solidFill>
          <a:latin typeface="+mn-lt"/>
          <a:ea typeface="+mn-ea"/>
          <a:cs typeface="+mn-cs"/>
        </a:defRPr>
      </a:lvl3pPr>
      <a:lvl4pPr marL="1556869" algn="l" defTabSz="1037915" rtl="0" eaLnBrk="1" latinLnBrk="0" hangingPunct="1">
        <a:defRPr sz="2000" kern="1200">
          <a:solidFill>
            <a:schemeClr val="tx1"/>
          </a:solidFill>
          <a:latin typeface="+mn-lt"/>
          <a:ea typeface="+mn-ea"/>
          <a:cs typeface="+mn-cs"/>
        </a:defRPr>
      </a:lvl4pPr>
      <a:lvl5pPr marL="2075828" algn="l" defTabSz="1037915" rtl="0" eaLnBrk="1" latinLnBrk="0" hangingPunct="1">
        <a:defRPr sz="2000" kern="1200">
          <a:solidFill>
            <a:schemeClr val="tx1"/>
          </a:solidFill>
          <a:latin typeface="+mn-lt"/>
          <a:ea typeface="+mn-ea"/>
          <a:cs typeface="+mn-cs"/>
        </a:defRPr>
      </a:lvl5pPr>
      <a:lvl6pPr marL="2594783" algn="l" defTabSz="1037915" rtl="0" eaLnBrk="1" latinLnBrk="0" hangingPunct="1">
        <a:defRPr sz="2000" kern="1200">
          <a:solidFill>
            <a:schemeClr val="tx1"/>
          </a:solidFill>
          <a:latin typeface="+mn-lt"/>
          <a:ea typeface="+mn-ea"/>
          <a:cs typeface="+mn-cs"/>
        </a:defRPr>
      </a:lvl6pPr>
      <a:lvl7pPr marL="3113742" algn="l" defTabSz="1037915" rtl="0" eaLnBrk="1" latinLnBrk="0" hangingPunct="1">
        <a:defRPr sz="2000" kern="1200">
          <a:solidFill>
            <a:schemeClr val="tx1"/>
          </a:solidFill>
          <a:latin typeface="+mn-lt"/>
          <a:ea typeface="+mn-ea"/>
          <a:cs typeface="+mn-cs"/>
        </a:defRPr>
      </a:lvl7pPr>
      <a:lvl8pPr marL="3632696" algn="l" defTabSz="1037915" rtl="0" eaLnBrk="1" latinLnBrk="0" hangingPunct="1">
        <a:defRPr sz="2000" kern="1200">
          <a:solidFill>
            <a:schemeClr val="tx1"/>
          </a:solidFill>
          <a:latin typeface="+mn-lt"/>
          <a:ea typeface="+mn-ea"/>
          <a:cs typeface="+mn-cs"/>
        </a:defRPr>
      </a:lvl8pPr>
      <a:lvl9pPr marL="4151652" algn="l" defTabSz="1037915"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D09939A8-F8FD-9144-B5BB-C4615A696A89}"/>
              </a:ext>
            </a:extLst>
          </p:cNvPr>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35" tIns="38917" rIns="77835" bIns="38917" numCol="1" anchor="ctr" anchorCtr="0" compatLnSpc="1">
            <a:prstTxWarp prst="textNoShape">
              <a:avLst/>
            </a:prstTxWarp>
          </a:bodyPr>
          <a:lstStyle/>
          <a:p>
            <a:pPr lvl="0"/>
            <a:r>
              <a:rPr lang="en-GB" altLang="en-US"/>
              <a:t>Click to edit Master title style</a:t>
            </a:r>
            <a:endParaRPr lang="en-US" altLang="en-US"/>
          </a:p>
        </p:txBody>
      </p:sp>
      <p:sp>
        <p:nvSpPr>
          <p:cNvPr id="32771" name="Rectangle 3">
            <a:extLst>
              <a:ext uri="{FF2B5EF4-FFF2-40B4-BE49-F238E27FC236}">
                <a16:creationId xmlns:a16="http://schemas.microsoft.com/office/drawing/2014/main" id="{C9CACE33-2778-F840-AC48-B0F61EA3A07A}"/>
              </a:ext>
            </a:extLst>
          </p:cNvPr>
          <p:cNvSpPr>
            <a:spLocks noGrp="1" noChangeArrowheads="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35" tIns="38917" rIns="77835" bIns="38917"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9220" name="Rectangle 4">
            <a:extLst>
              <a:ext uri="{FF2B5EF4-FFF2-40B4-BE49-F238E27FC236}">
                <a16:creationId xmlns:a16="http://schemas.microsoft.com/office/drawing/2014/main" id="{5F87C0C7-AB98-4F41-BE04-CAA8B3A2A6EC}"/>
              </a:ext>
            </a:extLst>
          </p:cNvPr>
          <p:cNvSpPr>
            <a:spLocks noGrp="1" noChangeArrowheads="1"/>
          </p:cNvSpPr>
          <p:nvPr>
            <p:ph type="dt" sz="half" idx="2"/>
          </p:nvPr>
        </p:nvSpPr>
        <p:spPr bwMode="auto">
          <a:xfrm>
            <a:off x="609600" y="6246285"/>
            <a:ext cx="2844800" cy="476249"/>
          </a:xfrm>
          <a:prstGeom prst="rect">
            <a:avLst/>
          </a:prstGeom>
          <a:noFill/>
          <a:ln w="9525">
            <a:noFill/>
            <a:miter lim="800000"/>
            <a:headEnd/>
            <a:tailEnd/>
          </a:ln>
          <a:effectLst/>
        </p:spPr>
        <p:txBody>
          <a:bodyPr vert="horz" wrap="square" lIns="77835" tIns="38917" rIns="77835" bIns="38917" numCol="1" anchor="t" anchorCtr="0" compatLnSpc="1">
            <a:prstTxWarp prst="textNoShape">
              <a:avLst/>
            </a:prstTxWarp>
          </a:bodyPr>
          <a:lstStyle>
            <a:lvl1pPr>
              <a:defRPr sz="1600" smtClean="0">
                <a:ea typeface="ＭＳ Ｐゴシック" pitchFamily="-84" charset="-128"/>
              </a:defRPr>
            </a:lvl1pPr>
          </a:lstStyle>
          <a:p>
            <a:pPr>
              <a:defRPr/>
            </a:pPr>
            <a:fld id="{D117F589-7C7B-4A6D-B161-9C26CD308EB8}" type="datetime1">
              <a:rPr lang="en-GB" smtClean="0"/>
              <a:t>19/04/2023</a:t>
            </a:fld>
            <a:endParaRPr lang="en-US" dirty="0"/>
          </a:p>
        </p:txBody>
      </p:sp>
      <p:sp>
        <p:nvSpPr>
          <p:cNvPr id="9221" name="Rectangle 5">
            <a:extLst>
              <a:ext uri="{FF2B5EF4-FFF2-40B4-BE49-F238E27FC236}">
                <a16:creationId xmlns:a16="http://schemas.microsoft.com/office/drawing/2014/main" id="{6063247E-18D9-FB4E-B051-9ED9E81367A5}"/>
              </a:ext>
            </a:extLst>
          </p:cNvPr>
          <p:cNvSpPr>
            <a:spLocks noGrp="1" noChangeArrowheads="1"/>
          </p:cNvSpPr>
          <p:nvPr>
            <p:ph type="ftr" sz="quarter" idx="3"/>
          </p:nvPr>
        </p:nvSpPr>
        <p:spPr bwMode="auto">
          <a:xfrm>
            <a:off x="4165600" y="6246285"/>
            <a:ext cx="3860800" cy="476249"/>
          </a:xfrm>
          <a:prstGeom prst="rect">
            <a:avLst/>
          </a:prstGeom>
          <a:noFill/>
          <a:ln w="9525">
            <a:noFill/>
            <a:miter lim="800000"/>
            <a:headEnd/>
            <a:tailEnd/>
          </a:ln>
          <a:effectLst/>
        </p:spPr>
        <p:txBody>
          <a:bodyPr vert="horz" wrap="square" lIns="77835" tIns="38917" rIns="77835" bIns="38917" numCol="1" anchor="t" anchorCtr="0" compatLnSpc="1">
            <a:prstTxWarp prst="textNoShape">
              <a:avLst/>
            </a:prstTxWarp>
          </a:bodyPr>
          <a:lstStyle>
            <a:lvl1pPr algn="ctr" fontAlgn="auto">
              <a:spcBef>
                <a:spcPts val="0"/>
              </a:spcBef>
              <a:spcAft>
                <a:spcPts val="0"/>
              </a:spcAft>
              <a:defRPr sz="1600">
                <a:latin typeface="+mn-lt"/>
                <a:ea typeface="+mn-ea"/>
                <a:cs typeface="+mn-cs"/>
              </a:defRPr>
            </a:lvl1pPr>
          </a:lstStyle>
          <a:p>
            <a:pPr>
              <a:defRPr/>
            </a:pPr>
            <a:endParaRPr lang="en-US" dirty="0"/>
          </a:p>
        </p:txBody>
      </p:sp>
      <p:sp>
        <p:nvSpPr>
          <p:cNvPr id="9222" name="Rectangle 6">
            <a:extLst>
              <a:ext uri="{FF2B5EF4-FFF2-40B4-BE49-F238E27FC236}">
                <a16:creationId xmlns:a16="http://schemas.microsoft.com/office/drawing/2014/main" id="{27846468-C65B-7647-8BF4-2ECD9F2B1968}"/>
              </a:ext>
            </a:extLst>
          </p:cNvPr>
          <p:cNvSpPr>
            <a:spLocks noGrp="1" noChangeArrowheads="1"/>
          </p:cNvSpPr>
          <p:nvPr>
            <p:ph type="sldNum" sz="quarter" idx="4"/>
          </p:nvPr>
        </p:nvSpPr>
        <p:spPr bwMode="auto">
          <a:xfrm>
            <a:off x="8737600" y="6246285"/>
            <a:ext cx="2844800" cy="476249"/>
          </a:xfrm>
          <a:prstGeom prst="rect">
            <a:avLst/>
          </a:prstGeom>
          <a:noFill/>
          <a:ln w="9525">
            <a:noFill/>
            <a:miter lim="800000"/>
            <a:headEnd/>
            <a:tailEnd/>
          </a:ln>
          <a:effectLst/>
        </p:spPr>
        <p:txBody>
          <a:bodyPr vert="horz" wrap="square" lIns="77835" tIns="38917" rIns="77835" bIns="38917" numCol="1" anchor="t" anchorCtr="0" compatLnSpc="1">
            <a:prstTxWarp prst="textNoShape">
              <a:avLst/>
            </a:prstTxWarp>
          </a:bodyPr>
          <a:lstStyle>
            <a:lvl1pPr algn="r">
              <a:defRPr sz="1600"/>
            </a:lvl1pPr>
          </a:lstStyle>
          <a:p>
            <a:fld id="{0673DE90-D1F0-5C41-998D-43317C8449D6}" type="slidenum">
              <a:rPr lang="en-US" altLang="en-US"/>
              <a:pPr/>
              <a:t>‹#›</a:t>
            </a:fld>
            <a:endParaRPr lang="en-US" altLang="en-US" dirty="0"/>
          </a:p>
        </p:txBody>
      </p:sp>
    </p:spTree>
    <p:extLst>
      <p:ext uri="{BB962C8B-B14F-4D97-AF65-F5344CB8AC3E}">
        <p14:creationId xmlns:p14="http://schemas.microsoft.com/office/powerpoint/2010/main" val="256891248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ctr" rtl="0" eaLnBrk="1" fontAlgn="base" hangingPunct="1">
        <a:spcBef>
          <a:spcPct val="0"/>
        </a:spcBef>
        <a:spcAft>
          <a:spcPct val="0"/>
        </a:spcAft>
        <a:defRPr sz="4933">
          <a:solidFill>
            <a:schemeClr val="tx2"/>
          </a:solidFill>
          <a:latin typeface="+mj-lt"/>
          <a:ea typeface="ＭＳ Ｐゴシック" charset="0"/>
          <a:cs typeface="ＭＳ Ｐゴシック" charset="0"/>
        </a:defRPr>
      </a:lvl1pPr>
      <a:lvl2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5pPr>
      <a:lvl6pPr marL="518898" algn="ctr" rtl="0" eaLnBrk="1" fontAlgn="base" hangingPunct="1">
        <a:spcBef>
          <a:spcPct val="0"/>
        </a:spcBef>
        <a:spcAft>
          <a:spcPct val="0"/>
        </a:spcAft>
        <a:defRPr sz="4933">
          <a:solidFill>
            <a:schemeClr val="tx2"/>
          </a:solidFill>
          <a:latin typeface="Arial" charset="0"/>
        </a:defRPr>
      </a:lvl6pPr>
      <a:lvl7pPr marL="1037797" algn="ctr" rtl="0" eaLnBrk="1" fontAlgn="base" hangingPunct="1">
        <a:spcBef>
          <a:spcPct val="0"/>
        </a:spcBef>
        <a:spcAft>
          <a:spcPct val="0"/>
        </a:spcAft>
        <a:defRPr sz="4933">
          <a:solidFill>
            <a:schemeClr val="tx2"/>
          </a:solidFill>
          <a:latin typeface="Arial" charset="0"/>
        </a:defRPr>
      </a:lvl7pPr>
      <a:lvl8pPr marL="1556692" algn="ctr" rtl="0" eaLnBrk="1" fontAlgn="base" hangingPunct="1">
        <a:spcBef>
          <a:spcPct val="0"/>
        </a:spcBef>
        <a:spcAft>
          <a:spcPct val="0"/>
        </a:spcAft>
        <a:defRPr sz="4933">
          <a:solidFill>
            <a:schemeClr val="tx2"/>
          </a:solidFill>
          <a:latin typeface="Arial" charset="0"/>
        </a:defRPr>
      </a:lvl8pPr>
      <a:lvl9pPr marL="2075592" algn="ctr" rtl="0" eaLnBrk="1" fontAlgn="base" hangingPunct="1">
        <a:spcBef>
          <a:spcPct val="0"/>
        </a:spcBef>
        <a:spcAft>
          <a:spcPct val="0"/>
        </a:spcAft>
        <a:defRPr sz="4933">
          <a:solidFill>
            <a:schemeClr val="tx2"/>
          </a:solidFill>
          <a:latin typeface="Arial" charset="0"/>
        </a:defRPr>
      </a:lvl9pPr>
    </p:titleStyle>
    <p:bodyStyle>
      <a:lvl1pPr marL="385224" indent="-385224" algn="l" rtl="0" eaLnBrk="1" fontAlgn="base" hangingPunct="1">
        <a:spcBef>
          <a:spcPct val="20000"/>
        </a:spcBef>
        <a:spcAft>
          <a:spcPct val="0"/>
        </a:spcAft>
        <a:buChar char="•"/>
        <a:defRPr sz="3600">
          <a:solidFill>
            <a:schemeClr val="tx1"/>
          </a:solidFill>
          <a:latin typeface="+mn-lt"/>
          <a:ea typeface="ＭＳ Ｐゴシック" charset="0"/>
          <a:cs typeface="ＭＳ Ｐゴシック" charset="0"/>
        </a:defRPr>
      </a:lvl1pPr>
      <a:lvl2pPr marL="840296" indent="-321725" algn="l" rtl="0" eaLnBrk="1" fontAlgn="base" hangingPunct="1">
        <a:spcBef>
          <a:spcPct val="20000"/>
        </a:spcBef>
        <a:spcAft>
          <a:spcPct val="0"/>
        </a:spcAft>
        <a:buChar char="–"/>
        <a:defRPr sz="3200">
          <a:solidFill>
            <a:schemeClr val="tx1"/>
          </a:solidFill>
          <a:latin typeface="+mn-lt"/>
          <a:ea typeface="ＭＳ Ｐゴシック" charset="0"/>
        </a:defRPr>
      </a:lvl2pPr>
      <a:lvl3pPr marL="1295368" indent="-256111" algn="l" rtl="0" eaLnBrk="1" fontAlgn="base" hangingPunct="1">
        <a:spcBef>
          <a:spcPct val="20000"/>
        </a:spcBef>
        <a:spcAft>
          <a:spcPct val="0"/>
        </a:spcAft>
        <a:buChar char="•"/>
        <a:defRPr sz="2667">
          <a:solidFill>
            <a:schemeClr val="tx1"/>
          </a:solidFill>
          <a:latin typeface="+mn-lt"/>
          <a:ea typeface="ＭＳ Ｐゴシック" charset="0"/>
        </a:defRPr>
      </a:lvl3pPr>
      <a:lvl4pPr marL="1813939" indent="-256111" algn="l" rtl="0" eaLnBrk="1" fontAlgn="base" hangingPunct="1">
        <a:spcBef>
          <a:spcPct val="20000"/>
        </a:spcBef>
        <a:spcAft>
          <a:spcPct val="0"/>
        </a:spcAft>
        <a:buChar char="–"/>
        <a:defRPr sz="2267">
          <a:solidFill>
            <a:schemeClr val="tx1"/>
          </a:solidFill>
          <a:latin typeface="+mn-lt"/>
          <a:ea typeface="ＭＳ Ｐゴシック" charset="0"/>
        </a:defRPr>
      </a:lvl4pPr>
      <a:lvl5pPr marL="2332508" indent="-256111" algn="l" rtl="0" eaLnBrk="1" fontAlgn="base" hangingPunct="1">
        <a:spcBef>
          <a:spcPct val="20000"/>
        </a:spcBef>
        <a:spcAft>
          <a:spcPct val="0"/>
        </a:spcAft>
        <a:buChar char="»"/>
        <a:defRPr sz="2267">
          <a:solidFill>
            <a:schemeClr val="tx1"/>
          </a:solidFill>
          <a:latin typeface="+mn-lt"/>
          <a:ea typeface="ＭＳ Ｐゴシック" charset="0"/>
        </a:defRPr>
      </a:lvl5pPr>
      <a:lvl6pPr marL="2853937" indent="-259447" algn="l" rtl="0" eaLnBrk="1" fontAlgn="base" hangingPunct="1">
        <a:spcBef>
          <a:spcPct val="20000"/>
        </a:spcBef>
        <a:spcAft>
          <a:spcPct val="0"/>
        </a:spcAft>
        <a:buChar char="»"/>
        <a:defRPr sz="2267">
          <a:solidFill>
            <a:schemeClr val="tx1"/>
          </a:solidFill>
          <a:latin typeface="+mn-lt"/>
        </a:defRPr>
      </a:lvl6pPr>
      <a:lvl7pPr marL="3372834" indent="-259447" algn="l" rtl="0" eaLnBrk="1" fontAlgn="base" hangingPunct="1">
        <a:spcBef>
          <a:spcPct val="20000"/>
        </a:spcBef>
        <a:spcAft>
          <a:spcPct val="0"/>
        </a:spcAft>
        <a:buChar char="»"/>
        <a:defRPr sz="2267">
          <a:solidFill>
            <a:schemeClr val="tx1"/>
          </a:solidFill>
          <a:latin typeface="+mn-lt"/>
        </a:defRPr>
      </a:lvl7pPr>
      <a:lvl8pPr marL="3891732" indent="-259447" algn="l" rtl="0" eaLnBrk="1" fontAlgn="base" hangingPunct="1">
        <a:spcBef>
          <a:spcPct val="20000"/>
        </a:spcBef>
        <a:spcAft>
          <a:spcPct val="0"/>
        </a:spcAft>
        <a:buChar char="»"/>
        <a:defRPr sz="2267">
          <a:solidFill>
            <a:schemeClr val="tx1"/>
          </a:solidFill>
          <a:latin typeface="+mn-lt"/>
        </a:defRPr>
      </a:lvl8pPr>
      <a:lvl9pPr marL="4410630" indent="-259447" algn="l" rtl="0" eaLnBrk="1" fontAlgn="base" hangingPunct="1">
        <a:spcBef>
          <a:spcPct val="20000"/>
        </a:spcBef>
        <a:spcAft>
          <a:spcPct val="0"/>
        </a:spcAft>
        <a:buChar char="»"/>
        <a:defRPr sz="2267">
          <a:solidFill>
            <a:schemeClr val="tx1"/>
          </a:solidFill>
          <a:latin typeface="+mn-lt"/>
        </a:defRPr>
      </a:lvl9pPr>
    </p:bodyStyle>
    <p:otherStyle>
      <a:defPPr>
        <a:defRPr lang="en-US"/>
      </a:defPPr>
      <a:lvl1pPr marL="0" algn="l" defTabSz="1037797" rtl="0" eaLnBrk="1" latinLnBrk="0" hangingPunct="1">
        <a:defRPr sz="2000" kern="1200">
          <a:solidFill>
            <a:schemeClr val="tx1"/>
          </a:solidFill>
          <a:latin typeface="+mn-lt"/>
          <a:ea typeface="+mn-ea"/>
          <a:cs typeface="+mn-cs"/>
        </a:defRPr>
      </a:lvl1pPr>
      <a:lvl2pPr marL="518898" algn="l" defTabSz="1037797" rtl="0" eaLnBrk="1" latinLnBrk="0" hangingPunct="1">
        <a:defRPr sz="2000" kern="1200">
          <a:solidFill>
            <a:schemeClr val="tx1"/>
          </a:solidFill>
          <a:latin typeface="+mn-lt"/>
          <a:ea typeface="+mn-ea"/>
          <a:cs typeface="+mn-cs"/>
        </a:defRPr>
      </a:lvl2pPr>
      <a:lvl3pPr marL="1037797" algn="l" defTabSz="1037797" rtl="0" eaLnBrk="1" latinLnBrk="0" hangingPunct="1">
        <a:defRPr sz="2000" kern="1200">
          <a:solidFill>
            <a:schemeClr val="tx1"/>
          </a:solidFill>
          <a:latin typeface="+mn-lt"/>
          <a:ea typeface="+mn-ea"/>
          <a:cs typeface="+mn-cs"/>
        </a:defRPr>
      </a:lvl3pPr>
      <a:lvl4pPr marL="1556692" algn="l" defTabSz="1037797" rtl="0" eaLnBrk="1" latinLnBrk="0" hangingPunct="1">
        <a:defRPr sz="2000" kern="1200">
          <a:solidFill>
            <a:schemeClr val="tx1"/>
          </a:solidFill>
          <a:latin typeface="+mn-lt"/>
          <a:ea typeface="+mn-ea"/>
          <a:cs typeface="+mn-cs"/>
        </a:defRPr>
      </a:lvl4pPr>
      <a:lvl5pPr marL="2075592" algn="l" defTabSz="1037797" rtl="0" eaLnBrk="1" latinLnBrk="0" hangingPunct="1">
        <a:defRPr sz="2000" kern="1200">
          <a:solidFill>
            <a:schemeClr val="tx1"/>
          </a:solidFill>
          <a:latin typeface="+mn-lt"/>
          <a:ea typeface="+mn-ea"/>
          <a:cs typeface="+mn-cs"/>
        </a:defRPr>
      </a:lvl5pPr>
      <a:lvl6pPr marL="2594487" algn="l" defTabSz="1037797" rtl="0" eaLnBrk="1" latinLnBrk="0" hangingPunct="1">
        <a:defRPr sz="2000" kern="1200">
          <a:solidFill>
            <a:schemeClr val="tx1"/>
          </a:solidFill>
          <a:latin typeface="+mn-lt"/>
          <a:ea typeface="+mn-ea"/>
          <a:cs typeface="+mn-cs"/>
        </a:defRPr>
      </a:lvl6pPr>
      <a:lvl7pPr marL="3113389" algn="l" defTabSz="1037797" rtl="0" eaLnBrk="1" latinLnBrk="0" hangingPunct="1">
        <a:defRPr sz="2000" kern="1200">
          <a:solidFill>
            <a:schemeClr val="tx1"/>
          </a:solidFill>
          <a:latin typeface="+mn-lt"/>
          <a:ea typeface="+mn-ea"/>
          <a:cs typeface="+mn-cs"/>
        </a:defRPr>
      </a:lvl7pPr>
      <a:lvl8pPr marL="3632283" algn="l" defTabSz="1037797" rtl="0" eaLnBrk="1" latinLnBrk="0" hangingPunct="1">
        <a:defRPr sz="2000" kern="1200">
          <a:solidFill>
            <a:schemeClr val="tx1"/>
          </a:solidFill>
          <a:latin typeface="+mn-lt"/>
          <a:ea typeface="+mn-ea"/>
          <a:cs typeface="+mn-cs"/>
        </a:defRPr>
      </a:lvl8pPr>
      <a:lvl9pPr marL="4151179" algn="l" defTabSz="1037797"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ACB8B21-AABA-6A44-AD26-E8D15B1545AC}"/>
              </a:ext>
            </a:extLst>
          </p:cNvPr>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26" tIns="38912" rIns="77826" bIns="38912" numCol="1" anchor="ctr" anchorCtr="0" compatLnSpc="1">
            <a:prstTxWarp prst="textNoShape">
              <a:avLst/>
            </a:prstTxWarp>
          </a:bodyPr>
          <a:lstStyle/>
          <a:p>
            <a:pPr lvl="0"/>
            <a:r>
              <a:rPr lang="en-GB" altLang="en-US"/>
              <a:t>Click to edit Master title style</a:t>
            </a:r>
            <a:endParaRPr lang="en-US" altLang="en-US"/>
          </a:p>
        </p:txBody>
      </p:sp>
      <p:sp>
        <p:nvSpPr>
          <p:cNvPr id="33795" name="Rectangle 3">
            <a:extLst>
              <a:ext uri="{FF2B5EF4-FFF2-40B4-BE49-F238E27FC236}">
                <a16:creationId xmlns:a16="http://schemas.microsoft.com/office/drawing/2014/main" id="{1FDFAC95-4D7A-684C-93AB-3F5120EC6DE6}"/>
              </a:ext>
            </a:extLst>
          </p:cNvPr>
          <p:cNvSpPr>
            <a:spLocks noGrp="1" noChangeArrowheads="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26" tIns="38912" rIns="77826" bIns="38912"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dirty="0"/>
          </a:p>
        </p:txBody>
      </p:sp>
      <p:sp>
        <p:nvSpPr>
          <p:cNvPr id="10244" name="Rectangle 4">
            <a:extLst>
              <a:ext uri="{FF2B5EF4-FFF2-40B4-BE49-F238E27FC236}">
                <a16:creationId xmlns:a16="http://schemas.microsoft.com/office/drawing/2014/main" id="{36BEB341-1070-8C43-97CA-82EB1066AB0E}"/>
              </a:ext>
            </a:extLst>
          </p:cNvPr>
          <p:cNvSpPr>
            <a:spLocks noGrp="1" noChangeArrowheads="1"/>
          </p:cNvSpPr>
          <p:nvPr>
            <p:ph type="dt" sz="half" idx="2"/>
          </p:nvPr>
        </p:nvSpPr>
        <p:spPr bwMode="auto">
          <a:xfrm>
            <a:off x="609600" y="6246285"/>
            <a:ext cx="2844800" cy="476249"/>
          </a:xfrm>
          <a:prstGeom prst="rect">
            <a:avLst/>
          </a:prstGeom>
          <a:noFill/>
          <a:ln w="9525">
            <a:noFill/>
            <a:miter lim="800000"/>
            <a:headEnd/>
            <a:tailEnd/>
          </a:ln>
          <a:effectLst/>
        </p:spPr>
        <p:txBody>
          <a:bodyPr vert="horz" wrap="square" lIns="77826" tIns="38912" rIns="77826" bIns="38912" numCol="1" anchor="t" anchorCtr="0" compatLnSpc="1">
            <a:prstTxWarp prst="textNoShape">
              <a:avLst/>
            </a:prstTxWarp>
          </a:bodyPr>
          <a:lstStyle>
            <a:lvl1pPr>
              <a:defRPr sz="1600" smtClean="0">
                <a:ea typeface="ＭＳ Ｐゴシック" pitchFamily="-84" charset="-128"/>
              </a:defRPr>
            </a:lvl1pPr>
          </a:lstStyle>
          <a:p>
            <a:pPr>
              <a:defRPr/>
            </a:pPr>
            <a:fld id="{C69E8F9D-4DF5-4D94-A4E3-47EC05546073}" type="datetime1">
              <a:rPr lang="en-GB" smtClean="0"/>
              <a:t>19/04/2023</a:t>
            </a:fld>
            <a:endParaRPr lang="en-US" dirty="0"/>
          </a:p>
        </p:txBody>
      </p:sp>
      <p:sp>
        <p:nvSpPr>
          <p:cNvPr id="10245" name="Rectangle 5">
            <a:extLst>
              <a:ext uri="{FF2B5EF4-FFF2-40B4-BE49-F238E27FC236}">
                <a16:creationId xmlns:a16="http://schemas.microsoft.com/office/drawing/2014/main" id="{7925EFF2-1278-3146-81B5-29601E49BCF4}"/>
              </a:ext>
            </a:extLst>
          </p:cNvPr>
          <p:cNvSpPr>
            <a:spLocks noGrp="1" noChangeArrowheads="1"/>
          </p:cNvSpPr>
          <p:nvPr>
            <p:ph type="ftr" sz="quarter" idx="3"/>
          </p:nvPr>
        </p:nvSpPr>
        <p:spPr bwMode="auto">
          <a:xfrm>
            <a:off x="4165600" y="6246285"/>
            <a:ext cx="3860800" cy="476249"/>
          </a:xfrm>
          <a:prstGeom prst="rect">
            <a:avLst/>
          </a:prstGeom>
          <a:noFill/>
          <a:ln w="9525">
            <a:noFill/>
            <a:miter lim="800000"/>
            <a:headEnd/>
            <a:tailEnd/>
          </a:ln>
          <a:effectLst/>
        </p:spPr>
        <p:txBody>
          <a:bodyPr vert="horz" wrap="square" lIns="77826" tIns="38912" rIns="77826" bIns="38912" numCol="1" anchor="t" anchorCtr="0" compatLnSpc="1">
            <a:prstTxWarp prst="textNoShape">
              <a:avLst/>
            </a:prstTxWarp>
          </a:bodyPr>
          <a:lstStyle>
            <a:lvl1pPr algn="ctr" fontAlgn="auto">
              <a:spcBef>
                <a:spcPts val="0"/>
              </a:spcBef>
              <a:spcAft>
                <a:spcPts val="0"/>
              </a:spcAft>
              <a:defRPr sz="1600">
                <a:latin typeface="+mn-lt"/>
                <a:ea typeface="+mn-ea"/>
                <a:cs typeface="+mn-cs"/>
              </a:defRPr>
            </a:lvl1pPr>
          </a:lstStyle>
          <a:p>
            <a:pPr>
              <a:defRPr/>
            </a:pPr>
            <a:endParaRPr lang="en-US" dirty="0"/>
          </a:p>
        </p:txBody>
      </p:sp>
      <p:sp>
        <p:nvSpPr>
          <p:cNvPr id="10246" name="Rectangle 6">
            <a:extLst>
              <a:ext uri="{FF2B5EF4-FFF2-40B4-BE49-F238E27FC236}">
                <a16:creationId xmlns:a16="http://schemas.microsoft.com/office/drawing/2014/main" id="{D9BB0B8B-FEA6-3345-A82F-140525F0DE14}"/>
              </a:ext>
            </a:extLst>
          </p:cNvPr>
          <p:cNvSpPr>
            <a:spLocks noGrp="1" noChangeArrowheads="1"/>
          </p:cNvSpPr>
          <p:nvPr>
            <p:ph type="sldNum" sz="quarter" idx="4"/>
          </p:nvPr>
        </p:nvSpPr>
        <p:spPr bwMode="auto">
          <a:xfrm>
            <a:off x="8737600" y="6246285"/>
            <a:ext cx="2844800" cy="476249"/>
          </a:xfrm>
          <a:prstGeom prst="rect">
            <a:avLst/>
          </a:prstGeom>
          <a:noFill/>
          <a:ln w="9525">
            <a:noFill/>
            <a:miter lim="800000"/>
            <a:headEnd/>
            <a:tailEnd/>
          </a:ln>
          <a:effectLst/>
        </p:spPr>
        <p:txBody>
          <a:bodyPr vert="horz" wrap="square" lIns="77826" tIns="38912" rIns="77826" bIns="38912" numCol="1" anchor="t" anchorCtr="0" compatLnSpc="1">
            <a:prstTxWarp prst="textNoShape">
              <a:avLst/>
            </a:prstTxWarp>
          </a:bodyPr>
          <a:lstStyle>
            <a:lvl1pPr algn="r">
              <a:defRPr sz="1600"/>
            </a:lvl1pPr>
          </a:lstStyle>
          <a:p>
            <a:fld id="{6097CC40-8A2B-0A40-8A09-A9CB9D9B32FF}" type="slidenum">
              <a:rPr lang="en-US" altLang="en-US"/>
              <a:pPr/>
              <a:t>‹#›</a:t>
            </a:fld>
            <a:endParaRPr lang="en-US" altLang="en-US" dirty="0"/>
          </a:p>
        </p:txBody>
      </p:sp>
    </p:spTree>
    <p:extLst>
      <p:ext uri="{BB962C8B-B14F-4D97-AF65-F5344CB8AC3E}">
        <p14:creationId xmlns:p14="http://schemas.microsoft.com/office/powerpoint/2010/main" val="427804418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dt="0"/>
  <p:txStyles>
    <p:titleStyle>
      <a:lvl1pPr algn="ctr" rtl="0" eaLnBrk="1" fontAlgn="base" hangingPunct="1">
        <a:spcBef>
          <a:spcPct val="0"/>
        </a:spcBef>
        <a:spcAft>
          <a:spcPct val="0"/>
        </a:spcAft>
        <a:defRPr sz="4933">
          <a:solidFill>
            <a:schemeClr val="tx2"/>
          </a:solidFill>
          <a:latin typeface="+mj-lt"/>
          <a:ea typeface="ＭＳ Ｐゴシック" charset="0"/>
          <a:cs typeface="ＭＳ Ｐゴシック" charset="0"/>
        </a:defRPr>
      </a:lvl1pPr>
      <a:lvl2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5pPr>
      <a:lvl6pPr marL="518838" algn="ctr" rtl="0" eaLnBrk="1" fontAlgn="base" hangingPunct="1">
        <a:spcBef>
          <a:spcPct val="0"/>
        </a:spcBef>
        <a:spcAft>
          <a:spcPct val="0"/>
        </a:spcAft>
        <a:defRPr sz="4933">
          <a:solidFill>
            <a:schemeClr val="tx2"/>
          </a:solidFill>
          <a:latin typeface="Arial" charset="0"/>
        </a:defRPr>
      </a:lvl6pPr>
      <a:lvl7pPr marL="1037678" algn="ctr" rtl="0" eaLnBrk="1" fontAlgn="base" hangingPunct="1">
        <a:spcBef>
          <a:spcPct val="0"/>
        </a:spcBef>
        <a:spcAft>
          <a:spcPct val="0"/>
        </a:spcAft>
        <a:defRPr sz="4933">
          <a:solidFill>
            <a:schemeClr val="tx2"/>
          </a:solidFill>
          <a:latin typeface="Arial" charset="0"/>
        </a:defRPr>
      </a:lvl7pPr>
      <a:lvl8pPr marL="1556514" algn="ctr" rtl="0" eaLnBrk="1" fontAlgn="base" hangingPunct="1">
        <a:spcBef>
          <a:spcPct val="0"/>
        </a:spcBef>
        <a:spcAft>
          <a:spcPct val="0"/>
        </a:spcAft>
        <a:defRPr sz="4933">
          <a:solidFill>
            <a:schemeClr val="tx2"/>
          </a:solidFill>
          <a:latin typeface="Arial" charset="0"/>
        </a:defRPr>
      </a:lvl8pPr>
      <a:lvl9pPr marL="2075356" algn="ctr" rtl="0" eaLnBrk="1" fontAlgn="base" hangingPunct="1">
        <a:spcBef>
          <a:spcPct val="0"/>
        </a:spcBef>
        <a:spcAft>
          <a:spcPct val="0"/>
        </a:spcAft>
        <a:defRPr sz="4933">
          <a:solidFill>
            <a:schemeClr val="tx2"/>
          </a:solidFill>
          <a:latin typeface="Arial" charset="0"/>
        </a:defRPr>
      </a:lvl9pPr>
    </p:titleStyle>
    <p:bodyStyle>
      <a:lvl1pPr marL="385224" indent="-385224" algn="l" rtl="0" eaLnBrk="1" fontAlgn="base" hangingPunct="1">
        <a:spcBef>
          <a:spcPct val="20000"/>
        </a:spcBef>
        <a:spcAft>
          <a:spcPct val="0"/>
        </a:spcAft>
        <a:buChar char="•"/>
        <a:defRPr sz="3600">
          <a:solidFill>
            <a:schemeClr val="tx1"/>
          </a:solidFill>
          <a:latin typeface="Century Gothic" panose="020B0502020202020204" pitchFamily="34" charset="0"/>
          <a:ea typeface="ＭＳ Ｐゴシック" charset="0"/>
          <a:cs typeface="Century Gothic" panose="020B0502020202020204" pitchFamily="34" charset="0"/>
        </a:defRPr>
      </a:lvl1pPr>
      <a:lvl2pPr marL="840296" indent="-321725" algn="l" rtl="0" eaLnBrk="1" fontAlgn="base" hangingPunct="1">
        <a:spcBef>
          <a:spcPct val="20000"/>
        </a:spcBef>
        <a:spcAft>
          <a:spcPct val="0"/>
        </a:spcAft>
        <a:buChar char="–"/>
        <a:defRPr sz="3200">
          <a:solidFill>
            <a:schemeClr val="tx1"/>
          </a:solidFill>
          <a:latin typeface="Century Gothic" panose="020B0502020202020204" pitchFamily="34" charset="0"/>
          <a:ea typeface="ＭＳ Ｐゴシック" charset="0"/>
        </a:defRPr>
      </a:lvl2pPr>
      <a:lvl3pPr marL="1295368" indent="-256111" algn="l" rtl="0" eaLnBrk="1" fontAlgn="base" hangingPunct="1">
        <a:spcBef>
          <a:spcPct val="20000"/>
        </a:spcBef>
        <a:spcAft>
          <a:spcPct val="0"/>
        </a:spcAft>
        <a:buChar char="•"/>
        <a:defRPr sz="2667">
          <a:solidFill>
            <a:schemeClr val="tx1"/>
          </a:solidFill>
          <a:latin typeface="Century Gothic" panose="020B0502020202020204" pitchFamily="34" charset="0"/>
          <a:ea typeface="ＭＳ Ｐゴシック" charset="0"/>
        </a:defRPr>
      </a:lvl3pPr>
      <a:lvl4pPr marL="1813939" indent="-256111" algn="l" rtl="0" eaLnBrk="1" fontAlgn="base" hangingPunct="1">
        <a:spcBef>
          <a:spcPct val="20000"/>
        </a:spcBef>
        <a:spcAft>
          <a:spcPct val="0"/>
        </a:spcAft>
        <a:buChar char="–"/>
        <a:defRPr sz="2267">
          <a:solidFill>
            <a:schemeClr val="tx1"/>
          </a:solidFill>
          <a:latin typeface="Century Gothic" panose="020B0502020202020204" pitchFamily="34" charset="0"/>
          <a:ea typeface="ＭＳ Ｐゴシック" charset="0"/>
        </a:defRPr>
      </a:lvl4pPr>
      <a:lvl5pPr marL="2332508" indent="-256111" algn="l" rtl="0" eaLnBrk="1" fontAlgn="base" hangingPunct="1">
        <a:spcBef>
          <a:spcPct val="20000"/>
        </a:spcBef>
        <a:spcAft>
          <a:spcPct val="0"/>
        </a:spcAft>
        <a:buChar char="»"/>
        <a:defRPr sz="2267">
          <a:solidFill>
            <a:schemeClr val="tx1"/>
          </a:solidFill>
          <a:latin typeface="Century Gothic" panose="020B0502020202020204" pitchFamily="34" charset="0"/>
          <a:ea typeface="ＭＳ Ｐゴシック" charset="0"/>
        </a:defRPr>
      </a:lvl5pPr>
      <a:lvl6pPr marL="2853613" indent="-259416" algn="l" rtl="0" eaLnBrk="1" fontAlgn="base" hangingPunct="1">
        <a:spcBef>
          <a:spcPct val="20000"/>
        </a:spcBef>
        <a:spcAft>
          <a:spcPct val="0"/>
        </a:spcAft>
        <a:buChar char="»"/>
        <a:defRPr sz="2267">
          <a:solidFill>
            <a:schemeClr val="tx1"/>
          </a:solidFill>
          <a:latin typeface="+mn-lt"/>
        </a:defRPr>
      </a:lvl6pPr>
      <a:lvl7pPr marL="3372450" indent="-259416" algn="l" rtl="0" eaLnBrk="1" fontAlgn="base" hangingPunct="1">
        <a:spcBef>
          <a:spcPct val="20000"/>
        </a:spcBef>
        <a:spcAft>
          <a:spcPct val="0"/>
        </a:spcAft>
        <a:buChar char="»"/>
        <a:defRPr sz="2267">
          <a:solidFill>
            <a:schemeClr val="tx1"/>
          </a:solidFill>
          <a:latin typeface="+mn-lt"/>
        </a:defRPr>
      </a:lvl7pPr>
      <a:lvl8pPr marL="3891289" indent="-259416" algn="l" rtl="0" eaLnBrk="1" fontAlgn="base" hangingPunct="1">
        <a:spcBef>
          <a:spcPct val="20000"/>
        </a:spcBef>
        <a:spcAft>
          <a:spcPct val="0"/>
        </a:spcAft>
        <a:buChar char="»"/>
        <a:defRPr sz="2267">
          <a:solidFill>
            <a:schemeClr val="tx1"/>
          </a:solidFill>
          <a:latin typeface="+mn-lt"/>
        </a:defRPr>
      </a:lvl8pPr>
      <a:lvl9pPr marL="4410128" indent="-259416" algn="l" rtl="0" eaLnBrk="1" fontAlgn="base" hangingPunct="1">
        <a:spcBef>
          <a:spcPct val="20000"/>
        </a:spcBef>
        <a:spcAft>
          <a:spcPct val="0"/>
        </a:spcAft>
        <a:buChar char="»"/>
        <a:defRPr sz="2267">
          <a:solidFill>
            <a:schemeClr val="tx1"/>
          </a:solidFill>
          <a:latin typeface="+mn-lt"/>
        </a:defRPr>
      </a:lvl9pPr>
    </p:bodyStyle>
    <p:otherStyle>
      <a:defPPr>
        <a:defRPr lang="en-US"/>
      </a:defPPr>
      <a:lvl1pPr marL="0" algn="l" defTabSz="1037678" rtl="0" eaLnBrk="1" latinLnBrk="0" hangingPunct="1">
        <a:defRPr sz="2000" kern="1200">
          <a:solidFill>
            <a:schemeClr val="tx1"/>
          </a:solidFill>
          <a:latin typeface="+mn-lt"/>
          <a:ea typeface="+mn-ea"/>
          <a:cs typeface="+mn-cs"/>
        </a:defRPr>
      </a:lvl1pPr>
      <a:lvl2pPr marL="518838" algn="l" defTabSz="1037678" rtl="0" eaLnBrk="1" latinLnBrk="0" hangingPunct="1">
        <a:defRPr sz="2000" kern="1200">
          <a:solidFill>
            <a:schemeClr val="tx1"/>
          </a:solidFill>
          <a:latin typeface="+mn-lt"/>
          <a:ea typeface="+mn-ea"/>
          <a:cs typeface="+mn-cs"/>
        </a:defRPr>
      </a:lvl2pPr>
      <a:lvl3pPr marL="1037678" algn="l" defTabSz="1037678" rtl="0" eaLnBrk="1" latinLnBrk="0" hangingPunct="1">
        <a:defRPr sz="2000" kern="1200">
          <a:solidFill>
            <a:schemeClr val="tx1"/>
          </a:solidFill>
          <a:latin typeface="+mn-lt"/>
          <a:ea typeface="+mn-ea"/>
          <a:cs typeface="+mn-cs"/>
        </a:defRPr>
      </a:lvl3pPr>
      <a:lvl4pPr marL="1556514" algn="l" defTabSz="1037678" rtl="0" eaLnBrk="1" latinLnBrk="0" hangingPunct="1">
        <a:defRPr sz="2000" kern="1200">
          <a:solidFill>
            <a:schemeClr val="tx1"/>
          </a:solidFill>
          <a:latin typeface="+mn-lt"/>
          <a:ea typeface="+mn-ea"/>
          <a:cs typeface="+mn-cs"/>
        </a:defRPr>
      </a:lvl4pPr>
      <a:lvl5pPr marL="2075356" algn="l" defTabSz="1037678" rtl="0" eaLnBrk="1" latinLnBrk="0" hangingPunct="1">
        <a:defRPr sz="2000" kern="1200">
          <a:solidFill>
            <a:schemeClr val="tx1"/>
          </a:solidFill>
          <a:latin typeface="+mn-lt"/>
          <a:ea typeface="+mn-ea"/>
          <a:cs typeface="+mn-cs"/>
        </a:defRPr>
      </a:lvl5pPr>
      <a:lvl6pPr marL="2594192" algn="l" defTabSz="1037678" rtl="0" eaLnBrk="1" latinLnBrk="0" hangingPunct="1">
        <a:defRPr sz="2000" kern="1200">
          <a:solidFill>
            <a:schemeClr val="tx1"/>
          </a:solidFill>
          <a:latin typeface="+mn-lt"/>
          <a:ea typeface="+mn-ea"/>
          <a:cs typeface="+mn-cs"/>
        </a:defRPr>
      </a:lvl6pPr>
      <a:lvl7pPr marL="3113036" algn="l" defTabSz="1037678" rtl="0" eaLnBrk="1" latinLnBrk="0" hangingPunct="1">
        <a:defRPr sz="2000" kern="1200">
          <a:solidFill>
            <a:schemeClr val="tx1"/>
          </a:solidFill>
          <a:latin typeface="+mn-lt"/>
          <a:ea typeface="+mn-ea"/>
          <a:cs typeface="+mn-cs"/>
        </a:defRPr>
      </a:lvl7pPr>
      <a:lvl8pPr marL="3631869" algn="l" defTabSz="1037678" rtl="0" eaLnBrk="1" latinLnBrk="0" hangingPunct="1">
        <a:defRPr sz="2000" kern="1200">
          <a:solidFill>
            <a:schemeClr val="tx1"/>
          </a:solidFill>
          <a:latin typeface="+mn-lt"/>
          <a:ea typeface="+mn-ea"/>
          <a:cs typeface="+mn-cs"/>
        </a:defRPr>
      </a:lvl8pPr>
      <a:lvl9pPr marL="4150707" algn="l" defTabSz="1037678" rtl="0" eaLnBrk="1" latinLnBrk="0" hangingPunct="1">
        <a:defRPr sz="2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F9B3937-AB1A-7945-855A-4E80AE32CAC8}"/>
              </a:ext>
            </a:extLst>
          </p:cNvPr>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17" tIns="38907" rIns="77817" bIns="38907" numCol="1" anchor="ctr" anchorCtr="0" compatLnSpc="1">
            <a:prstTxWarp prst="textNoShape">
              <a:avLst/>
            </a:prstTxWarp>
          </a:bodyPr>
          <a:lstStyle/>
          <a:p>
            <a:pPr lvl="0"/>
            <a:r>
              <a:rPr lang="en-GB" altLang="en-US"/>
              <a:t>Click to edit Master title style</a:t>
            </a:r>
            <a:endParaRPr lang="en-US" altLang="en-US"/>
          </a:p>
        </p:txBody>
      </p:sp>
      <p:sp>
        <p:nvSpPr>
          <p:cNvPr id="34819" name="Rectangle 3">
            <a:extLst>
              <a:ext uri="{FF2B5EF4-FFF2-40B4-BE49-F238E27FC236}">
                <a16:creationId xmlns:a16="http://schemas.microsoft.com/office/drawing/2014/main" id="{C630970E-4461-1240-9019-F0F21B416338}"/>
              </a:ext>
            </a:extLst>
          </p:cNvPr>
          <p:cNvSpPr>
            <a:spLocks noGrp="1" noChangeArrowheads="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17" tIns="38907" rIns="77817" bIns="38907"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11268" name="Rectangle 4">
            <a:extLst>
              <a:ext uri="{FF2B5EF4-FFF2-40B4-BE49-F238E27FC236}">
                <a16:creationId xmlns:a16="http://schemas.microsoft.com/office/drawing/2014/main" id="{6E8B7A3F-80B9-4241-8169-FEAF2D8DD7CC}"/>
              </a:ext>
            </a:extLst>
          </p:cNvPr>
          <p:cNvSpPr>
            <a:spLocks noGrp="1" noChangeArrowheads="1"/>
          </p:cNvSpPr>
          <p:nvPr>
            <p:ph type="dt" sz="half" idx="2"/>
          </p:nvPr>
        </p:nvSpPr>
        <p:spPr bwMode="auto">
          <a:xfrm>
            <a:off x="609600" y="6246285"/>
            <a:ext cx="2844800" cy="476249"/>
          </a:xfrm>
          <a:prstGeom prst="rect">
            <a:avLst/>
          </a:prstGeom>
          <a:noFill/>
          <a:ln w="9525">
            <a:noFill/>
            <a:miter lim="800000"/>
            <a:headEnd/>
            <a:tailEnd/>
          </a:ln>
          <a:effectLst/>
        </p:spPr>
        <p:txBody>
          <a:bodyPr vert="horz" wrap="square" lIns="77817" tIns="38907" rIns="77817" bIns="38907" numCol="1" anchor="t" anchorCtr="0" compatLnSpc="1">
            <a:prstTxWarp prst="textNoShape">
              <a:avLst/>
            </a:prstTxWarp>
          </a:bodyPr>
          <a:lstStyle>
            <a:lvl1pPr>
              <a:defRPr sz="1600" smtClean="0">
                <a:ea typeface="ＭＳ Ｐゴシック" pitchFamily="-84" charset="-128"/>
              </a:defRPr>
            </a:lvl1pPr>
          </a:lstStyle>
          <a:p>
            <a:pPr>
              <a:defRPr/>
            </a:pPr>
            <a:fld id="{894C3CF1-96A7-415D-A5AF-47347E12E3A4}" type="datetime1">
              <a:rPr lang="en-GB" smtClean="0"/>
              <a:t>19/04/2023</a:t>
            </a:fld>
            <a:endParaRPr lang="en-US" dirty="0"/>
          </a:p>
        </p:txBody>
      </p:sp>
      <p:sp>
        <p:nvSpPr>
          <p:cNvPr id="11269" name="Rectangle 5">
            <a:extLst>
              <a:ext uri="{FF2B5EF4-FFF2-40B4-BE49-F238E27FC236}">
                <a16:creationId xmlns:a16="http://schemas.microsoft.com/office/drawing/2014/main" id="{972267EC-1984-9C4D-9059-6A2CEFF09D4E}"/>
              </a:ext>
            </a:extLst>
          </p:cNvPr>
          <p:cNvSpPr>
            <a:spLocks noGrp="1" noChangeArrowheads="1"/>
          </p:cNvSpPr>
          <p:nvPr>
            <p:ph type="ftr" sz="quarter" idx="3"/>
          </p:nvPr>
        </p:nvSpPr>
        <p:spPr bwMode="auto">
          <a:xfrm>
            <a:off x="4165600" y="6246285"/>
            <a:ext cx="3860800" cy="476249"/>
          </a:xfrm>
          <a:prstGeom prst="rect">
            <a:avLst/>
          </a:prstGeom>
          <a:noFill/>
          <a:ln w="9525">
            <a:noFill/>
            <a:miter lim="800000"/>
            <a:headEnd/>
            <a:tailEnd/>
          </a:ln>
          <a:effectLst/>
        </p:spPr>
        <p:txBody>
          <a:bodyPr vert="horz" wrap="square" lIns="77817" tIns="38907" rIns="77817" bIns="38907" numCol="1" anchor="t" anchorCtr="0" compatLnSpc="1">
            <a:prstTxWarp prst="textNoShape">
              <a:avLst/>
            </a:prstTxWarp>
          </a:bodyPr>
          <a:lstStyle>
            <a:lvl1pPr algn="ctr" fontAlgn="auto">
              <a:spcBef>
                <a:spcPts val="0"/>
              </a:spcBef>
              <a:spcAft>
                <a:spcPts val="0"/>
              </a:spcAft>
              <a:defRPr sz="1600">
                <a:latin typeface="+mn-lt"/>
                <a:ea typeface="+mn-ea"/>
                <a:cs typeface="+mn-cs"/>
              </a:defRPr>
            </a:lvl1pPr>
          </a:lstStyle>
          <a:p>
            <a:pPr>
              <a:defRPr/>
            </a:pPr>
            <a:endParaRPr lang="en-US" dirty="0"/>
          </a:p>
        </p:txBody>
      </p:sp>
      <p:sp>
        <p:nvSpPr>
          <p:cNvPr id="11270" name="Rectangle 6">
            <a:extLst>
              <a:ext uri="{FF2B5EF4-FFF2-40B4-BE49-F238E27FC236}">
                <a16:creationId xmlns:a16="http://schemas.microsoft.com/office/drawing/2014/main" id="{87D0555D-5C31-FB46-9CDC-8F458795598C}"/>
              </a:ext>
            </a:extLst>
          </p:cNvPr>
          <p:cNvSpPr>
            <a:spLocks noGrp="1" noChangeArrowheads="1"/>
          </p:cNvSpPr>
          <p:nvPr>
            <p:ph type="sldNum" sz="quarter" idx="4"/>
          </p:nvPr>
        </p:nvSpPr>
        <p:spPr bwMode="auto">
          <a:xfrm>
            <a:off x="8737600" y="6246285"/>
            <a:ext cx="2844800" cy="476249"/>
          </a:xfrm>
          <a:prstGeom prst="rect">
            <a:avLst/>
          </a:prstGeom>
          <a:noFill/>
          <a:ln w="9525">
            <a:noFill/>
            <a:miter lim="800000"/>
            <a:headEnd/>
            <a:tailEnd/>
          </a:ln>
          <a:effectLst/>
        </p:spPr>
        <p:txBody>
          <a:bodyPr vert="horz" wrap="square" lIns="77817" tIns="38907" rIns="77817" bIns="38907" numCol="1" anchor="t" anchorCtr="0" compatLnSpc="1">
            <a:prstTxWarp prst="textNoShape">
              <a:avLst/>
            </a:prstTxWarp>
          </a:bodyPr>
          <a:lstStyle>
            <a:lvl1pPr algn="r">
              <a:defRPr sz="1600"/>
            </a:lvl1pPr>
          </a:lstStyle>
          <a:p>
            <a:fld id="{4E072376-AAF6-B847-9F5B-CE9B855DBE2E}" type="slidenum">
              <a:rPr lang="en-US" altLang="en-US"/>
              <a:pPr/>
              <a:t>‹#›</a:t>
            </a:fld>
            <a:endParaRPr lang="en-US" altLang="en-US" dirty="0"/>
          </a:p>
        </p:txBody>
      </p:sp>
    </p:spTree>
    <p:extLst>
      <p:ext uri="{BB962C8B-B14F-4D97-AF65-F5344CB8AC3E}">
        <p14:creationId xmlns:p14="http://schemas.microsoft.com/office/powerpoint/2010/main" val="223182383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dt="0"/>
  <p:txStyles>
    <p:titleStyle>
      <a:lvl1pPr algn="ctr" rtl="0" eaLnBrk="1" fontAlgn="base" hangingPunct="1">
        <a:spcBef>
          <a:spcPct val="0"/>
        </a:spcBef>
        <a:spcAft>
          <a:spcPct val="0"/>
        </a:spcAft>
        <a:defRPr sz="4933">
          <a:solidFill>
            <a:schemeClr val="tx2"/>
          </a:solidFill>
          <a:latin typeface="+mj-lt"/>
          <a:ea typeface="ＭＳ Ｐゴシック" charset="0"/>
          <a:cs typeface="ＭＳ Ｐゴシック" charset="0"/>
        </a:defRPr>
      </a:lvl1pPr>
      <a:lvl2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5pPr>
      <a:lvl6pPr marL="518779" algn="ctr" rtl="0" eaLnBrk="1" fontAlgn="base" hangingPunct="1">
        <a:spcBef>
          <a:spcPct val="0"/>
        </a:spcBef>
        <a:spcAft>
          <a:spcPct val="0"/>
        </a:spcAft>
        <a:defRPr sz="4933">
          <a:solidFill>
            <a:schemeClr val="tx2"/>
          </a:solidFill>
          <a:latin typeface="Arial" charset="0"/>
        </a:defRPr>
      </a:lvl6pPr>
      <a:lvl7pPr marL="1037561" algn="ctr" rtl="0" eaLnBrk="1" fontAlgn="base" hangingPunct="1">
        <a:spcBef>
          <a:spcPct val="0"/>
        </a:spcBef>
        <a:spcAft>
          <a:spcPct val="0"/>
        </a:spcAft>
        <a:defRPr sz="4933">
          <a:solidFill>
            <a:schemeClr val="tx2"/>
          </a:solidFill>
          <a:latin typeface="Arial" charset="0"/>
        </a:defRPr>
      </a:lvl7pPr>
      <a:lvl8pPr marL="1556337" algn="ctr" rtl="0" eaLnBrk="1" fontAlgn="base" hangingPunct="1">
        <a:spcBef>
          <a:spcPct val="0"/>
        </a:spcBef>
        <a:spcAft>
          <a:spcPct val="0"/>
        </a:spcAft>
        <a:defRPr sz="4933">
          <a:solidFill>
            <a:schemeClr val="tx2"/>
          </a:solidFill>
          <a:latin typeface="Arial" charset="0"/>
        </a:defRPr>
      </a:lvl8pPr>
      <a:lvl9pPr marL="2075120" algn="ctr" rtl="0" eaLnBrk="1" fontAlgn="base" hangingPunct="1">
        <a:spcBef>
          <a:spcPct val="0"/>
        </a:spcBef>
        <a:spcAft>
          <a:spcPct val="0"/>
        </a:spcAft>
        <a:defRPr sz="4933">
          <a:solidFill>
            <a:schemeClr val="tx2"/>
          </a:solidFill>
          <a:latin typeface="Arial" charset="0"/>
        </a:defRPr>
      </a:lvl9pPr>
    </p:titleStyle>
    <p:bodyStyle>
      <a:lvl1pPr marL="385224" indent="-385224" algn="l" rtl="0" eaLnBrk="1" fontAlgn="base" hangingPunct="1">
        <a:spcBef>
          <a:spcPct val="20000"/>
        </a:spcBef>
        <a:spcAft>
          <a:spcPct val="0"/>
        </a:spcAft>
        <a:buChar char="•"/>
        <a:defRPr sz="3600">
          <a:solidFill>
            <a:schemeClr val="tx1"/>
          </a:solidFill>
          <a:latin typeface="+mn-lt"/>
          <a:ea typeface="ＭＳ Ｐゴシック" charset="0"/>
          <a:cs typeface="ＭＳ Ｐゴシック" charset="0"/>
        </a:defRPr>
      </a:lvl1pPr>
      <a:lvl2pPr marL="840296" indent="-321725" algn="l" rtl="0" eaLnBrk="1" fontAlgn="base" hangingPunct="1">
        <a:spcBef>
          <a:spcPct val="20000"/>
        </a:spcBef>
        <a:spcAft>
          <a:spcPct val="0"/>
        </a:spcAft>
        <a:buChar char="–"/>
        <a:defRPr sz="3200">
          <a:solidFill>
            <a:schemeClr val="tx1"/>
          </a:solidFill>
          <a:latin typeface="+mn-lt"/>
          <a:ea typeface="ＭＳ Ｐゴシック" charset="0"/>
        </a:defRPr>
      </a:lvl2pPr>
      <a:lvl3pPr marL="1295368" indent="-256111" algn="l" rtl="0" eaLnBrk="1" fontAlgn="base" hangingPunct="1">
        <a:spcBef>
          <a:spcPct val="20000"/>
        </a:spcBef>
        <a:spcAft>
          <a:spcPct val="0"/>
        </a:spcAft>
        <a:buChar char="•"/>
        <a:defRPr sz="2667">
          <a:solidFill>
            <a:schemeClr val="tx1"/>
          </a:solidFill>
          <a:latin typeface="+mn-lt"/>
          <a:ea typeface="ＭＳ Ｐゴシック" charset="0"/>
        </a:defRPr>
      </a:lvl3pPr>
      <a:lvl4pPr marL="1813939" indent="-256111" algn="l" rtl="0" eaLnBrk="1" fontAlgn="base" hangingPunct="1">
        <a:spcBef>
          <a:spcPct val="20000"/>
        </a:spcBef>
        <a:spcAft>
          <a:spcPct val="0"/>
        </a:spcAft>
        <a:buChar char="–"/>
        <a:defRPr sz="2267">
          <a:solidFill>
            <a:schemeClr val="tx1"/>
          </a:solidFill>
          <a:latin typeface="+mn-lt"/>
          <a:ea typeface="ＭＳ Ｐゴシック" charset="0"/>
        </a:defRPr>
      </a:lvl4pPr>
      <a:lvl5pPr marL="2332508" indent="-256111" algn="l" rtl="0" eaLnBrk="1" fontAlgn="base" hangingPunct="1">
        <a:spcBef>
          <a:spcPct val="20000"/>
        </a:spcBef>
        <a:spcAft>
          <a:spcPct val="0"/>
        </a:spcAft>
        <a:buChar char="»"/>
        <a:defRPr sz="2267">
          <a:solidFill>
            <a:schemeClr val="tx1"/>
          </a:solidFill>
          <a:latin typeface="+mn-lt"/>
          <a:ea typeface="ＭＳ Ｐゴシック" charset="0"/>
        </a:defRPr>
      </a:lvl5pPr>
      <a:lvl6pPr marL="2853289" indent="-259386" algn="l" rtl="0" eaLnBrk="1" fontAlgn="base" hangingPunct="1">
        <a:spcBef>
          <a:spcPct val="20000"/>
        </a:spcBef>
        <a:spcAft>
          <a:spcPct val="0"/>
        </a:spcAft>
        <a:buChar char="»"/>
        <a:defRPr sz="2267">
          <a:solidFill>
            <a:schemeClr val="tx1"/>
          </a:solidFill>
          <a:latin typeface="+mn-lt"/>
        </a:defRPr>
      </a:lvl6pPr>
      <a:lvl7pPr marL="3372066" indent="-259386" algn="l" rtl="0" eaLnBrk="1" fontAlgn="base" hangingPunct="1">
        <a:spcBef>
          <a:spcPct val="20000"/>
        </a:spcBef>
        <a:spcAft>
          <a:spcPct val="0"/>
        </a:spcAft>
        <a:buChar char="»"/>
        <a:defRPr sz="2267">
          <a:solidFill>
            <a:schemeClr val="tx1"/>
          </a:solidFill>
          <a:latin typeface="+mn-lt"/>
        </a:defRPr>
      </a:lvl7pPr>
      <a:lvl8pPr marL="3890847" indent="-259386" algn="l" rtl="0" eaLnBrk="1" fontAlgn="base" hangingPunct="1">
        <a:spcBef>
          <a:spcPct val="20000"/>
        </a:spcBef>
        <a:spcAft>
          <a:spcPct val="0"/>
        </a:spcAft>
        <a:buChar char="»"/>
        <a:defRPr sz="2267">
          <a:solidFill>
            <a:schemeClr val="tx1"/>
          </a:solidFill>
          <a:latin typeface="+mn-lt"/>
        </a:defRPr>
      </a:lvl8pPr>
      <a:lvl9pPr marL="4409627" indent="-259386" algn="l" rtl="0" eaLnBrk="1" fontAlgn="base" hangingPunct="1">
        <a:spcBef>
          <a:spcPct val="20000"/>
        </a:spcBef>
        <a:spcAft>
          <a:spcPct val="0"/>
        </a:spcAft>
        <a:buChar char="»"/>
        <a:defRPr sz="2267">
          <a:solidFill>
            <a:schemeClr val="tx1"/>
          </a:solidFill>
          <a:latin typeface="+mn-lt"/>
        </a:defRPr>
      </a:lvl9pPr>
    </p:bodyStyle>
    <p:otherStyle>
      <a:defPPr>
        <a:defRPr lang="en-US"/>
      </a:defPPr>
      <a:lvl1pPr marL="0" algn="l" defTabSz="1037561" rtl="0" eaLnBrk="1" latinLnBrk="0" hangingPunct="1">
        <a:defRPr sz="2000" kern="1200">
          <a:solidFill>
            <a:schemeClr val="tx1"/>
          </a:solidFill>
          <a:latin typeface="+mn-lt"/>
          <a:ea typeface="+mn-ea"/>
          <a:cs typeface="+mn-cs"/>
        </a:defRPr>
      </a:lvl1pPr>
      <a:lvl2pPr marL="518779" algn="l" defTabSz="1037561" rtl="0" eaLnBrk="1" latinLnBrk="0" hangingPunct="1">
        <a:defRPr sz="2000" kern="1200">
          <a:solidFill>
            <a:schemeClr val="tx1"/>
          </a:solidFill>
          <a:latin typeface="+mn-lt"/>
          <a:ea typeface="+mn-ea"/>
          <a:cs typeface="+mn-cs"/>
        </a:defRPr>
      </a:lvl2pPr>
      <a:lvl3pPr marL="1037561" algn="l" defTabSz="1037561" rtl="0" eaLnBrk="1" latinLnBrk="0" hangingPunct="1">
        <a:defRPr sz="2000" kern="1200">
          <a:solidFill>
            <a:schemeClr val="tx1"/>
          </a:solidFill>
          <a:latin typeface="+mn-lt"/>
          <a:ea typeface="+mn-ea"/>
          <a:cs typeface="+mn-cs"/>
        </a:defRPr>
      </a:lvl3pPr>
      <a:lvl4pPr marL="1556337" algn="l" defTabSz="1037561" rtl="0" eaLnBrk="1" latinLnBrk="0" hangingPunct="1">
        <a:defRPr sz="2000" kern="1200">
          <a:solidFill>
            <a:schemeClr val="tx1"/>
          </a:solidFill>
          <a:latin typeface="+mn-lt"/>
          <a:ea typeface="+mn-ea"/>
          <a:cs typeface="+mn-cs"/>
        </a:defRPr>
      </a:lvl4pPr>
      <a:lvl5pPr marL="2075120" algn="l" defTabSz="1037561" rtl="0" eaLnBrk="1" latinLnBrk="0" hangingPunct="1">
        <a:defRPr sz="2000" kern="1200">
          <a:solidFill>
            <a:schemeClr val="tx1"/>
          </a:solidFill>
          <a:latin typeface="+mn-lt"/>
          <a:ea typeface="+mn-ea"/>
          <a:cs typeface="+mn-cs"/>
        </a:defRPr>
      </a:lvl5pPr>
      <a:lvl6pPr marL="2593898" algn="l" defTabSz="1037561" rtl="0" eaLnBrk="1" latinLnBrk="0" hangingPunct="1">
        <a:defRPr sz="2000" kern="1200">
          <a:solidFill>
            <a:schemeClr val="tx1"/>
          </a:solidFill>
          <a:latin typeface="+mn-lt"/>
          <a:ea typeface="+mn-ea"/>
          <a:cs typeface="+mn-cs"/>
        </a:defRPr>
      </a:lvl6pPr>
      <a:lvl7pPr marL="3112682" algn="l" defTabSz="1037561" rtl="0" eaLnBrk="1" latinLnBrk="0" hangingPunct="1">
        <a:defRPr sz="2000" kern="1200">
          <a:solidFill>
            <a:schemeClr val="tx1"/>
          </a:solidFill>
          <a:latin typeface="+mn-lt"/>
          <a:ea typeface="+mn-ea"/>
          <a:cs typeface="+mn-cs"/>
        </a:defRPr>
      </a:lvl7pPr>
      <a:lvl8pPr marL="3631456" algn="l" defTabSz="1037561" rtl="0" eaLnBrk="1" latinLnBrk="0" hangingPunct="1">
        <a:defRPr sz="2000" kern="1200">
          <a:solidFill>
            <a:schemeClr val="tx1"/>
          </a:solidFill>
          <a:latin typeface="+mn-lt"/>
          <a:ea typeface="+mn-ea"/>
          <a:cs typeface="+mn-cs"/>
        </a:defRPr>
      </a:lvl8pPr>
      <a:lvl9pPr marL="4150235" algn="l" defTabSz="1037561" rtl="0" eaLnBrk="1" latinLnBrk="0" hangingPunct="1">
        <a:defRPr sz="20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AE8FD5A-71ED-F14B-B015-AD5AD0811312}"/>
              </a:ext>
            </a:extLst>
          </p:cNvPr>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08" tIns="38903" rIns="77808" bIns="38903" numCol="1" anchor="ctr" anchorCtr="0" compatLnSpc="1">
            <a:prstTxWarp prst="textNoShape">
              <a:avLst/>
            </a:prstTxWarp>
          </a:bodyPr>
          <a:lstStyle/>
          <a:p>
            <a:pPr lvl="0"/>
            <a:r>
              <a:rPr lang="en-GB" altLang="en-US"/>
              <a:t>Click to edit Master title style</a:t>
            </a:r>
            <a:endParaRPr lang="en-US" altLang="en-US"/>
          </a:p>
        </p:txBody>
      </p:sp>
      <p:sp>
        <p:nvSpPr>
          <p:cNvPr id="35843" name="Rectangle 3">
            <a:extLst>
              <a:ext uri="{FF2B5EF4-FFF2-40B4-BE49-F238E27FC236}">
                <a16:creationId xmlns:a16="http://schemas.microsoft.com/office/drawing/2014/main" id="{45F57067-1C54-574E-AEAA-E06F9A122893}"/>
              </a:ext>
            </a:extLst>
          </p:cNvPr>
          <p:cNvSpPr>
            <a:spLocks noGrp="1" noChangeArrowheads="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08" tIns="38903" rIns="77808" bIns="38903"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12292" name="Rectangle 4">
            <a:extLst>
              <a:ext uri="{FF2B5EF4-FFF2-40B4-BE49-F238E27FC236}">
                <a16:creationId xmlns:a16="http://schemas.microsoft.com/office/drawing/2014/main" id="{DF93B468-2572-7E49-BA14-B69977FD0984}"/>
              </a:ext>
            </a:extLst>
          </p:cNvPr>
          <p:cNvSpPr>
            <a:spLocks noGrp="1" noChangeArrowheads="1"/>
          </p:cNvSpPr>
          <p:nvPr>
            <p:ph type="dt" sz="half" idx="2"/>
          </p:nvPr>
        </p:nvSpPr>
        <p:spPr bwMode="auto">
          <a:xfrm>
            <a:off x="609600" y="6246285"/>
            <a:ext cx="2844800" cy="476249"/>
          </a:xfrm>
          <a:prstGeom prst="rect">
            <a:avLst/>
          </a:prstGeom>
          <a:noFill/>
          <a:ln w="9525">
            <a:noFill/>
            <a:miter lim="800000"/>
            <a:headEnd/>
            <a:tailEnd/>
          </a:ln>
          <a:effectLst/>
        </p:spPr>
        <p:txBody>
          <a:bodyPr vert="horz" wrap="square" lIns="77808" tIns="38903" rIns="77808" bIns="38903" numCol="1" anchor="t" anchorCtr="0" compatLnSpc="1">
            <a:prstTxWarp prst="textNoShape">
              <a:avLst/>
            </a:prstTxWarp>
          </a:bodyPr>
          <a:lstStyle>
            <a:lvl1pPr>
              <a:defRPr sz="1600" smtClean="0">
                <a:ea typeface="ＭＳ Ｐゴシック" pitchFamily="-84" charset="-128"/>
              </a:defRPr>
            </a:lvl1pPr>
          </a:lstStyle>
          <a:p>
            <a:pPr>
              <a:defRPr/>
            </a:pPr>
            <a:fld id="{C8BE8F70-7399-44E4-93BD-FAA0256AC08B}" type="datetime1">
              <a:rPr lang="en-GB" smtClean="0"/>
              <a:t>19/04/2023</a:t>
            </a:fld>
            <a:endParaRPr lang="en-US" dirty="0"/>
          </a:p>
        </p:txBody>
      </p:sp>
      <p:sp>
        <p:nvSpPr>
          <p:cNvPr id="12293" name="Rectangle 5">
            <a:extLst>
              <a:ext uri="{FF2B5EF4-FFF2-40B4-BE49-F238E27FC236}">
                <a16:creationId xmlns:a16="http://schemas.microsoft.com/office/drawing/2014/main" id="{C3E10D32-2DBA-F342-9BD9-B1B55163493E}"/>
              </a:ext>
            </a:extLst>
          </p:cNvPr>
          <p:cNvSpPr>
            <a:spLocks noGrp="1" noChangeArrowheads="1"/>
          </p:cNvSpPr>
          <p:nvPr>
            <p:ph type="ftr" sz="quarter" idx="3"/>
          </p:nvPr>
        </p:nvSpPr>
        <p:spPr bwMode="auto">
          <a:xfrm>
            <a:off x="4165600" y="6246285"/>
            <a:ext cx="3860800" cy="476249"/>
          </a:xfrm>
          <a:prstGeom prst="rect">
            <a:avLst/>
          </a:prstGeom>
          <a:noFill/>
          <a:ln w="9525">
            <a:noFill/>
            <a:miter lim="800000"/>
            <a:headEnd/>
            <a:tailEnd/>
          </a:ln>
          <a:effectLst/>
        </p:spPr>
        <p:txBody>
          <a:bodyPr vert="horz" wrap="square" lIns="77808" tIns="38903" rIns="77808" bIns="38903" numCol="1" anchor="t" anchorCtr="0" compatLnSpc="1">
            <a:prstTxWarp prst="textNoShape">
              <a:avLst/>
            </a:prstTxWarp>
          </a:bodyPr>
          <a:lstStyle>
            <a:lvl1pPr algn="ctr" fontAlgn="auto">
              <a:spcBef>
                <a:spcPts val="0"/>
              </a:spcBef>
              <a:spcAft>
                <a:spcPts val="0"/>
              </a:spcAft>
              <a:defRPr sz="1600">
                <a:latin typeface="+mn-lt"/>
                <a:ea typeface="+mn-ea"/>
                <a:cs typeface="+mn-cs"/>
              </a:defRPr>
            </a:lvl1pPr>
          </a:lstStyle>
          <a:p>
            <a:pPr>
              <a:defRPr/>
            </a:pPr>
            <a:endParaRPr lang="en-US" dirty="0"/>
          </a:p>
        </p:txBody>
      </p:sp>
      <p:sp>
        <p:nvSpPr>
          <p:cNvPr id="12294" name="Rectangle 6">
            <a:extLst>
              <a:ext uri="{FF2B5EF4-FFF2-40B4-BE49-F238E27FC236}">
                <a16:creationId xmlns:a16="http://schemas.microsoft.com/office/drawing/2014/main" id="{3B94EEA8-B4D8-E149-B2A4-73C666FC4579}"/>
              </a:ext>
            </a:extLst>
          </p:cNvPr>
          <p:cNvSpPr>
            <a:spLocks noGrp="1" noChangeArrowheads="1"/>
          </p:cNvSpPr>
          <p:nvPr>
            <p:ph type="sldNum" sz="quarter" idx="4"/>
          </p:nvPr>
        </p:nvSpPr>
        <p:spPr bwMode="auto">
          <a:xfrm>
            <a:off x="8737600" y="6246285"/>
            <a:ext cx="2844800" cy="476249"/>
          </a:xfrm>
          <a:prstGeom prst="rect">
            <a:avLst/>
          </a:prstGeom>
          <a:noFill/>
          <a:ln w="9525">
            <a:noFill/>
            <a:miter lim="800000"/>
            <a:headEnd/>
            <a:tailEnd/>
          </a:ln>
          <a:effectLst/>
        </p:spPr>
        <p:txBody>
          <a:bodyPr vert="horz" wrap="square" lIns="77808" tIns="38903" rIns="77808" bIns="38903" numCol="1" anchor="t" anchorCtr="0" compatLnSpc="1">
            <a:prstTxWarp prst="textNoShape">
              <a:avLst/>
            </a:prstTxWarp>
          </a:bodyPr>
          <a:lstStyle>
            <a:lvl1pPr algn="r">
              <a:defRPr sz="1600"/>
            </a:lvl1pPr>
          </a:lstStyle>
          <a:p>
            <a:fld id="{B9E2945B-9857-0940-96FA-9414AED3D7E4}" type="slidenum">
              <a:rPr lang="en-US" altLang="en-US"/>
              <a:pPr/>
              <a:t>‹#›</a:t>
            </a:fld>
            <a:endParaRPr lang="en-US" altLang="en-US" dirty="0"/>
          </a:p>
        </p:txBody>
      </p:sp>
    </p:spTree>
    <p:extLst>
      <p:ext uri="{BB962C8B-B14F-4D97-AF65-F5344CB8AC3E}">
        <p14:creationId xmlns:p14="http://schemas.microsoft.com/office/powerpoint/2010/main" val="291729834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hdr="0" dt="0"/>
  <p:txStyles>
    <p:titleStyle>
      <a:lvl1pPr algn="ctr" rtl="0" eaLnBrk="1" fontAlgn="base" hangingPunct="1">
        <a:spcBef>
          <a:spcPct val="0"/>
        </a:spcBef>
        <a:spcAft>
          <a:spcPct val="0"/>
        </a:spcAft>
        <a:defRPr sz="4933">
          <a:solidFill>
            <a:schemeClr val="tx2"/>
          </a:solidFill>
          <a:latin typeface="+mj-lt"/>
          <a:ea typeface="ＭＳ Ｐゴシック" charset="0"/>
          <a:cs typeface="ＭＳ Ｐゴシック" charset="0"/>
        </a:defRPr>
      </a:lvl1pPr>
      <a:lvl2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5pPr>
      <a:lvl6pPr marL="518720" algn="ctr" rtl="0" eaLnBrk="1" fontAlgn="base" hangingPunct="1">
        <a:spcBef>
          <a:spcPct val="0"/>
        </a:spcBef>
        <a:spcAft>
          <a:spcPct val="0"/>
        </a:spcAft>
        <a:defRPr sz="4933">
          <a:solidFill>
            <a:schemeClr val="tx2"/>
          </a:solidFill>
          <a:latin typeface="Arial" charset="0"/>
        </a:defRPr>
      </a:lvl6pPr>
      <a:lvl7pPr marL="1037442" algn="ctr" rtl="0" eaLnBrk="1" fontAlgn="base" hangingPunct="1">
        <a:spcBef>
          <a:spcPct val="0"/>
        </a:spcBef>
        <a:spcAft>
          <a:spcPct val="0"/>
        </a:spcAft>
        <a:defRPr sz="4933">
          <a:solidFill>
            <a:schemeClr val="tx2"/>
          </a:solidFill>
          <a:latin typeface="Arial" charset="0"/>
        </a:defRPr>
      </a:lvl7pPr>
      <a:lvl8pPr marL="1556160" algn="ctr" rtl="0" eaLnBrk="1" fontAlgn="base" hangingPunct="1">
        <a:spcBef>
          <a:spcPct val="0"/>
        </a:spcBef>
        <a:spcAft>
          <a:spcPct val="0"/>
        </a:spcAft>
        <a:defRPr sz="4933">
          <a:solidFill>
            <a:schemeClr val="tx2"/>
          </a:solidFill>
          <a:latin typeface="Arial" charset="0"/>
        </a:defRPr>
      </a:lvl8pPr>
      <a:lvl9pPr marL="2074884" algn="ctr" rtl="0" eaLnBrk="1" fontAlgn="base" hangingPunct="1">
        <a:spcBef>
          <a:spcPct val="0"/>
        </a:spcBef>
        <a:spcAft>
          <a:spcPct val="0"/>
        </a:spcAft>
        <a:defRPr sz="4933">
          <a:solidFill>
            <a:schemeClr val="tx2"/>
          </a:solidFill>
          <a:latin typeface="Arial" charset="0"/>
        </a:defRPr>
      </a:lvl9pPr>
    </p:titleStyle>
    <p:bodyStyle>
      <a:lvl1pPr marL="385224" indent="-385224" algn="l" rtl="0" eaLnBrk="1" fontAlgn="base" hangingPunct="1">
        <a:spcBef>
          <a:spcPct val="20000"/>
        </a:spcBef>
        <a:spcAft>
          <a:spcPct val="0"/>
        </a:spcAft>
        <a:buChar char="•"/>
        <a:defRPr sz="3600">
          <a:solidFill>
            <a:schemeClr val="tx1"/>
          </a:solidFill>
          <a:latin typeface="+mn-lt"/>
          <a:ea typeface="ＭＳ Ｐゴシック" charset="0"/>
          <a:cs typeface="ＭＳ Ｐゴシック" charset="0"/>
        </a:defRPr>
      </a:lvl1pPr>
      <a:lvl2pPr marL="840296" indent="-321725" algn="l" rtl="0" eaLnBrk="1" fontAlgn="base" hangingPunct="1">
        <a:spcBef>
          <a:spcPct val="20000"/>
        </a:spcBef>
        <a:spcAft>
          <a:spcPct val="0"/>
        </a:spcAft>
        <a:buChar char="–"/>
        <a:defRPr sz="3200">
          <a:solidFill>
            <a:schemeClr val="tx1"/>
          </a:solidFill>
          <a:latin typeface="+mn-lt"/>
          <a:ea typeface="ＭＳ Ｐゴシック" charset="0"/>
        </a:defRPr>
      </a:lvl2pPr>
      <a:lvl3pPr marL="1293252" indent="-256111" algn="l" rtl="0" eaLnBrk="1" fontAlgn="base" hangingPunct="1">
        <a:spcBef>
          <a:spcPct val="20000"/>
        </a:spcBef>
        <a:spcAft>
          <a:spcPct val="0"/>
        </a:spcAft>
        <a:buChar char="•"/>
        <a:defRPr sz="2667">
          <a:solidFill>
            <a:schemeClr val="tx1"/>
          </a:solidFill>
          <a:latin typeface="+mn-lt"/>
          <a:ea typeface="ＭＳ Ｐゴシック" charset="0"/>
        </a:defRPr>
      </a:lvl3pPr>
      <a:lvl4pPr marL="1813939" indent="-256111" algn="l" rtl="0" eaLnBrk="1" fontAlgn="base" hangingPunct="1">
        <a:spcBef>
          <a:spcPct val="20000"/>
        </a:spcBef>
        <a:spcAft>
          <a:spcPct val="0"/>
        </a:spcAft>
        <a:buChar char="–"/>
        <a:defRPr sz="2267">
          <a:solidFill>
            <a:schemeClr val="tx1"/>
          </a:solidFill>
          <a:latin typeface="+mn-lt"/>
          <a:ea typeface="ＭＳ Ｐゴシック" charset="0"/>
        </a:defRPr>
      </a:lvl4pPr>
      <a:lvl5pPr marL="2332508" indent="-256111" algn="l" rtl="0" eaLnBrk="1" fontAlgn="base" hangingPunct="1">
        <a:spcBef>
          <a:spcPct val="20000"/>
        </a:spcBef>
        <a:spcAft>
          <a:spcPct val="0"/>
        </a:spcAft>
        <a:buChar char="»"/>
        <a:defRPr sz="2267">
          <a:solidFill>
            <a:schemeClr val="tx1"/>
          </a:solidFill>
          <a:latin typeface="+mn-lt"/>
          <a:ea typeface="ＭＳ Ｐゴシック" charset="0"/>
        </a:defRPr>
      </a:lvl5pPr>
      <a:lvl6pPr marL="2852963" indent="-259355" algn="l" rtl="0" eaLnBrk="1" fontAlgn="base" hangingPunct="1">
        <a:spcBef>
          <a:spcPct val="20000"/>
        </a:spcBef>
        <a:spcAft>
          <a:spcPct val="0"/>
        </a:spcAft>
        <a:buChar char="»"/>
        <a:defRPr sz="2267">
          <a:solidFill>
            <a:schemeClr val="tx1"/>
          </a:solidFill>
          <a:latin typeface="+mn-lt"/>
        </a:defRPr>
      </a:lvl6pPr>
      <a:lvl7pPr marL="3371682" indent="-259355" algn="l" rtl="0" eaLnBrk="1" fontAlgn="base" hangingPunct="1">
        <a:spcBef>
          <a:spcPct val="20000"/>
        </a:spcBef>
        <a:spcAft>
          <a:spcPct val="0"/>
        </a:spcAft>
        <a:buChar char="»"/>
        <a:defRPr sz="2267">
          <a:solidFill>
            <a:schemeClr val="tx1"/>
          </a:solidFill>
          <a:latin typeface="+mn-lt"/>
        </a:defRPr>
      </a:lvl7pPr>
      <a:lvl8pPr marL="3890404" indent="-259355" algn="l" rtl="0" eaLnBrk="1" fontAlgn="base" hangingPunct="1">
        <a:spcBef>
          <a:spcPct val="20000"/>
        </a:spcBef>
        <a:spcAft>
          <a:spcPct val="0"/>
        </a:spcAft>
        <a:buChar char="»"/>
        <a:defRPr sz="2267">
          <a:solidFill>
            <a:schemeClr val="tx1"/>
          </a:solidFill>
          <a:latin typeface="+mn-lt"/>
        </a:defRPr>
      </a:lvl8pPr>
      <a:lvl9pPr marL="4409126" indent="-259355" algn="l" rtl="0" eaLnBrk="1" fontAlgn="base" hangingPunct="1">
        <a:spcBef>
          <a:spcPct val="20000"/>
        </a:spcBef>
        <a:spcAft>
          <a:spcPct val="0"/>
        </a:spcAft>
        <a:buChar char="»"/>
        <a:defRPr sz="2267">
          <a:solidFill>
            <a:schemeClr val="tx1"/>
          </a:solidFill>
          <a:latin typeface="+mn-lt"/>
        </a:defRPr>
      </a:lvl9pPr>
    </p:bodyStyle>
    <p:otherStyle>
      <a:defPPr>
        <a:defRPr lang="en-US"/>
      </a:defPPr>
      <a:lvl1pPr marL="0" algn="l" defTabSz="1037442" rtl="0" eaLnBrk="1" latinLnBrk="0" hangingPunct="1">
        <a:defRPr sz="2000" kern="1200">
          <a:solidFill>
            <a:schemeClr val="tx1"/>
          </a:solidFill>
          <a:latin typeface="+mn-lt"/>
          <a:ea typeface="+mn-ea"/>
          <a:cs typeface="+mn-cs"/>
        </a:defRPr>
      </a:lvl1pPr>
      <a:lvl2pPr marL="518720" algn="l" defTabSz="1037442" rtl="0" eaLnBrk="1" latinLnBrk="0" hangingPunct="1">
        <a:defRPr sz="2000" kern="1200">
          <a:solidFill>
            <a:schemeClr val="tx1"/>
          </a:solidFill>
          <a:latin typeface="+mn-lt"/>
          <a:ea typeface="+mn-ea"/>
          <a:cs typeface="+mn-cs"/>
        </a:defRPr>
      </a:lvl2pPr>
      <a:lvl3pPr marL="1037442" algn="l" defTabSz="1037442" rtl="0" eaLnBrk="1" latinLnBrk="0" hangingPunct="1">
        <a:defRPr sz="2000" kern="1200">
          <a:solidFill>
            <a:schemeClr val="tx1"/>
          </a:solidFill>
          <a:latin typeface="+mn-lt"/>
          <a:ea typeface="+mn-ea"/>
          <a:cs typeface="+mn-cs"/>
        </a:defRPr>
      </a:lvl3pPr>
      <a:lvl4pPr marL="1556160" algn="l" defTabSz="1037442" rtl="0" eaLnBrk="1" latinLnBrk="0" hangingPunct="1">
        <a:defRPr sz="2000" kern="1200">
          <a:solidFill>
            <a:schemeClr val="tx1"/>
          </a:solidFill>
          <a:latin typeface="+mn-lt"/>
          <a:ea typeface="+mn-ea"/>
          <a:cs typeface="+mn-cs"/>
        </a:defRPr>
      </a:lvl4pPr>
      <a:lvl5pPr marL="2074884" algn="l" defTabSz="1037442" rtl="0" eaLnBrk="1" latinLnBrk="0" hangingPunct="1">
        <a:defRPr sz="2000" kern="1200">
          <a:solidFill>
            <a:schemeClr val="tx1"/>
          </a:solidFill>
          <a:latin typeface="+mn-lt"/>
          <a:ea typeface="+mn-ea"/>
          <a:cs typeface="+mn-cs"/>
        </a:defRPr>
      </a:lvl5pPr>
      <a:lvl6pPr marL="2593602" algn="l" defTabSz="1037442" rtl="0" eaLnBrk="1" latinLnBrk="0" hangingPunct="1">
        <a:defRPr sz="2000" kern="1200">
          <a:solidFill>
            <a:schemeClr val="tx1"/>
          </a:solidFill>
          <a:latin typeface="+mn-lt"/>
          <a:ea typeface="+mn-ea"/>
          <a:cs typeface="+mn-cs"/>
        </a:defRPr>
      </a:lvl6pPr>
      <a:lvl7pPr marL="3112328" algn="l" defTabSz="1037442" rtl="0" eaLnBrk="1" latinLnBrk="0" hangingPunct="1">
        <a:defRPr sz="2000" kern="1200">
          <a:solidFill>
            <a:schemeClr val="tx1"/>
          </a:solidFill>
          <a:latin typeface="+mn-lt"/>
          <a:ea typeface="+mn-ea"/>
          <a:cs typeface="+mn-cs"/>
        </a:defRPr>
      </a:lvl7pPr>
      <a:lvl8pPr marL="3631043" algn="l" defTabSz="1037442" rtl="0" eaLnBrk="1" latinLnBrk="0" hangingPunct="1">
        <a:defRPr sz="2000" kern="1200">
          <a:solidFill>
            <a:schemeClr val="tx1"/>
          </a:solidFill>
          <a:latin typeface="+mn-lt"/>
          <a:ea typeface="+mn-ea"/>
          <a:cs typeface="+mn-cs"/>
        </a:defRPr>
      </a:lvl8pPr>
      <a:lvl9pPr marL="4149763" algn="l" defTabSz="103744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8EC03-D15F-314D-AF9B-33CB08737150}"/>
              </a:ext>
            </a:extLst>
          </p:cNvPr>
          <p:cNvSpPr>
            <a:spLocks noGrp="1"/>
          </p:cNvSpPr>
          <p:nvPr>
            <p:ph type="ctrTitle"/>
          </p:nvPr>
        </p:nvSpPr>
        <p:spPr>
          <a:xfrm>
            <a:off x="-1" y="0"/>
            <a:ext cx="6179127" cy="5477163"/>
          </a:xfrm>
        </p:spPr>
        <p:txBody>
          <a:bodyPr>
            <a:normAutofit/>
          </a:bodyPr>
          <a:lstStyle/>
          <a:p>
            <a:pPr algn="ctr"/>
            <a:r>
              <a:rPr lang="en-US" sz="4400" dirty="0">
                <a:latin typeface="Century Gothic" panose="020B0502020202020204" pitchFamily="34" charset="0"/>
              </a:rPr>
              <a:t>PRESENTATION ON</a:t>
            </a:r>
            <a:br>
              <a:rPr lang="en-US" sz="4400" dirty="0">
                <a:latin typeface="Century Gothic" panose="020B0502020202020204" pitchFamily="34" charset="0"/>
              </a:rPr>
            </a:br>
            <a:r>
              <a:rPr lang="en-US" sz="4400" dirty="0">
                <a:latin typeface="Century Gothic" panose="020B0502020202020204" pitchFamily="34" charset="0"/>
              </a:rPr>
              <a:t>Objects of Housing consumer protection bill</a:t>
            </a:r>
            <a:br>
              <a:rPr lang="en-US" sz="4400" dirty="0">
                <a:latin typeface="Century Gothic" panose="020B0502020202020204" pitchFamily="34" charset="0"/>
              </a:rPr>
            </a:br>
            <a:br>
              <a:rPr lang="en-US" sz="4400" dirty="0">
                <a:latin typeface="Century Gothic" panose="020B0502020202020204" pitchFamily="34" charset="0"/>
              </a:rPr>
            </a:br>
            <a:r>
              <a:rPr lang="en-US" sz="4400" dirty="0">
                <a:latin typeface="Century Gothic" panose="020B0502020202020204" pitchFamily="34" charset="0"/>
              </a:rPr>
              <a:t>25 April 2023</a:t>
            </a:r>
            <a:r>
              <a:rPr lang="en-GB" sz="4400" dirty="0">
                <a:latin typeface="Century Gothic" panose="020B0502020202020204" pitchFamily="34" charset="0"/>
              </a:rPr>
              <a:t> </a:t>
            </a:r>
          </a:p>
        </p:txBody>
      </p:sp>
    </p:spTree>
    <p:extLst>
      <p:ext uri="{BB962C8B-B14F-4D97-AF65-F5344CB8AC3E}">
        <p14:creationId xmlns:p14="http://schemas.microsoft.com/office/powerpoint/2010/main" val="158400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50" y="914400"/>
            <a:ext cx="13049250" cy="5276850"/>
          </a:xfrm>
        </p:spPr>
        <p:txBody>
          <a:bodyPr/>
          <a:lstStyle/>
          <a:p>
            <a:pPr marR="0" lvl="2" algn="just" defTabSz="4572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lang="en-GB" sz="2100" dirty="0"/>
              <a:t>Chapter VI of the Bill seeks to prohibit the procurement of services to build a home, which forms part of the subsidy housing project, from a home builder who is not registered with the Council, relies on a home that was not enrolled with the Council in his his/her tender submission, who previously failed to rectify or complete the rectification of structural defects, as directed by the Council, without reasonable grounds, or who fail to disclose any information </a:t>
            </a:r>
            <a:r>
              <a:rPr kumimoji="0" lang="en-GB" sz="2100" b="0" i="0" u="none" strike="noStrike" kern="1200" cap="none" spc="0" normalizeH="0" baseline="0" noProof="0" dirty="0">
                <a:ln>
                  <a:noFill/>
                </a:ln>
                <a:solidFill>
                  <a:srgbClr val="000000"/>
                </a:solidFill>
                <a:effectLst/>
                <a:uLnTx/>
                <a:uFillTx/>
                <a:latin typeface="Century Gothic" panose="020B0502020202020204" pitchFamily="34" charset="0"/>
                <a:ea typeface="ＭＳ Ｐゴシック" pitchFamily="-108" charset="-128"/>
                <a:cs typeface="+mn-cs"/>
              </a:rPr>
              <a:t>prescribed by the Minister of Human Settlements</a:t>
            </a:r>
          </a:p>
          <a:p>
            <a:pPr lvl="2" algn="just">
              <a:buFont typeface="Wingdings" panose="05000000000000000000" pitchFamily="2" charset="2"/>
              <a:buChar char="§"/>
              <a:defRPr/>
            </a:pPr>
            <a:r>
              <a:rPr lang="en-ZA" sz="2100" dirty="0"/>
              <a:t>Chapter VII of the Bill seeks to provide for the enforcement of the provisions of the Bill, once enacted. It further seeks to provide for the appointment and duties of inspectors, the establishment and powers of the Compliance and Enforcement Committee, matters relating to administrative and substantive non-compliance and related penalties</a:t>
            </a:r>
          </a:p>
          <a:p>
            <a:pPr marL="914400" lvl="2" indent="0" algn="just">
              <a:buNone/>
            </a:pPr>
            <a:r>
              <a:rPr lang="en-ZA" sz="2100" dirty="0"/>
              <a:t>The Bill further seeks to provide for alternative dispute resolution, criminal offences and sanctions</a:t>
            </a:r>
            <a:endParaRPr lang="en-GB" sz="2100" dirty="0"/>
          </a:p>
          <a:p>
            <a:pPr lvl="2" algn="just"/>
            <a:r>
              <a:rPr lang="en-GB" sz="2100" dirty="0"/>
              <a:t>The Bill prohibits certain conduct and impose duties on inspectors, employees of Council and members of the Compliance and</a:t>
            </a:r>
            <a:endParaRPr lang="en-ZA" sz="2100" dirty="0"/>
          </a:p>
          <a:p>
            <a:pPr marR="0" lvl="2" algn="just" defTabSz="4572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lang="en-ZA" sz="2400" dirty="0"/>
          </a:p>
          <a:p>
            <a:pPr marL="0" indent="0">
              <a:buNone/>
            </a:pPr>
            <a:endParaRPr lang="en-ZA" sz="2400" dirty="0"/>
          </a:p>
          <a:p>
            <a:endParaRPr lang="en-ZA" sz="2400" dirty="0"/>
          </a:p>
        </p:txBody>
      </p:sp>
      <p:sp>
        <p:nvSpPr>
          <p:cNvPr id="4" name="Slide Number Placeholder 3"/>
          <p:cNvSpPr>
            <a:spLocks noGrp="1"/>
          </p:cNvSpPr>
          <p:nvPr>
            <p:ph type="sldNum" sz="quarter" idx="12"/>
          </p:nvPr>
        </p:nvSpPr>
        <p:spPr/>
        <p:txBody>
          <a:bodyPr/>
          <a:lstStyle/>
          <a:p>
            <a:pPr>
              <a:defRPr/>
            </a:pPr>
            <a:fld id="{D5322C47-0101-43A7-8B8C-D5A017941711}" type="slidenum">
              <a:rPr lang="en-US" smtClean="0">
                <a:solidFill>
                  <a:srgbClr val="000000"/>
                </a:solidFill>
              </a:rPr>
              <a:pPr>
                <a:defRPr/>
              </a:pPr>
              <a:t>10</a:t>
            </a:fld>
            <a:endParaRPr lang="en-US" dirty="0">
              <a:solidFill>
                <a:srgbClr val="000000"/>
              </a:solidFill>
            </a:endParaRPr>
          </a:p>
        </p:txBody>
      </p:sp>
      <p:sp>
        <p:nvSpPr>
          <p:cNvPr id="7" name="Title 1">
            <a:extLst>
              <a:ext uri="{FF2B5EF4-FFF2-40B4-BE49-F238E27FC236}">
                <a16:creationId xmlns:a16="http://schemas.microsoft.com/office/drawing/2014/main" id="{F320FB21-3F79-7219-7D2F-5DDEDAFD31C2}"/>
              </a:ext>
            </a:extLst>
          </p:cNvPr>
          <p:cNvSpPr>
            <a:spLocks noGrp="1"/>
          </p:cNvSpPr>
          <p:nvPr>
            <p:ph type="title"/>
          </p:nvPr>
        </p:nvSpPr>
        <p:spPr>
          <a:xfrm>
            <a:off x="0" y="0"/>
            <a:ext cx="12192000" cy="914400"/>
          </a:xfrm>
          <a:solidFill>
            <a:srgbClr val="006600"/>
          </a:solidFill>
        </p:spPr>
        <p:txBody>
          <a:bodyPr/>
          <a:lstStyle/>
          <a:p>
            <a:r>
              <a:rPr lang="en-US" sz="3200" b="1" dirty="0">
                <a:solidFill>
                  <a:schemeClr val="bg1">
                    <a:lumMod val="95000"/>
                  </a:schemeClr>
                </a:solidFill>
              </a:rPr>
              <a:t>Continue…</a:t>
            </a:r>
          </a:p>
        </p:txBody>
      </p:sp>
      <p:sp>
        <p:nvSpPr>
          <p:cNvPr id="8" name="Rectangle 4">
            <a:extLst>
              <a:ext uri="{FF2B5EF4-FFF2-40B4-BE49-F238E27FC236}">
                <a16:creationId xmlns:a16="http://schemas.microsoft.com/office/drawing/2014/main" id="{1550BEC7-3242-5977-D007-39E496E539EA}"/>
              </a:ext>
            </a:extLst>
          </p:cNvPr>
          <p:cNvSpPr>
            <a:spLocks noChangeArrowheads="1"/>
          </p:cNvSpPr>
          <p:nvPr/>
        </p:nvSpPr>
        <p:spPr bwMode="auto">
          <a:xfrm>
            <a:off x="5984420" y="97795"/>
            <a:ext cx="22313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ZA" altLang="en-US"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29094866"/>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821" y="1171575"/>
            <a:ext cx="11598442" cy="4514850"/>
          </a:xfrm>
        </p:spPr>
        <p:txBody>
          <a:bodyPr/>
          <a:lstStyle/>
          <a:p>
            <a:pPr marL="114300" indent="0" algn="just">
              <a:buNone/>
            </a:pPr>
            <a:r>
              <a:rPr lang="en-GB" sz="2300" dirty="0"/>
              <a:t>and Enforcement Committee, to combat issues related to 	corruption, bribery and conflict of interest</a:t>
            </a:r>
          </a:p>
          <a:p>
            <a:pPr algn="just">
              <a:buFont typeface="Wingdings" panose="05000000000000000000" pitchFamily="2" charset="2"/>
              <a:buChar char="§"/>
            </a:pPr>
            <a:r>
              <a:rPr lang="en-GB" sz="2300" dirty="0"/>
              <a:t>The inspectors and employees investigating criminal offences in terms of the Bill have been given powers of a peace officer as defined in Section 1 read with section 334 of Criminal Procedure Act of 1977</a:t>
            </a:r>
          </a:p>
          <a:p>
            <a:pPr algn="just">
              <a:buFont typeface="Wingdings" panose="05000000000000000000" pitchFamily="2" charset="2"/>
              <a:buChar char="§"/>
            </a:pPr>
            <a:r>
              <a:rPr lang="en-GB" sz="2300" dirty="0"/>
              <a:t>The Bill provides an accountability mechanism for competent persons such as geotechnical engineers, architects and structural engineers, in respect of wilful conduct or gross negligence which compromises the structural integrity of a home. That competent person will be liable for such conduct and will be enforced in terms of the Bill</a:t>
            </a:r>
          </a:p>
          <a:p>
            <a:pPr algn="just">
              <a:buFont typeface="Wingdings" panose="05000000000000000000" pitchFamily="2" charset="2"/>
              <a:buChar char="§"/>
            </a:pPr>
            <a:r>
              <a:rPr lang="en-GB" sz="2300" dirty="0"/>
              <a:t>Chapter VIII of the Bill seeks to provide for various matter including Home Building Manual, the making of rules by the Council and of</a:t>
            </a:r>
            <a:endParaRPr lang="en-ZA" sz="2300" dirty="0"/>
          </a:p>
        </p:txBody>
      </p:sp>
      <p:sp>
        <p:nvSpPr>
          <p:cNvPr id="4" name="Slide Number Placeholder 3"/>
          <p:cNvSpPr>
            <a:spLocks noGrp="1"/>
          </p:cNvSpPr>
          <p:nvPr>
            <p:ph type="sldNum" sz="quarter" idx="12"/>
          </p:nvPr>
        </p:nvSpPr>
        <p:spPr/>
        <p:txBody>
          <a:bodyPr/>
          <a:lstStyle/>
          <a:p>
            <a:pPr>
              <a:defRPr/>
            </a:pPr>
            <a:fld id="{D5322C47-0101-43A7-8B8C-D5A017941711}" type="slidenum">
              <a:rPr lang="en-US" smtClean="0">
                <a:solidFill>
                  <a:srgbClr val="000000"/>
                </a:solidFill>
              </a:rPr>
              <a:pPr>
                <a:defRPr/>
              </a:pPr>
              <a:t>11</a:t>
            </a:fld>
            <a:endParaRPr lang="en-US" dirty="0">
              <a:solidFill>
                <a:srgbClr val="000000"/>
              </a:solidFill>
            </a:endParaRPr>
          </a:p>
        </p:txBody>
      </p:sp>
      <p:sp>
        <p:nvSpPr>
          <p:cNvPr id="7" name="Title 1">
            <a:extLst>
              <a:ext uri="{FF2B5EF4-FFF2-40B4-BE49-F238E27FC236}">
                <a16:creationId xmlns:a16="http://schemas.microsoft.com/office/drawing/2014/main" id="{863CCCFB-AF9D-829A-69E7-985D606DADA4}"/>
              </a:ext>
            </a:extLst>
          </p:cNvPr>
          <p:cNvSpPr>
            <a:spLocks noGrp="1"/>
          </p:cNvSpPr>
          <p:nvPr>
            <p:ph type="title"/>
          </p:nvPr>
        </p:nvSpPr>
        <p:spPr>
          <a:xfrm>
            <a:off x="0" y="0"/>
            <a:ext cx="12192000" cy="847493"/>
          </a:xfrm>
          <a:solidFill>
            <a:srgbClr val="006600"/>
          </a:solidFill>
        </p:spPr>
        <p:txBody>
          <a:bodyPr/>
          <a:lstStyle/>
          <a:p>
            <a:r>
              <a:rPr lang="en-US" sz="3200" b="1" dirty="0">
                <a:solidFill>
                  <a:schemeClr val="bg1">
                    <a:lumMod val="95000"/>
                  </a:schemeClr>
                </a:solidFill>
              </a:rPr>
              <a:t>Continue</a:t>
            </a:r>
            <a:r>
              <a:rPr lang="en-US" sz="3200" dirty="0">
                <a:solidFill>
                  <a:schemeClr val="bg1">
                    <a:lumMod val="95000"/>
                  </a:schemeClr>
                </a:solidFill>
              </a:rPr>
              <a:t>…</a:t>
            </a:r>
          </a:p>
        </p:txBody>
      </p:sp>
    </p:spTree>
    <p:extLst>
      <p:ext uri="{BB962C8B-B14F-4D97-AF65-F5344CB8AC3E}">
        <p14:creationId xmlns:p14="http://schemas.microsoft.com/office/powerpoint/2010/main" val="384511012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821" y="1171575"/>
            <a:ext cx="11598442" cy="4514850"/>
          </a:xfrm>
        </p:spPr>
        <p:txBody>
          <a:bodyPr/>
          <a:lstStyle/>
          <a:p>
            <a:pPr marL="114300" indent="0">
              <a:buNone/>
            </a:pPr>
            <a:r>
              <a:rPr lang="en-GB" sz="2300" dirty="0"/>
              <a:t>regulations by the Minister, the recovery of fees, vicarious liability, the personal liability of the members, directors, trustees of a home builder, duties of estate agent, financial institutions, conveyancers, the codes of conduct for Council members, home builders, developers and other industry role players. It further provides for transitional matters</a:t>
            </a:r>
            <a:endParaRPr lang="en-ZA" sz="2300" dirty="0"/>
          </a:p>
          <a:p>
            <a:pPr marL="914400" lvl="2" indent="0">
              <a:buNone/>
            </a:pPr>
            <a:endParaRPr lang="en-ZA" dirty="0"/>
          </a:p>
        </p:txBody>
      </p:sp>
      <p:sp>
        <p:nvSpPr>
          <p:cNvPr id="4" name="Slide Number Placeholder 3"/>
          <p:cNvSpPr>
            <a:spLocks noGrp="1"/>
          </p:cNvSpPr>
          <p:nvPr>
            <p:ph type="sldNum" sz="quarter" idx="12"/>
          </p:nvPr>
        </p:nvSpPr>
        <p:spPr/>
        <p:txBody>
          <a:bodyPr/>
          <a:lstStyle/>
          <a:p>
            <a:pPr>
              <a:defRPr/>
            </a:pPr>
            <a:fld id="{D5322C47-0101-43A7-8B8C-D5A017941711}" type="slidenum">
              <a:rPr lang="en-US" smtClean="0">
                <a:solidFill>
                  <a:srgbClr val="000000"/>
                </a:solidFill>
              </a:rPr>
              <a:pPr>
                <a:defRPr/>
              </a:pPr>
              <a:t>12</a:t>
            </a:fld>
            <a:endParaRPr lang="en-US" dirty="0">
              <a:solidFill>
                <a:srgbClr val="000000"/>
              </a:solidFill>
            </a:endParaRPr>
          </a:p>
        </p:txBody>
      </p:sp>
      <p:sp>
        <p:nvSpPr>
          <p:cNvPr id="7" name="Title 1">
            <a:extLst>
              <a:ext uri="{FF2B5EF4-FFF2-40B4-BE49-F238E27FC236}">
                <a16:creationId xmlns:a16="http://schemas.microsoft.com/office/drawing/2014/main" id="{863CCCFB-AF9D-829A-69E7-985D606DADA4}"/>
              </a:ext>
            </a:extLst>
          </p:cNvPr>
          <p:cNvSpPr>
            <a:spLocks noGrp="1"/>
          </p:cNvSpPr>
          <p:nvPr>
            <p:ph type="title"/>
          </p:nvPr>
        </p:nvSpPr>
        <p:spPr>
          <a:xfrm>
            <a:off x="0" y="0"/>
            <a:ext cx="12192000" cy="847493"/>
          </a:xfrm>
          <a:solidFill>
            <a:srgbClr val="006600"/>
          </a:solidFill>
        </p:spPr>
        <p:txBody>
          <a:bodyPr/>
          <a:lstStyle/>
          <a:p>
            <a:r>
              <a:rPr lang="en-US" sz="3200" b="1" dirty="0">
                <a:solidFill>
                  <a:schemeClr val="bg1">
                    <a:lumMod val="95000"/>
                  </a:schemeClr>
                </a:solidFill>
              </a:rPr>
              <a:t>Continue…</a:t>
            </a:r>
          </a:p>
        </p:txBody>
      </p:sp>
    </p:spTree>
    <p:extLst>
      <p:ext uri="{BB962C8B-B14F-4D97-AF65-F5344CB8AC3E}">
        <p14:creationId xmlns:p14="http://schemas.microsoft.com/office/powerpoint/2010/main" val="2367579192"/>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574" y="847494"/>
            <a:ext cx="11787445" cy="5011768"/>
          </a:xfrm>
        </p:spPr>
        <p:txBody>
          <a:bodyPr/>
          <a:lstStyle/>
          <a:p>
            <a:pPr algn="just">
              <a:buFont typeface="Wingdings" panose="05000000000000000000" pitchFamily="2" charset="2"/>
              <a:buChar char="§"/>
            </a:pPr>
            <a:r>
              <a:rPr lang="en-GB" sz="2300" dirty="0"/>
              <a:t>The Bill seeks to provide for warranty fund surplus to be utilised towards transformative human settlements developmental programmes which facilitate growth, skill development and economic transformation in the home building industry</a:t>
            </a:r>
          </a:p>
          <a:p>
            <a:pPr algn="just">
              <a:buFont typeface="Wingdings" panose="05000000000000000000" pitchFamily="2" charset="2"/>
              <a:buChar char="§"/>
            </a:pPr>
            <a:r>
              <a:rPr lang="en-GB" sz="2300" dirty="0"/>
              <a:t>It seeks to provide emerging home builders greater access and protection through equitable registration requirements, a grading system, the regulation of certain contractual matters and continuous development and training. </a:t>
            </a:r>
          </a:p>
          <a:p>
            <a:pPr algn="just">
              <a:buFont typeface="Wingdings" panose="05000000000000000000" pitchFamily="2" charset="2"/>
              <a:buChar char="§"/>
            </a:pPr>
            <a:r>
              <a:rPr lang="en-GB" sz="2300" dirty="0"/>
              <a:t>a further inclusion of a provisions covering contractual matters between home builders, developers and employers are intended to contribute towards sustainability of emerging home builders and the growth of the home building industry </a:t>
            </a:r>
            <a:r>
              <a:rPr lang="en-GB" dirty="0"/>
              <a:t>	</a:t>
            </a:r>
            <a:endParaRPr lang="en-ZA" dirty="0"/>
          </a:p>
        </p:txBody>
      </p:sp>
      <p:sp>
        <p:nvSpPr>
          <p:cNvPr id="4" name="Slide Number Placeholder 3"/>
          <p:cNvSpPr>
            <a:spLocks noGrp="1"/>
          </p:cNvSpPr>
          <p:nvPr>
            <p:ph type="sldNum" sz="quarter" idx="12"/>
          </p:nvPr>
        </p:nvSpPr>
        <p:spPr/>
        <p:txBody>
          <a:bodyPr/>
          <a:lstStyle/>
          <a:p>
            <a:pPr>
              <a:defRPr/>
            </a:pPr>
            <a:fld id="{D5322C47-0101-43A7-8B8C-D5A017941711}" type="slidenum">
              <a:rPr lang="en-US" smtClean="0">
                <a:solidFill>
                  <a:srgbClr val="000000"/>
                </a:solidFill>
              </a:rPr>
              <a:pPr>
                <a:defRPr/>
              </a:pPr>
              <a:t>13</a:t>
            </a:fld>
            <a:endParaRPr lang="en-US" dirty="0">
              <a:solidFill>
                <a:srgbClr val="000000"/>
              </a:solidFill>
            </a:endParaRPr>
          </a:p>
        </p:txBody>
      </p:sp>
      <p:sp>
        <p:nvSpPr>
          <p:cNvPr id="7" name="Title 1">
            <a:extLst>
              <a:ext uri="{FF2B5EF4-FFF2-40B4-BE49-F238E27FC236}">
                <a16:creationId xmlns:a16="http://schemas.microsoft.com/office/drawing/2014/main" id="{863CCCFB-AF9D-829A-69E7-985D606DADA4}"/>
              </a:ext>
            </a:extLst>
          </p:cNvPr>
          <p:cNvSpPr>
            <a:spLocks noGrp="1"/>
          </p:cNvSpPr>
          <p:nvPr>
            <p:ph type="title"/>
          </p:nvPr>
        </p:nvSpPr>
        <p:spPr>
          <a:xfrm>
            <a:off x="1" y="0"/>
            <a:ext cx="12077700" cy="847493"/>
          </a:xfrm>
          <a:solidFill>
            <a:srgbClr val="006600"/>
          </a:solidFill>
        </p:spPr>
        <p:txBody>
          <a:bodyPr/>
          <a:lstStyle/>
          <a:p>
            <a:r>
              <a:rPr lang="en-US" sz="3200" b="1" dirty="0">
                <a:solidFill>
                  <a:schemeClr val="bg1">
                    <a:lumMod val="95000"/>
                  </a:schemeClr>
                </a:solidFill>
              </a:rPr>
              <a:t>4. Economic, Employment and Infrastructure Development</a:t>
            </a:r>
          </a:p>
        </p:txBody>
      </p:sp>
    </p:spTree>
    <p:extLst>
      <p:ext uri="{BB962C8B-B14F-4D97-AF65-F5344CB8AC3E}">
        <p14:creationId xmlns:p14="http://schemas.microsoft.com/office/powerpoint/2010/main" val="2442302520"/>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821" y="763480"/>
            <a:ext cx="11598442" cy="4922945"/>
          </a:xfrm>
        </p:spPr>
        <p:txBody>
          <a:bodyPr/>
          <a:lstStyle/>
          <a:p>
            <a:pPr marL="914400" lvl="2" indent="0">
              <a:buNone/>
            </a:pPr>
            <a:endParaRPr lang="en-GB" b="1" dirty="0"/>
          </a:p>
          <a:p>
            <a:pPr algn="just">
              <a:buFont typeface="Wingdings" panose="05000000000000000000" pitchFamily="2" charset="2"/>
              <a:buChar char="§"/>
            </a:pPr>
            <a:r>
              <a:rPr lang="en-GB" sz="2300" dirty="0"/>
              <a:t>Provinces and National governments have concurrent jurisdiction in the matters that the Bill seeks to address, as a result the Bill is dealt with in terms of Section 76 of the Constitution	</a:t>
            </a:r>
            <a:endParaRPr lang="en-ZA" sz="2300" dirty="0"/>
          </a:p>
        </p:txBody>
      </p:sp>
      <p:sp>
        <p:nvSpPr>
          <p:cNvPr id="4" name="Slide Number Placeholder 3"/>
          <p:cNvSpPr>
            <a:spLocks noGrp="1"/>
          </p:cNvSpPr>
          <p:nvPr>
            <p:ph type="sldNum" sz="quarter" idx="12"/>
          </p:nvPr>
        </p:nvSpPr>
        <p:spPr/>
        <p:txBody>
          <a:bodyPr/>
          <a:lstStyle/>
          <a:p>
            <a:pPr>
              <a:defRPr/>
            </a:pPr>
            <a:fld id="{D5322C47-0101-43A7-8B8C-D5A017941711}" type="slidenum">
              <a:rPr lang="en-US" smtClean="0">
                <a:solidFill>
                  <a:srgbClr val="000000"/>
                </a:solidFill>
              </a:rPr>
              <a:pPr>
                <a:defRPr/>
              </a:pPr>
              <a:t>14</a:t>
            </a:fld>
            <a:endParaRPr lang="en-US" dirty="0">
              <a:solidFill>
                <a:srgbClr val="000000"/>
              </a:solidFill>
            </a:endParaRPr>
          </a:p>
        </p:txBody>
      </p:sp>
      <p:sp>
        <p:nvSpPr>
          <p:cNvPr id="7" name="Title 1">
            <a:extLst>
              <a:ext uri="{FF2B5EF4-FFF2-40B4-BE49-F238E27FC236}">
                <a16:creationId xmlns:a16="http://schemas.microsoft.com/office/drawing/2014/main" id="{863CCCFB-AF9D-829A-69E7-985D606DADA4}"/>
              </a:ext>
            </a:extLst>
          </p:cNvPr>
          <p:cNvSpPr>
            <a:spLocks noGrp="1"/>
          </p:cNvSpPr>
          <p:nvPr>
            <p:ph type="title"/>
          </p:nvPr>
        </p:nvSpPr>
        <p:spPr>
          <a:xfrm>
            <a:off x="0" y="0"/>
            <a:ext cx="12192000" cy="847493"/>
          </a:xfrm>
          <a:solidFill>
            <a:srgbClr val="006600"/>
          </a:solidFill>
        </p:spPr>
        <p:txBody>
          <a:bodyPr/>
          <a:lstStyle/>
          <a:p>
            <a:r>
              <a:rPr lang="en-US" sz="3200" b="1" dirty="0">
                <a:solidFill>
                  <a:schemeClr val="bg1">
                    <a:lumMod val="95000"/>
                  </a:schemeClr>
                </a:solidFill>
              </a:rPr>
              <a:t>5. Implications to Provinces</a:t>
            </a:r>
          </a:p>
        </p:txBody>
      </p:sp>
    </p:spTree>
    <p:extLst>
      <p:ext uri="{BB962C8B-B14F-4D97-AF65-F5344CB8AC3E}">
        <p14:creationId xmlns:p14="http://schemas.microsoft.com/office/powerpoint/2010/main" val="104491818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821" y="847493"/>
            <a:ext cx="11598442" cy="4838932"/>
          </a:xfrm>
        </p:spPr>
        <p:txBody>
          <a:bodyPr/>
          <a:lstStyle/>
          <a:p>
            <a:pPr marL="114300" indent="0" algn="just">
              <a:buNone/>
            </a:pPr>
            <a:r>
              <a:rPr lang="en-ZA" sz="2300" dirty="0"/>
              <a:t>It is recommended that the Select Committee to note the objects of the Housing Consumer   	Protection Bill, 2021 </a:t>
            </a:r>
            <a:r>
              <a:rPr lang="en-GB" dirty="0"/>
              <a:t>	</a:t>
            </a:r>
            <a:endParaRPr lang="en-ZA" dirty="0"/>
          </a:p>
        </p:txBody>
      </p:sp>
      <p:sp>
        <p:nvSpPr>
          <p:cNvPr id="4" name="Slide Number Placeholder 3"/>
          <p:cNvSpPr>
            <a:spLocks noGrp="1"/>
          </p:cNvSpPr>
          <p:nvPr>
            <p:ph type="sldNum" sz="quarter" idx="12"/>
          </p:nvPr>
        </p:nvSpPr>
        <p:spPr/>
        <p:txBody>
          <a:bodyPr/>
          <a:lstStyle/>
          <a:p>
            <a:pPr>
              <a:defRPr/>
            </a:pPr>
            <a:fld id="{D5322C47-0101-43A7-8B8C-D5A017941711}" type="slidenum">
              <a:rPr lang="en-US" smtClean="0">
                <a:solidFill>
                  <a:srgbClr val="000000"/>
                </a:solidFill>
              </a:rPr>
              <a:pPr>
                <a:defRPr/>
              </a:pPr>
              <a:t>15</a:t>
            </a:fld>
            <a:endParaRPr lang="en-US" dirty="0">
              <a:solidFill>
                <a:srgbClr val="000000"/>
              </a:solidFill>
            </a:endParaRPr>
          </a:p>
        </p:txBody>
      </p:sp>
      <p:sp>
        <p:nvSpPr>
          <p:cNvPr id="7" name="Title 1">
            <a:extLst>
              <a:ext uri="{FF2B5EF4-FFF2-40B4-BE49-F238E27FC236}">
                <a16:creationId xmlns:a16="http://schemas.microsoft.com/office/drawing/2014/main" id="{863CCCFB-AF9D-829A-69E7-985D606DADA4}"/>
              </a:ext>
            </a:extLst>
          </p:cNvPr>
          <p:cNvSpPr>
            <a:spLocks noGrp="1"/>
          </p:cNvSpPr>
          <p:nvPr>
            <p:ph type="title"/>
          </p:nvPr>
        </p:nvSpPr>
        <p:spPr>
          <a:xfrm>
            <a:off x="0" y="0"/>
            <a:ext cx="12192000" cy="847493"/>
          </a:xfrm>
          <a:solidFill>
            <a:srgbClr val="006600"/>
          </a:solidFill>
          <a:ln>
            <a:solidFill>
              <a:schemeClr val="accent1"/>
            </a:solidFill>
          </a:ln>
        </p:spPr>
        <p:txBody>
          <a:bodyPr/>
          <a:lstStyle/>
          <a:p>
            <a:r>
              <a:rPr lang="en-US" sz="3200" b="1" dirty="0">
                <a:solidFill>
                  <a:schemeClr val="bg1">
                    <a:lumMod val="95000"/>
                  </a:schemeClr>
                </a:solidFill>
              </a:rPr>
              <a:t>6. Recommendations</a:t>
            </a:r>
          </a:p>
        </p:txBody>
      </p:sp>
    </p:spTree>
    <p:extLst>
      <p:ext uri="{BB962C8B-B14F-4D97-AF65-F5344CB8AC3E}">
        <p14:creationId xmlns:p14="http://schemas.microsoft.com/office/powerpoint/2010/main" val="469108144"/>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3325F8-7B6D-BA49-9EC6-4CB4A32DDD33}"/>
              </a:ext>
            </a:extLst>
          </p:cNvPr>
          <p:cNvSpPr>
            <a:spLocks noGrp="1"/>
          </p:cNvSpPr>
          <p:nvPr>
            <p:ph type="ctrTitle"/>
          </p:nvPr>
        </p:nvSpPr>
        <p:spPr>
          <a:xfrm>
            <a:off x="218661" y="2325757"/>
            <a:ext cx="11628782" cy="1184206"/>
          </a:xfrm>
          <a:solidFill>
            <a:srgbClr val="006600"/>
          </a:solidFill>
        </p:spPr>
        <p:txBody>
          <a:bodyPr/>
          <a:lstStyle/>
          <a:p>
            <a:r>
              <a:rPr lang="en-GB" dirty="0">
                <a:solidFill>
                  <a:schemeClr val="bg1"/>
                </a:solidFill>
              </a:rPr>
              <a:t>Thank you </a:t>
            </a:r>
          </a:p>
        </p:txBody>
      </p:sp>
      <p:sp>
        <p:nvSpPr>
          <p:cNvPr id="6" name="Slide Number Placeholder 7"/>
          <p:cNvSpPr txBox="1">
            <a:spLocks/>
          </p:cNvSpPr>
          <p:nvPr/>
        </p:nvSpPr>
        <p:spPr>
          <a:xfrm>
            <a:off x="4689601" y="6084982"/>
            <a:ext cx="2586567" cy="365125"/>
          </a:xfrm>
          <a:prstGeom prst="rect">
            <a:avLst/>
          </a:prstGeom>
        </p:spPr>
        <p:txBody>
          <a:bodyPr vert="horz" wrap="square" lIns="91440" tIns="45720" rIns="91440" bIns="45720" numCol="1" anchor="ctr" anchorCtr="0" compatLnSpc="1">
            <a:prstTxWarp prst="textNoShape">
              <a:avLst/>
            </a:prstTxWarp>
          </a:bodyPr>
          <a:lstStyle>
            <a:defPPr>
              <a:defRPr lang="en-GB"/>
            </a:defPPr>
            <a:lvl1pPr algn="l" rtl="0" eaLnBrk="1" fontAlgn="base" hangingPunct="1">
              <a:spcBef>
                <a:spcPct val="0"/>
              </a:spcBef>
              <a:spcAft>
                <a:spcPct val="0"/>
              </a:spcAft>
              <a:defRPr sz="800" kern="1200" smtClean="0">
                <a:solidFill>
                  <a:srgbClr val="898989"/>
                </a:solidFill>
                <a:latin typeface="Arial" panose="020B0604020202020204" pitchFamily="34" charset="0"/>
                <a:ea typeface="ＭＳ Ｐゴシック" panose="020B0600070205080204" pitchFamily="34" charset="-128"/>
                <a:cs typeface="+mn-cs"/>
              </a:defRPr>
            </a:lvl1pPr>
            <a:lvl2pPr marL="4556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28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00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72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a:r>
              <a:rPr lang="en-GB" sz="1000" b="1" dirty="0"/>
              <a:t>19</a:t>
            </a:r>
          </a:p>
        </p:txBody>
      </p:sp>
    </p:spTree>
    <p:extLst>
      <p:ext uri="{BB962C8B-B14F-4D97-AF65-F5344CB8AC3E}">
        <p14:creationId xmlns:p14="http://schemas.microsoft.com/office/powerpoint/2010/main" val="3572410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3F8FF-BF5C-78F9-1DD6-2459C743CE57}"/>
              </a:ext>
            </a:extLst>
          </p:cNvPr>
          <p:cNvSpPr>
            <a:spLocks noGrp="1"/>
          </p:cNvSpPr>
          <p:nvPr>
            <p:ph type="title"/>
          </p:nvPr>
        </p:nvSpPr>
        <p:spPr>
          <a:xfrm>
            <a:off x="453936" y="-11880"/>
            <a:ext cx="11175032" cy="720080"/>
          </a:xfrm>
          <a:solidFill>
            <a:srgbClr val="00592B"/>
          </a:solidFill>
        </p:spPr>
        <p:txBody>
          <a:bodyPr/>
          <a:lstStyle/>
          <a:p>
            <a:r>
              <a:rPr lang="en-US" b="1" dirty="0">
                <a:solidFill>
                  <a:schemeClr val="bg1"/>
                </a:solidFill>
                <a:latin typeface="Century Gothic" panose="020B0502020202020204" pitchFamily="34" charset="0"/>
              </a:rPr>
              <a:t>Table of Contents </a:t>
            </a:r>
          </a:p>
        </p:txBody>
      </p:sp>
      <p:sp>
        <p:nvSpPr>
          <p:cNvPr id="3" name="Content Placeholder 2">
            <a:extLst>
              <a:ext uri="{FF2B5EF4-FFF2-40B4-BE49-F238E27FC236}">
                <a16:creationId xmlns:a16="http://schemas.microsoft.com/office/drawing/2014/main" id="{3506345F-29F1-E00C-D758-CBBFBBC0ECF0}"/>
              </a:ext>
            </a:extLst>
          </p:cNvPr>
          <p:cNvSpPr>
            <a:spLocks noGrp="1"/>
          </p:cNvSpPr>
          <p:nvPr>
            <p:ph idx="1"/>
          </p:nvPr>
        </p:nvSpPr>
        <p:spPr>
          <a:xfrm>
            <a:off x="407368" y="764704"/>
            <a:ext cx="11221600" cy="4885884"/>
          </a:xfrm>
        </p:spPr>
        <p:txBody>
          <a:bodyPr/>
          <a:lstStyle/>
          <a:p>
            <a:pPr marL="514350" indent="-514350">
              <a:buFont typeface="+mj-lt"/>
              <a:buAutoNum type="arabicPeriod"/>
            </a:pPr>
            <a:r>
              <a:rPr lang="en-US" sz="2800" dirty="0">
                <a:latin typeface="Century Gothic" panose="020B0502020202020204" pitchFamily="34" charset="0"/>
              </a:rPr>
              <a:t>Purpose </a:t>
            </a:r>
          </a:p>
          <a:p>
            <a:pPr marL="514350" indent="-514350">
              <a:buFont typeface="+mj-lt"/>
              <a:buAutoNum type="arabicPeriod"/>
            </a:pPr>
            <a:r>
              <a:rPr lang="en-US" sz="2800" dirty="0">
                <a:latin typeface="Century Gothic" panose="020B0502020202020204" pitchFamily="34" charset="0"/>
              </a:rPr>
              <a:t>Purpose </a:t>
            </a:r>
            <a:r>
              <a:rPr lang="en-US" sz="2800" dirty="0"/>
              <a:t>of the Bill</a:t>
            </a:r>
            <a:endParaRPr lang="en-US" sz="2800" dirty="0">
              <a:latin typeface="Century Gothic" panose="020B0502020202020204" pitchFamily="34" charset="0"/>
            </a:endParaRPr>
          </a:p>
          <a:p>
            <a:pPr marL="514350" indent="-514350">
              <a:buFont typeface="+mj-lt"/>
              <a:buAutoNum type="arabicPeriod"/>
            </a:pPr>
            <a:r>
              <a:rPr lang="en-US" sz="2800" dirty="0">
                <a:latin typeface="Century Gothic" panose="020B0502020202020204" pitchFamily="34" charset="0"/>
              </a:rPr>
              <a:t>Summary of Provisions of the Bill</a:t>
            </a:r>
          </a:p>
          <a:p>
            <a:pPr marL="514350" indent="-514350">
              <a:buFont typeface="+mj-lt"/>
              <a:buAutoNum type="arabicPeriod"/>
            </a:pPr>
            <a:r>
              <a:rPr lang="en-US" sz="2800" dirty="0"/>
              <a:t>Economic, Employment and Infrastructure Development</a:t>
            </a:r>
          </a:p>
          <a:p>
            <a:pPr marL="514350" indent="-514350">
              <a:buFont typeface="+mj-lt"/>
              <a:buAutoNum type="arabicPeriod"/>
            </a:pPr>
            <a:r>
              <a:rPr lang="en-US" sz="2800" dirty="0"/>
              <a:t>Implications for Provinces</a:t>
            </a:r>
          </a:p>
          <a:p>
            <a:pPr marL="514350" indent="-514350">
              <a:buFont typeface="+mj-lt"/>
              <a:buAutoNum type="arabicPeriod"/>
            </a:pPr>
            <a:r>
              <a:rPr lang="en-US" sz="2800" dirty="0"/>
              <a:t>Recommendations</a:t>
            </a:r>
          </a:p>
          <a:p>
            <a:pPr marL="0"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CCE35E7-EE40-0459-CFCF-2C52DA551266}"/>
              </a:ext>
            </a:extLst>
          </p:cNvPr>
          <p:cNvSpPr>
            <a:spLocks noGrp="1"/>
          </p:cNvSpPr>
          <p:nvPr>
            <p:ph type="sldNum" sz="quarter" idx="10"/>
          </p:nvPr>
        </p:nvSpPr>
        <p:spPr/>
        <p:txBody>
          <a:bodyPr/>
          <a:lstStyle/>
          <a:p>
            <a:pPr>
              <a:defRPr/>
            </a:pPr>
            <a:fld id="{C177964D-3CDF-2F46-9E7D-3AB8485A2693}" type="slidenum">
              <a:rPr lang="en-US" altLang="en-US" smtClean="0"/>
              <a:pPr>
                <a:defRPr/>
              </a:pPr>
              <a:t>2</a:t>
            </a:fld>
            <a:endParaRPr lang="en-US" altLang="en-US" dirty="0"/>
          </a:p>
        </p:txBody>
      </p:sp>
      <p:sp>
        <p:nvSpPr>
          <p:cNvPr id="5" name="Footer Placeholder 4">
            <a:extLst>
              <a:ext uri="{FF2B5EF4-FFF2-40B4-BE49-F238E27FC236}">
                <a16:creationId xmlns:a16="http://schemas.microsoft.com/office/drawing/2014/main" id="{328D15DE-910E-9B33-0400-48616F4DE038}"/>
              </a:ext>
            </a:extLst>
          </p:cNvPr>
          <p:cNvSpPr>
            <a:spLocks noGrp="1"/>
          </p:cNvSpPr>
          <p:nvPr>
            <p:ph type="ftr" sz="quarter" idx="11"/>
          </p:nvPr>
        </p:nvSpPr>
        <p:spPr/>
        <p:txBody>
          <a:bodyPr/>
          <a:lstStyle/>
          <a:p>
            <a:pPr>
              <a:defRPr/>
            </a:pPr>
            <a:r>
              <a:rPr lang="en-US" dirty="0"/>
              <a:t>HSDG Performance: North West Province</a:t>
            </a:r>
          </a:p>
        </p:txBody>
      </p:sp>
      <p:sp>
        <p:nvSpPr>
          <p:cNvPr id="6" name="Date Placeholder 5">
            <a:extLst>
              <a:ext uri="{FF2B5EF4-FFF2-40B4-BE49-F238E27FC236}">
                <a16:creationId xmlns:a16="http://schemas.microsoft.com/office/drawing/2014/main" id="{96FED74B-DA95-B0C3-25D9-CABD27AA3F69}"/>
              </a:ext>
            </a:extLst>
          </p:cNvPr>
          <p:cNvSpPr>
            <a:spLocks noGrp="1"/>
          </p:cNvSpPr>
          <p:nvPr>
            <p:ph type="dt" sz="half" idx="12"/>
          </p:nvPr>
        </p:nvSpPr>
        <p:spPr/>
        <p:txBody>
          <a:bodyPr/>
          <a:lstStyle/>
          <a:p>
            <a:pPr>
              <a:defRPr/>
            </a:pPr>
            <a:fld id="{8AA81254-760D-4535-AC6C-D36E5E626F75}" type="datetime1">
              <a:rPr lang="en-US" altLang="en-US" smtClean="0"/>
              <a:t>4/19/2023</a:t>
            </a:fld>
            <a:endParaRPr lang="en-US" altLang="en-US" dirty="0"/>
          </a:p>
        </p:txBody>
      </p:sp>
    </p:spTree>
    <p:extLst>
      <p:ext uri="{BB962C8B-B14F-4D97-AF65-F5344CB8AC3E}">
        <p14:creationId xmlns:p14="http://schemas.microsoft.com/office/powerpoint/2010/main" val="16937074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03" y="260648"/>
            <a:ext cx="11161240" cy="648072"/>
          </a:xfrm>
          <a:solidFill>
            <a:srgbClr val="00592B"/>
          </a:solidFill>
        </p:spPr>
        <p:txBody>
          <a:bodyPr/>
          <a:lstStyle/>
          <a:p>
            <a:br>
              <a:rPr lang="en-ZA" dirty="0"/>
            </a:br>
            <a:r>
              <a:rPr lang="en-ZA" b="1" dirty="0">
                <a:solidFill>
                  <a:schemeClr val="bg1">
                    <a:lumMod val="95000"/>
                  </a:schemeClr>
                </a:solidFill>
              </a:rPr>
              <a:t>1. </a:t>
            </a:r>
            <a:r>
              <a:rPr lang="en-ZA" b="1" dirty="0">
                <a:solidFill>
                  <a:schemeClr val="bg1"/>
                </a:solidFill>
                <a:latin typeface="Century Gothic" panose="020B0502020202020204" pitchFamily="34" charset="0"/>
              </a:rPr>
              <a:t>PURPOSE OF THE PRESENTATION </a:t>
            </a:r>
            <a:br>
              <a:rPr lang="en-ZA" dirty="0"/>
            </a:br>
            <a:endParaRPr lang="en-ZA" dirty="0"/>
          </a:p>
        </p:txBody>
      </p:sp>
      <p:sp>
        <p:nvSpPr>
          <p:cNvPr id="3" name="Content Placeholder 2"/>
          <p:cNvSpPr>
            <a:spLocks noGrp="1"/>
          </p:cNvSpPr>
          <p:nvPr>
            <p:ph idx="1"/>
          </p:nvPr>
        </p:nvSpPr>
        <p:spPr>
          <a:xfrm>
            <a:off x="479376" y="908720"/>
            <a:ext cx="10873208" cy="4806280"/>
          </a:xfrm>
        </p:spPr>
        <p:txBody>
          <a:bodyPr/>
          <a:lstStyle/>
          <a:p>
            <a:pPr marL="0" indent="0" algn="just">
              <a:lnSpc>
                <a:spcPct val="150000"/>
              </a:lnSpc>
              <a:buNone/>
            </a:pPr>
            <a:r>
              <a:rPr lang="en-US" sz="2400" dirty="0">
                <a:cs typeface="Calibri" panose="020F0502020204030204" pitchFamily="34" charset="0"/>
              </a:rPr>
              <a:t>To b</a:t>
            </a:r>
            <a:r>
              <a:rPr lang="en-US" sz="2400" dirty="0">
                <a:latin typeface="Century Gothic" panose="020B0502020202020204" pitchFamily="34" charset="0"/>
                <a:cs typeface="Calibri" panose="020F0502020204030204" pitchFamily="34" charset="0"/>
              </a:rPr>
              <a:t>rief the Select </a:t>
            </a:r>
            <a:r>
              <a:rPr lang="en-US" sz="2400" dirty="0">
                <a:cs typeface="Calibri" panose="020F0502020204030204" pitchFamily="34" charset="0"/>
              </a:rPr>
              <a:t>Committee on Cooperative Governance and Traditional Affairs on the objects of Housing Consumer Protection Bill</a:t>
            </a:r>
            <a:endParaRPr lang="en-US" sz="2400" dirty="0">
              <a:latin typeface="Century Gothic" panose="020B050202020202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5F46FB24-073C-F349-97AD-1EFAA7C9A7C7}" type="slidenum">
              <a:rPr lang="en-US" altLang="en-US"/>
              <a:pPr>
                <a:defRPr/>
              </a:pPr>
              <a:t>3</a:t>
            </a:fld>
            <a:endParaRPr lang="en-US" altLang="en-US"/>
          </a:p>
        </p:txBody>
      </p:sp>
      <p:sp>
        <p:nvSpPr>
          <p:cNvPr id="5" name="Footer Placeholder 4"/>
          <p:cNvSpPr>
            <a:spLocks noGrp="1"/>
          </p:cNvSpPr>
          <p:nvPr>
            <p:ph type="ftr" sz="quarter" idx="11"/>
          </p:nvPr>
        </p:nvSpPr>
        <p:spPr/>
        <p:txBody>
          <a:bodyPr/>
          <a:lstStyle/>
          <a:p>
            <a:pPr>
              <a:defRPr/>
            </a:pPr>
            <a:endParaRPr lang="en-US">
              <a:solidFill>
                <a:srgbClr val="000000">
                  <a:tint val="75000"/>
                </a:srgbClr>
              </a:solidFill>
            </a:endParaRPr>
          </a:p>
        </p:txBody>
      </p:sp>
      <p:sp>
        <p:nvSpPr>
          <p:cNvPr id="6" name="Date Placeholder 5"/>
          <p:cNvSpPr>
            <a:spLocks noGrp="1"/>
          </p:cNvSpPr>
          <p:nvPr>
            <p:ph type="dt" sz="half" idx="12"/>
          </p:nvPr>
        </p:nvSpPr>
        <p:spPr/>
        <p:txBody>
          <a:bodyPr/>
          <a:lstStyle/>
          <a:p>
            <a:pPr>
              <a:defRPr/>
            </a:pPr>
            <a:fld id="{B66312DA-070E-AD4B-9FEE-07FE1710929B}" type="datetime1">
              <a:rPr lang="en-US" altLang="en-US"/>
              <a:pPr>
                <a:defRPr/>
              </a:pPr>
              <a:t>4/19/2023</a:t>
            </a:fld>
            <a:endParaRPr lang="en-US" altLang="en-US"/>
          </a:p>
        </p:txBody>
      </p:sp>
    </p:spTree>
    <p:extLst>
      <p:ext uri="{BB962C8B-B14F-4D97-AF65-F5344CB8AC3E}">
        <p14:creationId xmlns:p14="http://schemas.microsoft.com/office/powerpoint/2010/main" val="397328571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58644"/>
          </a:xfrm>
          <a:solidFill>
            <a:srgbClr val="006600"/>
          </a:solidFill>
          <a:ln>
            <a:solidFill>
              <a:schemeClr val="accent1"/>
            </a:solidFill>
          </a:ln>
        </p:spPr>
        <p:txBody>
          <a:bodyPr/>
          <a:lstStyle/>
          <a:p>
            <a:r>
              <a:rPr lang="en-ZA" sz="3200" b="1" dirty="0">
                <a:solidFill>
                  <a:schemeClr val="bg1">
                    <a:lumMod val="95000"/>
                  </a:schemeClr>
                </a:solidFill>
              </a:rPr>
              <a:t>2. Purpose of the Bill</a:t>
            </a:r>
            <a:r>
              <a:rPr lang="en-ZA" sz="3200" dirty="0"/>
              <a:t>	</a:t>
            </a:r>
          </a:p>
        </p:txBody>
      </p:sp>
      <p:sp>
        <p:nvSpPr>
          <p:cNvPr id="3" name="Content Placeholder 2"/>
          <p:cNvSpPr>
            <a:spLocks noGrp="1"/>
          </p:cNvSpPr>
          <p:nvPr>
            <p:ph idx="1"/>
          </p:nvPr>
        </p:nvSpPr>
        <p:spPr>
          <a:xfrm>
            <a:off x="452762" y="1123949"/>
            <a:ext cx="11110588" cy="4760015"/>
          </a:xfrm>
        </p:spPr>
        <p:txBody>
          <a:bodyPr/>
          <a:lstStyle/>
          <a:p>
            <a:pPr marL="0" indent="0">
              <a:buNone/>
            </a:pPr>
            <a:r>
              <a:rPr lang="en-ZA" sz="2400" b="1" dirty="0"/>
              <a:t>Purpose of the Bill</a:t>
            </a:r>
          </a:p>
          <a:p>
            <a:pPr algn="just">
              <a:buFont typeface="Wingdings" panose="05000000000000000000" pitchFamily="2" charset="2"/>
              <a:buChar char="§"/>
            </a:pPr>
            <a:r>
              <a:rPr lang="en-ZA" sz="2400" dirty="0"/>
              <a:t>The Housing Consumer Protection Bill, 2021 seeks to repeal the Housing Consumers Protection Measures Act, 95 of 1998 (‘‘the Act’’)</a:t>
            </a:r>
          </a:p>
          <a:p>
            <a:pPr marL="0" indent="0" algn="just">
              <a:buNone/>
            </a:pPr>
            <a:endParaRPr lang="en-ZA" sz="2400" dirty="0"/>
          </a:p>
          <a:p>
            <a:pPr algn="just">
              <a:buFont typeface="Wingdings" panose="05000000000000000000" pitchFamily="2" charset="2"/>
              <a:buChar char="§"/>
            </a:pPr>
            <a:r>
              <a:rPr lang="en-ZA" sz="2400" dirty="0"/>
              <a:t>The Act came into effect on 4 June 1999 and has been amended three times by the Housing Consumers Protection Measures Amendment Act 27 of 1999, the Housing Amendment Act 4 of 2001, and the Housing Consumers Protection Measures Amendment Act 7 of 2007</a:t>
            </a:r>
          </a:p>
          <a:p>
            <a:pPr algn="just">
              <a:buFont typeface="Wingdings" panose="05000000000000000000" pitchFamily="2" charset="2"/>
              <a:buChar char="§"/>
            </a:pPr>
            <a:r>
              <a:rPr lang="en-ZA" sz="2400" dirty="0"/>
              <a:t>Both the Department of Human Settlements and National Home Builders Registration Council (“the Council”) have identified certain challenges with key provisions of the Act, which impact negatively on the efficient execution of the Council’s mandate, as requiring review</a:t>
            </a:r>
          </a:p>
          <a:p>
            <a:pPr algn="just">
              <a:buFont typeface="Wingdings" panose="05000000000000000000" pitchFamily="2" charset="2"/>
              <a:buChar char="§"/>
            </a:pPr>
            <a:endParaRPr lang="en-ZA" sz="2400" dirty="0"/>
          </a:p>
          <a:p>
            <a:pPr algn="just">
              <a:buFont typeface="Wingdings" panose="05000000000000000000" pitchFamily="2" charset="2"/>
              <a:buChar char="§"/>
            </a:pPr>
            <a:endParaRPr lang="en-ZA" sz="2400" dirty="0"/>
          </a:p>
          <a:p>
            <a:pPr marL="0" indent="0">
              <a:buNone/>
            </a:pPr>
            <a:endParaRPr lang="en-ZA" sz="2400" dirty="0"/>
          </a:p>
        </p:txBody>
      </p:sp>
      <p:sp>
        <p:nvSpPr>
          <p:cNvPr id="4" name="Slide Number Placeholder 3"/>
          <p:cNvSpPr>
            <a:spLocks noGrp="1"/>
          </p:cNvSpPr>
          <p:nvPr>
            <p:ph type="sldNum" sz="quarter" idx="12"/>
          </p:nvPr>
        </p:nvSpPr>
        <p:spPr/>
        <p:txBody>
          <a:bodyPr/>
          <a:lstStyle/>
          <a:p>
            <a:pPr>
              <a:defRPr/>
            </a:pPr>
            <a:fld id="{D5322C47-0101-43A7-8B8C-D5A017941711}"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240657482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58644"/>
          </a:xfrm>
          <a:solidFill>
            <a:srgbClr val="006600"/>
          </a:solidFill>
        </p:spPr>
        <p:txBody>
          <a:bodyPr/>
          <a:lstStyle/>
          <a:p>
            <a:r>
              <a:rPr lang="en-ZA" sz="3200" b="1" dirty="0">
                <a:solidFill>
                  <a:schemeClr val="bg1">
                    <a:lumMod val="95000"/>
                  </a:schemeClr>
                </a:solidFill>
              </a:rPr>
              <a:t>2.	Continue…</a:t>
            </a:r>
          </a:p>
        </p:txBody>
      </p:sp>
      <p:sp>
        <p:nvSpPr>
          <p:cNvPr id="3" name="Content Placeholder 2"/>
          <p:cNvSpPr>
            <a:spLocks noGrp="1"/>
          </p:cNvSpPr>
          <p:nvPr>
            <p:ph idx="1"/>
          </p:nvPr>
        </p:nvSpPr>
        <p:spPr>
          <a:xfrm>
            <a:off x="152400" y="967666"/>
            <a:ext cx="11696700" cy="4944862"/>
          </a:xfrm>
        </p:spPr>
        <p:txBody>
          <a:bodyPr/>
          <a:lstStyle/>
          <a:p>
            <a:pPr algn="just">
              <a:buFont typeface="Wingdings" panose="05000000000000000000" pitchFamily="2" charset="2"/>
              <a:buChar char="§"/>
            </a:pPr>
            <a:r>
              <a:rPr lang="en-ZA" sz="2400" dirty="0"/>
              <a:t> The Bill seeks to ensure adequate protection of housing consumers and effective regulation of the home building industry by, inter alia, strengthening the regulatory mechanisms, strengthening the protection of housing consumers, introducing effective enforcement mechanisms and prescribing appropriate penalties or sanctions to deter non-compliance by home builders</a:t>
            </a:r>
          </a:p>
          <a:p>
            <a:pPr>
              <a:buFont typeface="Wingdings" panose="05000000000000000000" pitchFamily="2" charset="2"/>
              <a:buChar char="§"/>
            </a:pPr>
            <a:r>
              <a:rPr lang="en-ZA" sz="2400" dirty="0"/>
              <a:t>The Bill makes provision for reimbursement of a housing consumer, which may be deducted from an administrative fine paid by the home builder, for losses incurred </a:t>
            </a:r>
          </a:p>
          <a:p>
            <a:pPr>
              <a:buFont typeface="Wingdings" panose="05000000000000000000" pitchFamily="2" charset="2"/>
              <a:buChar char="§"/>
            </a:pPr>
            <a:r>
              <a:rPr lang="en-ZA" sz="2400" dirty="0"/>
              <a:t>It further seeks to address economic transformation of the industry through the introduction of provisions relating to the warranty Fund surplus which may be utilised towards human settlements developmental programmes for the homebuilders</a:t>
            </a:r>
          </a:p>
          <a:p>
            <a:pPr algn="just">
              <a:buFont typeface="Wingdings" panose="05000000000000000000" pitchFamily="2" charset="2"/>
              <a:buChar char="§"/>
            </a:pPr>
            <a:endParaRPr lang="en-ZA" sz="2400" dirty="0"/>
          </a:p>
        </p:txBody>
      </p:sp>
      <p:sp>
        <p:nvSpPr>
          <p:cNvPr id="4" name="Slide Number Placeholder 3"/>
          <p:cNvSpPr>
            <a:spLocks noGrp="1"/>
          </p:cNvSpPr>
          <p:nvPr>
            <p:ph type="sldNum" sz="quarter" idx="12"/>
          </p:nvPr>
        </p:nvSpPr>
        <p:spPr/>
        <p:txBody>
          <a:bodyPr/>
          <a:lstStyle/>
          <a:p>
            <a:pPr>
              <a:defRPr/>
            </a:pPr>
            <a:fld id="{D5322C47-0101-43A7-8B8C-D5A017941711}"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79878974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58644"/>
          </a:xfrm>
          <a:solidFill>
            <a:srgbClr val="006600"/>
          </a:solidFill>
        </p:spPr>
        <p:txBody>
          <a:bodyPr/>
          <a:lstStyle/>
          <a:p>
            <a:r>
              <a:rPr lang="en-ZA" sz="3200" dirty="0"/>
              <a:t>	</a:t>
            </a:r>
            <a:r>
              <a:rPr lang="en-ZA" sz="3200" b="1" dirty="0">
                <a:solidFill>
                  <a:schemeClr val="bg1">
                    <a:lumMod val="95000"/>
                  </a:schemeClr>
                </a:solidFill>
              </a:rPr>
              <a:t>2.	Continue…</a:t>
            </a:r>
            <a:endParaRPr lang="en-ZA" sz="3200" dirty="0"/>
          </a:p>
        </p:txBody>
      </p:sp>
      <p:sp>
        <p:nvSpPr>
          <p:cNvPr id="3" name="Content Placeholder 2"/>
          <p:cNvSpPr>
            <a:spLocks noGrp="1"/>
          </p:cNvSpPr>
          <p:nvPr>
            <p:ph idx="1"/>
          </p:nvPr>
        </p:nvSpPr>
        <p:spPr>
          <a:xfrm>
            <a:off x="76200" y="858644"/>
            <a:ext cx="12011025" cy="5000618"/>
          </a:xfrm>
        </p:spPr>
        <p:txBody>
          <a:bodyPr/>
          <a:lstStyle/>
          <a:p>
            <a:pPr>
              <a:buFont typeface="Wingdings" panose="05000000000000000000" pitchFamily="2" charset="2"/>
              <a:buChar char="§"/>
            </a:pPr>
            <a:r>
              <a:rPr lang="en-ZA" sz="2400" dirty="0"/>
              <a:t>The Bill seeks to create enabling environment for new entrants into the home building industry through the introduction of contractual provisions that ensure their sustainability in the market</a:t>
            </a:r>
          </a:p>
          <a:p>
            <a:pPr>
              <a:buFont typeface="Wingdings" panose="05000000000000000000" pitchFamily="2" charset="2"/>
              <a:buChar char="§"/>
            </a:pPr>
            <a:r>
              <a:rPr lang="en-ZA" sz="2400" dirty="0"/>
              <a:t> The Bill seeks to align and create synergy with other relevant pieces of legislation such as the Public Finance Management Act, 1999 and the Promotion of Administrative Justice Act of 2000</a:t>
            </a:r>
          </a:p>
          <a:p>
            <a:pPr>
              <a:buFont typeface="Wingdings" panose="05000000000000000000" pitchFamily="2" charset="2"/>
              <a:buChar char="§"/>
            </a:pPr>
            <a:endParaRPr lang="en-ZA" sz="2400" dirty="0"/>
          </a:p>
          <a:p>
            <a:pPr>
              <a:buFont typeface="Wingdings" panose="05000000000000000000" pitchFamily="2" charset="2"/>
              <a:buChar char="§"/>
            </a:pPr>
            <a:endParaRPr lang="en-ZA" sz="2400" dirty="0"/>
          </a:p>
        </p:txBody>
      </p:sp>
      <p:sp>
        <p:nvSpPr>
          <p:cNvPr id="4" name="Slide Number Placeholder 3"/>
          <p:cNvSpPr>
            <a:spLocks noGrp="1"/>
          </p:cNvSpPr>
          <p:nvPr>
            <p:ph type="sldNum" sz="quarter" idx="12"/>
          </p:nvPr>
        </p:nvSpPr>
        <p:spPr/>
        <p:txBody>
          <a:bodyPr/>
          <a:lstStyle/>
          <a:p>
            <a:pPr>
              <a:defRPr/>
            </a:pPr>
            <a:fld id="{D5322C47-0101-43A7-8B8C-D5A017941711}"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87337750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58644"/>
          </a:xfrm>
          <a:solidFill>
            <a:srgbClr val="006600"/>
          </a:solidFill>
        </p:spPr>
        <p:txBody>
          <a:bodyPr/>
          <a:lstStyle/>
          <a:p>
            <a:r>
              <a:rPr lang="en-ZA" sz="3200" b="1" dirty="0">
                <a:solidFill>
                  <a:schemeClr val="bg1">
                    <a:lumMod val="95000"/>
                  </a:schemeClr>
                </a:solidFill>
              </a:rPr>
              <a:t>3. Summary of the Provisions</a:t>
            </a:r>
            <a:r>
              <a:rPr lang="en-ZA" sz="3200" dirty="0"/>
              <a:t>	</a:t>
            </a:r>
          </a:p>
        </p:txBody>
      </p:sp>
      <p:sp>
        <p:nvSpPr>
          <p:cNvPr id="3" name="Content Placeholder 2"/>
          <p:cNvSpPr>
            <a:spLocks noGrp="1"/>
          </p:cNvSpPr>
          <p:nvPr>
            <p:ph idx="1"/>
          </p:nvPr>
        </p:nvSpPr>
        <p:spPr>
          <a:xfrm>
            <a:off x="603682" y="858643"/>
            <a:ext cx="11426393" cy="5351657"/>
          </a:xfrm>
        </p:spPr>
        <p:txBody>
          <a:bodyPr/>
          <a:lstStyle/>
          <a:p>
            <a:pPr>
              <a:buFont typeface="Wingdings" panose="05000000000000000000" pitchFamily="2" charset="2"/>
              <a:buChar char="§"/>
            </a:pPr>
            <a:r>
              <a:rPr lang="en-GB" sz="2300" dirty="0"/>
              <a:t>Chapter I of the Bill deals with the definitions, the application of the Act/ Bill and application of the Public Finance Management Act to the Council</a:t>
            </a:r>
          </a:p>
          <a:p>
            <a:pPr>
              <a:buFont typeface="Wingdings" panose="05000000000000000000" pitchFamily="2" charset="2"/>
              <a:buChar char="§"/>
            </a:pPr>
            <a:r>
              <a:rPr lang="en-GB" sz="2300" dirty="0"/>
              <a:t>The Bill makes provision for, inter alia, the definition of “build” to expand the protection afforded to housing consumers by including repairs, renovations, alterations and additions to an existing home under the Council’s regulatory regime</a:t>
            </a:r>
          </a:p>
          <a:p>
            <a:pPr>
              <a:buFont typeface="Wingdings" panose="05000000000000000000" pitchFamily="2" charset="2"/>
              <a:buChar char="§"/>
            </a:pPr>
            <a:r>
              <a:rPr lang="en-GB" sz="2300" dirty="0"/>
              <a:t>The scope of application of the Bill is extended to include not only builders who undertake homebuilding as business, but also owner-builders. Owner-builders are included in the definition of a “home builder” and are required to register with the Council (this is a homeowner who build his own house)</a:t>
            </a:r>
          </a:p>
          <a:p>
            <a:pPr>
              <a:buFont typeface="Wingdings" panose="05000000000000000000" pitchFamily="2" charset="2"/>
              <a:buChar char="§"/>
            </a:pPr>
            <a:r>
              <a:rPr lang="en-US" sz="2400" dirty="0"/>
              <a:t>The definition of “home” has been expanded to ensure regulation of the full spectrum of the housing market and provide protection to housing consumers who are not protected under the current Act (such as hostels)</a:t>
            </a:r>
          </a:p>
          <a:p>
            <a:pPr>
              <a:buFont typeface="Wingdings" panose="05000000000000000000" pitchFamily="2" charset="2"/>
              <a:buChar char="§"/>
            </a:pPr>
            <a:endParaRPr lang="en-GB" sz="2400" dirty="0"/>
          </a:p>
        </p:txBody>
      </p:sp>
      <p:sp>
        <p:nvSpPr>
          <p:cNvPr id="4" name="Slide Number Placeholder 3"/>
          <p:cNvSpPr>
            <a:spLocks noGrp="1"/>
          </p:cNvSpPr>
          <p:nvPr>
            <p:ph type="sldNum" sz="quarter" idx="12"/>
          </p:nvPr>
        </p:nvSpPr>
        <p:spPr/>
        <p:txBody>
          <a:bodyPr/>
          <a:lstStyle/>
          <a:p>
            <a:pPr>
              <a:defRPr/>
            </a:pPr>
            <a:fld id="{D5322C47-0101-43A7-8B8C-D5A017941711}"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340064457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965" y="1012195"/>
            <a:ext cx="11982735" cy="4788301"/>
          </a:xfrm>
        </p:spPr>
        <p:txBody>
          <a:bodyPr/>
          <a:lstStyle/>
          <a:p>
            <a:pPr algn="just">
              <a:lnSpc>
                <a:spcPct val="107000"/>
              </a:lnSpc>
              <a:spcAft>
                <a:spcPts val="675"/>
              </a:spcAft>
              <a:buFont typeface="Wingdings" panose="05000000000000000000" pitchFamily="2" charset="2"/>
              <a:buChar char="§"/>
            </a:pPr>
            <a:r>
              <a:rPr lang="en-ZA" sz="2300" dirty="0">
                <a:solidFill>
                  <a:srgbClr val="333333"/>
                </a:solidFill>
                <a:latin typeface="+mn-lt"/>
              </a:rPr>
              <a:t>The Bill provides for an exemption by Minister, of a person or a home in exceptional circumstances and in the public interest, where the exemption is not contrary to the objectives of the Bill</a:t>
            </a:r>
          </a:p>
          <a:p>
            <a:pPr algn="just">
              <a:lnSpc>
                <a:spcPct val="107000"/>
              </a:lnSpc>
              <a:spcAft>
                <a:spcPts val="675"/>
              </a:spcAft>
              <a:buFont typeface="Wingdings" panose="05000000000000000000" pitchFamily="2" charset="2"/>
              <a:buChar char="§"/>
            </a:pPr>
            <a:r>
              <a:rPr lang="en-ZA" sz="2300" dirty="0"/>
              <a:t>Chapter II of the Bill seeks to provide for the continuation of the Council, established in terms of Section 2 of the Act, as a juristic person to be known as the National Home Building Regulatory Council. It further provide for </a:t>
            </a:r>
            <a:r>
              <a:rPr lang="en-GB" sz="2300" dirty="0">
                <a:solidFill>
                  <a:srgbClr val="333333"/>
                </a:solidFill>
                <a:latin typeface="+mn-lt"/>
                <a:cs typeface="Times New Roman" panose="02020603050405020304" pitchFamily="18" charset="0"/>
              </a:rPr>
              <a:t>the objectives of the Council, and governance structures of the Council</a:t>
            </a:r>
          </a:p>
          <a:p>
            <a:pPr algn="just">
              <a:buFont typeface="Wingdings" panose="05000000000000000000" pitchFamily="2" charset="2"/>
              <a:buChar char="§"/>
            </a:pPr>
            <a:r>
              <a:rPr lang="en-GB" sz="2300" dirty="0">
                <a:solidFill>
                  <a:srgbClr val="333333"/>
                </a:solidFill>
                <a:latin typeface="+mn-lt"/>
                <a:cs typeface="Times New Roman" panose="02020603050405020304" pitchFamily="18" charset="0"/>
              </a:rPr>
              <a:t>Chapter III seeks to provide for the  registration of home builders and developers, the establishment of a register of home builders, the requirements for registration, suspension of registration, grading of home builders and liability of an unregistered home builder or developer. The jurisdiction of the Council extends to unregistered home builders</a:t>
            </a:r>
            <a:r>
              <a:rPr lang="en-GB" sz="2400" dirty="0">
                <a:solidFill>
                  <a:srgbClr val="333333"/>
                </a:solidFill>
                <a:latin typeface="+mn-lt"/>
                <a:cs typeface="Times New Roman" panose="02020603050405020304" pitchFamily="18" charset="0"/>
              </a:rPr>
              <a:t>.</a:t>
            </a:r>
          </a:p>
          <a:p>
            <a:pPr marL="457200" indent="-457200">
              <a:lnSpc>
                <a:spcPct val="107000"/>
              </a:lnSpc>
              <a:spcAft>
                <a:spcPts val="675"/>
              </a:spcAft>
            </a:pPr>
            <a:endParaRPr lang="en-ZA" sz="2400" dirty="0"/>
          </a:p>
          <a:p>
            <a:pPr marL="0" indent="0">
              <a:buNone/>
            </a:pPr>
            <a:endParaRPr lang="en-ZA" sz="2400" dirty="0"/>
          </a:p>
          <a:p>
            <a:endParaRPr lang="en-ZA" sz="2400" dirty="0"/>
          </a:p>
        </p:txBody>
      </p:sp>
      <p:sp>
        <p:nvSpPr>
          <p:cNvPr id="4" name="Slide Number Placeholder 3"/>
          <p:cNvSpPr>
            <a:spLocks noGrp="1"/>
          </p:cNvSpPr>
          <p:nvPr>
            <p:ph type="sldNum" sz="quarter" idx="12"/>
          </p:nvPr>
        </p:nvSpPr>
        <p:spPr/>
        <p:txBody>
          <a:bodyPr/>
          <a:lstStyle/>
          <a:p>
            <a:pPr>
              <a:defRPr/>
            </a:pPr>
            <a:fld id="{D5322C47-0101-43A7-8B8C-D5A017941711}" type="slidenum">
              <a:rPr lang="en-US" smtClean="0">
                <a:solidFill>
                  <a:srgbClr val="000000"/>
                </a:solidFill>
              </a:rPr>
              <a:pPr>
                <a:defRPr/>
              </a:pPr>
              <a:t>8</a:t>
            </a:fld>
            <a:endParaRPr lang="en-US" dirty="0">
              <a:solidFill>
                <a:srgbClr val="000000"/>
              </a:solidFill>
            </a:endParaRPr>
          </a:p>
        </p:txBody>
      </p:sp>
      <p:sp>
        <p:nvSpPr>
          <p:cNvPr id="7" name="Title 1">
            <a:extLst>
              <a:ext uri="{FF2B5EF4-FFF2-40B4-BE49-F238E27FC236}">
                <a16:creationId xmlns:a16="http://schemas.microsoft.com/office/drawing/2014/main" id="{F320FB21-3F79-7219-7D2F-5DDEDAFD31C2}"/>
              </a:ext>
            </a:extLst>
          </p:cNvPr>
          <p:cNvSpPr>
            <a:spLocks noGrp="1"/>
          </p:cNvSpPr>
          <p:nvPr>
            <p:ph type="title"/>
          </p:nvPr>
        </p:nvSpPr>
        <p:spPr>
          <a:xfrm>
            <a:off x="-9668" y="0"/>
            <a:ext cx="12192000" cy="914400"/>
          </a:xfrm>
          <a:solidFill>
            <a:srgbClr val="006600"/>
          </a:solidFill>
        </p:spPr>
        <p:txBody>
          <a:bodyPr/>
          <a:lstStyle/>
          <a:p>
            <a:r>
              <a:rPr lang="en-US" sz="3200" b="1" dirty="0">
                <a:solidFill>
                  <a:schemeClr val="bg1">
                    <a:lumMod val="95000"/>
                  </a:schemeClr>
                </a:solidFill>
              </a:rPr>
              <a:t>Continue…</a:t>
            </a:r>
          </a:p>
        </p:txBody>
      </p:sp>
      <p:sp>
        <p:nvSpPr>
          <p:cNvPr id="8" name="Rectangle 4">
            <a:extLst>
              <a:ext uri="{FF2B5EF4-FFF2-40B4-BE49-F238E27FC236}">
                <a16:creationId xmlns:a16="http://schemas.microsoft.com/office/drawing/2014/main" id="{1550BEC7-3242-5977-D007-39E496E539EA}"/>
              </a:ext>
            </a:extLst>
          </p:cNvPr>
          <p:cNvSpPr>
            <a:spLocks noChangeArrowheads="1"/>
          </p:cNvSpPr>
          <p:nvPr/>
        </p:nvSpPr>
        <p:spPr bwMode="auto">
          <a:xfrm>
            <a:off x="5984423" y="97795"/>
            <a:ext cx="22313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ZA" altLang="en-US"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1631478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186" y="914401"/>
            <a:ext cx="11851455" cy="4971494"/>
          </a:xfrm>
        </p:spPr>
        <p:txBody>
          <a:bodyPr/>
          <a:lstStyle/>
          <a:p>
            <a:pPr algn="just">
              <a:buFont typeface="Wingdings" panose="05000000000000000000" pitchFamily="2" charset="2"/>
              <a:buChar char="§"/>
            </a:pPr>
            <a:r>
              <a:rPr lang="en-ZA" sz="2300" dirty="0"/>
              <a:t>Chapter IV of the Bill seeks to provide for establishment of a register of enrolments, the enrolment of a home prior to the commencement of its construction by home builder, consequences for failure to </a:t>
            </a:r>
            <a:r>
              <a:rPr lang="en-ZA" sz="2300" dirty="0" err="1"/>
              <a:t>enroll</a:t>
            </a:r>
            <a:r>
              <a:rPr lang="en-ZA" sz="2300" dirty="0"/>
              <a:t> a home, duties in respect of a subsidy housing project and the consequences of a failure by Member of Executive Council or Member of Mayoral Committee responsible for Human Settlements or the Head of Department or City Manager, a social Housing Institution or subsidy housing delivery agent to comply with the provisions of the Act.</a:t>
            </a:r>
            <a:endParaRPr lang="en-GB" sz="2300" dirty="0"/>
          </a:p>
          <a:p>
            <a:pPr algn="just">
              <a:buFont typeface="Wingdings" panose="05000000000000000000" pitchFamily="2" charset="2"/>
              <a:buChar char="§"/>
            </a:pPr>
            <a:r>
              <a:rPr lang="en-ZA" sz="2300" dirty="0"/>
              <a:t> </a:t>
            </a:r>
            <a:r>
              <a:rPr lang="en-GB" sz="2300" dirty="0"/>
              <a:t>Chapter V of the Bill seeks to provide for the funds of the Council, the home warranty fund- with additional funding through monies appropriated by Parliament as the Council’s regulatory mandate is a public function, management of funds, the fees of the Council, commencement and duration of the warranty, the maximum and minimum amount payable from the warranty fund, claims and limitations.</a:t>
            </a:r>
          </a:p>
          <a:p>
            <a:pPr algn="just">
              <a:buFont typeface="Wingdings" panose="05000000000000000000" pitchFamily="2" charset="2"/>
              <a:buChar char="§"/>
            </a:pPr>
            <a:endParaRPr lang="en-ZA" sz="2400" dirty="0"/>
          </a:p>
        </p:txBody>
      </p:sp>
      <p:sp>
        <p:nvSpPr>
          <p:cNvPr id="4" name="Slide Number Placeholder 3"/>
          <p:cNvSpPr>
            <a:spLocks noGrp="1"/>
          </p:cNvSpPr>
          <p:nvPr>
            <p:ph type="sldNum" sz="quarter" idx="12"/>
          </p:nvPr>
        </p:nvSpPr>
        <p:spPr/>
        <p:txBody>
          <a:bodyPr/>
          <a:lstStyle/>
          <a:p>
            <a:pPr>
              <a:defRPr/>
            </a:pPr>
            <a:fld id="{D5322C47-0101-43A7-8B8C-D5A017941711}" type="slidenum">
              <a:rPr lang="en-US" smtClean="0">
                <a:solidFill>
                  <a:srgbClr val="000000"/>
                </a:solidFill>
              </a:rPr>
              <a:pPr>
                <a:defRPr/>
              </a:pPr>
              <a:t>9</a:t>
            </a:fld>
            <a:endParaRPr lang="en-US" dirty="0">
              <a:solidFill>
                <a:srgbClr val="000000"/>
              </a:solidFill>
            </a:endParaRPr>
          </a:p>
        </p:txBody>
      </p:sp>
      <p:sp>
        <p:nvSpPr>
          <p:cNvPr id="7" name="Title 1">
            <a:extLst>
              <a:ext uri="{FF2B5EF4-FFF2-40B4-BE49-F238E27FC236}">
                <a16:creationId xmlns:a16="http://schemas.microsoft.com/office/drawing/2014/main" id="{F320FB21-3F79-7219-7D2F-5DDEDAFD31C2}"/>
              </a:ext>
            </a:extLst>
          </p:cNvPr>
          <p:cNvSpPr>
            <a:spLocks noGrp="1"/>
          </p:cNvSpPr>
          <p:nvPr>
            <p:ph type="title"/>
          </p:nvPr>
        </p:nvSpPr>
        <p:spPr>
          <a:xfrm>
            <a:off x="0" y="0"/>
            <a:ext cx="12192000" cy="914400"/>
          </a:xfrm>
          <a:solidFill>
            <a:srgbClr val="006600"/>
          </a:solidFill>
        </p:spPr>
        <p:txBody>
          <a:bodyPr/>
          <a:lstStyle/>
          <a:p>
            <a:r>
              <a:rPr lang="en-US" sz="3200" b="1" dirty="0">
                <a:solidFill>
                  <a:schemeClr val="bg1">
                    <a:lumMod val="95000"/>
                  </a:schemeClr>
                </a:solidFill>
              </a:rPr>
              <a:t>Continue…</a:t>
            </a:r>
          </a:p>
        </p:txBody>
      </p:sp>
    </p:spTree>
    <p:extLst>
      <p:ext uri="{BB962C8B-B14F-4D97-AF65-F5344CB8AC3E}">
        <p14:creationId xmlns:p14="http://schemas.microsoft.com/office/powerpoint/2010/main" val="2865020161"/>
      </p:ext>
    </p:extLst>
  </p:cSld>
  <p:clrMapOvr>
    <a:masterClrMapping/>
  </p:clrMapOvr>
  <p:transition spd="med">
    <p:fade/>
  </p:transition>
</p:sld>
</file>

<file path=ppt/theme/theme1.xml><?xml version="1.0" encoding="utf-8"?>
<a:theme xmlns:a="http://schemas.openxmlformats.org/drawingml/2006/main" name="2019_GENERIC PRESENTATION">
  <a:themeElements>
    <a:clrScheme name="Custom 1">
      <a:dk1>
        <a:srgbClr val="000000"/>
      </a:dk1>
      <a:lt1>
        <a:srgbClr val="FFFFFF"/>
      </a:lt1>
      <a:dk2>
        <a:srgbClr val="44546A"/>
      </a:dk2>
      <a:lt2>
        <a:srgbClr val="E7E6E6"/>
      </a:lt2>
      <a:accent1>
        <a:srgbClr val="167C6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HS_GENERIC 2019 TEMPLATE2" id="{396FC376-5433-B14D-BA34-9231D790ED96}" vid="{AA9C3A99-0327-4449-B70B-2A3712119EA8}"/>
    </a:ext>
  </a:extLst>
</a:theme>
</file>

<file path=ppt/theme/theme10.xml><?xml version="1.0" encoding="utf-8"?>
<a:theme xmlns:a="http://schemas.openxmlformats.org/drawingml/2006/main" name="1_Presentation to Technical MinMec as at 31 Dec 2018">
  <a:themeElements>
    <a:clrScheme name="Custom 1">
      <a:dk1>
        <a:srgbClr val="000000"/>
      </a:dk1>
      <a:lt1>
        <a:srgbClr val="FFFFFF"/>
      </a:lt1>
      <a:dk2>
        <a:srgbClr val="44546A"/>
      </a:dk2>
      <a:lt2>
        <a:srgbClr val="E7E6E6"/>
      </a:lt2>
      <a:accent1>
        <a:srgbClr val="167C6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7_Custom Design">
  <a:themeElements>
    <a:clrScheme name="Custom 1">
      <a:dk1>
        <a:srgbClr val="000000"/>
      </a:dk1>
      <a:lt1>
        <a:srgbClr val="FFFFFF"/>
      </a:lt1>
      <a:dk2>
        <a:srgbClr val="44546A"/>
      </a:dk2>
      <a:lt2>
        <a:srgbClr val="E7E6E6"/>
      </a:lt2>
      <a:accent1>
        <a:srgbClr val="167C6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to Technical MinMec as at 31 Dec 2018">
  <a:themeElements>
    <a:clrScheme name="Custom 1">
      <a:dk1>
        <a:srgbClr val="000000"/>
      </a:dk1>
      <a:lt1>
        <a:srgbClr val="FFFFFF"/>
      </a:lt1>
      <a:dk2>
        <a:srgbClr val="44546A"/>
      </a:dk2>
      <a:lt2>
        <a:srgbClr val="E7E6E6"/>
      </a:lt2>
      <a:accent1>
        <a:srgbClr val="167C6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INFOMAL SETTLEMENTS - OCT 2021</Template>
  <TotalTime>159</TotalTime>
  <Words>1442</Words>
  <Application>Microsoft Office PowerPoint</Application>
  <PresentationFormat>Widescreen</PresentationFormat>
  <Paragraphs>83</Paragraphs>
  <Slides>16</Slides>
  <Notes>1</Notes>
  <HiddenSlides>0</HiddenSlides>
  <MMClips>0</MMClips>
  <ScaleCrop>false</ScaleCrop>
  <HeadingPairs>
    <vt:vector size="6" baseType="variant">
      <vt:variant>
        <vt:lpstr>Fonts Used</vt:lpstr>
      </vt:variant>
      <vt:variant>
        <vt:i4>4</vt:i4>
      </vt:variant>
      <vt:variant>
        <vt:lpstr>Theme</vt:lpstr>
      </vt:variant>
      <vt:variant>
        <vt:i4>11</vt:i4>
      </vt:variant>
      <vt:variant>
        <vt:lpstr>Slide Titles</vt:lpstr>
      </vt:variant>
      <vt:variant>
        <vt:i4>16</vt:i4>
      </vt:variant>
    </vt:vector>
  </HeadingPairs>
  <TitlesOfParts>
    <vt:vector size="31" baseType="lpstr">
      <vt:lpstr>Arial</vt:lpstr>
      <vt:lpstr>Calibri</vt:lpstr>
      <vt:lpstr>Century Gothic</vt:lpstr>
      <vt:lpstr>Wingdings</vt:lpstr>
      <vt:lpstr>2019_GENERIC PRESENTATION</vt:lpstr>
      <vt:lpstr>Presentation to Technical MinMec as at 31 Dec 2018</vt:lpstr>
      <vt:lpstr>6_Custom Design</vt:lpstr>
      <vt:lpstr>1_Custom Design</vt:lpstr>
      <vt:lpstr>Custom Design</vt:lpstr>
      <vt:lpstr>2_Custom Design</vt:lpstr>
      <vt:lpstr>3_Custom Design</vt:lpstr>
      <vt:lpstr>4_Custom Design</vt:lpstr>
      <vt:lpstr>5_Custom Design</vt:lpstr>
      <vt:lpstr>1_Presentation to Technical MinMec as at 31 Dec 2018</vt:lpstr>
      <vt:lpstr>7_Custom Design</vt:lpstr>
      <vt:lpstr>PRESENTATION ON Objects of Housing consumer protection bill  25 April 2023 </vt:lpstr>
      <vt:lpstr>Table of Contents </vt:lpstr>
      <vt:lpstr> 1. PURPOSE OF THE PRESENTATION  </vt:lpstr>
      <vt:lpstr>2. Purpose of the Bill </vt:lpstr>
      <vt:lpstr>2. Continue…</vt:lpstr>
      <vt:lpstr> 2. Continue…</vt:lpstr>
      <vt:lpstr>3. Summary of the Provisions </vt:lpstr>
      <vt:lpstr>Continue…</vt:lpstr>
      <vt:lpstr>Continue…</vt:lpstr>
      <vt:lpstr>Continue…</vt:lpstr>
      <vt:lpstr>Continue…</vt:lpstr>
      <vt:lpstr>Continue…</vt:lpstr>
      <vt:lpstr>4. Economic, Employment and Infrastructure Development</vt:lpstr>
      <vt:lpstr>5. Implications to Provinces</vt:lpstr>
      <vt:lpstr>6. Recommendations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Informal settlements upgrading partnership grant framework</dc:title>
  <dc:creator>Zoleka Sokopo</dc:creator>
  <cp:lastModifiedBy>Bongiwe Radebe</cp:lastModifiedBy>
  <cp:revision>353</cp:revision>
  <cp:lastPrinted>2023-04-03T06:19:44Z</cp:lastPrinted>
  <dcterms:created xsi:type="dcterms:W3CDTF">2021-10-14T09:24:12Z</dcterms:created>
  <dcterms:modified xsi:type="dcterms:W3CDTF">2023-04-19T17:14:44Z</dcterms:modified>
</cp:coreProperties>
</file>