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94" r:id="rId4"/>
    <p:sldId id="295" r:id="rId5"/>
    <p:sldId id="296" r:id="rId6"/>
    <p:sldId id="297" r:id="rId7"/>
    <p:sldId id="282" r:id="rId8"/>
    <p:sldId id="298" r:id="rId9"/>
    <p:sldId id="299" r:id="rId10"/>
    <p:sldId id="261" r:id="rId11"/>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306BB5-1C87-4690-B862-D7A3C4623A22}" v="3" dt="2022-10-31T18:15:28.6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095" autoAdjust="0"/>
    <p:restoredTop sz="94660"/>
  </p:normalViewPr>
  <p:slideViewPr>
    <p:cSldViewPr snapToGrid="0">
      <p:cViewPr varScale="1">
        <p:scale>
          <a:sx n="63" d="100"/>
          <a:sy n="63" d="100"/>
        </p:scale>
        <p:origin x="80" y="30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79578F-0DC0-4445-98CF-6D948038C2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810000" cy="6858000"/>
          </a:xfrm>
          <a:prstGeom prst="rect">
            <a:avLst/>
          </a:prstGeom>
        </p:spPr>
      </p:pic>
      <p:sp>
        <p:nvSpPr>
          <p:cNvPr id="9" name="Text Placeholder 8">
            <a:extLst>
              <a:ext uri="{FF2B5EF4-FFF2-40B4-BE49-F238E27FC236}">
                <a16:creationId xmlns:a16="http://schemas.microsoft.com/office/drawing/2014/main" id="{9CE5610A-5FC9-485E-8C30-AF36E4CBC9BA}"/>
              </a:ext>
            </a:extLst>
          </p:cNvPr>
          <p:cNvSpPr>
            <a:spLocks noGrp="1"/>
          </p:cNvSpPr>
          <p:nvPr>
            <p:ph type="body" sz="quarter" idx="14" hasCustomPrompt="1"/>
          </p:nvPr>
        </p:nvSpPr>
        <p:spPr>
          <a:xfrm>
            <a:off x="6558742" y="1946879"/>
            <a:ext cx="4753780" cy="671630"/>
          </a:xfrm>
          <a:prstGeom prst="rect">
            <a:avLst/>
          </a:prstGeom>
        </p:spPr>
        <p:txBody>
          <a:bodyPr/>
          <a:lstStyle>
            <a:lvl1pPr marL="0" indent="0" algn="l">
              <a:buNone/>
              <a:defRPr sz="4000" b="1">
                <a:solidFill>
                  <a:srgbClr val="9D8B57"/>
                </a:solidFill>
                <a:latin typeface="Century Gothic Pro" panose="020B0502020202020204" pitchFamily="34" charset="0"/>
              </a:defRPr>
            </a:lvl1pPr>
          </a:lstStyle>
          <a:p>
            <a:pPr lvl="0"/>
            <a:r>
              <a:rPr lang="en-US" dirty="0"/>
              <a:t>HEADING HERE</a:t>
            </a:r>
            <a:endParaRPr lang="en-ZA" dirty="0"/>
          </a:p>
        </p:txBody>
      </p:sp>
      <p:sp>
        <p:nvSpPr>
          <p:cNvPr id="10" name="Text Placeholder 8">
            <a:extLst>
              <a:ext uri="{FF2B5EF4-FFF2-40B4-BE49-F238E27FC236}">
                <a16:creationId xmlns:a16="http://schemas.microsoft.com/office/drawing/2014/main" id="{BFF086C4-83C6-4BAD-ACE6-8791A8DE040F}"/>
              </a:ext>
            </a:extLst>
          </p:cNvPr>
          <p:cNvSpPr>
            <a:spLocks noGrp="1"/>
          </p:cNvSpPr>
          <p:nvPr>
            <p:ph type="body" sz="quarter" idx="15" hasCustomPrompt="1"/>
          </p:nvPr>
        </p:nvSpPr>
        <p:spPr>
          <a:xfrm>
            <a:off x="6691746" y="2706109"/>
            <a:ext cx="4753780" cy="671630"/>
          </a:xfrm>
          <a:prstGeom prst="rect">
            <a:avLst/>
          </a:prstGeom>
        </p:spPr>
        <p:txBody>
          <a:bodyPr/>
          <a:lstStyle>
            <a:lvl1pPr marL="0" indent="0" algn="l">
              <a:buNone/>
              <a:defRPr sz="2800" b="1">
                <a:solidFill>
                  <a:srgbClr val="004990"/>
                </a:solidFill>
                <a:latin typeface="Century Gothic Pro" panose="020B0502020202020204" pitchFamily="34" charset="0"/>
              </a:defRPr>
            </a:lvl1pPr>
          </a:lstStyle>
          <a:p>
            <a:pPr lvl="0"/>
            <a:r>
              <a:rPr lang="en-US" dirty="0"/>
              <a:t>SUB-HEADING HERE</a:t>
            </a:r>
            <a:endParaRPr lang="en-ZA" dirty="0"/>
          </a:p>
        </p:txBody>
      </p:sp>
      <p:pic>
        <p:nvPicPr>
          <p:cNvPr id="11" name="Picture 10" descr="A picture containing text, book&#10;&#10;Description automatically generated">
            <a:extLst>
              <a:ext uri="{FF2B5EF4-FFF2-40B4-BE49-F238E27FC236}">
                <a16:creationId xmlns:a16="http://schemas.microsoft.com/office/drawing/2014/main" id="{5A6E5799-5331-4699-AB5C-E133489732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2247" y="5492335"/>
            <a:ext cx="904416" cy="1026790"/>
          </a:xfrm>
          <a:prstGeom prst="rect">
            <a:avLst/>
          </a:prstGeom>
        </p:spPr>
      </p:pic>
      <p:pic>
        <p:nvPicPr>
          <p:cNvPr id="13" name="Picture Placeholder 7">
            <a:extLst>
              <a:ext uri="{FF2B5EF4-FFF2-40B4-BE49-F238E27FC236}">
                <a16:creationId xmlns:a16="http://schemas.microsoft.com/office/drawing/2014/main" id="{DFCEB065-0700-474E-9D3D-D28489F72CA7}"/>
              </a:ext>
            </a:extLst>
          </p:cNvPr>
          <p:cNvPicPr>
            <a:picLocks noChangeAspect="1"/>
          </p:cNvPicPr>
          <p:nvPr userDrawn="1"/>
        </p:nvPicPr>
        <p:blipFill>
          <a:blip r:embed="rId4">
            <a:extLst>
              <a:ext uri="{28A0092B-C50C-407E-A947-70E740481C1C}">
                <a14:useLocalDpi xmlns:a14="http://schemas.microsoft.com/office/drawing/2010/main" val="0"/>
              </a:ext>
            </a:extLst>
          </a:blip>
          <a:srcRect l="16638" r="16638"/>
          <a:stretch>
            <a:fillRect/>
          </a:stretch>
        </p:blipFill>
        <p:spPr>
          <a:xfrm>
            <a:off x="1668784" y="1077243"/>
            <a:ext cx="4600991" cy="4600991"/>
          </a:xfrm>
          <a:custGeom>
            <a:avLst/>
            <a:gdLst>
              <a:gd name="connsiteX0" fmla="*/ 1888761 w 3777522"/>
              <a:gd name="connsiteY0" fmla="*/ 0 h 3777522"/>
              <a:gd name="connsiteX1" fmla="*/ 3777522 w 3777522"/>
              <a:gd name="connsiteY1" fmla="*/ 1888761 h 3777522"/>
              <a:gd name="connsiteX2" fmla="*/ 1888761 w 3777522"/>
              <a:gd name="connsiteY2" fmla="*/ 3777522 h 3777522"/>
              <a:gd name="connsiteX3" fmla="*/ 0 w 3777522"/>
              <a:gd name="connsiteY3" fmla="*/ 1888761 h 3777522"/>
              <a:gd name="connsiteX4" fmla="*/ 1888761 w 3777522"/>
              <a:gd name="connsiteY4" fmla="*/ 0 h 3777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7522" h="3777522">
                <a:moveTo>
                  <a:pt x="1888761" y="0"/>
                </a:moveTo>
                <a:cubicBezTo>
                  <a:pt x="2931895" y="0"/>
                  <a:pt x="3777522" y="845627"/>
                  <a:pt x="3777522" y="1888761"/>
                </a:cubicBezTo>
                <a:cubicBezTo>
                  <a:pt x="3777522" y="2931895"/>
                  <a:pt x="2931895" y="3777522"/>
                  <a:pt x="1888761" y="3777522"/>
                </a:cubicBezTo>
                <a:cubicBezTo>
                  <a:pt x="845627" y="3777522"/>
                  <a:pt x="0" y="2931895"/>
                  <a:pt x="0" y="1888761"/>
                </a:cubicBezTo>
                <a:cubicBezTo>
                  <a:pt x="0" y="845627"/>
                  <a:pt x="845627" y="0"/>
                  <a:pt x="1888761" y="0"/>
                </a:cubicBezTo>
                <a:close/>
              </a:path>
            </a:pathLst>
          </a:custGeom>
        </p:spPr>
      </p:pic>
      <p:pic>
        <p:nvPicPr>
          <p:cNvPr id="3" name="Graphic 2">
            <a:extLst>
              <a:ext uri="{FF2B5EF4-FFF2-40B4-BE49-F238E27FC236}">
                <a16:creationId xmlns:a16="http://schemas.microsoft.com/office/drawing/2014/main" id="{41CBC145-1931-4CE9-9A64-8B7D53168C6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379309" y="5411585"/>
            <a:ext cx="2484273" cy="1107540"/>
          </a:xfrm>
          <a:prstGeom prst="rect">
            <a:avLst/>
          </a:prstGeom>
        </p:spPr>
      </p:pic>
    </p:spTree>
    <p:extLst>
      <p:ext uri="{BB962C8B-B14F-4D97-AF65-F5344CB8AC3E}">
        <p14:creationId xmlns:p14="http://schemas.microsoft.com/office/powerpoint/2010/main" val="61513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HEADING 1">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BE9F3B32-7076-4F59-A4DB-F54C6833C4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 Placeholder 8">
            <a:extLst>
              <a:ext uri="{FF2B5EF4-FFF2-40B4-BE49-F238E27FC236}">
                <a16:creationId xmlns:a16="http://schemas.microsoft.com/office/drawing/2014/main" id="{9C48FFC4-AC4D-46E4-AADD-325D80DC76E0}"/>
              </a:ext>
            </a:extLst>
          </p:cNvPr>
          <p:cNvSpPr>
            <a:spLocks noGrp="1"/>
          </p:cNvSpPr>
          <p:nvPr>
            <p:ph type="body" sz="quarter" idx="16" hasCustomPrompt="1"/>
          </p:nvPr>
        </p:nvSpPr>
        <p:spPr>
          <a:xfrm>
            <a:off x="3137220" y="2207861"/>
            <a:ext cx="1709100" cy="1170433"/>
          </a:xfrm>
          <a:prstGeom prst="rect">
            <a:avLst/>
          </a:prstGeom>
        </p:spPr>
        <p:txBody>
          <a:bodyPr/>
          <a:lstStyle>
            <a:lvl1pPr marL="0" indent="0" algn="l">
              <a:buNone/>
              <a:defRPr sz="8000" b="1">
                <a:solidFill>
                  <a:srgbClr val="9D8B57"/>
                </a:solidFill>
                <a:latin typeface="Century Gothic Pro" panose="020B0502020202020204" pitchFamily="34" charset="0"/>
              </a:defRPr>
            </a:lvl1pPr>
          </a:lstStyle>
          <a:p>
            <a:pPr lvl="0"/>
            <a:r>
              <a:rPr lang="en-US" dirty="0"/>
              <a:t>01</a:t>
            </a:r>
            <a:endParaRPr lang="en-ZA" dirty="0"/>
          </a:p>
        </p:txBody>
      </p:sp>
      <p:sp>
        <p:nvSpPr>
          <p:cNvPr id="9" name="Text Placeholder 8">
            <a:extLst>
              <a:ext uri="{FF2B5EF4-FFF2-40B4-BE49-F238E27FC236}">
                <a16:creationId xmlns:a16="http://schemas.microsoft.com/office/drawing/2014/main" id="{09AD19B2-DB32-4787-8B36-9CC03782554F}"/>
              </a:ext>
            </a:extLst>
          </p:cNvPr>
          <p:cNvSpPr>
            <a:spLocks noGrp="1"/>
          </p:cNvSpPr>
          <p:nvPr>
            <p:ph type="body" sz="quarter" idx="17" hasCustomPrompt="1"/>
          </p:nvPr>
        </p:nvSpPr>
        <p:spPr>
          <a:xfrm>
            <a:off x="4467812" y="2601473"/>
            <a:ext cx="5648778" cy="740660"/>
          </a:xfrm>
          <a:prstGeom prst="rect">
            <a:avLst/>
          </a:prstGeom>
        </p:spPr>
        <p:txBody>
          <a:bodyPr/>
          <a:lstStyle>
            <a:lvl1pPr marL="0" indent="0" algn="l">
              <a:buNone/>
              <a:defRPr sz="4400">
                <a:solidFill>
                  <a:srgbClr val="004990"/>
                </a:solidFill>
                <a:latin typeface="Futura Md BT" panose="020B0602020204020303" pitchFamily="34" charset="0"/>
              </a:defRPr>
            </a:lvl1pPr>
          </a:lstStyle>
          <a:p>
            <a:pPr lvl="0"/>
            <a:r>
              <a:rPr lang="en-US" dirty="0"/>
              <a:t>SUB-HEADING HERE</a:t>
            </a:r>
            <a:endParaRPr lang="en-ZA" dirty="0"/>
          </a:p>
        </p:txBody>
      </p:sp>
      <p:pic>
        <p:nvPicPr>
          <p:cNvPr id="2" name="Graphic 1">
            <a:extLst>
              <a:ext uri="{FF2B5EF4-FFF2-40B4-BE49-F238E27FC236}">
                <a16:creationId xmlns:a16="http://schemas.microsoft.com/office/drawing/2014/main" id="{86C4585F-0008-43CA-A7C1-FF7B3A9B7E9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99716" y="5794510"/>
            <a:ext cx="1625348" cy="724614"/>
          </a:xfrm>
          <a:prstGeom prst="rect">
            <a:avLst/>
          </a:prstGeom>
        </p:spPr>
      </p:pic>
    </p:spTree>
    <p:extLst>
      <p:ext uri="{BB962C8B-B14F-4D97-AF65-F5344CB8AC3E}">
        <p14:creationId xmlns:p14="http://schemas.microsoft.com/office/powerpoint/2010/main" val="774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31808332-754B-46E2-927C-C262B97AE0CF}"/>
              </a:ext>
            </a:extLst>
          </p:cNvPr>
          <p:cNvSpPr>
            <a:spLocks noGrp="1"/>
          </p:cNvSpPr>
          <p:nvPr>
            <p:ph type="body" sz="quarter" idx="14" hasCustomPrompt="1"/>
          </p:nvPr>
        </p:nvSpPr>
        <p:spPr>
          <a:xfrm>
            <a:off x="3009207" y="1340046"/>
            <a:ext cx="5779017" cy="854513"/>
          </a:xfrm>
          <a:prstGeom prst="rect">
            <a:avLst/>
          </a:prstGeom>
        </p:spPr>
        <p:txBody>
          <a:bodyPr/>
          <a:lstStyle>
            <a:lvl1pPr marL="0" indent="0" algn="ctr">
              <a:buNone/>
              <a:defRPr sz="4800" b="1">
                <a:solidFill>
                  <a:srgbClr val="9D8B57"/>
                </a:solidFill>
                <a:latin typeface="Arial" panose="020B0604020202020204" pitchFamily="34" charset="0"/>
                <a:cs typeface="Arial" panose="020B0604020202020204" pitchFamily="34" charset="0"/>
              </a:defRPr>
            </a:lvl1pPr>
          </a:lstStyle>
          <a:p>
            <a:pPr lvl="0"/>
            <a:r>
              <a:rPr lang="en-US" dirty="0"/>
              <a:t>HEADING HERE</a:t>
            </a:r>
            <a:endParaRPr lang="en-ZA" dirty="0"/>
          </a:p>
        </p:txBody>
      </p:sp>
      <p:sp>
        <p:nvSpPr>
          <p:cNvPr id="8" name="Text Placeholder 8">
            <a:extLst>
              <a:ext uri="{FF2B5EF4-FFF2-40B4-BE49-F238E27FC236}">
                <a16:creationId xmlns:a16="http://schemas.microsoft.com/office/drawing/2014/main" id="{C4E7A4A5-C5D5-41C7-BE0C-2B9E81742587}"/>
              </a:ext>
            </a:extLst>
          </p:cNvPr>
          <p:cNvSpPr>
            <a:spLocks noGrp="1"/>
          </p:cNvSpPr>
          <p:nvPr>
            <p:ph type="body" sz="quarter" idx="15" hasCustomPrompt="1"/>
          </p:nvPr>
        </p:nvSpPr>
        <p:spPr>
          <a:xfrm>
            <a:off x="3521825" y="2018072"/>
            <a:ext cx="4753780" cy="841506"/>
          </a:xfrm>
          <a:prstGeom prst="rect">
            <a:avLst/>
          </a:prstGeom>
        </p:spPr>
        <p:txBody>
          <a:bodyPr/>
          <a:lstStyle>
            <a:lvl1pPr marL="0" indent="0" algn="ctr">
              <a:buNone/>
              <a:defRPr sz="2800" b="1">
                <a:solidFill>
                  <a:srgbClr val="004990"/>
                </a:solidFill>
                <a:latin typeface="Arial" panose="020B0604020202020204" pitchFamily="34" charset="0"/>
                <a:cs typeface="Arial" panose="020B0604020202020204" pitchFamily="34" charset="0"/>
              </a:defRPr>
            </a:lvl1pPr>
          </a:lstStyle>
          <a:p>
            <a:pPr lvl="0"/>
            <a:r>
              <a:rPr lang="en-US" dirty="0"/>
              <a:t>SUB-HEADING HERE</a:t>
            </a:r>
            <a:endParaRPr lang="en-ZA" dirty="0"/>
          </a:p>
        </p:txBody>
      </p:sp>
      <p:pic>
        <p:nvPicPr>
          <p:cNvPr id="9" name="Graphic 8">
            <a:extLst>
              <a:ext uri="{FF2B5EF4-FFF2-40B4-BE49-F238E27FC236}">
                <a16:creationId xmlns:a16="http://schemas.microsoft.com/office/drawing/2014/main" id="{107A1E4B-CDAE-4B4E-9747-2342F79D8E1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99716" y="5794510"/>
            <a:ext cx="1625348" cy="724614"/>
          </a:xfrm>
          <a:prstGeom prst="rect">
            <a:avLst/>
          </a:prstGeom>
        </p:spPr>
      </p:pic>
    </p:spTree>
    <p:extLst>
      <p:ext uri="{BB962C8B-B14F-4D97-AF65-F5344CB8AC3E}">
        <p14:creationId xmlns:p14="http://schemas.microsoft.com/office/powerpoint/2010/main" val="59807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C302B6E-D8FC-45FA-BF21-73C9E66192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ext Placeholder 8">
            <a:extLst>
              <a:ext uri="{FF2B5EF4-FFF2-40B4-BE49-F238E27FC236}">
                <a16:creationId xmlns:a16="http://schemas.microsoft.com/office/drawing/2014/main" id="{31FFA734-F9D6-4D37-A75C-9BF926DC8AE9}"/>
              </a:ext>
            </a:extLst>
          </p:cNvPr>
          <p:cNvSpPr>
            <a:spLocks noGrp="1"/>
          </p:cNvSpPr>
          <p:nvPr>
            <p:ph type="body" sz="quarter" idx="16" hasCustomPrompt="1"/>
          </p:nvPr>
        </p:nvSpPr>
        <p:spPr>
          <a:xfrm>
            <a:off x="1665864" y="2207861"/>
            <a:ext cx="1709100" cy="1170433"/>
          </a:xfrm>
          <a:prstGeom prst="rect">
            <a:avLst/>
          </a:prstGeom>
        </p:spPr>
        <p:txBody>
          <a:bodyPr/>
          <a:lstStyle>
            <a:lvl1pPr marL="0" indent="0" algn="r">
              <a:buNone/>
              <a:defRPr sz="8000" b="1">
                <a:solidFill>
                  <a:srgbClr val="9D8B57"/>
                </a:solidFill>
                <a:latin typeface="Century Gothic Pro" panose="020B0502020202020204" pitchFamily="34" charset="0"/>
              </a:defRPr>
            </a:lvl1pPr>
          </a:lstStyle>
          <a:p>
            <a:pPr lvl="0"/>
            <a:r>
              <a:rPr lang="en-US" dirty="0"/>
              <a:t>02</a:t>
            </a:r>
            <a:endParaRPr lang="en-ZA" dirty="0"/>
          </a:p>
        </p:txBody>
      </p:sp>
      <p:sp>
        <p:nvSpPr>
          <p:cNvPr id="16" name="Text Placeholder 8">
            <a:extLst>
              <a:ext uri="{FF2B5EF4-FFF2-40B4-BE49-F238E27FC236}">
                <a16:creationId xmlns:a16="http://schemas.microsoft.com/office/drawing/2014/main" id="{8D24AB7B-4E56-4ABD-BE6E-3F55C6DAC97C}"/>
              </a:ext>
            </a:extLst>
          </p:cNvPr>
          <p:cNvSpPr>
            <a:spLocks noGrp="1"/>
          </p:cNvSpPr>
          <p:nvPr>
            <p:ph type="body" sz="quarter" idx="17" hasCustomPrompt="1"/>
          </p:nvPr>
        </p:nvSpPr>
        <p:spPr>
          <a:xfrm>
            <a:off x="3478604" y="2601473"/>
            <a:ext cx="5648778" cy="740660"/>
          </a:xfrm>
          <a:prstGeom prst="rect">
            <a:avLst/>
          </a:prstGeom>
        </p:spPr>
        <p:txBody>
          <a:bodyPr/>
          <a:lstStyle>
            <a:lvl1pPr marL="0" indent="0" algn="l">
              <a:buNone/>
              <a:defRPr sz="4400">
                <a:solidFill>
                  <a:srgbClr val="004990"/>
                </a:solidFill>
                <a:latin typeface="Futura Md BT" panose="020B0602020204020303" pitchFamily="34" charset="0"/>
              </a:defRPr>
            </a:lvl1pPr>
          </a:lstStyle>
          <a:p>
            <a:pPr lvl="0"/>
            <a:r>
              <a:rPr lang="en-US" dirty="0"/>
              <a:t>SUB-HEADING HERE</a:t>
            </a:r>
            <a:endParaRPr lang="en-ZA" dirty="0"/>
          </a:p>
        </p:txBody>
      </p:sp>
      <p:pic>
        <p:nvPicPr>
          <p:cNvPr id="6" name="Graphic 5">
            <a:extLst>
              <a:ext uri="{FF2B5EF4-FFF2-40B4-BE49-F238E27FC236}">
                <a16:creationId xmlns:a16="http://schemas.microsoft.com/office/drawing/2014/main" id="{D802BE8E-D0EF-492E-BD50-7089524427D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99716" y="5794510"/>
            <a:ext cx="1625348" cy="724614"/>
          </a:xfrm>
          <a:prstGeom prst="rect">
            <a:avLst/>
          </a:prstGeom>
        </p:spPr>
      </p:pic>
    </p:spTree>
    <p:extLst>
      <p:ext uri="{BB962C8B-B14F-4D97-AF65-F5344CB8AC3E}">
        <p14:creationId xmlns:p14="http://schemas.microsoft.com/office/powerpoint/2010/main" val="256800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fade">
                                      <p:cBhvr>
                                        <p:cTn id="10"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03B90539-AA67-4466-B1AD-0B0F54621E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99716" y="5794510"/>
            <a:ext cx="1625348" cy="724614"/>
          </a:xfrm>
          <a:prstGeom prst="rect">
            <a:avLst/>
          </a:prstGeom>
        </p:spPr>
      </p:pic>
      <p:sp>
        <p:nvSpPr>
          <p:cNvPr id="8" name="Text Placeholder 8">
            <a:extLst>
              <a:ext uri="{FF2B5EF4-FFF2-40B4-BE49-F238E27FC236}">
                <a16:creationId xmlns:a16="http://schemas.microsoft.com/office/drawing/2014/main" id="{28690812-008E-4BD6-910B-9AD5DAC43E0A}"/>
              </a:ext>
            </a:extLst>
          </p:cNvPr>
          <p:cNvSpPr>
            <a:spLocks noGrp="1"/>
          </p:cNvSpPr>
          <p:nvPr>
            <p:ph type="body" sz="quarter" idx="14" hasCustomPrompt="1"/>
          </p:nvPr>
        </p:nvSpPr>
        <p:spPr>
          <a:xfrm>
            <a:off x="3009207" y="1340046"/>
            <a:ext cx="5779017" cy="854513"/>
          </a:xfrm>
          <a:prstGeom prst="rect">
            <a:avLst/>
          </a:prstGeom>
        </p:spPr>
        <p:txBody>
          <a:bodyPr/>
          <a:lstStyle>
            <a:lvl1pPr marL="0" indent="0" algn="ctr">
              <a:buNone/>
              <a:defRPr sz="4800" b="1">
                <a:solidFill>
                  <a:srgbClr val="9D8B57"/>
                </a:solidFill>
                <a:latin typeface="Arial" panose="020B0604020202020204" pitchFamily="34" charset="0"/>
                <a:cs typeface="Arial" panose="020B0604020202020204" pitchFamily="34" charset="0"/>
              </a:defRPr>
            </a:lvl1pPr>
          </a:lstStyle>
          <a:p>
            <a:pPr lvl="0"/>
            <a:r>
              <a:rPr lang="en-US" dirty="0"/>
              <a:t>HEADING HERE</a:t>
            </a:r>
            <a:endParaRPr lang="en-ZA" dirty="0"/>
          </a:p>
        </p:txBody>
      </p:sp>
      <p:sp>
        <p:nvSpPr>
          <p:cNvPr id="9" name="Text Placeholder 8">
            <a:extLst>
              <a:ext uri="{FF2B5EF4-FFF2-40B4-BE49-F238E27FC236}">
                <a16:creationId xmlns:a16="http://schemas.microsoft.com/office/drawing/2014/main" id="{19310413-FE37-4F7E-BC5E-B24775129179}"/>
              </a:ext>
            </a:extLst>
          </p:cNvPr>
          <p:cNvSpPr>
            <a:spLocks noGrp="1"/>
          </p:cNvSpPr>
          <p:nvPr>
            <p:ph type="body" sz="quarter" idx="15" hasCustomPrompt="1"/>
          </p:nvPr>
        </p:nvSpPr>
        <p:spPr>
          <a:xfrm>
            <a:off x="3521825" y="2018072"/>
            <a:ext cx="4753780" cy="841506"/>
          </a:xfrm>
          <a:prstGeom prst="rect">
            <a:avLst/>
          </a:prstGeom>
        </p:spPr>
        <p:txBody>
          <a:bodyPr/>
          <a:lstStyle>
            <a:lvl1pPr marL="0" indent="0" algn="ctr">
              <a:buNone/>
              <a:defRPr sz="2800" b="1">
                <a:solidFill>
                  <a:srgbClr val="004990"/>
                </a:solidFill>
                <a:latin typeface="Arial" panose="020B0604020202020204" pitchFamily="34" charset="0"/>
                <a:cs typeface="Arial" panose="020B0604020202020204" pitchFamily="34" charset="0"/>
              </a:defRPr>
            </a:lvl1pPr>
          </a:lstStyle>
          <a:p>
            <a:pPr lvl="0"/>
            <a:r>
              <a:rPr lang="en-US" dirty="0"/>
              <a:t>SUB-HEADING HERE</a:t>
            </a:r>
            <a:endParaRPr lang="en-ZA" dirty="0"/>
          </a:p>
        </p:txBody>
      </p:sp>
    </p:spTree>
    <p:extLst>
      <p:ext uri="{BB962C8B-B14F-4D97-AF65-F5344CB8AC3E}">
        <p14:creationId xmlns:p14="http://schemas.microsoft.com/office/powerpoint/2010/main" val="356619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6F2BAA-0975-47F8-8C3A-D6089673C2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710442" y="-2623558"/>
            <a:ext cx="6772542" cy="12190574"/>
          </a:xfrm>
          <a:prstGeom prst="rect">
            <a:avLst/>
          </a:prstGeom>
        </p:spPr>
      </p:pic>
      <p:sp>
        <p:nvSpPr>
          <p:cNvPr id="7" name="Text Placeholder 8">
            <a:extLst>
              <a:ext uri="{FF2B5EF4-FFF2-40B4-BE49-F238E27FC236}">
                <a16:creationId xmlns:a16="http://schemas.microsoft.com/office/drawing/2014/main" id="{CE595E4F-5300-4DFD-AB13-62EBE0579E06}"/>
              </a:ext>
            </a:extLst>
          </p:cNvPr>
          <p:cNvSpPr>
            <a:spLocks noGrp="1"/>
          </p:cNvSpPr>
          <p:nvPr>
            <p:ph type="body" sz="quarter" idx="16" hasCustomPrompt="1"/>
          </p:nvPr>
        </p:nvSpPr>
        <p:spPr>
          <a:xfrm>
            <a:off x="3546836" y="2147167"/>
            <a:ext cx="4460573" cy="685853"/>
          </a:xfrm>
          <a:prstGeom prst="rect">
            <a:avLst/>
          </a:prstGeom>
        </p:spPr>
        <p:txBody>
          <a:bodyPr/>
          <a:lstStyle>
            <a:lvl1pPr marL="0" indent="0" algn="ctr">
              <a:buNone/>
              <a:defRPr sz="5400">
                <a:solidFill>
                  <a:srgbClr val="9D8B57"/>
                </a:solidFill>
                <a:latin typeface="Futura Md BT" panose="020B0602020204020303" pitchFamily="34" charset="0"/>
              </a:defRPr>
            </a:lvl1pPr>
          </a:lstStyle>
          <a:p>
            <a:pPr lvl="0"/>
            <a:r>
              <a:rPr lang="en-US" dirty="0"/>
              <a:t>THANK YOU!</a:t>
            </a:r>
            <a:endParaRPr lang="en-ZA" dirty="0"/>
          </a:p>
        </p:txBody>
      </p:sp>
      <p:sp>
        <p:nvSpPr>
          <p:cNvPr id="8" name="Text Placeholder 8">
            <a:extLst>
              <a:ext uri="{FF2B5EF4-FFF2-40B4-BE49-F238E27FC236}">
                <a16:creationId xmlns:a16="http://schemas.microsoft.com/office/drawing/2014/main" id="{46068C03-DD07-4225-98C5-3B97888A1D5C}"/>
              </a:ext>
            </a:extLst>
          </p:cNvPr>
          <p:cNvSpPr>
            <a:spLocks noGrp="1"/>
          </p:cNvSpPr>
          <p:nvPr>
            <p:ph type="body" sz="quarter" idx="17" hasCustomPrompt="1"/>
          </p:nvPr>
        </p:nvSpPr>
        <p:spPr>
          <a:xfrm>
            <a:off x="3572390" y="2901459"/>
            <a:ext cx="4409463" cy="527541"/>
          </a:xfrm>
          <a:prstGeom prst="rect">
            <a:avLst/>
          </a:prstGeom>
        </p:spPr>
        <p:txBody>
          <a:bodyPr/>
          <a:lstStyle>
            <a:lvl1pPr marL="0" indent="0" algn="ctr">
              <a:buNone/>
              <a:defRPr sz="2800">
                <a:solidFill>
                  <a:srgbClr val="004990"/>
                </a:solidFill>
                <a:latin typeface="Futura Md BT" panose="020B0602020204020303" pitchFamily="34" charset="0"/>
              </a:defRPr>
            </a:lvl1pPr>
          </a:lstStyle>
          <a:p>
            <a:pPr lvl="0"/>
            <a:r>
              <a:rPr lang="en-US" dirty="0"/>
              <a:t>AND SAFE TRAVELS</a:t>
            </a:r>
            <a:endParaRPr lang="en-ZA" dirty="0"/>
          </a:p>
        </p:txBody>
      </p:sp>
      <p:pic>
        <p:nvPicPr>
          <p:cNvPr id="9" name="Picture 8" descr="A picture containing text, book&#10;&#10;Description automatically generated">
            <a:extLst>
              <a:ext uri="{FF2B5EF4-FFF2-40B4-BE49-F238E27FC236}">
                <a16:creationId xmlns:a16="http://schemas.microsoft.com/office/drawing/2014/main" id="{73E9C4EF-0DD0-4EA3-9E96-ABA1A687C3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4877" y="5492336"/>
            <a:ext cx="904416" cy="1026789"/>
          </a:xfrm>
          <a:prstGeom prst="rect">
            <a:avLst/>
          </a:prstGeom>
        </p:spPr>
      </p:pic>
      <p:pic>
        <p:nvPicPr>
          <p:cNvPr id="2" name="Graphic 1">
            <a:extLst>
              <a:ext uri="{FF2B5EF4-FFF2-40B4-BE49-F238E27FC236}">
                <a16:creationId xmlns:a16="http://schemas.microsoft.com/office/drawing/2014/main" id="{415A91AB-F530-4FB4-9B2F-71BF6EE01A7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92745" y="5480089"/>
            <a:ext cx="2330615" cy="1039036"/>
          </a:xfrm>
          <a:prstGeom prst="rect">
            <a:avLst/>
          </a:prstGeom>
        </p:spPr>
      </p:pic>
    </p:spTree>
    <p:extLst>
      <p:ext uri="{BB962C8B-B14F-4D97-AF65-F5344CB8AC3E}">
        <p14:creationId xmlns:p14="http://schemas.microsoft.com/office/powerpoint/2010/main" val="48325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AutoShape 7">
            <a:extLst>
              <a:ext uri="{FF2B5EF4-FFF2-40B4-BE49-F238E27FC236}">
                <a16:creationId xmlns:a16="http://schemas.microsoft.com/office/drawing/2014/main" id="{185FF35D-A4B2-4579-93E0-E322AAA63DF5}"/>
              </a:ext>
            </a:extLst>
          </p:cNvPr>
          <p:cNvSpPr>
            <a:spLocks/>
          </p:cNvSpPr>
          <p:nvPr userDrawn="1"/>
        </p:nvSpPr>
        <p:spPr bwMode="auto">
          <a:xfrm>
            <a:off x="6819900" y="41862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19" y="1408"/>
                  <a:pt x="17466" y="2176"/>
                  <a:pt x="18449" y="3156"/>
                </a:cubicBezTo>
                <a:cubicBezTo>
                  <a:pt x="19432" y="4133"/>
                  <a:pt x="20201" y="5277"/>
                  <a:pt x="20760" y="6590"/>
                </a:cubicBezTo>
                <a:cubicBezTo>
                  <a:pt x="21320" y="7900"/>
                  <a:pt x="21599" y="9303"/>
                  <a:pt x="21599" y="10799"/>
                </a:cubicBezTo>
                <a:cubicBezTo>
                  <a:pt x="21599" y="12296"/>
                  <a:pt x="21320" y="13696"/>
                  <a:pt x="20760" y="15009"/>
                </a:cubicBezTo>
                <a:cubicBezTo>
                  <a:pt x="20201" y="16320"/>
                  <a:pt x="19432" y="17463"/>
                  <a:pt x="18449" y="18443"/>
                </a:cubicBezTo>
                <a:cubicBezTo>
                  <a:pt x="17466" y="19423"/>
                  <a:pt x="16319" y="20191"/>
                  <a:pt x="15014" y="20752"/>
                </a:cubicBezTo>
                <a:cubicBezTo>
                  <a:pt x="13705" y="21320"/>
                  <a:pt x="12304" y="21599"/>
                  <a:pt x="10807" y="21599"/>
                </a:cubicBezTo>
                <a:cubicBezTo>
                  <a:pt x="9309" y="21599"/>
                  <a:pt x="7905" y="21320"/>
                  <a:pt x="6594" y="20752"/>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77"/>
                  <a:pt x="2181" y="4133"/>
                  <a:pt x="3158" y="3156"/>
                </a:cubicBezTo>
                <a:cubicBezTo>
                  <a:pt x="4136" y="2176"/>
                  <a:pt x="5280" y="1408"/>
                  <a:pt x="6594" y="844"/>
                </a:cubicBezTo>
                <a:cubicBezTo>
                  <a:pt x="7905" y="279"/>
                  <a:pt x="9309" y="0"/>
                  <a:pt x="10807" y="0"/>
                </a:cubicBezTo>
                <a:moveTo>
                  <a:pt x="3246" y="10800"/>
                </a:moveTo>
                <a:cubicBezTo>
                  <a:pt x="3246" y="11853"/>
                  <a:pt x="3444" y="12838"/>
                  <a:pt x="3839" y="13747"/>
                </a:cubicBezTo>
                <a:cubicBezTo>
                  <a:pt x="4238" y="14656"/>
                  <a:pt x="4777" y="15453"/>
                  <a:pt x="5458" y="16139"/>
                </a:cubicBezTo>
                <a:cubicBezTo>
                  <a:pt x="6136" y="16825"/>
                  <a:pt x="6936" y="17364"/>
                  <a:pt x="7851" y="17762"/>
                </a:cubicBezTo>
                <a:cubicBezTo>
                  <a:pt x="8767" y="18155"/>
                  <a:pt x="9753" y="18355"/>
                  <a:pt x="10807" y="18355"/>
                </a:cubicBezTo>
                <a:lnTo>
                  <a:pt x="10807" y="3241"/>
                </a:lnTo>
                <a:cubicBezTo>
                  <a:pt x="9753" y="3241"/>
                  <a:pt x="8767" y="3439"/>
                  <a:pt x="7851" y="3834"/>
                </a:cubicBezTo>
                <a:cubicBezTo>
                  <a:pt x="6936" y="4232"/>
                  <a:pt x="6136" y="4771"/>
                  <a:pt x="5458" y="5457"/>
                </a:cubicBezTo>
                <a:cubicBezTo>
                  <a:pt x="4777" y="6144"/>
                  <a:pt x="4238" y="6940"/>
                  <a:pt x="3839" y="7849"/>
                </a:cubicBezTo>
                <a:cubicBezTo>
                  <a:pt x="3444" y="8764"/>
                  <a:pt x="3246" y="9744"/>
                  <a:pt x="3246" y="10800"/>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 name="AutoShape 8">
            <a:extLst>
              <a:ext uri="{FF2B5EF4-FFF2-40B4-BE49-F238E27FC236}">
                <a16:creationId xmlns:a16="http://schemas.microsoft.com/office/drawing/2014/main" id="{BCAC205F-19FD-4326-B548-3289A9C84D51}"/>
              </a:ext>
            </a:extLst>
          </p:cNvPr>
          <p:cNvSpPr>
            <a:spLocks/>
          </p:cNvSpPr>
          <p:nvPr userDrawn="1"/>
        </p:nvSpPr>
        <p:spPr bwMode="auto">
          <a:xfrm>
            <a:off x="7396163" y="4186238"/>
            <a:ext cx="247650" cy="241300"/>
          </a:xfrm>
          <a:custGeom>
            <a:avLst/>
            <a:gdLst>
              <a:gd name="T0" fmla="+- 0 10801 50"/>
              <a:gd name="T1" fmla="*/ T0 w 21502"/>
              <a:gd name="T2" fmla="*/ 10800 h 21600"/>
              <a:gd name="T3" fmla="+- 0 10801 50"/>
              <a:gd name="T4" fmla="*/ T3 w 21502"/>
              <a:gd name="T5" fmla="*/ 10800 h 21600"/>
              <a:gd name="T6" fmla="+- 0 10801 50"/>
              <a:gd name="T7" fmla="*/ T6 w 21502"/>
              <a:gd name="T8" fmla="*/ 10800 h 21600"/>
              <a:gd name="T9" fmla="+- 0 10801 50"/>
              <a:gd name="T10" fmla="*/ T9 w 21502"/>
              <a:gd name="T11" fmla="*/ 10800 h 21600"/>
            </a:gdLst>
            <a:ahLst/>
            <a:cxnLst>
              <a:cxn ang="0">
                <a:pos x="T1" y="T2"/>
              </a:cxn>
              <a:cxn ang="0">
                <a:pos x="T4" y="T5"/>
              </a:cxn>
              <a:cxn ang="0">
                <a:pos x="T7" y="T8"/>
              </a:cxn>
              <a:cxn ang="0">
                <a:pos x="T10" y="T11"/>
              </a:cxn>
            </a:cxnLst>
            <a:rect l="0" t="0" r="r" b="b"/>
            <a:pathLst>
              <a:path w="21502" h="21600">
                <a:moveTo>
                  <a:pt x="20786" y="13513"/>
                </a:moveTo>
                <a:cubicBezTo>
                  <a:pt x="21135" y="13698"/>
                  <a:pt x="21361" y="13966"/>
                  <a:pt x="21455" y="14312"/>
                </a:cubicBezTo>
                <a:cubicBezTo>
                  <a:pt x="21550" y="14662"/>
                  <a:pt x="21502" y="15000"/>
                  <a:pt x="21311" y="15326"/>
                </a:cubicBezTo>
                <a:lnTo>
                  <a:pt x="20229" y="17070"/>
                </a:lnTo>
                <a:cubicBezTo>
                  <a:pt x="20028" y="17399"/>
                  <a:pt x="19739" y="17608"/>
                  <a:pt x="19356" y="17696"/>
                </a:cubicBezTo>
                <a:cubicBezTo>
                  <a:pt x="18975" y="17784"/>
                  <a:pt x="18607" y="17740"/>
                  <a:pt x="18255" y="17564"/>
                </a:cubicBezTo>
                <a:lnTo>
                  <a:pt x="13277" y="14865"/>
                </a:lnTo>
                <a:lnTo>
                  <a:pt x="13277" y="20248"/>
                </a:lnTo>
                <a:cubicBezTo>
                  <a:pt x="13277" y="20633"/>
                  <a:pt x="13135" y="20953"/>
                  <a:pt x="12855" y="21212"/>
                </a:cubicBezTo>
                <a:cubicBezTo>
                  <a:pt x="12576" y="21470"/>
                  <a:pt x="12227" y="21599"/>
                  <a:pt x="11815" y="21599"/>
                </a:cubicBezTo>
                <a:lnTo>
                  <a:pt x="9697" y="21599"/>
                </a:lnTo>
                <a:cubicBezTo>
                  <a:pt x="9285" y="21599"/>
                  <a:pt x="8939" y="21470"/>
                  <a:pt x="8666" y="21212"/>
                </a:cubicBezTo>
                <a:cubicBezTo>
                  <a:pt x="8389" y="20953"/>
                  <a:pt x="8251" y="20642"/>
                  <a:pt x="8251" y="20278"/>
                </a:cubicBezTo>
                <a:lnTo>
                  <a:pt x="8251" y="14865"/>
                </a:lnTo>
                <a:lnTo>
                  <a:pt x="3256" y="17564"/>
                </a:lnTo>
                <a:cubicBezTo>
                  <a:pt x="2904" y="17749"/>
                  <a:pt x="2536" y="17796"/>
                  <a:pt x="2156" y="17705"/>
                </a:cubicBezTo>
                <a:cubicBezTo>
                  <a:pt x="1776" y="17611"/>
                  <a:pt x="1483" y="17399"/>
                  <a:pt x="1282" y="17070"/>
                </a:cubicBezTo>
                <a:lnTo>
                  <a:pt x="201" y="15326"/>
                </a:lnTo>
                <a:cubicBezTo>
                  <a:pt x="22" y="15000"/>
                  <a:pt x="-25" y="14662"/>
                  <a:pt x="66" y="14312"/>
                </a:cubicBezTo>
                <a:cubicBezTo>
                  <a:pt x="157" y="13966"/>
                  <a:pt x="377" y="13698"/>
                  <a:pt x="729" y="13513"/>
                </a:cubicBezTo>
                <a:lnTo>
                  <a:pt x="5752" y="10800"/>
                </a:lnTo>
                <a:lnTo>
                  <a:pt x="729" y="8086"/>
                </a:lnTo>
                <a:cubicBezTo>
                  <a:pt x="377" y="7898"/>
                  <a:pt x="151" y="7630"/>
                  <a:pt x="50" y="7284"/>
                </a:cubicBezTo>
                <a:cubicBezTo>
                  <a:pt x="-50" y="6937"/>
                  <a:pt x="0" y="6599"/>
                  <a:pt x="201" y="6270"/>
                </a:cubicBezTo>
                <a:lnTo>
                  <a:pt x="1282" y="4526"/>
                </a:lnTo>
                <a:cubicBezTo>
                  <a:pt x="1483" y="4200"/>
                  <a:pt x="1776" y="3991"/>
                  <a:pt x="2156" y="3903"/>
                </a:cubicBezTo>
                <a:cubicBezTo>
                  <a:pt x="2536" y="3812"/>
                  <a:pt x="2904" y="3859"/>
                  <a:pt x="3256" y="4035"/>
                </a:cubicBezTo>
                <a:lnTo>
                  <a:pt x="8251" y="6734"/>
                </a:lnTo>
                <a:lnTo>
                  <a:pt x="8251" y="1348"/>
                </a:lnTo>
                <a:cubicBezTo>
                  <a:pt x="8251" y="966"/>
                  <a:pt x="8389" y="646"/>
                  <a:pt x="8666" y="387"/>
                </a:cubicBezTo>
                <a:cubicBezTo>
                  <a:pt x="8939" y="129"/>
                  <a:pt x="9285" y="0"/>
                  <a:pt x="9697" y="0"/>
                </a:cubicBezTo>
                <a:lnTo>
                  <a:pt x="11815" y="0"/>
                </a:lnTo>
                <a:cubicBezTo>
                  <a:pt x="12227" y="0"/>
                  <a:pt x="12576" y="129"/>
                  <a:pt x="12855" y="387"/>
                </a:cubicBezTo>
                <a:cubicBezTo>
                  <a:pt x="13135" y="646"/>
                  <a:pt x="13277" y="957"/>
                  <a:pt x="13277" y="1324"/>
                </a:cubicBezTo>
                <a:lnTo>
                  <a:pt x="13277" y="6734"/>
                </a:lnTo>
                <a:lnTo>
                  <a:pt x="18255" y="4035"/>
                </a:lnTo>
                <a:cubicBezTo>
                  <a:pt x="18607" y="3868"/>
                  <a:pt x="18975" y="3824"/>
                  <a:pt x="19356" y="3909"/>
                </a:cubicBezTo>
                <a:cubicBezTo>
                  <a:pt x="19739" y="3994"/>
                  <a:pt x="20028" y="4200"/>
                  <a:pt x="20229" y="4526"/>
                </a:cubicBezTo>
                <a:lnTo>
                  <a:pt x="21282" y="6270"/>
                </a:lnTo>
                <a:cubicBezTo>
                  <a:pt x="21484" y="6599"/>
                  <a:pt x="21537" y="6937"/>
                  <a:pt x="21446" y="7284"/>
                </a:cubicBezTo>
                <a:cubicBezTo>
                  <a:pt x="21358" y="7630"/>
                  <a:pt x="21135" y="7898"/>
                  <a:pt x="20786" y="8086"/>
                </a:cubicBezTo>
                <a:lnTo>
                  <a:pt x="15775" y="10799"/>
                </a:lnTo>
                <a:lnTo>
                  <a:pt x="20786" y="13513"/>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 name="AutoShape 9">
            <a:extLst>
              <a:ext uri="{FF2B5EF4-FFF2-40B4-BE49-F238E27FC236}">
                <a16:creationId xmlns:a16="http://schemas.microsoft.com/office/drawing/2014/main" id="{41D3BAFE-3BE8-4916-AD0D-75B06411BD0B}"/>
              </a:ext>
            </a:extLst>
          </p:cNvPr>
          <p:cNvSpPr>
            <a:spLocks/>
          </p:cNvSpPr>
          <p:nvPr userDrawn="1"/>
        </p:nvSpPr>
        <p:spPr bwMode="auto">
          <a:xfrm>
            <a:off x="7947025" y="4186238"/>
            <a:ext cx="24923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6"/>
                  <a:pt x="17466" y="2180"/>
                  <a:pt x="18449" y="3154"/>
                </a:cubicBezTo>
                <a:cubicBezTo>
                  <a:pt x="19432" y="4134"/>
                  <a:pt x="20204" y="5277"/>
                  <a:pt x="20760" y="6591"/>
                </a:cubicBezTo>
                <a:cubicBezTo>
                  <a:pt x="21323" y="7901"/>
                  <a:pt x="21599" y="9304"/>
                  <a:pt x="21599" y="10801"/>
                </a:cubicBezTo>
                <a:cubicBezTo>
                  <a:pt x="21599" y="12298"/>
                  <a:pt x="21323" y="13701"/>
                  <a:pt x="20760" y="15011"/>
                </a:cubicBezTo>
                <a:cubicBezTo>
                  <a:pt x="20204" y="16322"/>
                  <a:pt x="19432" y="17468"/>
                  <a:pt x="18449" y="18445"/>
                </a:cubicBezTo>
                <a:cubicBezTo>
                  <a:pt x="17466" y="19422"/>
                  <a:pt x="16322" y="20193"/>
                  <a:pt x="15014" y="20758"/>
                </a:cubicBezTo>
                <a:cubicBezTo>
                  <a:pt x="13705" y="21320"/>
                  <a:pt x="12304" y="21599"/>
                  <a:pt x="10807" y="21599"/>
                </a:cubicBezTo>
                <a:cubicBezTo>
                  <a:pt x="9309" y="21599"/>
                  <a:pt x="7905" y="21320"/>
                  <a:pt x="6594" y="20758"/>
                </a:cubicBezTo>
                <a:cubicBezTo>
                  <a:pt x="5280" y="20193"/>
                  <a:pt x="4136" y="19422"/>
                  <a:pt x="3158" y="18445"/>
                </a:cubicBezTo>
                <a:cubicBezTo>
                  <a:pt x="2181" y="17468"/>
                  <a:pt x="1409" y="16322"/>
                  <a:pt x="847" y="15011"/>
                </a:cubicBezTo>
                <a:cubicBezTo>
                  <a:pt x="282" y="13701"/>
                  <a:pt x="0" y="12298"/>
                  <a:pt x="0" y="10801"/>
                </a:cubicBezTo>
                <a:cubicBezTo>
                  <a:pt x="0" y="9304"/>
                  <a:pt x="282" y="7901"/>
                  <a:pt x="847" y="6591"/>
                </a:cubicBezTo>
                <a:cubicBezTo>
                  <a:pt x="1409" y="5277"/>
                  <a:pt x="2181" y="4134"/>
                  <a:pt x="3158" y="3154"/>
                </a:cubicBezTo>
                <a:cubicBezTo>
                  <a:pt x="4136" y="2180"/>
                  <a:pt x="5280" y="1406"/>
                  <a:pt x="6594" y="844"/>
                </a:cubicBezTo>
                <a:cubicBezTo>
                  <a:pt x="7905" y="282"/>
                  <a:pt x="9309" y="0"/>
                  <a:pt x="10807" y="0"/>
                </a:cubicBezTo>
                <a:moveTo>
                  <a:pt x="10807" y="3241"/>
                </a:moveTo>
                <a:cubicBezTo>
                  <a:pt x="9753" y="3241"/>
                  <a:pt x="8767" y="3442"/>
                  <a:pt x="7851" y="3837"/>
                </a:cubicBezTo>
                <a:cubicBezTo>
                  <a:pt x="6936" y="4235"/>
                  <a:pt x="6139" y="4775"/>
                  <a:pt x="5458" y="5461"/>
                </a:cubicBezTo>
                <a:cubicBezTo>
                  <a:pt x="4777" y="6147"/>
                  <a:pt x="4238" y="6943"/>
                  <a:pt x="3842" y="7853"/>
                </a:cubicBezTo>
                <a:cubicBezTo>
                  <a:pt x="3446" y="8765"/>
                  <a:pt x="3246" y="9745"/>
                  <a:pt x="3246" y="10801"/>
                </a:cubicBezTo>
                <a:cubicBezTo>
                  <a:pt x="3246" y="11561"/>
                  <a:pt x="3353" y="12281"/>
                  <a:pt x="3565" y="12964"/>
                </a:cubicBezTo>
                <a:cubicBezTo>
                  <a:pt x="3777" y="13647"/>
                  <a:pt x="4077" y="14286"/>
                  <a:pt x="4464" y="14870"/>
                </a:cubicBezTo>
                <a:lnTo>
                  <a:pt x="14878" y="4461"/>
                </a:lnTo>
                <a:cubicBezTo>
                  <a:pt x="14282" y="4072"/>
                  <a:pt x="13646" y="3772"/>
                  <a:pt x="12965" y="3563"/>
                </a:cubicBezTo>
                <a:cubicBezTo>
                  <a:pt x="12284" y="3351"/>
                  <a:pt x="11564" y="3241"/>
                  <a:pt x="10807" y="3241"/>
                </a:cubicBezTo>
                <a:moveTo>
                  <a:pt x="10807" y="18358"/>
                </a:moveTo>
                <a:cubicBezTo>
                  <a:pt x="11863" y="18358"/>
                  <a:pt x="12844" y="18160"/>
                  <a:pt x="13756" y="17762"/>
                </a:cubicBezTo>
                <a:cubicBezTo>
                  <a:pt x="14666" y="17364"/>
                  <a:pt x="15463" y="16824"/>
                  <a:pt x="16149" y="16141"/>
                </a:cubicBezTo>
                <a:cubicBezTo>
                  <a:pt x="16836" y="15458"/>
                  <a:pt x="17376" y="14656"/>
                  <a:pt x="17774" y="13746"/>
                </a:cubicBezTo>
                <a:cubicBezTo>
                  <a:pt x="18169" y="12837"/>
                  <a:pt x="18367" y="11854"/>
                  <a:pt x="18367" y="10801"/>
                </a:cubicBezTo>
                <a:cubicBezTo>
                  <a:pt x="18367" y="10044"/>
                  <a:pt x="18263" y="9327"/>
                  <a:pt x="18051" y="8638"/>
                </a:cubicBezTo>
                <a:cubicBezTo>
                  <a:pt x="17839" y="7952"/>
                  <a:pt x="17548" y="7319"/>
                  <a:pt x="17178" y="6732"/>
                </a:cubicBezTo>
                <a:lnTo>
                  <a:pt x="6735" y="17169"/>
                </a:lnTo>
                <a:cubicBezTo>
                  <a:pt x="7331" y="17539"/>
                  <a:pt x="7970" y="17827"/>
                  <a:pt x="8651" y="18041"/>
                </a:cubicBezTo>
                <a:cubicBezTo>
                  <a:pt x="9332" y="18250"/>
                  <a:pt x="10049" y="18358"/>
                  <a:pt x="10807" y="18358"/>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 name="AutoShape 10">
            <a:extLst>
              <a:ext uri="{FF2B5EF4-FFF2-40B4-BE49-F238E27FC236}">
                <a16:creationId xmlns:a16="http://schemas.microsoft.com/office/drawing/2014/main" id="{81E88CEE-0729-4CFD-A050-BCA6208B2778}"/>
              </a:ext>
            </a:extLst>
          </p:cNvPr>
          <p:cNvSpPr>
            <a:spLocks/>
          </p:cNvSpPr>
          <p:nvPr userDrawn="1"/>
        </p:nvSpPr>
        <p:spPr bwMode="auto">
          <a:xfrm>
            <a:off x="3275013" y="4179888"/>
            <a:ext cx="365125"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 name="AutoShape 11">
            <a:extLst>
              <a:ext uri="{FF2B5EF4-FFF2-40B4-BE49-F238E27FC236}">
                <a16:creationId xmlns:a16="http://schemas.microsoft.com/office/drawing/2014/main" id="{B3E29F4F-A435-4ED9-AB74-80D190A1BC59}"/>
              </a:ext>
            </a:extLst>
          </p:cNvPr>
          <p:cNvSpPr>
            <a:spLocks/>
          </p:cNvSpPr>
          <p:nvPr userDrawn="1"/>
        </p:nvSpPr>
        <p:spPr bwMode="auto">
          <a:xfrm>
            <a:off x="3876675" y="4179888"/>
            <a:ext cx="361950"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4" y="21599"/>
                </a:moveTo>
                <a:lnTo>
                  <a:pt x="0" y="21599"/>
                </a:lnTo>
                <a:lnTo>
                  <a:pt x="0" y="0"/>
                </a:lnTo>
                <a:lnTo>
                  <a:pt x="1804" y="0"/>
                </a:lnTo>
                <a:lnTo>
                  <a:pt x="1804" y="21599"/>
                </a:lnTo>
                <a:close/>
                <a:moveTo>
                  <a:pt x="3094" y="21599"/>
                </a:moveTo>
                <a:lnTo>
                  <a:pt x="2661" y="21599"/>
                </a:lnTo>
                <a:lnTo>
                  <a:pt x="2661" y="0"/>
                </a:lnTo>
                <a:lnTo>
                  <a:pt x="3094" y="0"/>
                </a:lnTo>
                <a:lnTo>
                  <a:pt x="3094" y="21599"/>
                </a:lnTo>
                <a:close/>
                <a:moveTo>
                  <a:pt x="5542" y="21599"/>
                </a:moveTo>
                <a:lnTo>
                  <a:pt x="4171" y="21599"/>
                </a:lnTo>
                <a:lnTo>
                  <a:pt x="4171" y="0"/>
                </a:lnTo>
                <a:lnTo>
                  <a:pt x="5542" y="0"/>
                </a:lnTo>
                <a:lnTo>
                  <a:pt x="5542" y="21599"/>
                </a:lnTo>
                <a:close/>
                <a:moveTo>
                  <a:pt x="7302" y="21599"/>
                </a:moveTo>
                <a:lnTo>
                  <a:pt x="6387" y="21599"/>
                </a:lnTo>
                <a:lnTo>
                  <a:pt x="6387" y="0"/>
                </a:lnTo>
                <a:lnTo>
                  <a:pt x="7302" y="0"/>
                </a:lnTo>
                <a:lnTo>
                  <a:pt x="7302" y="21599"/>
                </a:lnTo>
                <a:close/>
                <a:moveTo>
                  <a:pt x="9271" y="21599"/>
                </a:moveTo>
                <a:lnTo>
                  <a:pt x="8380" y="21599"/>
                </a:lnTo>
                <a:lnTo>
                  <a:pt x="8380" y="0"/>
                </a:lnTo>
                <a:lnTo>
                  <a:pt x="9271" y="0"/>
                </a:lnTo>
                <a:lnTo>
                  <a:pt x="9271" y="21599"/>
                </a:lnTo>
                <a:close/>
                <a:moveTo>
                  <a:pt x="11016" y="21599"/>
                </a:moveTo>
                <a:lnTo>
                  <a:pt x="10583" y="21599"/>
                </a:lnTo>
                <a:lnTo>
                  <a:pt x="10583" y="0"/>
                </a:lnTo>
                <a:lnTo>
                  <a:pt x="11016" y="0"/>
                </a:lnTo>
                <a:lnTo>
                  <a:pt x="11016" y="21599"/>
                </a:lnTo>
                <a:close/>
                <a:moveTo>
                  <a:pt x="13677" y="21599"/>
                </a:moveTo>
                <a:lnTo>
                  <a:pt x="11885" y="21599"/>
                </a:lnTo>
                <a:lnTo>
                  <a:pt x="11885" y="0"/>
                </a:lnTo>
                <a:lnTo>
                  <a:pt x="13677" y="0"/>
                </a:lnTo>
                <a:lnTo>
                  <a:pt x="13677" y="21599"/>
                </a:lnTo>
                <a:close/>
                <a:moveTo>
                  <a:pt x="15212" y="21599"/>
                </a:moveTo>
                <a:lnTo>
                  <a:pt x="14309" y="21599"/>
                </a:lnTo>
                <a:lnTo>
                  <a:pt x="14309" y="0"/>
                </a:lnTo>
                <a:lnTo>
                  <a:pt x="15212" y="0"/>
                </a:lnTo>
                <a:lnTo>
                  <a:pt x="15212" y="21599"/>
                </a:lnTo>
                <a:close/>
                <a:moveTo>
                  <a:pt x="16970" y="21599"/>
                </a:moveTo>
                <a:lnTo>
                  <a:pt x="16512" y="21599"/>
                </a:lnTo>
                <a:lnTo>
                  <a:pt x="16512" y="0"/>
                </a:lnTo>
                <a:lnTo>
                  <a:pt x="16970" y="0"/>
                </a:lnTo>
                <a:lnTo>
                  <a:pt x="16970" y="21599"/>
                </a:lnTo>
                <a:close/>
                <a:moveTo>
                  <a:pt x="18938" y="21599"/>
                </a:moveTo>
                <a:lnTo>
                  <a:pt x="18505" y="21599"/>
                </a:lnTo>
                <a:lnTo>
                  <a:pt x="18505" y="0"/>
                </a:lnTo>
                <a:lnTo>
                  <a:pt x="18938" y="0"/>
                </a:lnTo>
                <a:lnTo>
                  <a:pt x="18938" y="21599"/>
                </a:lnTo>
                <a:close/>
                <a:moveTo>
                  <a:pt x="21599" y="21599"/>
                </a:moveTo>
                <a:lnTo>
                  <a:pt x="19807" y="21599"/>
                </a:lnTo>
                <a:lnTo>
                  <a:pt x="19807" y="0"/>
                </a:lnTo>
                <a:lnTo>
                  <a:pt x="21599" y="0"/>
                </a:lnTo>
                <a:lnTo>
                  <a:pt x="21599" y="21599"/>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 name="AutoShape 12">
            <a:extLst>
              <a:ext uri="{FF2B5EF4-FFF2-40B4-BE49-F238E27FC236}">
                <a16:creationId xmlns:a16="http://schemas.microsoft.com/office/drawing/2014/main" id="{EC7F231F-5879-4782-B040-B0655400AD4B}"/>
              </a:ext>
            </a:extLst>
          </p:cNvPr>
          <p:cNvSpPr>
            <a:spLocks/>
          </p:cNvSpPr>
          <p:nvPr userDrawn="1"/>
        </p:nvSpPr>
        <p:spPr bwMode="auto">
          <a:xfrm>
            <a:off x="4533900" y="4179888"/>
            <a:ext cx="247650" cy="265112"/>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 name="AutoShape 13">
            <a:extLst>
              <a:ext uri="{FF2B5EF4-FFF2-40B4-BE49-F238E27FC236}">
                <a16:creationId xmlns:a16="http://schemas.microsoft.com/office/drawing/2014/main" id="{6FB8E853-4A47-4CAB-B65D-429E4BD8FA4A}"/>
              </a:ext>
            </a:extLst>
          </p:cNvPr>
          <p:cNvSpPr>
            <a:spLocks/>
          </p:cNvSpPr>
          <p:nvPr userDrawn="1"/>
        </p:nvSpPr>
        <p:spPr bwMode="auto">
          <a:xfrm>
            <a:off x="5132388" y="4179888"/>
            <a:ext cx="271462"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80" y="5513"/>
                </a:moveTo>
                <a:cubicBezTo>
                  <a:pt x="17129" y="6606"/>
                  <a:pt x="17242" y="7684"/>
                  <a:pt x="17416" y="8751"/>
                </a:cubicBezTo>
                <a:cubicBezTo>
                  <a:pt x="17593" y="9818"/>
                  <a:pt x="17852" y="10843"/>
                  <a:pt x="18196" y="11820"/>
                </a:cubicBezTo>
                <a:cubicBezTo>
                  <a:pt x="18539" y="12800"/>
                  <a:pt x="18988" y="13717"/>
                  <a:pt x="19540" y="14575"/>
                </a:cubicBezTo>
                <a:cubicBezTo>
                  <a:pt x="20094" y="15436"/>
                  <a:pt x="20779" y="16210"/>
                  <a:pt x="21599" y="16896"/>
                </a:cubicBezTo>
                <a:cubicBezTo>
                  <a:pt x="21564" y="17526"/>
                  <a:pt x="21335" y="18042"/>
                  <a:pt x="20910" y="18443"/>
                </a:cubicBezTo>
                <a:cubicBezTo>
                  <a:pt x="20486" y="18844"/>
                  <a:pt x="19994" y="19042"/>
                  <a:pt x="19437" y="19042"/>
                </a:cubicBezTo>
                <a:lnTo>
                  <a:pt x="13679" y="19042"/>
                </a:lnTo>
                <a:cubicBezTo>
                  <a:pt x="13530" y="19781"/>
                  <a:pt x="13194" y="20394"/>
                  <a:pt x="12666" y="20874"/>
                </a:cubicBezTo>
                <a:cubicBezTo>
                  <a:pt x="12137" y="21357"/>
                  <a:pt x="11519" y="21599"/>
                  <a:pt x="10816" y="21599"/>
                </a:cubicBezTo>
                <a:cubicBezTo>
                  <a:pt x="10113" y="21599"/>
                  <a:pt x="9493" y="21357"/>
                  <a:pt x="8957" y="20874"/>
                </a:cubicBezTo>
                <a:cubicBezTo>
                  <a:pt x="8420" y="20394"/>
                  <a:pt x="8074" y="19781"/>
                  <a:pt x="7920" y="19042"/>
                </a:cubicBezTo>
                <a:lnTo>
                  <a:pt x="2159" y="19042"/>
                </a:lnTo>
                <a:cubicBezTo>
                  <a:pt x="1603" y="19042"/>
                  <a:pt x="1113" y="18841"/>
                  <a:pt x="687" y="18438"/>
                </a:cubicBezTo>
                <a:cubicBezTo>
                  <a:pt x="261" y="18031"/>
                  <a:pt x="30" y="17514"/>
                  <a:pt x="0" y="16896"/>
                </a:cubicBezTo>
                <a:cubicBezTo>
                  <a:pt x="851" y="16193"/>
                  <a:pt x="1554" y="15414"/>
                  <a:pt x="2111" y="14564"/>
                </a:cubicBezTo>
                <a:cubicBezTo>
                  <a:pt x="2667" y="13712"/>
                  <a:pt x="3113" y="12805"/>
                  <a:pt x="3449" y="11848"/>
                </a:cubicBezTo>
                <a:cubicBezTo>
                  <a:pt x="3785" y="10888"/>
                  <a:pt x="4029" y="9878"/>
                  <a:pt x="4186" y="8819"/>
                </a:cubicBezTo>
                <a:cubicBezTo>
                  <a:pt x="4342" y="7760"/>
                  <a:pt x="4457" y="6679"/>
                  <a:pt x="4529" y="5570"/>
                </a:cubicBezTo>
                <a:cubicBezTo>
                  <a:pt x="4578" y="4810"/>
                  <a:pt x="4809" y="4096"/>
                  <a:pt x="5217" y="3418"/>
                </a:cubicBezTo>
                <a:cubicBezTo>
                  <a:pt x="5627" y="2744"/>
                  <a:pt x="6143" y="2154"/>
                  <a:pt x="6763" y="1648"/>
                </a:cubicBezTo>
                <a:cubicBezTo>
                  <a:pt x="7387" y="1146"/>
                  <a:pt x="8054" y="745"/>
                  <a:pt x="8767" y="448"/>
                </a:cubicBezTo>
                <a:cubicBezTo>
                  <a:pt x="9480" y="149"/>
                  <a:pt x="10162" y="0"/>
                  <a:pt x="10816" y="0"/>
                </a:cubicBezTo>
                <a:cubicBezTo>
                  <a:pt x="11422" y="0"/>
                  <a:pt x="12091" y="149"/>
                  <a:pt x="12817" y="448"/>
                </a:cubicBezTo>
                <a:cubicBezTo>
                  <a:pt x="13545" y="745"/>
                  <a:pt x="14225" y="1143"/>
                  <a:pt x="14851" y="1634"/>
                </a:cubicBezTo>
                <a:cubicBezTo>
                  <a:pt x="15477" y="2131"/>
                  <a:pt x="16005" y="2713"/>
                  <a:pt x="16434" y="3382"/>
                </a:cubicBezTo>
                <a:cubicBezTo>
                  <a:pt x="16864" y="4045"/>
                  <a:pt x="17080" y="4759"/>
                  <a:pt x="17080" y="5513"/>
                </a:cubicBezTo>
                <a:moveTo>
                  <a:pt x="18688" y="16899"/>
                </a:moveTo>
                <a:cubicBezTo>
                  <a:pt x="18050" y="16123"/>
                  <a:pt x="17519" y="15295"/>
                  <a:pt x="17098" y="14417"/>
                </a:cubicBezTo>
                <a:cubicBezTo>
                  <a:pt x="16677" y="13537"/>
                  <a:pt x="16331" y="12630"/>
                  <a:pt x="16067" y="11687"/>
                </a:cubicBezTo>
                <a:cubicBezTo>
                  <a:pt x="15800" y="10747"/>
                  <a:pt x="15595" y="9782"/>
                  <a:pt x="15451" y="8796"/>
                </a:cubicBezTo>
                <a:cubicBezTo>
                  <a:pt x="15308" y="7808"/>
                  <a:pt x="15205" y="6806"/>
                  <a:pt x="15138" y="5787"/>
                </a:cubicBezTo>
                <a:cubicBezTo>
                  <a:pt x="15105" y="5293"/>
                  <a:pt x="14938" y="4824"/>
                  <a:pt x="14635" y="4381"/>
                </a:cubicBezTo>
                <a:cubicBezTo>
                  <a:pt x="14333" y="3941"/>
                  <a:pt x="13969" y="3554"/>
                  <a:pt x="13543" y="3221"/>
                </a:cubicBezTo>
                <a:cubicBezTo>
                  <a:pt x="13117" y="2888"/>
                  <a:pt x="12660" y="2628"/>
                  <a:pt x="12173" y="2444"/>
                </a:cubicBezTo>
                <a:cubicBezTo>
                  <a:pt x="11686" y="2258"/>
                  <a:pt x="11234" y="2168"/>
                  <a:pt x="10816" y="2168"/>
                </a:cubicBezTo>
                <a:cubicBezTo>
                  <a:pt x="10431" y="2168"/>
                  <a:pt x="9993" y="2264"/>
                  <a:pt x="9495" y="2456"/>
                </a:cubicBezTo>
                <a:cubicBezTo>
                  <a:pt x="9000" y="2650"/>
                  <a:pt x="8533" y="2907"/>
                  <a:pt x="8097" y="3221"/>
                </a:cubicBezTo>
                <a:cubicBezTo>
                  <a:pt x="7659" y="3534"/>
                  <a:pt x="7284" y="3910"/>
                  <a:pt x="6974" y="4342"/>
                </a:cubicBezTo>
                <a:cubicBezTo>
                  <a:pt x="6661" y="4776"/>
                  <a:pt x="6499" y="5220"/>
                  <a:pt x="6481" y="5680"/>
                </a:cubicBezTo>
                <a:cubicBezTo>
                  <a:pt x="6433" y="6682"/>
                  <a:pt x="6335" y="7681"/>
                  <a:pt x="6194" y="8689"/>
                </a:cubicBezTo>
                <a:cubicBezTo>
                  <a:pt x="6050" y="9691"/>
                  <a:pt x="5843" y="10674"/>
                  <a:pt x="5568" y="11631"/>
                </a:cubicBezTo>
                <a:cubicBezTo>
                  <a:pt x="5294" y="12594"/>
                  <a:pt x="4937" y="13514"/>
                  <a:pt x="4499" y="14403"/>
                </a:cubicBezTo>
                <a:cubicBezTo>
                  <a:pt x="4060" y="15290"/>
                  <a:pt x="3534" y="16123"/>
                  <a:pt x="2921" y="16899"/>
                </a:cubicBezTo>
                <a:lnTo>
                  <a:pt x="18688" y="16899"/>
                </a:lnTo>
                <a:close/>
                <a:moveTo>
                  <a:pt x="10816" y="20625"/>
                </a:moveTo>
                <a:cubicBezTo>
                  <a:pt x="10965" y="20625"/>
                  <a:pt x="11037" y="20535"/>
                  <a:pt x="11037" y="20354"/>
                </a:cubicBezTo>
                <a:cubicBezTo>
                  <a:pt x="11037" y="20174"/>
                  <a:pt x="10965" y="20081"/>
                  <a:pt x="10816" y="20072"/>
                </a:cubicBezTo>
                <a:cubicBezTo>
                  <a:pt x="10383" y="20072"/>
                  <a:pt x="10011" y="19903"/>
                  <a:pt x="9698" y="19570"/>
                </a:cubicBezTo>
                <a:cubicBezTo>
                  <a:pt x="9387" y="19236"/>
                  <a:pt x="9234" y="18833"/>
                  <a:pt x="9234" y="18353"/>
                </a:cubicBezTo>
                <a:cubicBezTo>
                  <a:pt x="9234" y="18175"/>
                  <a:pt x="9154" y="18085"/>
                  <a:pt x="9000" y="18085"/>
                </a:cubicBezTo>
                <a:cubicBezTo>
                  <a:pt x="8836" y="18085"/>
                  <a:pt x="8754" y="18175"/>
                  <a:pt x="8754" y="18353"/>
                </a:cubicBezTo>
                <a:cubicBezTo>
                  <a:pt x="8754" y="18985"/>
                  <a:pt x="8954" y="19522"/>
                  <a:pt x="9357" y="19965"/>
                </a:cubicBezTo>
                <a:cubicBezTo>
                  <a:pt x="9757" y="20405"/>
                  <a:pt x="10244" y="20625"/>
                  <a:pt x="10816" y="20625"/>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 name="AutoShape 14">
            <a:extLst>
              <a:ext uri="{FF2B5EF4-FFF2-40B4-BE49-F238E27FC236}">
                <a16:creationId xmlns:a16="http://schemas.microsoft.com/office/drawing/2014/main" id="{F039ECA9-D63A-4615-8FA2-6972B75E05E6}"/>
              </a:ext>
            </a:extLst>
          </p:cNvPr>
          <p:cNvSpPr>
            <a:spLocks/>
          </p:cNvSpPr>
          <p:nvPr userDrawn="1"/>
        </p:nvSpPr>
        <p:spPr bwMode="auto">
          <a:xfrm>
            <a:off x="5730875" y="4173538"/>
            <a:ext cx="225425"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 name="AutoShape 15">
            <a:extLst>
              <a:ext uri="{FF2B5EF4-FFF2-40B4-BE49-F238E27FC236}">
                <a16:creationId xmlns:a16="http://schemas.microsoft.com/office/drawing/2014/main" id="{52882EAA-6A26-4A09-BC88-5B50CD94333B}"/>
              </a:ext>
            </a:extLst>
          </p:cNvPr>
          <p:cNvSpPr>
            <a:spLocks/>
          </p:cNvSpPr>
          <p:nvPr userDrawn="1"/>
        </p:nvSpPr>
        <p:spPr bwMode="auto">
          <a:xfrm>
            <a:off x="8421688" y="4186238"/>
            <a:ext cx="247650" cy="241300"/>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4" name="AutoShape 16">
            <a:extLst>
              <a:ext uri="{FF2B5EF4-FFF2-40B4-BE49-F238E27FC236}">
                <a16:creationId xmlns:a16="http://schemas.microsoft.com/office/drawing/2014/main" id="{8AC96374-D842-431E-8926-89A8B29B9B63}"/>
              </a:ext>
            </a:extLst>
          </p:cNvPr>
          <p:cNvSpPr>
            <a:spLocks/>
          </p:cNvSpPr>
          <p:nvPr userDrawn="1"/>
        </p:nvSpPr>
        <p:spPr bwMode="auto">
          <a:xfrm>
            <a:off x="8985250" y="41640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63" y="21145"/>
                </a:moveTo>
                <a:cubicBezTo>
                  <a:pt x="2985" y="21447"/>
                  <a:pt x="2524" y="21599"/>
                  <a:pt x="1984" y="21599"/>
                </a:cubicBezTo>
                <a:cubicBezTo>
                  <a:pt x="1444" y="21599"/>
                  <a:pt x="975" y="21444"/>
                  <a:pt x="586" y="21133"/>
                </a:cubicBezTo>
                <a:cubicBezTo>
                  <a:pt x="198" y="20819"/>
                  <a:pt x="0" y="20448"/>
                  <a:pt x="0" y="20013"/>
                </a:cubicBezTo>
                <a:lnTo>
                  <a:pt x="0" y="1583"/>
                </a:lnTo>
                <a:cubicBezTo>
                  <a:pt x="0" y="1154"/>
                  <a:pt x="198" y="780"/>
                  <a:pt x="586" y="466"/>
                </a:cubicBezTo>
                <a:cubicBezTo>
                  <a:pt x="975" y="155"/>
                  <a:pt x="1444" y="0"/>
                  <a:pt x="1984" y="0"/>
                </a:cubicBezTo>
                <a:lnTo>
                  <a:pt x="19637" y="0"/>
                </a:lnTo>
                <a:cubicBezTo>
                  <a:pt x="20177" y="0"/>
                  <a:pt x="20638" y="155"/>
                  <a:pt x="21023" y="466"/>
                </a:cubicBezTo>
                <a:cubicBezTo>
                  <a:pt x="21409" y="780"/>
                  <a:pt x="21599" y="1154"/>
                  <a:pt x="21599" y="1583"/>
                </a:cubicBezTo>
                <a:lnTo>
                  <a:pt x="21599" y="20013"/>
                </a:lnTo>
                <a:cubicBezTo>
                  <a:pt x="21599" y="20448"/>
                  <a:pt x="21409" y="20819"/>
                  <a:pt x="21023" y="21133"/>
                </a:cubicBezTo>
                <a:cubicBezTo>
                  <a:pt x="20638" y="21444"/>
                  <a:pt x="20177" y="21599"/>
                  <a:pt x="19637" y="21599"/>
                </a:cubicBezTo>
                <a:cubicBezTo>
                  <a:pt x="19097" y="21599"/>
                  <a:pt x="18636" y="21447"/>
                  <a:pt x="18258" y="21145"/>
                </a:cubicBezTo>
                <a:lnTo>
                  <a:pt x="10810" y="15192"/>
                </a:lnTo>
                <a:lnTo>
                  <a:pt x="3363" y="21145"/>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5" name="AutoShape 17">
            <a:extLst>
              <a:ext uri="{FF2B5EF4-FFF2-40B4-BE49-F238E27FC236}">
                <a16:creationId xmlns:a16="http://schemas.microsoft.com/office/drawing/2014/main" id="{08B2F07A-075E-4B66-8979-1A079B4F8BA9}"/>
              </a:ext>
            </a:extLst>
          </p:cNvPr>
          <p:cNvSpPr>
            <a:spLocks/>
          </p:cNvSpPr>
          <p:nvPr userDrawn="1"/>
        </p:nvSpPr>
        <p:spPr bwMode="auto">
          <a:xfrm>
            <a:off x="954088" y="46815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3" y="0"/>
                </a:moveTo>
                <a:cubicBezTo>
                  <a:pt x="20173" y="0"/>
                  <a:pt x="20638" y="158"/>
                  <a:pt x="21023" y="469"/>
                </a:cubicBezTo>
                <a:cubicBezTo>
                  <a:pt x="21405" y="780"/>
                  <a:pt x="21599" y="1154"/>
                  <a:pt x="21599" y="1586"/>
                </a:cubicBezTo>
                <a:lnTo>
                  <a:pt x="21599" y="20013"/>
                </a:lnTo>
                <a:cubicBezTo>
                  <a:pt x="21599" y="20445"/>
                  <a:pt x="21405" y="20816"/>
                  <a:pt x="21023" y="21130"/>
                </a:cubicBezTo>
                <a:cubicBezTo>
                  <a:pt x="20638" y="21438"/>
                  <a:pt x="20173" y="21599"/>
                  <a:pt x="19633" y="21599"/>
                </a:cubicBezTo>
                <a:cubicBezTo>
                  <a:pt x="19093" y="21599"/>
                  <a:pt x="18632" y="21447"/>
                  <a:pt x="18254" y="21145"/>
                </a:cubicBezTo>
                <a:lnTo>
                  <a:pt x="10807" y="15190"/>
                </a:lnTo>
                <a:lnTo>
                  <a:pt x="3359" y="21145"/>
                </a:lnTo>
                <a:cubicBezTo>
                  <a:pt x="2981" y="21447"/>
                  <a:pt x="2520" y="21599"/>
                  <a:pt x="1980" y="21599"/>
                </a:cubicBezTo>
                <a:cubicBezTo>
                  <a:pt x="1440" y="21599"/>
                  <a:pt x="975" y="21441"/>
                  <a:pt x="583" y="21130"/>
                </a:cubicBezTo>
                <a:cubicBezTo>
                  <a:pt x="194" y="20816"/>
                  <a:pt x="0" y="20445"/>
                  <a:pt x="0" y="20013"/>
                </a:cubicBezTo>
                <a:lnTo>
                  <a:pt x="0" y="1586"/>
                </a:lnTo>
                <a:cubicBezTo>
                  <a:pt x="0" y="1154"/>
                  <a:pt x="194" y="780"/>
                  <a:pt x="583" y="469"/>
                </a:cubicBezTo>
                <a:cubicBezTo>
                  <a:pt x="975" y="158"/>
                  <a:pt x="1440" y="0"/>
                  <a:pt x="1980" y="0"/>
                </a:cubicBezTo>
                <a:lnTo>
                  <a:pt x="19633" y="0"/>
                </a:lnTo>
                <a:close/>
                <a:moveTo>
                  <a:pt x="2722" y="2150"/>
                </a:moveTo>
                <a:lnTo>
                  <a:pt x="2722" y="18608"/>
                </a:lnTo>
                <a:lnTo>
                  <a:pt x="10807" y="12115"/>
                </a:lnTo>
                <a:lnTo>
                  <a:pt x="18891" y="18608"/>
                </a:lnTo>
                <a:lnTo>
                  <a:pt x="18891" y="2150"/>
                </a:lnTo>
                <a:lnTo>
                  <a:pt x="2722" y="2150"/>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6" name="AutoShape 18">
            <a:extLst>
              <a:ext uri="{FF2B5EF4-FFF2-40B4-BE49-F238E27FC236}">
                <a16:creationId xmlns:a16="http://schemas.microsoft.com/office/drawing/2014/main" id="{C4492A59-B72E-4F3A-88B2-A6DD9B9522C7}"/>
              </a:ext>
            </a:extLst>
          </p:cNvPr>
          <p:cNvSpPr>
            <a:spLocks/>
          </p:cNvSpPr>
          <p:nvPr userDrawn="1"/>
        </p:nvSpPr>
        <p:spPr bwMode="auto">
          <a:xfrm>
            <a:off x="1536700" y="4681538"/>
            <a:ext cx="2730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7" name="AutoShape 19">
            <a:extLst>
              <a:ext uri="{FF2B5EF4-FFF2-40B4-BE49-F238E27FC236}">
                <a16:creationId xmlns:a16="http://schemas.microsoft.com/office/drawing/2014/main" id="{B1DB3EA8-8E5D-4481-821A-A077DC427D90}"/>
              </a:ext>
            </a:extLst>
          </p:cNvPr>
          <p:cNvSpPr>
            <a:spLocks/>
          </p:cNvSpPr>
          <p:nvPr userDrawn="1"/>
        </p:nvSpPr>
        <p:spPr bwMode="auto">
          <a:xfrm>
            <a:off x="2149475" y="4681538"/>
            <a:ext cx="247650" cy="241300"/>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8" name="AutoShape 20">
            <a:extLst>
              <a:ext uri="{FF2B5EF4-FFF2-40B4-BE49-F238E27FC236}">
                <a16:creationId xmlns:a16="http://schemas.microsoft.com/office/drawing/2014/main" id="{4821C6D0-8B6E-4D63-A05D-F3799BC1D0C0}"/>
              </a:ext>
            </a:extLst>
          </p:cNvPr>
          <p:cNvSpPr>
            <a:spLocks/>
          </p:cNvSpPr>
          <p:nvPr userDrawn="1"/>
        </p:nvSpPr>
        <p:spPr bwMode="auto">
          <a:xfrm>
            <a:off x="2749550" y="46815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9" name="AutoShape 21">
            <a:extLst>
              <a:ext uri="{FF2B5EF4-FFF2-40B4-BE49-F238E27FC236}">
                <a16:creationId xmlns:a16="http://schemas.microsoft.com/office/drawing/2014/main" id="{00A5966E-1E14-4AB4-A425-7EF5443B933E}"/>
              </a:ext>
            </a:extLst>
          </p:cNvPr>
          <p:cNvSpPr>
            <a:spLocks/>
          </p:cNvSpPr>
          <p:nvPr userDrawn="1"/>
        </p:nvSpPr>
        <p:spPr bwMode="auto">
          <a:xfrm>
            <a:off x="3343275" y="2819400"/>
            <a:ext cx="249238"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8"/>
                  <a:pt x="17466" y="2176"/>
                  <a:pt x="18449" y="3156"/>
                </a:cubicBezTo>
                <a:cubicBezTo>
                  <a:pt x="19432" y="4133"/>
                  <a:pt x="20204" y="5280"/>
                  <a:pt x="20760" y="6590"/>
                </a:cubicBezTo>
                <a:cubicBezTo>
                  <a:pt x="21320" y="7900"/>
                  <a:pt x="21599" y="9303"/>
                  <a:pt x="21599" y="10799"/>
                </a:cubicBezTo>
                <a:cubicBezTo>
                  <a:pt x="21599" y="12296"/>
                  <a:pt x="21320" y="13696"/>
                  <a:pt x="20760" y="15009"/>
                </a:cubicBezTo>
                <a:cubicBezTo>
                  <a:pt x="20204" y="16320"/>
                  <a:pt x="19432" y="17463"/>
                  <a:pt x="18449" y="18443"/>
                </a:cubicBezTo>
                <a:cubicBezTo>
                  <a:pt x="17466" y="19423"/>
                  <a:pt x="16322" y="20191"/>
                  <a:pt x="15014" y="20755"/>
                </a:cubicBezTo>
                <a:cubicBezTo>
                  <a:pt x="13705" y="21320"/>
                  <a:pt x="12304" y="21599"/>
                  <a:pt x="10807" y="21599"/>
                </a:cubicBezTo>
                <a:cubicBezTo>
                  <a:pt x="9309" y="21599"/>
                  <a:pt x="7905" y="21320"/>
                  <a:pt x="6594" y="20755"/>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80"/>
                  <a:pt x="2181" y="4133"/>
                  <a:pt x="3158" y="3156"/>
                </a:cubicBezTo>
                <a:cubicBezTo>
                  <a:pt x="4136" y="2176"/>
                  <a:pt x="5280" y="1408"/>
                  <a:pt x="6594" y="844"/>
                </a:cubicBezTo>
                <a:cubicBezTo>
                  <a:pt x="7905" y="282"/>
                  <a:pt x="9309" y="0"/>
                  <a:pt x="10807" y="0"/>
                </a:cubicBezTo>
                <a:moveTo>
                  <a:pt x="12524" y="3961"/>
                </a:moveTo>
                <a:cubicBezTo>
                  <a:pt x="12524" y="3871"/>
                  <a:pt x="12488" y="3772"/>
                  <a:pt x="12417" y="3664"/>
                </a:cubicBezTo>
                <a:cubicBezTo>
                  <a:pt x="12344" y="3594"/>
                  <a:pt x="12239" y="3554"/>
                  <a:pt x="12103" y="3543"/>
                </a:cubicBezTo>
                <a:lnTo>
                  <a:pt x="9496" y="3543"/>
                </a:lnTo>
                <a:cubicBezTo>
                  <a:pt x="9368" y="3543"/>
                  <a:pt x="9270" y="3583"/>
                  <a:pt x="9196" y="3664"/>
                </a:cubicBezTo>
                <a:cubicBezTo>
                  <a:pt x="9125" y="3775"/>
                  <a:pt x="9089" y="3873"/>
                  <a:pt x="9089" y="3961"/>
                </a:cubicBezTo>
                <a:lnTo>
                  <a:pt x="9278" y="13948"/>
                </a:lnTo>
                <a:cubicBezTo>
                  <a:pt x="9315" y="14210"/>
                  <a:pt x="9453" y="14340"/>
                  <a:pt x="9696" y="14340"/>
                </a:cubicBezTo>
                <a:lnTo>
                  <a:pt x="11889" y="14340"/>
                </a:lnTo>
                <a:cubicBezTo>
                  <a:pt x="11996" y="14340"/>
                  <a:pt x="12092" y="14304"/>
                  <a:pt x="12171" y="14233"/>
                </a:cubicBezTo>
                <a:cubicBezTo>
                  <a:pt x="12253" y="14162"/>
                  <a:pt x="12296" y="14066"/>
                  <a:pt x="12296" y="13948"/>
                </a:cubicBezTo>
                <a:lnTo>
                  <a:pt x="12524" y="3961"/>
                </a:lnTo>
                <a:close/>
                <a:moveTo>
                  <a:pt x="12442" y="15639"/>
                </a:moveTo>
                <a:cubicBezTo>
                  <a:pt x="12442" y="15532"/>
                  <a:pt x="12400" y="15436"/>
                  <a:pt x="12315" y="15354"/>
                </a:cubicBezTo>
                <a:cubicBezTo>
                  <a:pt x="12228" y="15275"/>
                  <a:pt x="12132" y="15232"/>
                  <a:pt x="12024" y="15232"/>
                </a:cubicBezTo>
                <a:lnTo>
                  <a:pt x="9589" y="15232"/>
                </a:lnTo>
                <a:cubicBezTo>
                  <a:pt x="9481" y="15232"/>
                  <a:pt x="9388" y="15275"/>
                  <a:pt x="9312" y="15354"/>
                </a:cubicBezTo>
                <a:cubicBezTo>
                  <a:pt x="9236" y="15436"/>
                  <a:pt x="9196" y="15532"/>
                  <a:pt x="9196" y="15639"/>
                </a:cubicBezTo>
                <a:lnTo>
                  <a:pt x="9196" y="17991"/>
                </a:lnTo>
                <a:cubicBezTo>
                  <a:pt x="9196" y="18098"/>
                  <a:pt x="9233" y="18194"/>
                  <a:pt x="9306" y="18282"/>
                </a:cubicBezTo>
                <a:cubicBezTo>
                  <a:pt x="9377" y="18367"/>
                  <a:pt x="9473" y="18409"/>
                  <a:pt x="9589" y="18409"/>
                </a:cubicBezTo>
                <a:lnTo>
                  <a:pt x="12024" y="18409"/>
                </a:lnTo>
                <a:cubicBezTo>
                  <a:pt x="12132" y="18409"/>
                  <a:pt x="12228" y="18369"/>
                  <a:pt x="12315" y="18288"/>
                </a:cubicBezTo>
                <a:cubicBezTo>
                  <a:pt x="12400" y="18206"/>
                  <a:pt x="12442" y="18107"/>
                  <a:pt x="12442" y="17991"/>
                </a:cubicBezTo>
                <a:lnTo>
                  <a:pt x="12442" y="15639"/>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0" name="AutoShape 22">
            <a:extLst>
              <a:ext uri="{FF2B5EF4-FFF2-40B4-BE49-F238E27FC236}">
                <a16:creationId xmlns:a16="http://schemas.microsoft.com/office/drawing/2014/main" id="{FC9D919C-7FF2-4D84-8CF3-07884A0658C8}"/>
              </a:ext>
            </a:extLst>
          </p:cNvPr>
          <p:cNvSpPr>
            <a:spLocks/>
          </p:cNvSpPr>
          <p:nvPr userDrawn="1"/>
        </p:nvSpPr>
        <p:spPr bwMode="auto">
          <a:xfrm>
            <a:off x="3900488" y="2819400"/>
            <a:ext cx="300037"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47" y="12500"/>
                </a:moveTo>
                <a:cubicBezTo>
                  <a:pt x="17868" y="12791"/>
                  <a:pt x="18218" y="13020"/>
                  <a:pt x="18600" y="13190"/>
                </a:cubicBezTo>
                <a:cubicBezTo>
                  <a:pt x="18985" y="13358"/>
                  <a:pt x="19386" y="13455"/>
                  <a:pt x="19810" y="13469"/>
                </a:cubicBezTo>
                <a:lnTo>
                  <a:pt x="19810" y="17282"/>
                </a:lnTo>
                <a:cubicBezTo>
                  <a:pt x="19810" y="17869"/>
                  <a:pt x="19712" y="18427"/>
                  <a:pt x="19516" y="18950"/>
                </a:cubicBezTo>
                <a:cubicBezTo>
                  <a:pt x="19320" y="19467"/>
                  <a:pt x="19058" y="19925"/>
                  <a:pt x="18730" y="20319"/>
                </a:cubicBezTo>
                <a:cubicBezTo>
                  <a:pt x="18402" y="20712"/>
                  <a:pt x="18022" y="21024"/>
                  <a:pt x="17594" y="21256"/>
                </a:cubicBezTo>
                <a:cubicBezTo>
                  <a:pt x="17163" y="21485"/>
                  <a:pt x="16698" y="21599"/>
                  <a:pt x="16198" y="21599"/>
                </a:cubicBezTo>
                <a:lnTo>
                  <a:pt x="3596" y="21599"/>
                </a:lnTo>
                <a:cubicBezTo>
                  <a:pt x="3107" y="21599"/>
                  <a:pt x="2639" y="21485"/>
                  <a:pt x="2198" y="21256"/>
                </a:cubicBezTo>
                <a:cubicBezTo>
                  <a:pt x="1757" y="21024"/>
                  <a:pt x="1376" y="20710"/>
                  <a:pt x="1055" y="20319"/>
                </a:cubicBezTo>
                <a:cubicBezTo>
                  <a:pt x="734" y="19925"/>
                  <a:pt x="479" y="19467"/>
                  <a:pt x="286" y="18950"/>
                </a:cubicBezTo>
                <a:cubicBezTo>
                  <a:pt x="95" y="18427"/>
                  <a:pt x="0" y="17869"/>
                  <a:pt x="0" y="17282"/>
                </a:cubicBezTo>
                <a:lnTo>
                  <a:pt x="0" y="4317"/>
                </a:lnTo>
                <a:cubicBezTo>
                  <a:pt x="0" y="3727"/>
                  <a:pt x="95" y="3169"/>
                  <a:pt x="286" y="2637"/>
                </a:cubicBezTo>
                <a:cubicBezTo>
                  <a:pt x="479" y="2105"/>
                  <a:pt x="734" y="1650"/>
                  <a:pt x="1055" y="1265"/>
                </a:cubicBezTo>
                <a:cubicBezTo>
                  <a:pt x="1376" y="881"/>
                  <a:pt x="1757" y="575"/>
                  <a:pt x="2198" y="346"/>
                </a:cubicBezTo>
                <a:cubicBezTo>
                  <a:pt x="2639" y="114"/>
                  <a:pt x="3107" y="0"/>
                  <a:pt x="3596" y="0"/>
                </a:cubicBezTo>
                <a:lnTo>
                  <a:pt x="10420" y="0"/>
                </a:lnTo>
                <a:cubicBezTo>
                  <a:pt x="10403" y="132"/>
                  <a:pt x="10388" y="261"/>
                  <a:pt x="10373" y="387"/>
                </a:cubicBezTo>
                <a:cubicBezTo>
                  <a:pt x="10356" y="514"/>
                  <a:pt x="10349" y="652"/>
                  <a:pt x="10349" y="801"/>
                </a:cubicBezTo>
                <a:lnTo>
                  <a:pt x="10349" y="2041"/>
                </a:lnTo>
                <a:cubicBezTo>
                  <a:pt x="10349" y="2255"/>
                  <a:pt x="10373" y="2478"/>
                  <a:pt x="10420" y="2713"/>
                </a:cubicBezTo>
                <a:lnTo>
                  <a:pt x="3596" y="2713"/>
                </a:lnTo>
                <a:cubicBezTo>
                  <a:pt x="3231" y="2713"/>
                  <a:pt x="2916" y="2872"/>
                  <a:pt x="2654" y="3183"/>
                </a:cubicBezTo>
                <a:cubicBezTo>
                  <a:pt x="2392" y="3501"/>
                  <a:pt x="2262" y="3877"/>
                  <a:pt x="2262" y="4317"/>
                </a:cubicBezTo>
                <a:lnTo>
                  <a:pt x="2262" y="17282"/>
                </a:lnTo>
                <a:cubicBezTo>
                  <a:pt x="2262" y="17722"/>
                  <a:pt x="2392" y="18101"/>
                  <a:pt x="2654" y="18413"/>
                </a:cubicBezTo>
                <a:cubicBezTo>
                  <a:pt x="2916" y="18727"/>
                  <a:pt x="3231" y="18886"/>
                  <a:pt x="3596" y="18886"/>
                </a:cubicBezTo>
                <a:lnTo>
                  <a:pt x="16198" y="18886"/>
                </a:lnTo>
                <a:cubicBezTo>
                  <a:pt x="16566" y="18886"/>
                  <a:pt x="16881" y="18727"/>
                  <a:pt x="17148" y="18413"/>
                </a:cubicBezTo>
                <a:cubicBezTo>
                  <a:pt x="17413" y="18101"/>
                  <a:pt x="17547" y="17722"/>
                  <a:pt x="17547" y="17282"/>
                </a:cubicBezTo>
                <a:lnTo>
                  <a:pt x="17547" y="12500"/>
                </a:lnTo>
                <a:close/>
                <a:moveTo>
                  <a:pt x="21599" y="2011"/>
                </a:moveTo>
                <a:lnTo>
                  <a:pt x="21599" y="8902"/>
                </a:lnTo>
                <a:cubicBezTo>
                  <a:pt x="21599" y="9137"/>
                  <a:pt x="21531" y="9331"/>
                  <a:pt x="21394" y="9492"/>
                </a:cubicBezTo>
                <a:cubicBezTo>
                  <a:pt x="21257" y="9651"/>
                  <a:pt x="21102" y="9722"/>
                  <a:pt x="20931" y="9701"/>
                </a:cubicBezTo>
                <a:lnTo>
                  <a:pt x="19922" y="9701"/>
                </a:lnTo>
                <a:cubicBezTo>
                  <a:pt x="19726" y="9701"/>
                  <a:pt x="19565" y="9625"/>
                  <a:pt x="19438" y="9472"/>
                </a:cubicBezTo>
                <a:cubicBezTo>
                  <a:pt x="19308" y="9316"/>
                  <a:pt x="19244" y="9125"/>
                  <a:pt x="19244" y="8902"/>
                </a:cubicBezTo>
                <a:lnTo>
                  <a:pt x="19244" y="5134"/>
                </a:lnTo>
                <a:lnTo>
                  <a:pt x="10195" y="15960"/>
                </a:lnTo>
                <a:cubicBezTo>
                  <a:pt x="10070" y="16110"/>
                  <a:pt x="9911" y="16183"/>
                  <a:pt x="9720" y="16183"/>
                </a:cubicBezTo>
                <a:cubicBezTo>
                  <a:pt x="9529" y="16183"/>
                  <a:pt x="9365" y="16113"/>
                  <a:pt x="9233" y="15960"/>
                </a:cubicBezTo>
                <a:lnTo>
                  <a:pt x="8307" y="14835"/>
                </a:lnTo>
                <a:cubicBezTo>
                  <a:pt x="8182" y="14682"/>
                  <a:pt x="8118" y="14492"/>
                  <a:pt x="8114" y="14259"/>
                </a:cubicBezTo>
                <a:cubicBezTo>
                  <a:pt x="8111" y="14025"/>
                  <a:pt x="8175" y="13831"/>
                  <a:pt x="8307" y="13684"/>
                </a:cubicBezTo>
                <a:lnTo>
                  <a:pt x="17332" y="2825"/>
                </a:lnTo>
                <a:lnTo>
                  <a:pt x="14181" y="2825"/>
                </a:lnTo>
                <a:cubicBezTo>
                  <a:pt x="13985" y="2825"/>
                  <a:pt x="13823" y="2749"/>
                  <a:pt x="13698" y="2593"/>
                </a:cubicBezTo>
                <a:cubicBezTo>
                  <a:pt x="13574" y="2440"/>
                  <a:pt x="13512" y="2246"/>
                  <a:pt x="13512" y="2011"/>
                </a:cubicBezTo>
                <a:lnTo>
                  <a:pt x="13512" y="801"/>
                </a:lnTo>
                <a:cubicBezTo>
                  <a:pt x="13495" y="587"/>
                  <a:pt x="13556" y="399"/>
                  <a:pt x="13694" y="237"/>
                </a:cubicBezTo>
                <a:cubicBezTo>
                  <a:pt x="13831" y="82"/>
                  <a:pt x="13992" y="0"/>
                  <a:pt x="14181" y="0"/>
                </a:cubicBezTo>
                <a:lnTo>
                  <a:pt x="20931" y="0"/>
                </a:lnTo>
                <a:cubicBezTo>
                  <a:pt x="21110" y="0"/>
                  <a:pt x="21267" y="82"/>
                  <a:pt x="21399" y="246"/>
                </a:cubicBezTo>
                <a:cubicBezTo>
                  <a:pt x="21533" y="411"/>
                  <a:pt x="21599" y="599"/>
                  <a:pt x="21599" y="801"/>
                </a:cubicBezTo>
                <a:lnTo>
                  <a:pt x="21599" y="2011"/>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1" name="AutoShape 23">
            <a:extLst>
              <a:ext uri="{FF2B5EF4-FFF2-40B4-BE49-F238E27FC236}">
                <a16:creationId xmlns:a16="http://schemas.microsoft.com/office/drawing/2014/main" id="{E23F7C6E-8C5A-4AD6-B536-3BBD9C94133D}"/>
              </a:ext>
            </a:extLst>
          </p:cNvPr>
          <p:cNvSpPr>
            <a:spLocks/>
          </p:cNvSpPr>
          <p:nvPr userDrawn="1"/>
        </p:nvSpPr>
        <p:spPr bwMode="auto">
          <a:xfrm>
            <a:off x="4502150" y="2819400"/>
            <a:ext cx="300038" cy="266700"/>
          </a:xfrm>
          <a:custGeom>
            <a:avLst/>
            <a:gdLst>
              <a:gd name="T0" fmla="*/ 10799 w 21598"/>
              <a:gd name="T1" fmla="+- 0 10810 20"/>
              <a:gd name="T2" fmla="*/ 10810 h 21580"/>
              <a:gd name="T3" fmla="*/ 10799 w 21598"/>
              <a:gd name="T4" fmla="+- 0 10810 20"/>
              <a:gd name="T5" fmla="*/ 10810 h 21580"/>
              <a:gd name="T6" fmla="*/ 10799 w 21598"/>
              <a:gd name="T7" fmla="+- 0 10810 20"/>
              <a:gd name="T8" fmla="*/ 10810 h 21580"/>
              <a:gd name="T9" fmla="*/ 10799 w 21598"/>
              <a:gd name="T10" fmla="+- 0 10810 20"/>
              <a:gd name="T11" fmla="*/ 10810 h 21580"/>
            </a:gdLst>
            <a:ahLst/>
            <a:cxnLst>
              <a:cxn ang="0">
                <a:pos x="T0" y="T2"/>
              </a:cxn>
              <a:cxn ang="0">
                <a:pos x="T3" y="T5"/>
              </a:cxn>
              <a:cxn ang="0">
                <a:pos x="T6" y="T8"/>
              </a:cxn>
              <a:cxn ang="0">
                <a:pos x="T9" y="T11"/>
              </a:cxn>
            </a:cxnLst>
            <a:rect l="0" t="0" r="r" b="b"/>
            <a:pathLst>
              <a:path w="21598" h="21580">
                <a:moveTo>
                  <a:pt x="7580" y="21301"/>
                </a:moveTo>
                <a:cubicBezTo>
                  <a:pt x="7531" y="21433"/>
                  <a:pt x="7446" y="21518"/>
                  <a:pt x="7321" y="21556"/>
                </a:cubicBezTo>
                <a:cubicBezTo>
                  <a:pt x="7289" y="21571"/>
                  <a:pt x="7248" y="21580"/>
                  <a:pt x="7191" y="21580"/>
                </a:cubicBezTo>
                <a:cubicBezTo>
                  <a:pt x="7145" y="21580"/>
                  <a:pt x="7074" y="21565"/>
                  <a:pt x="6981" y="21527"/>
                </a:cubicBezTo>
                <a:lnTo>
                  <a:pt x="5400" y="20459"/>
                </a:lnTo>
                <a:cubicBezTo>
                  <a:pt x="5290" y="20382"/>
                  <a:pt x="5219" y="20274"/>
                  <a:pt x="5185" y="20127"/>
                </a:cubicBezTo>
                <a:cubicBezTo>
                  <a:pt x="5148" y="19983"/>
                  <a:pt x="5163" y="19846"/>
                  <a:pt x="5224" y="19713"/>
                </a:cubicBezTo>
                <a:lnTo>
                  <a:pt x="5997" y="18100"/>
                </a:lnTo>
                <a:cubicBezTo>
                  <a:pt x="4867" y="17463"/>
                  <a:pt x="3814" y="16627"/>
                  <a:pt x="2845" y="15591"/>
                </a:cubicBezTo>
                <a:cubicBezTo>
                  <a:pt x="1876" y="14558"/>
                  <a:pt x="1027" y="13344"/>
                  <a:pt x="293" y="11944"/>
                </a:cubicBezTo>
                <a:cubicBezTo>
                  <a:pt x="97" y="11601"/>
                  <a:pt x="0" y="11220"/>
                  <a:pt x="0" y="10812"/>
                </a:cubicBezTo>
                <a:cubicBezTo>
                  <a:pt x="0" y="10398"/>
                  <a:pt x="97" y="10008"/>
                  <a:pt x="293" y="9644"/>
                </a:cubicBezTo>
                <a:cubicBezTo>
                  <a:pt x="902" y="8473"/>
                  <a:pt x="1597" y="7420"/>
                  <a:pt x="2378" y="6490"/>
                </a:cubicBezTo>
                <a:cubicBezTo>
                  <a:pt x="3159" y="5557"/>
                  <a:pt x="4003" y="4771"/>
                  <a:pt x="4908" y="4128"/>
                </a:cubicBezTo>
                <a:cubicBezTo>
                  <a:pt x="5814" y="3489"/>
                  <a:pt x="6761" y="3001"/>
                  <a:pt x="7749" y="2670"/>
                </a:cubicBezTo>
                <a:cubicBezTo>
                  <a:pt x="8738" y="2338"/>
                  <a:pt x="9753" y="2171"/>
                  <a:pt x="10801" y="2171"/>
                </a:cubicBezTo>
                <a:cubicBezTo>
                  <a:pt x="11214" y="2171"/>
                  <a:pt x="11625" y="2203"/>
                  <a:pt x="12032" y="2268"/>
                </a:cubicBezTo>
                <a:cubicBezTo>
                  <a:pt x="12435" y="2335"/>
                  <a:pt x="12839" y="2415"/>
                  <a:pt x="13238" y="2506"/>
                </a:cubicBezTo>
                <a:lnTo>
                  <a:pt x="14280" y="290"/>
                </a:lnTo>
                <a:cubicBezTo>
                  <a:pt x="14342" y="158"/>
                  <a:pt x="14437" y="73"/>
                  <a:pt x="14562" y="38"/>
                </a:cubicBezTo>
                <a:cubicBezTo>
                  <a:pt x="14655" y="-20"/>
                  <a:pt x="14767" y="-12"/>
                  <a:pt x="14902" y="62"/>
                </a:cubicBezTo>
                <a:lnTo>
                  <a:pt x="16458" y="1133"/>
                </a:lnTo>
                <a:cubicBezTo>
                  <a:pt x="16568" y="1206"/>
                  <a:pt x="16644" y="1314"/>
                  <a:pt x="16688" y="1461"/>
                </a:cubicBezTo>
                <a:cubicBezTo>
                  <a:pt x="16730" y="1608"/>
                  <a:pt x="16715" y="1746"/>
                  <a:pt x="16647" y="1878"/>
                </a:cubicBezTo>
                <a:lnTo>
                  <a:pt x="7580" y="21301"/>
                </a:lnTo>
                <a:close/>
                <a:moveTo>
                  <a:pt x="7531" y="14770"/>
                </a:moveTo>
                <a:cubicBezTo>
                  <a:pt x="6861" y="14180"/>
                  <a:pt x="6323" y="13432"/>
                  <a:pt x="5916" y="12528"/>
                </a:cubicBezTo>
                <a:cubicBezTo>
                  <a:pt x="5510" y="11627"/>
                  <a:pt x="5307" y="10627"/>
                  <a:pt x="5307" y="9530"/>
                </a:cubicBezTo>
                <a:cubicBezTo>
                  <a:pt x="5307" y="8799"/>
                  <a:pt x="5405" y="8107"/>
                  <a:pt x="5606" y="7444"/>
                </a:cubicBezTo>
                <a:cubicBezTo>
                  <a:pt x="5804" y="6783"/>
                  <a:pt x="6071" y="6173"/>
                  <a:pt x="6408" y="5613"/>
                </a:cubicBezTo>
                <a:cubicBezTo>
                  <a:pt x="5493" y="6182"/>
                  <a:pt x="4644" y="6901"/>
                  <a:pt x="3861" y="7766"/>
                </a:cubicBezTo>
                <a:cubicBezTo>
                  <a:pt x="3075" y="8632"/>
                  <a:pt x="2390" y="9644"/>
                  <a:pt x="1803" y="10797"/>
                </a:cubicBezTo>
                <a:cubicBezTo>
                  <a:pt x="2444" y="12024"/>
                  <a:pt x="3193" y="13097"/>
                  <a:pt x="4047" y="14019"/>
                </a:cubicBezTo>
                <a:cubicBezTo>
                  <a:pt x="4903" y="14943"/>
                  <a:pt x="5843" y="15679"/>
                  <a:pt x="6866" y="16231"/>
                </a:cubicBezTo>
                <a:lnTo>
                  <a:pt x="7531" y="14770"/>
                </a:lnTo>
                <a:close/>
                <a:moveTo>
                  <a:pt x="7191" y="9530"/>
                </a:moveTo>
                <a:cubicBezTo>
                  <a:pt x="7191" y="9747"/>
                  <a:pt x="7257" y="9935"/>
                  <a:pt x="7385" y="10093"/>
                </a:cubicBezTo>
                <a:cubicBezTo>
                  <a:pt x="7514" y="10251"/>
                  <a:pt x="7678" y="10331"/>
                  <a:pt x="7872" y="10331"/>
                </a:cubicBezTo>
                <a:cubicBezTo>
                  <a:pt x="8067" y="10331"/>
                  <a:pt x="8226" y="10248"/>
                  <a:pt x="8351" y="10084"/>
                </a:cubicBezTo>
                <a:cubicBezTo>
                  <a:pt x="8478" y="9923"/>
                  <a:pt x="8540" y="9735"/>
                  <a:pt x="8540" y="9530"/>
                </a:cubicBezTo>
                <a:cubicBezTo>
                  <a:pt x="8540" y="8799"/>
                  <a:pt x="8750" y="8186"/>
                  <a:pt x="9166" y="7690"/>
                </a:cubicBezTo>
                <a:cubicBezTo>
                  <a:pt x="9585" y="7194"/>
                  <a:pt x="10094" y="6945"/>
                  <a:pt x="10695" y="6945"/>
                </a:cubicBezTo>
                <a:cubicBezTo>
                  <a:pt x="10891" y="6945"/>
                  <a:pt x="11053" y="6866"/>
                  <a:pt x="11182" y="6701"/>
                </a:cubicBezTo>
                <a:cubicBezTo>
                  <a:pt x="11310" y="6534"/>
                  <a:pt x="11376" y="6346"/>
                  <a:pt x="11376" y="6132"/>
                </a:cubicBezTo>
                <a:cubicBezTo>
                  <a:pt x="11376" y="5897"/>
                  <a:pt x="11310" y="5704"/>
                  <a:pt x="11182" y="5557"/>
                </a:cubicBezTo>
                <a:cubicBezTo>
                  <a:pt x="11053" y="5407"/>
                  <a:pt x="10891" y="5331"/>
                  <a:pt x="10695" y="5331"/>
                </a:cubicBezTo>
                <a:cubicBezTo>
                  <a:pt x="10218" y="5331"/>
                  <a:pt x="9763" y="5440"/>
                  <a:pt x="9330" y="5663"/>
                </a:cubicBezTo>
                <a:cubicBezTo>
                  <a:pt x="8897" y="5883"/>
                  <a:pt x="8525" y="6179"/>
                  <a:pt x="8217" y="6552"/>
                </a:cubicBezTo>
                <a:cubicBezTo>
                  <a:pt x="7908" y="6927"/>
                  <a:pt x="7661" y="7376"/>
                  <a:pt x="7475" y="7892"/>
                </a:cubicBezTo>
                <a:cubicBezTo>
                  <a:pt x="7287" y="8415"/>
                  <a:pt x="7191" y="8960"/>
                  <a:pt x="7191" y="9530"/>
                </a:cubicBezTo>
                <a:moveTo>
                  <a:pt x="21333" y="9644"/>
                </a:moveTo>
                <a:cubicBezTo>
                  <a:pt x="21511" y="10008"/>
                  <a:pt x="21600" y="10398"/>
                  <a:pt x="21597" y="10812"/>
                </a:cubicBezTo>
                <a:cubicBezTo>
                  <a:pt x="21592" y="11220"/>
                  <a:pt x="21504" y="11601"/>
                  <a:pt x="21333" y="11944"/>
                </a:cubicBezTo>
                <a:cubicBezTo>
                  <a:pt x="20082" y="14327"/>
                  <a:pt x="18550" y="16163"/>
                  <a:pt x="16735" y="17451"/>
                </a:cubicBezTo>
                <a:cubicBezTo>
                  <a:pt x="14919" y="18745"/>
                  <a:pt x="12964" y="19400"/>
                  <a:pt x="10872" y="19417"/>
                </a:cubicBezTo>
                <a:lnTo>
                  <a:pt x="11902" y="17184"/>
                </a:lnTo>
                <a:cubicBezTo>
                  <a:pt x="13534" y="16950"/>
                  <a:pt x="15024" y="16272"/>
                  <a:pt x="16378" y="15148"/>
                </a:cubicBezTo>
                <a:cubicBezTo>
                  <a:pt x="17728" y="14024"/>
                  <a:pt x="18869" y="12575"/>
                  <a:pt x="19798" y="10797"/>
                </a:cubicBezTo>
                <a:cubicBezTo>
                  <a:pt x="18947" y="9204"/>
                  <a:pt x="17919" y="7878"/>
                  <a:pt x="16715" y="6819"/>
                </a:cubicBezTo>
                <a:lnTo>
                  <a:pt x="17606" y="4897"/>
                </a:lnTo>
                <a:cubicBezTo>
                  <a:pt x="18325" y="5513"/>
                  <a:pt x="18998" y="6214"/>
                  <a:pt x="19622" y="7003"/>
                </a:cubicBezTo>
                <a:cubicBezTo>
                  <a:pt x="20246" y="7790"/>
                  <a:pt x="20816" y="8670"/>
                  <a:pt x="21333" y="9644"/>
                </a:cubicBezTo>
                <a:moveTo>
                  <a:pt x="16096" y="9530"/>
                </a:moveTo>
                <a:cubicBezTo>
                  <a:pt x="16096" y="10222"/>
                  <a:pt x="16010" y="10882"/>
                  <a:pt x="15844" y="11504"/>
                </a:cubicBezTo>
                <a:cubicBezTo>
                  <a:pt x="15675" y="12129"/>
                  <a:pt x="15440" y="12695"/>
                  <a:pt x="15134" y="13212"/>
                </a:cubicBezTo>
                <a:cubicBezTo>
                  <a:pt x="14831" y="13728"/>
                  <a:pt x="14466" y="14186"/>
                  <a:pt x="14045" y="14588"/>
                </a:cubicBezTo>
                <a:cubicBezTo>
                  <a:pt x="13625" y="14990"/>
                  <a:pt x="13162" y="15310"/>
                  <a:pt x="12663" y="15544"/>
                </a:cubicBezTo>
                <a:lnTo>
                  <a:pt x="16001" y="8377"/>
                </a:lnTo>
                <a:cubicBezTo>
                  <a:pt x="16032" y="8567"/>
                  <a:pt x="16057" y="8749"/>
                  <a:pt x="16072" y="8934"/>
                </a:cubicBezTo>
                <a:cubicBezTo>
                  <a:pt x="16089" y="9116"/>
                  <a:pt x="16096" y="9315"/>
                  <a:pt x="16096" y="9530"/>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2" name="AutoShape 24">
            <a:extLst>
              <a:ext uri="{FF2B5EF4-FFF2-40B4-BE49-F238E27FC236}">
                <a16:creationId xmlns:a16="http://schemas.microsoft.com/office/drawing/2014/main" id="{43A678AF-17A1-45B7-B710-33DD6810714B}"/>
              </a:ext>
            </a:extLst>
          </p:cNvPr>
          <p:cNvSpPr>
            <a:spLocks/>
          </p:cNvSpPr>
          <p:nvPr userDrawn="1"/>
        </p:nvSpPr>
        <p:spPr bwMode="auto">
          <a:xfrm>
            <a:off x="5073650" y="2819400"/>
            <a:ext cx="363538" cy="265113"/>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3" name="AutoShape 25">
            <a:extLst>
              <a:ext uri="{FF2B5EF4-FFF2-40B4-BE49-F238E27FC236}">
                <a16:creationId xmlns:a16="http://schemas.microsoft.com/office/drawing/2014/main" id="{8B3FF82B-9785-42A2-9275-9375E67B38E1}"/>
              </a:ext>
            </a:extLst>
          </p:cNvPr>
          <p:cNvSpPr>
            <a:spLocks/>
          </p:cNvSpPr>
          <p:nvPr userDrawn="1"/>
        </p:nvSpPr>
        <p:spPr bwMode="auto">
          <a:xfrm>
            <a:off x="5707063" y="2841625"/>
            <a:ext cx="315912" cy="21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4" name="AutoShape 26">
            <a:extLst>
              <a:ext uri="{FF2B5EF4-FFF2-40B4-BE49-F238E27FC236}">
                <a16:creationId xmlns:a16="http://schemas.microsoft.com/office/drawing/2014/main" id="{0D583BBF-E92D-4C08-9E02-66C42139925A}"/>
              </a:ext>
            </a:extLst>
          </p:cNvPr>
          <p:cNvSpPr>
            <a:spLocks/>
          </p:cNvSpPr>
          <p:nvPr userDrawn="1"/>
        </p:nvSpPr>
        <p:spPr bwMode="auto">
          <a:xfrm>
            <a:off x="8462963" y="28257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3" y="161"/>
                  <a:pt x="21205" y="478"/>
                </a:cubicBezTo>
                <a:cubicBezTo>
                  <a:pt x="21467" y="798"/>
                  <a:pt x="21599" y="1177"/>
                  <a:pt x="21599" y="1618"/>
                </a:cubicBezTo>
                <a:lnTo>
                  <a:pt x="21599" y="19981"/>
                </a:lnTo>
                <a:cubicBezTo>
                  <a:pt x="21599"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5" name="AutoShape 27">
            <a:extLst>
              <a:ext uri="{FF2B5EF4-FFF2-40B4-BE49-F238E27FC236}">
                <a16:creationId xmlns:a16="http://schemas.microsoft.com/office/drawing/2014/main" id="{B3D37F78-A9FF-4C99-AB1F-49F397A24071}"/>
              </a:ext>
            </a:extLst>
          </p:cNvPr>
          <p:cNvSpPr>
            <a:spLocks/>
          </p:cNvSpPr>
          <p:nvPr userDrawn="1"/>
        </p:nvSpPr>
        <p:spPr bwMode="auto">
          <a:xfrm>
            <a:off x="8994775" y="2827338"/>
            <a:ext cx="24923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23" y="0"/>
                </a:moveTo>
                <a:cubicBezTo>
                  <a:pt x="20825" y="0"/>
                  <a:pt x="21081" y="103"/>
                  <a:pt x="21289" y="308"/>
                </a:cubicBezTo>
                <a:cubicBezTo>
                  <a:pt x="21493" y="518"/>
                  <a:pt x="21599" y="774"/>
                  <a:pt x="21599" y="1076"/>
                </a:cubicBezTo>
                <a:cubicBezTo>
                  <a:pt x="21599" y="1379"/>
                  <a:pt x="21493" y="1629"/>
                  <a:pt x="21280" y="1834"/>
                </a:cubicBezTo>
                <a:lnTo>
                  <a:pt x="13494" y="9622"/>
                </a:lnTo>
                <a:lnTo>
                  <a:pt x="13494" y="20523"/>
                </a:lnTo>
                <a:cubicBezTo>
                  <a:pt x="13494" y="20825"/>
                  <a:pt x="13388" y="21081"/>
                  <a:pt x="13184" y="21289"/>
                </a:cubicBezTo>
                <a:cubicBezTo>
                  <a:pt x="12976" y="21496"/>
                  <a:pt x="12723" y="21599"/>
                  <a:pt x="12418" y="21599"/>
                </a:cubicBezTo>
                <a:cubicBezTo>
                  <a:pt x="12115" y="21599"/>
                  <a:pt x="11862" y="21493"/>
                  <a:pt x="11660" y="21283"/>
                </a:cubicBezTo>
                <a:lnTo>
                  <a:pt x="8407" y="18044"/>
                </a:lnTo>
                <a:cubicBezTo>
                  <a:pt x="8197" y="17831"/>
                  <a:pt x="8096" y="17574"/>
                  <a:pt x="8105" y="17272"/>
                </a:cubicBezTo>
                <a:lnTo>
                  <a:pt x="8105" y="9622"/>
                </a:lnTo>
                <a:lnTo>
                  <a:pt x="316" y="1834"/>
                </a:lnTo>
                <a:cubicBezTo>
                  <a:pt x="106" y="1620"/>
                  <a:pt x="0" y="1370"/>
                  <a:pt x="0" y="1076"/>
                </a:cubicBezTo>
                <a:cubicBezTo>
                  <a:pt x="0" y="774"/>
                  <a:pt x="103" y="518"/>
                  <a:pt x="308" y="308"/>
                </a:cubicBezTo>
                <a:cubicBezTo>
                  <a:pt x="515" y="103"/>
                  <a:pt x="771" y="0"/>
                  <a:pt x="1073" y="0"/>
                </a:cubicBezTo>
                <a:lnTo>
                  <a:pt x="20523" y="0"/>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6" name="AutoShape 28">
            <a:extLst>
              <a:ext uri="{FF2B5EF4-FFF2-40B4-BE49-F238E27FC236}">
                <a16:creationId xmlns:a16="http://schemas.microsoft.com/office/drawing/2014/main" id="{767F80A6-B90E-47DF-A309-2A85EAB3379D}"/>
              </a:ext>
            </a:extLst>
          </p:cNvPr>
          <p:cNvSpPr>
            <a:spLocks/>
          </p:cNvSpPr>
          <p:nvPr userDrawn="1"/>
        </p:nvSpPr>
        <p:spPr bwMode="auto">
          <a:xfrm>
            <a:off x="960438" y="3238500"/>
            <a:ext cx="247650" cy="241300"/>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7" name="AutoShape 29">
            <a:extLst>
              <a:ext uri="{FF2B5EF4-FFF2-40B4-BE49-F238E27FC236}">
                <a16:creationId xmlns:a16="http://schemas.microsoft.com/office/drawing/2014/main" id="{D3ECF868-249D-470A-AA12-EB41E149CD74}"/>
              </a:ext>
            </a:extLst>
          </p:cNvPr>
          <p:cNvSpPr>
            <a:spLocks/>
          </p:cNvSpPr>
          <p:nvPr userDrawn="1"/>
        </p:nvSpPr>
        <p:spPr bwMode="auto">
          <a:xfrm>
            <a:off x="1538288" y="32448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8" name="AutoShape 30">
            <a:extLst>
              <a:ext uri="{FF2B5EF4-FFF2-40B4-BE49-F238E27FC236}">
                <a16:creationId xmlns:a16="http://schemas.microsoft.com/office/drawing/2014/main" id="{55A375B0-FE39-4A94-ADE0-EA1E241EF085}"/>
              </a:ext>
            </a:extLst>
          </p:cNvPr>
          <p:cNvSpPr>
            <a:spLocks/>
          </p:cNvSpPr>
          <p:nvPr userDrawn="1"/>
        </p:nvSpPr>
        <p:spPr bwMode="auto">
          <a:xfrm>
            <a:off x="2120900" y="3238500"/>
            <a:ext cx="30162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19"/>
                </a:moveTo>
                <a:cubicBezTo>
                  <a:pt x="20630" y="3219"/>
                  <a:pt x="20943" y="3384"/>
                  <a:pt x="21205" y="3713"/>
                </a:cubicBezTo>
                <a:cubicBezTo>
                  <a:pt x="21467" y="4039"/>
                  <a:pt x="21599" y="4424"/>
                  <a:pt x="21599" y="4867"/>
                </a:cubicBezTo>
                <a:lnTo>
                  <a:pt x="21599" y="19981"/>
                </a:lnTo>
                <a:cubicBezTo>
                  <a:pt x="21599" y="20422"/>
                  <a:pt x="21467" y="20800"/>
                  <a:pt x="21205" y="21124"/>
                </a:cubicBezTo>
                <a:cubicBezTo>
                  <a:pt x="20943" y="21441"/>
                  <a:pt x="20630" y="21599"/>
                  <a:pt x="20263" y="21599"/>
                </a:cubicBezTo>
                <a:lnTo>
                  <a:pt x="1346" y="21599"/>
                </a:lnTo>
                <a:cubicBezTo>
                  <a:pt x="981" y="21599"/>
                  <a:pt x="663" y="21441"/>
                  <a:pt x="399" y="21124"/>
                </a:cubicBezTo>
                <a:cubicBezTo>
                  <a:pt x="132" y="20801"/>
                  <a:pt x="0" y="20422"/>
                  <a:pt x="0" y="19981"/>
                </a:cubicBezTo>
                <a:lnTo>
                  <a:pt x="0" y="1615"/>
                </a:lnTo>
                <a:cubicBezTo>
                  <a:pt x="0" y="1177"/>
                  <a:pt x="132" y="796"/>
                  <a:pt x="399" y="475"/>
                </a:cubicBezTo>
                <a:cubicBezTo>
                  <a:pt x="663" y="158"/>
                  <a:pt x="981" y="0"/>
                  <a:pt x="1346" y="0"/>
                </a:cubicBezTo>
                <a:lnTo>
                  <a:pt x="9457" y="0"/>
                </a:lnTo>
                <a:cubicBezTo>
                  <a:pt x="9824" y="0"/>
                  <a:pt x="10140" y="158"/>
                  <a:pt x="10407" y="475"/>
                </a:cubicBezTo>
                <a:cubicBezTo>
                  <a:pt x="10673" y="796"/>
                  <a:pt x="10806" y="1177"/>
                  <a:pt x="10806" y="1615"/>
                </a:cubicBezTo>
                <a:cubicBezTo>
                  <a:pt x="10806" y="2056"/>
                  <a:pt x="10935" y="2435"/>
                  <a:pt x="11197" y="2749"/>
                </a:cubicBezTo>
                <a:cubicBezTo>
                  <a:pt x="11459" y="3060"/>
                  <a:pt x="11773" y="3219"/>
                  <a:pt x="12142" y="3219"/>
                </a:cubicBezTo>
                <a:lnTo>
                  <a:pt x="20263" y="3219"/>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9" name="AutoShape 31">
            <a:extLst>
              <a:ext uri="{FF2B5EF4-FFF2-40B4-BE49-F238E27FC236}">
                <a16:creationId xmlns:a16="http://schemas.microsoft.com/office/drawing/2014/main" id="{1666EBBE-04EC-4E14-9089-2792F9D14143}"/>
              </a:ext>
            </a:extLst>
          </p:cNvPr>
          <p:cNvSpPr>
            <a:spLocks/>
          </p:cNvSpPr>
          <p:nvPr userDrawn="1"/>
        </p:nvSpPr>
        <p:spPr bwMode="auto">
          <a:xfrm>
            <a:off x="2746375" y="3238500"/>
            <a:ext cx="2730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76" y="7975"/>
                </a:moveTo>
                <a:cubicBezTo>
                  <a:pt x="3988" y="7975"/>
                  <a:pt x="3706" y="8031"/>
                  <a:pt x="3434" y="8148"/>
                </a:cubicBezTo>
                <a:cubicBezTo>
                  <a:pt x="3160" y="8266"/>
                  <a:pt x="2903" y="8427"/>
                  <a:pt x="2666" y="8627"/>
                </a:cubicBezTo>
                <a:cubicBezTo>
                  <a:pt x="2428" y="8830"/>
                  <a:pt x="2220" y="9071"/>
                  <a:pt x="2044" y="9344"/>
                </a:cubicBezTo>
                <a:cubicBezTo>
                  <a:pt x="1867" y="9620"/>
                  <a:pt x="1730" y="9926"/>
                  <a:pt x="1628" y="10252"/>
                </a:cubicBezTo>
                <a:lnTo>
                  <a:pt x="0" y="16271"/>
                </a:lnTo>
                <a:lnTo>
                  <a:pt x="0" y="1618"/>
                </a:lnTo>
                <a:cubicBezTo>
                  <a:pt x="0" y="1177"/>
                  <a:pt x="132" y="796"/>
                  <a:pt x="399" y="478"/>
                </a:cubicBezTo>
                <a:cubicBezTo>
                  <a:pt x="663" y="161"/>
                  <a:pt x="981" y="0"/>
                  <a:pt x="1348" y="0"/>
                </a:cubicBezTo>
                <a:lnTo>
                  <a:pt x="9459" y="0"/>
                </a:lnTo>
                <a:cubicBezTo>
                  <a:pt x="9824" y="0"/>
                  <a:pt x="10140" y="161"/>
                  <a:pt x="10407" y="478"/>
                </a:cubicBezTo>
                <a:cubicBezTo>
                  <a:pt x="10673" y="796"/>
                  <a:pt x="10806" y="1177"/>
                  <a:pt x="10806" y="1618"/>
                </a:cubicBezTo>
                <a:cubicBezTo>
                  <a:pt x="10806" y="2059"/>
                  <a:pt x="10938" y="2438"/>
                  <a:pt x="11197" y="2749"/>
                </a:cubicBezTo>
                <a:cubicBezTo>
                  <a:pt x="11459" y="3063"/>
                  <a:pt x="11773" y="3222"/>
                  <a:pt x="12142" y="3222"/>
                </a:cubicBezTo>
                <a:lnTo>
                  <a:pt x="17332" y="3222"/>
                </a:lnTo>
                <a:cubicBezTo>
                  <a:pt x="17700" y="3222"/>
                  <a:pt x="18015" y="3384"/>
                  <a:pt x="18277" y="3713"/>
                </a:cubicBezTo>
                <a:cubicBezTo>
                  <a:pt x="18539" y="4042"/>
                  <a:pt x="18669" y="4426"/>
                  <a:pt x="18669" y="4867"/>
                </a:cubicBezTo>
                <a:lnTo>
                  <a:pt x="18669" y="7975"/>
                </a:lnTo>
                <a:lnTo>
                  <a:pt x="4276" y="7975"/>
                </a:lnTo>
                <a:close/>
                <a:moveTo>
                  <a:pt x="21599" y="10140"/>
                </a:moveTo>
                <a:lnTo>
                  <a:pt x="18552" y="20800"/>
                </a:lnTo>
                <a:cubicBezTo>
                  <a:pt x="18505" y="21015"/>
                  <a:pt x="18385" y="21203"/>
                  <a:pt x="18194" y="21362"/>
                </a:cubicBezTo>
                <a:cubicBezTo>
                  <a:pt x="18003" y="21520"/>
                  <a:pt x="17817" y="21599"/>
                  <a:pt x="17638" y="21599"/>
                </a:cubicBezTo>
                <a:lnTo>
                  <a:pt x="504" y="21599"/>
                </a:lnTo>
                <a:lnTo>
                  <a:pt x="3388" y="10913"/>
                </a:lnTo>
                <a:cubicBezTo>
                  <a:pt x="3434" y="10698"/>
                  <a:pt x="3552" y="10516"/>
                  <a:pt x="3745" y="10363"/>
                </a:cubicBezTo>
                <a:cubicBezTo>
                  <a:pt x="3936" y="10213"/>
                  <a:pt x="4120" y="10140"/>
                  <a:pt x="4301" y="10140"/>
                </a:cubicBezTo>
                <a:lnTo>
                  <a:pt x="21599" y="10140"/>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0" name="AutoShape 32">
            <a:extLst>
              <a:ext uri="{FF2B5EF4-FFF2-40B4-BE49-F238E27FC236}">
                <a16:creationId xmlns:a16="http://schemas.microsoft.com/office/drawing/2014/main" id="{A1A140DB-2136-4751-BEC7-76D90DD34154}"/>
              </a:ext>
            </a:extLst>
          </p:cNvPr>
          <p:cNvSpPr>
            <a:spLocks/>
          </p:cNvSpPr>
          <p:nvPr userDrawn="1"/>
        </p:nvSpPr>
        <p:spPr bwMode="auto">
          <a:xfrm>
            <a:off x="9545638" y="3246438"/>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1" y="7569"/>
                </a:moveTo>
                <a:cubicBezTo>
                  <a:pt x="21273" y="7569"/>
                  <a:pt x="21379" y="7618"/>
                  <a:pt x="21468" y="7727"/>
                </a:cubicBezTo>
                <a:cubicBezTo>
                  <a:pt x="21554" y="7834"/>
                  <a:pt x="21599" y="7958"/>
                  <a:pt x="21599" y="8105"/>
                </a:cubicBezTo>
                <a:lnTo>
                  <a:pt x="21599" y="13494"/>
                </a:lnTo>
                <a:cubicBezTo>
                  <a:pt x="21599" y="13641"/>
                  <a:pt x="21556" y="13768"/>
                  <a:pt x="21472" y="13872"/>
                </a:cubicBezTo>
                <a:cubicBezTo>
                  <a:pt x="21388" y="13978"/>
                  <a:pt x="21280" y="14033"/>
                  <a:pt x="21151" y="14033"/>
                </a:cubicBezTo>
                <a:lnTo>
                  <a:pt x="19807" y="14033"/>
                </a:lnTo>
                <a:lnTo>
                  <a:pt x="19807" y="19984"/>
                </a:lnTo>
                <a:cubicBezTo>
                  <a:pt x="19807" y="20419"/>
                  <a:pt x="19675" y="20796"/>
                  <a:pt x="19411" y="21116"/>
                </a:cubicBezTo>
                <a:cubicBezTo>
                  <a:pt x="19144" y="21438"/>
                  <a:pt x="18825" y="21599"/>
                  <a:pt x="18451" y="21599"/>
                </a:cubicBezTo>
                <a:lnTo>
                  <a:pt x="3146" y="21599"/>
                </a:lnTo>
                <a:cubicBezTo>
                  <a:pt x="2772" y="21599"/>
                  <a:pt x="2455" y="21438"/>
                  <a:pt x="2198" y="21116"/>
                </a:cubicBezTo>
                <a:cubicBezTo>
                  <a:pt x="1941" y="20796"/>
                  <a:pt x="1814" y="20419"/>
                  <a:pt x="1814" y="19984"/>
                </a:cubicBezTo>
                <a:lnTo>
                  <a:pt x="1814" y="14033"/>
                </a:lnTo>
                <a:lnTo>
                  <a:pt x="446" y="14033"/>
                </a:lnTo>
                <a:cubicBezTo>
                  <a:pt x="324" y="14033"/>
                  <a:pt x="218" y="13981"/>
                  <a:pt x="132" y="13880"/>
                </a:cubicBezTo>
                <a:cubicBezTo>
                  <a:pt x="43" y="13780"/>
                  <a:pt x="0" y="13650"/>
                  <a:pt x="0" y="13494"/>
                </a:cubicBezTo>
                <a:lnTo>
                  <a:pt x="0" y="8105"/>
                </a:lnTo>
                <a:cubicBezTo>
                  <a:pt x="0" y="7958"/>
                  <a:pt x="43" y="7834"/>
                  <a:pt x="132" y="7727"/>
                </a:cubicBezTo>
                <a:cubicBezTo>
                  <a:pt x="218" y="7618"/>
                  <a:pt x="324" y="7569"/>
                  <a:pt x="446" y="7569"/>
                </a:cubicBezTo>
                <a:lnTo>
                  <a:pt x="6638" y="7569"/>
                </a:lnTo>
                <a:cubicBezTo>
                  <a:pt x="6203" y="7569"/>
                  <a:pt x="5791" y="7468"/>
                  <a:pt x="5404" y="7270"/>
                </a:cubicBezTo>
                <a:cubicBezTo>
                  <a:pt x="5018" y="7074"/>
                  <a:pt x="4682" y="6803"/>
                  <a:pt x="4399" y="6466"/>
                </a:cubicBezTo>
                <a:cubicBezTo>
                  <a:pt x="4116" y="6126"/>
                  <a:pt x="3892" y="5723"/>
                  <a:pt x="3727" y="5266"/>
                </a:cubicBezTo>
                <a:cubicBezTo>
                  <a:pt x="3561" y="4808"/>
                  <a:pt x="3480" y="4316"/>
                  <a:pt x="3480" y="3789"/>
                </a:cubicBezTo>
                <a:cubicBezTo>
                  <a:pt x="3480" y="3267"/>
                  <a:pt x="3561" y="2775"/>
                  <a:pt x="3727" y="2312"/>
                </a:cubicBezTo>
                <a:cubicBezTo>
                  <a:pt x="3892" y="1845"/>
                  <a:pt x="4116" y="1445"/>
                  <a:pt x="4399" y="1102"/>
                </a:cubicBezTo>
                <a:cubicBezTo>
                  <a:pt x="4682" y="765"/>
                  <a:pt x="5016" y="495"/>
                  <a:pt x="5399" y="296"/>
                </a:cubicBezTo>
                <a:cubicBezTo>
                  <a:pt x="5781" y="100"/>
                  <a:pt x="6194" y="0"/>
                  <a:pt x="6638" y="0"/>
                </a:cubicBezTo>
                <a:cubicBezTo>
                  <a:pt x="7106" y="0"/>
                  <a:pt x="7550" y="112"/>
                  <a:pt x="7967" y="336"/>
                </a:cubicBezTo>
                <a:cubicBezTo>
                  <a:pt x="8385" y="561"/>
                  <a:pt x="8723" y="883"/>
                  <a:pt x="8985" y="1295"/>
                </a:cubicBezTo>
                <a:lnTo>
                  <a:pt x="10799" y="4094"/>
                </a:lnTo>
                <a:lnTo>
                  <a:pt x="12614" y="1295"/>
                </a:lnTo>
                <a:cubicBezTo>
                  <a:pt x="12883" y="883"/>
                  <a:pt x="13224" y="561"/>
                  <a:pt x="13636" y="336"/>
                </a:cubicBezTo>
                <a:cubicBezTo>
                  <a:pt x="14049" y="112"/>
                  <a:pt x="14493" y="0"/>
                  <a:pt x="14971" y="0"/>
                </a:cubicBezTo>
                <a:cubicBezTo>
                  <a:pt x="15405" y="0"/>
                  <a:pt x="15815" y="100"/>
                  <a:pt x="16199" y="296"/>
                </a:cubicBezTo>
                <a:cubicBezTo>
                  <a:pt x="16581" y="495"/>
                  <a:pt x="16915" y="765"/>
                  <a:pt x="17198" y="1102"/>
                </a:cubicBezTo>
                <a:cubicBezTo>
                  <a:pt x="17481" y="1445"/>
                  <a:pt x="17704" y="1845"/>
                  <a:pt x="17870" y="2303"/>
                </a:cubicBezTo>
                <a:cubicBezTo>
                  <a:pt x="18036" y="2761"/>
                  <a:pt x="18117" y="3259"/>
                  <a:pt x="18117" y="3789"/>
                </a:cubicBezTo>
                <a:cubicBezTo>
                  <a:pt x="18117" y="4315"/>
                  <a:pt x="18036" y="4808"/>
                  <a:pt x="17870" y="5266"/>
                </a:cubicBezTo>
                <a:cubicBezTo>
                  <a:pt x="17704" y="5723"/>
                  <a:pt x="17481" y="6126"/>
                  <a:pt x="17198" y="6466"/>
                </a:cubicBezTo>
                <a:cubicBezTo>
                  <a:pt x="16915" y="6803"/>
                  <a:pt x="16581" y="7074"/>
                  <a:pt x="16199" y="7269"/>
                </a:cubicBezTo>
                <a:cubicBezTo>
                  <a:pt x="15815" y="7468"/>
                  <a:pt x="15405" y="7569"/>
                  <a:pt x="14971" y="7569"/>
                </a:cubicBezTo>
                <a:lnTo>
                  <a:pt x="21151" y="7569"/>
                </a:lnTo>
                <a:close/>
                <a:moveTo>
                  <a:pt x="5294" y="3789"/>
                </a:moveTo>
                <a:cubicBezTo>
                  <a:pt x="5294" y="4243"/>
                  <a:pt x="5424" y="4621"/>
                  <a:pt x="5680" y="4929"/>
                </a:cubicBezTo>
                <a:cubicBezTo>
                  <a:pt x="5937" y="5234"/>
                  <a:pt x="6256" y="5389"/>
                  <a:pt x="6638" y="5389"/>
                </a:cubicBezTo>
                <a:lnTo>
                  <a:pt x="9362" y="5389"/>
                </a:lnTo>
                <a:lnTo>
                  <a:pt x="7629" y="2689"/>
                </a:lnTo>
                <a:cubicBezTo>
                  <a:pt x="7550" y="2597"/>
                  <a:pt x="7430" y="2484"/>
                  <a:pt x="7260" y="2349"/>
                </a:cubicBezTo>
                <a:cubicBezTo>
                  <a:pt x="7092" y="2217"/>
                  <a:pt x="6885" y="2150"/>
                  <a:pt x="6638" y="2150"/>
                </a:cubicBezTo>
                <a:cubicBezTo>
                  <a:pt x="6264" y="2150"/>
                  <a:pt x="5947" y="2312"/>
                  <a:pt x="5685" y="2634"/>
                </a:cubicBezTo>
                <a:cubicBezTo>
                  <a:pt x="5426" y="2954"/>
                  <a:pt x="5294" y="3342"/>
                  <a:pt x="5294" y="3789"/>
                </a:cubicBezTo>
                <a:moveTo>
                  <a:pt x="13063" y="7569"/>
                </a:moveTo>
                <a:lnTo>
                  <a:pt x="8534" y="7569"/>
                </a:lnTo>
                <a:lnTo>
                  <a:pt x="8534" y="18553"/>
                </a:lnTo>
                <a:cubicBezTo>
                  <a:pt x="8534" y="18856"/>
                  <a:pt x="8628" y="19118"/>
                  <a:pt x="8810" y="19334"/>
                </a:cubicBezTo>
                <a:cubicBezTo>
                  <a:pt x="8995" y="19547"/>
                  <a:pt x="9208" y="19656"/>
                  <a:pt x="9456" y="19656"/>
                </a:cubicBezTo>
                <a:lnTo>
                  <a:pt x="12144" y="19656"/>
                </a:lnTo>
                <a:cubicBezTo>
                  <a:pt x="12396" y="19656"/>
                  <a:pt x="12612" y="19547"/>
                  <a:pt x="12792" y="19334"/>
                </a:cubicBezTo>
                <a:cubicBezTo>
                  <a:pt x="12972" y="19118"/>
                  <a:pt x="13063" y="18856"/>
                  <a:pt x="13063" y="18553"/>
                </a:cubicBezTo>
                <a:lnTo>
                  <a:pt x="13063" y="7569"/>
                </a:lnTo>
                <a:close/>
                <a:moveTo>
                  <a:pt x="12235" y="5389"/>
                </a:moveTo>
                <a:lnTo>
                  <a:pt x="14971" y="5389"/>
                </a:lnTo>
                <a:cubicBezTo>
                  <a:pt x="15345" y="5389"/>
                  <a:pt x="15660" y="5234"/>
                  <a:pt x="15916" y="4929"/>
                </a:cubicBezTo>
                <a:cubicBezTo>
                  <a:pt x="16173" y="4621"/>
                  <a:pt x="16303" y="4243"/>
                  <a:pt x="16303" y="3789"/>
                </a:cubicBezTo>
                <a:cubicBezTo>
                  <a:pt x="16303" y="3339"/>
                  <a:pt x="16173" y="2954"/>
                  <a:pt x="15916" y="2634"/>
                </a:cubicBezTo>
                <a:cubicBezTo>
                  <a:pt x="15660" y="2312"/>
                  <a:pt x="15345" y="2150"/>
                  <a:pt x="14971" y="2150"/>
                </a:cubicBezTo>
                <a:cubicBezTo>
                  <a:pt x="14716" y="2150"/>
                  <a:pt x="14507" y="2217"/>
                  <a:pt x="14342" y="2349"/>
                </a:cubicBezTo>
                <a:cubicBezTo>
                  <a:pt x="14179" y="2484"/>
                  <a:pt x="14059" y="2597"/>
                  <a:pt x="13982" y="2689"/>
                </a:cubicBezTo>
                <a:lnTo>
                  <a:pt x="12235" y="5389"/>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1" name="AutoShape 33">
            <a:extLst>
              <a:ext uri="{FF2B5EF4-FFF2-40B4-BE49-F238E27FC236}">
                <a16:creationId xmlns:a16="http://schemas.microsoft.com/office/drawing/2014/main" id="{A227DA53-6A35-4B02-BF2C-3EA325F9F445}"/>
              </a:ext>
            </a:extLst>
          </p:cNvPr>
          <p:cNvSpPr>
            <a:spLocks/>
          </p:cNvSpPr>
          <p:nvPr userDrawn="1"/>
        </p:nvSpPr>
        <p:spPr bwMode="auto">
          <a:xfrm>
            <a:off x="10144125" y="3246438"/>
            <a:ext cx="247650" cy="242887"/>
          </a:xfrm>
          <a:custGeom>
            <a:avLst/>
            <a:gdLst>
              <a:gd name="T0" fmla="+- 0 10800 88"/>
              <a:gd name="T1" fmla="*/ T0 w 21424"/>
              <a:gd name="T2" fmla="*/ 10800 h 21600"/>
              <a:gd name="T3" fmla="+- 0 10800 88"/>
              <a:gd name="T4" fmla="*/ T3 w 21424"/>
              <a:gd name="T5" fmla="*/ 10800 h 21600"/>
              <a:gd name="T6" fmla="+- 0 10800 88"/>
              <a:gd name="T7" fmla="*/ T6 w 21424"/>
              <a:gd name="T8" fmla="*/ 10800 h 21600"/>
              <a:gd name="T9" fmla="+- 0 10800 88"/>
              <a:gd name="T10" fmla="*/ T9 w 21424"/>
              <a:gd name="T11" fmla="*/ 10800 h 21600"/>
            </a:gdLst>
            <a:ahLst/>
            <a:cxnLst>
              <a:cxn ang="0">
                <a:pos x="T1" y="T2"/>
              </a:cxn>
              <a:cxn ang="0">
                <a:pos x="T4" y="T5"/>
              </a:cxn>
              <a:cxn ang="0">
                <a:pos x="T7" y="T8"/>
              </a:cxn>
              <a:cxn ang="0">
                <a:pos x="T10" y="T11"/>
              </a:cxn>
            </a:cxnLst>
            <a:rect l="0" t="0" r="r" b="b"/>
            <a:pathLst>
              <a:path w="21424" h="21600">
                <a:moveTo>
                  <a:pt x="12593" y="10421"/>
                </a:moveTo>
                <a:lnTo>
                  <a:pt x="12593" y="19432"/>
                </a:lnTo>
                <a:lnTo>
                  <a:pt x="16047" y="19432"/>
                </a:lnTo>
                <a:cubicBezTo>
                  <a:pt x="16352" y="19432"/>
                  <a:pt x="16611" y="19538"/>
                  <a:pt x="16821" y="19749"/>
                </a:cubicBezTo>
                <a:cubicBezTo>
                  <a:pt x="17027" y="19961"/>
                  <a:pt x="17135" y="20210"/>
                  <a:pt x="17135" y="20504"/>
                </a:cubicBezTo>
                <a:cubicBezTo>
                  <a:pt x="17135" y="20809"/>
                  <a:pt x="17027" y="21071"/>
                  <a:pt x="16821" y="21282"/>
                </a:cubicBezTo>
                <a:cubicBezTo>
                  <a:pt x="16611" y="21494"/>
                  <a:pt x="16352" y="21599"/>
                  <a:pt x="16047" y="21599"/>
                </a:cubicBezTo>
                <a:lnTo>
                  <a:pt x="5350" y="21599"/>
                </a:lnTo>
                <a:cubicBezTo>
                  <a:pt x="5062" y="21599"/>
                  <a:pt x="4812" y="21494"/>
                  <a:pt x="4602" y="21282"/>
                </a:cubicBezTo>
                <a:cubicBezTo>
                  <a:pt x="4396" y="21071"/>
                  <a:pt x="4288" y="20809"/>
                  <a:pt x="4288" y="20504"/>
                </a:cubicBezTo>
                <a:cubicBezTo>
                  <a:pt x="4288" y="20210"/>
                  <a:pt x="4396" y="19961"/>
                  <a:pt x="4602" y="19749"/>
                </a:cubicBezTo>
                <a:cubicBezTo>
                  <a:pt x="4812" y="19538"/>
                  <a:pt x="5062" y="19432"/>
                  <a:pt x="5350" y="19432"/>
                </a:cubicBezTo>
                <a:lnTo>
                  <a:pt x="8833" y="19432"/>
                </a:lnTo>
                <a:lnTo>
                  <a:pt x="8833" y="10421"/>
                </a:lnTo>
                <a:lnTo>
                  <a:pt x="333" y="1841"/>
                </a:lnTo>
                <a:cubicBezTo>
                  <a:pt x="-10" y="1497"/>
                  <a:pt x="-88" y="1101"/>
                  <a:pt x="98" y="660"/>
                </a:cubicBezTo>
                <a:cubicBezTo>
                  <a:pt x="284" y="220"/>
                  <a:pt x="607" y="0"/>
                  <a:pt x="1073" y="0"/>
                </a:cubicBezTo>
                <a:lnTo>
                  <a:pt x="20324" y="0"/>
                </a:lnTo>
                <a:cubicBezTo>
                  <a:pt x="20799" y="0"/>
                  <a:pt x="21133" y="220"/>
                  <a:pt x="21325" y="660"/>
                </a:cubicBezTo>
                <a:cubicBezTo>
                  <a:pt x="21512" y="1101"/>
                  <a:pt x="21433" y="1497"/>
                  <a:pt x="21090" y="1841"/>
                </a:cubicBezTo>
                <a:lnTo>
                  <a:pt x="12593" y="10421"/>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2" name="AutoShape 34">
            <a:extLst>
              <a:ext uri="{FF2B5EF4-FFF2-40B4-BE49-F238E27FC236}">
                <a16:creationId xmlns:a16="http://schemas.microsoft.com/office/drawing/2014/main" id="{BDDB9121-C8CC-48DB-A6AC-C49E8018BF1D}"/>
              </a:ext>
            </a:extLst>
          </p:cNvPr>
          <p:cNvSpPr>
            <a:spLocks/>
          </p:cNvSpPr>
          <p:nvPr userDrawn="1"/>
        </p:nvSpPr>
        <p:spPr bwMode="auto">
          <a:xfrm>
            <a:off x="10753725" y="3246438"/>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3" name="AutoShape 35">
            <a:extLst>
              <a:ext uri="{FF2B5EF4-FFF2-40B4-BE49-F238E27FC236}">
                <a16:creationId xmlns:a16="http://schemas.microsoft.com/office/drawing/2014/main" id="{CC498E1D-922A-42EE-9E77-27F587880B7F}"/>
              </a:ext>
            </a:extLst>
          </p:cNvPr>
          <p:cNvSpPr>
            <a:spLocks/>
          </p:cNvSpPr>
          <p:nvPr userDrawn="1"/>
        </p:nvSpPr>
        <p:spPr bwMode="auto">
          <a:xfrm>
            <a:off x="10694988" y="3687763"/>
            <a:ext cx="3619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4" name="AutoShape 36">
            <a:extLst>
              <a:ext uri="{FF2B5EF4-FFF2-40B4-BE49-F238E27FC236}">
                <a16:creationId xmlns:a16="http://schemas.microsoft.com/office/drawing/2014/main" id="{7E3F96B8-7908-4287-8BC8-48557A410BDC}"/>
              </a:ext>
            </a:extLst>
          </p:cNvPr>
          <p:cNvSpPr>
            <a:spLocks/>
          </p:cNvSpPr>
          <p:nvPr userDrawn="1"/>
        </p:nvSpPr>
        <p:spPr bwMode="auto">
          <a:xfrm>
            <a:off x="11326813" y="3209925"/>
            <a:ext cx="249237"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0218"/>
                </a:moveTo>
                <a:cubicBezTo>
                  <a:pt x="21518" y="10382"/>
                  <a:pt x="21599" y="10574"/>
                  <a:pt x="21599" y="10800"/>
                </a:cubicBezTo>
                <a:cubicBezTo>
                  <a:pt x="21599" y="11023"/>
                  <a:pt x="21518" y="11217"/>
                  <a:pt x="21357" y="11381"/>
                </a:cubicBezTo>
                <a:lnTo>
                  <a:pt x="17895" y="14840"/>
                </a:lnTo>
                <a:cubicBezTo>
                  <a:pt x="17649" y="15086"/>
                  <a:pt x="17448" y="15173"/>
                  <a:pt x="17285" y="15103"/>
                </a:cubicBezTo>
                <a:cubicBezTo>
                  <a:pt x="17121" y="15038"/>
                  <a:pt x="17042" y="14829"/>
                  <a:pt x="17042" y="14476"/>
                </a:cubicBezTo>
                <a:lnTo>
                  <a:pt x="17042" y="12096"/>
                </a:lnTo>
                <a:lnTo>
                  <a:pt x="12159" y="12096"/>
                </a:lnTo>
                <a:lnTo>
                  <a:pt x="12159" y="17031"/>
                </a:lnTo>
                <a:lnTo>
                  <a:pt x="14483" y="17031"/>
                </a:lnTo>
                <a:cubicBezTo>
                  <a:pt x="14836" y="17031"/>
                  <a:pt x="15048" y="17113"/>
                  <a:pt x="15121" y="17280"/>
                </a:cubicBezTo>
                <a:cubicBezTo>
                  <a:pt x="15192" y="17449"/>
                  <a:pt x="15102" y="17647"/>
                  <a:pt x="14850" y="17884"/>
                </a:cubicBezTo>
                <a:lnTo>
                  <a:pt x="11388" y="21340"/>
                </a:lnTo>
                <a:cubicBezTo>
                  <a:pt x="11225" y="21504"/>
                  <a:pt x="11032" y="21588"/>
                  <a:pt x="10807" y="21599"/>
                </a:cubicBezTo>
                <a:cubicBezTo>
                  <a:pt x="10581" y="21599"/>
                  <a:pt x="10389" y="21512"/>
                  <a:pt x="10225" y="21340"/>
                </a:cubicBezTo>
                <a:lnTo>
                  <a:pt x="6763" y="17884"/>
                </a:lnTo>
                <a:cubicBezTo>
                  <a:pt x="6520" y="17638"/>
                  <a:pt x="6430" y="17438"/>
                  <a:pt x="6492" y="17274"/>
                </a:cubicBezTo>
                <a:cubicBezTo>
                  <a:pt x="6554" y="17110"/>
                  <a:pt x="6763" y="17031"/>
                  <a:pt x="7116" y="17031"/>
                </a:cubicBezTo>
                <a:lnTo>
                  <a:pt x="9440" y="17031"/>
                </a:lnTo>
                <a:lnTo>
                  <a:pt x="9440" y="12096"/>
                </a:lnTo>
                <a:lnTo>
                  <a:pt x="4571" y="12096"/>
                </a:lnTo>
                <a:lnTo>
                  <a:pt x="4571" y="14476"/>
                </a:lnTo>
                <a:cubicBezTo>
                  <a:pt x="4571" y="14829"/>
                  <a:pt x="4489" y="15038"/>
                  <a:pt x="4320" y="15103"/>
                </a:cubicBezTo>
                <a:cubicBezTo>
                  <a:pt x="4153" y="15173"/>
                  <a:pt x="3950" y="15086"/>
                  <a:pt x="3704" y="14840"/>
                </a:cubicBezTo>
                <a:lnTo>
                  <a:pt x="242" y="11381"/>
                </a:lnTo>
                <a:cubicBezTo>
                  <a:pt x="81" y="11217"/>
                  <a:pt x="0" y="11023"/>
                  <a:pt x="0" y="10800"/>
                </a:cubicBezTo>
                <a:cubicBezTo>
                  <a:pt x="0" y="10574"/>
                  <a:pt x="81" y="10382"/>
                  <a:pt x="242" y="10218"/>
                </a:cubicBezTo>
                <a:lnTo>
                  <a:pt x="3704" y="6756"/>
                </a:lnTo>
                <a:cubicBezTo>
                  <a:pt x="3950" y="6513"/>
                  <a:pt x="4153" y="6426"/>
                  <a:pt x="4320" y="6494"/>
                </a:cubicBezTo>
                <a:cubicBezTo>
                  <a:pt x="4489" y="6561"/>
                  <a:pt x="4571" y="6770"/>
                  <a:pt x="4571" y="7120"/>
                </a:cubicBezTo>
                <a:lnTo>
                  <a:pt x="4571" y="9422"/>
                </a:lnTo>
                <a:lnTo>
                  <a:pt x="9440" y="9422"/>
                </a:lnTo>
                <a:lnTo>
                  <a:pt x="9440" y="4568"/>
                </a:lnTo>
                <a:lnTo>
                  <a:pt x="7116" y="4568"/>
                </a:lnTo>
                <a:cubicBezTo>
                  <a:pt x="6783" y="4568"/>
                  <a:pt x="6582" y="4486"/>
                  <a:pt x="6506" y="4317"/>
                </a:cubicBezTo>
                <a:cubicBezTo>
                  <a:pt x="6435" y="4153"/>
                  <a:pt x="6520" y="3950"/>
                  <a:pt x="6763" y="3715"/>
                </a:cubicBezTo>
                <a:lnTo>
                  <a:pt x="10225" y="256"/>
                </a:lnTo>
                <a:cubicBezTo>
                  <a:pt x="10389" y="93"/>
                  <a:pt x="10581" y="8"/>
                  <a:pt x="10807" y="0"/>
                </a:cubicBezTo>
                <a:cubicBezTo>
                  <a:pt x="11032" y="0"/>
                  <a:pt x="11225" y="84"/>
                  <a:pt x="11388" y="256"/>
                </a:cubicBezTo>
                <a:lnTo>
                  <a:pt x="14850" y="3715"/>
                </a:lnTo>
                <a:cubicBezTo>
                  <a:pt x="15093" y="3958"/>
                  <a:pt x="15181" y="4161"/>
                  <a:pt x="15113" y="4325"/>
                </a:cubicBezTo>
                <a:cubicBezTo>
                  <a:pt x="15048" y="4486"/>
                  <a:pt x="14836" y="4568"/>
                  <a:pt x="14483" y="4568"/>
                </a:cubicBezTo>
                <a:lnTo>
                  <a:pt x="12159" y="4568"/>
                </a:lnTo>
                <a:lnTo>
                  <a:pt x="12159" y="9422"/>
                </a:lnTo>
                <a:lnTo>
                  <a:pt x="17042" y="9422"/>
                </a:lnTo>
                <a:lnTo>
                  <a:pt x="17042" y="7120"/>
                </a:lnTo>
                <a:cubicBezTo>
                  <a:pt x="17042" y="6770"/>
                  <a:pt x="17121" y="6561"/>
                  <a:pt x="17285" y="6494"/>
                </a:cubicBezTo>
                <a:cubicBezTo>
                  <a:pt x="17448" y="6426"/>
                  <a:pt x="17649" y="6513"/>
                  <a:pt x="17895" y="6756"/>
                </a:cubicBezTo>
                <a:lnTo>
                  <a:pt x="21357" y="10218"/>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5" name="AutoShape 37">
            <a:extLst>
              <a:ext uri="{FF2B5EF4-FFF2-40B4-BE49-F238E27FC236}">
                <a16:creationId xmlns:a16="http://schemas.microsoft.com/office/drawing/2014/main" id="{B8ED1260-393F-4BF8-964B-CDE874B4C17D}"/>
              </a:ext>
            </a:extLst>
          </p:cNvPr>
          <p:cNvSpPr>
            <a:spLocks/>
          </p:cNvSpPr>
          <p:nvPr userDrawn="1"/>
        </p:nvSpPr>
        <p:spPr bwMode="auto">
          <a:xfrm>
            <a:off x="9005888" y="47037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12" y="0"/>
                </a:moveTo>
                <a:cubicBezTo>
                  <a:pt x="20751" y="0"/>
                  <a:pt x="21033" y="104"/>
                  <a:pt x="21260" y="316"/>
                </a:cubicBezTo>
                <a:cubicBezTo>
                  <a:pt x="21487" y="530"/>
                  <a:pt x="21599" y="790"/>
                  <a:pt x="21599" y="1109"/>
                </a:cubicBezTo>
                <a:lnTo>
                  <a:pt x="21599" y="15003"/>
                </a:lnTo>
                <a:cubicBezTo>
                  <a:pt x="21599" y="15537"/>
                  <a:pt x="21466" y="16008"/>
                  <a:pt x="21203" y="16415"/>
                </a:cubicBezTo>
                <a:cubicBezTo>
                  <a:pt x="20936" y="16827"/>
                  <a:pt x="20582" y="17169"/>
                  <a:pt x="20143" y="17446"/>
                </a:cubicBezTo>
                <a:cubicBezTo>
                  <a:pt x="19700" y="17719"/>
                  <a:pt x="19219" y="17931"/>
                  <a:pt x="18701" y="18078"/>
                </a:cubicBezTo>
                <a:cubicBezTo>
                  <a:pt x="18177" y="18228"/>
                  <a:pt x="17668" y="18301"/>
                  <a:pt x="17174" y="18301"/>
                </a:cubicBezTo>
                <a:cubicBezTo>
                  <a:pt x="16686" y="18301"/>
                  <a:pt x="16172" y="18228"/>
                  <a:pt x="15644" y="18078"/>
                </a:cubicBezTo>
                <a:cubicBezTo>
                  <a:pt x="15117" y="17931"/>
                  <a:pt x="14642" y="17719"/>
                  <a:pt x="14215" y="17446"/>
                </a:cubicBezTo>
                <a:cubicBezTo>
                  <a:pt x="13788" y="17169"/>
                  <a:pt x="13445" y="16830"/>
                  <a:pt x="13179" y="16423"/>
                </a:cubicBezTo>
                <a:cubicBezTo>
                  <a:pt x="12912" y="16019"/>
                  <a:pt x="12779" y="15545"/>
                  <a:pt x="12779" y="15003"/>
                </a:cubicBezTo>
                <a:cubicBezTo>
                  <a:pt x="12779" y="14492"/>
                  <a:pt x="12912" y="14029"/>
                  <a:pt x="13179" y="13611"/>
                </a:cubicBezTo>
                <a:cubicBezTo>
                  <a:pt x="13445" y="13198"/>
                  <a:pt x="13788" y="12851"/>
                  <a:pt x="14215" y="12572"/>
                </a:cubicBezTo>
                <a:cubicBezTo>
                  <a:pt x="14642" y="12295"/>
                  <a:pt x="15117" y="12080"/>
                  <a:pt x="15644" y="11936"/>
                </a:cubicBezTo>
                <a:cubicBezTo>
                  <a:pt x="16172" y="11792"/>
                  <a:pt x="16686" y="11719"/>
                  <a:pt x="17174" y="11719"/>
                </a:cubicBezTo>
                <a:cubicBezTo>
                  <a:pt x="17441" y="11719"/>
                  <a:pt x="17692" y="11736"/>
                  <a:pt x="17940" y="11775"/>
                </a:cubicBezTo>
                <a:cubicBezTo>
                  <a:pt x="18183" y="11812"/>
                  <a:pt x="18422" y="11854"/>
                  <a:pt x="18652" y="11908"/>
                </a:cubicBezTo>
                <a:lnTo>
                  <a:pt x="18652" y="4648"/>
                </a:lnTo>
                <a:lnTo>
                  <a:pt x="8823" y="7285"/>
                </a:lnTo>
                <a:lnTo>
                  <a:pt x="8823" y="18301"/>
                </a:lnTo>
                <a:cubicBezTo>
                  <a:pt x="8823" y="18835"/>
                  <a:pt x="8690" y="19307"/>
                  <a:pt x="8423" y="19716"/>
                </a:cubicBezTo>
                <a:cubicBezTo>
                  <a:pt x="8157" y="20125"/>
                  <a:pt x="7811" y="20467"/>
                  <a:pt x="7384" y="20744"/>
                </a:cubicBezTo>
                <a:cubicBezTo>
                  <a:pt x="6960" y="21018"/>
                  <a:pt x="6485" y="21230"/>
                  <a:pt x="5955" y="21376"/>
                </a:cubicBezTo>
                <a:cubicBezTo>
                  <a:pt x="5428" y="21526"/>
                  <a:pt x="4919" y="21599"/>
                  <a:pt x="4425" y="21599"/>
                </a:cubicBezTo>
                <a:cubicBezTo>
                  <a:pt x="3913" y="21599"/>
                  <a:pt x="3398" y="21526"/>
                  <a:pt x="2880" y="21376"/>
                </a:cubicBezTo>
                <a:cubicBezTo>
                  <a:pt x="2362" y="21230"/>
                  <a:pt x="1887" y="21018"/>
                  <a:pt x="1450" y="20744"/>
                </a:cubicBezTo>
                <a:cubicBezTo>
                  <a:pt x="1014" y="20467"/>
                  <a:pt x="666" y="20125"/>
                  <a:pt x="399" y="19716"/>
                </a:cubicBezTo>
                <a:cubicBezTo>
                  <a:pt x="133" y="19307"/>
                  <a:pt x="0" y="18835"/>
                  <a:pt x="0" y="18301"/>
                </a:cubicBezTo>
                <a:cubicBezTo>
                  <a:pt x="0" y="17790"/>
                  <a:pt x="133" y="17327"/>
                  <a:pt x="399" y="16909"/>
                </a:cubicBezTo>
                <a:cubicBezTo>
                  <a:pt x="666" y="16497"/>
                  <a:pt x="1014" y="16149"/>
                  <a:pt x="1450" y="15870"/>
                </a:cubicBezTo>
                <a:cubicBezTo>
                  <a:pt x="1887" y="15590"/>
                  <a:pt x="2362" y="15376"/>
                  <a:pt x="2880" y="15229"/>
                </a:cubicBezTo>
                <a:cubicBezTo>
                  <a:pt x="3398" y="15079"/>
                  <a:pt x="3913" y="15003"/>
                  <a:pt x="4425" y="15003"/>
                </a:cubicBezTo>
                <a:cubicBezTo>
                  <a:pt x="4667" y="15003"/>
                  <a:pt x="4913" y="15023"/>
                  <a:pt x="5158" y="15059"/>
                </a:cubicBezTo>
                <a:cubicBezTo>
                  <a:pt x="5403" y="15096"/>
                  <a:pt x="5649" y="15144"/>
                  <a:pt x="5888" y="15209"/>
                </a:cubicBezTo>
                <a:lnTo>
                  <a:pt x="5888" y="4676"/>
                </a:lnTo>
                <a:cubicBezTo>
                  <a:pt x="5888" y="4433"/>
                  <a:pt x="5967" y="4216"/>
                  <a:pt x="6121" y="4029"/>
                </a:cubicBezTo>
                <a:cubicBezTo>
                  <a:pt x="6276" y="3837"/>
                  <a:pt x="6482" y="3707"/>
                  <a:pt x="6745" y="3634"/>
                </a:cubicBezTo>
                <a:cubicBezTo>
                  <a:pt x="6966" y="3583"/>
                  <a:pt x="7445" y="3453"/>
                  <a:pt x="8187" y="3241"/>
                </a:cubicBezTo>
                <a:cubicBezTo>
                  <a:pt x="8926" y="3035"/>
                  <a:pt x="9786" y="2798"/>
                  <a:pt x="10771" y="2533"/>
                </a:cubicBezTo>
                <a:cubicBezTo>
                  <a:pt x="11755" y="2267"/>
                  <a:pt x="12791" y="1985"/>
                  <a:pt x="13888" y="1688"/>
                </a:cubicBezTo>
                <a:cubicBezTo>
                  <a:pt x="14984" y="1392"/>
                  <a:pt x="16005" y="1118"/>
                  <a:pt x="16947" y="872"/>
                </a:cubicBezTo>
                <a:cubicBezTo>
                  <a:pt x="17892" y="624"/>
                  <a:pt x="18683" y="415"/>
                  <a:pt x="19328" y="248"/>
                </a:cubicBezTo>
                <a:cubicBezTo>
                  <a:pt x="19976" y="81"/>
                  <a:pt x="20336" y="0"/>
                  <a:pt x="20412" y="0"/>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6" name="AutoShape 38">
            <a:extLst>
              <a:ext uri="{FF2B5EF4-FFF2-40B4-BE49-F238E27FC236}">
                <a16:creationId xmlns:a16="http://schemas.microsoft.com/office/drawing/2014/main" id="{C0AD96FB-0567-4BC5-859B-72407BA7CAB7}"/>
              </a:ext>
            </a:extLst>
          </p:cNvPr>
          <p:cNvSpPr>
            <a:spLocks/>
          </p:cNvSpPr>
          <p:nvPr userDrawn="1"/>
        </p:nvSpPr>
        <p:spPr bwMode="auto">
          <a:xfrm>
            <a:off x="6337300" y="3671888"/>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7" name="AutoShape 39">
            <a:extLst>
              <a:ext uri="{FF2B5EF4-FFF2-40B4-BE49-F238E27FC236}">
                <a16:creationId xmlns:a16="http://schemas.microsoft.com/office/drawing/2014/main" id="{25EF7B77-CCFD-48E9-B917-A6853F382C6A}"/>
              </a:ext>
            </a:extLst>
          </p:cNvPr>
          <p:cNvSpPr>
            <a:spLocks/>
          </p:cNvSpPr>
          <p:nvPr userDrawn="1"/>
        </p:nvSpPr>
        <p:spPr bwMode="auto">
          <a:xfrm>
            <a:off x="6858000" y="3686175"/>
            <a:ext cx="247650" cy="242888"/>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8" name="AutoShape 40">
            <a:extLst>
              <a:ext uri="{FF2B5EF4-FFF2-40B4-BE49-F238E27FC236}">
                <a16:creationId xmlns:a16="http://schemas.microsoft.com/office/drawing/2014/main" id="{E6DB2F0E-EB14-4E48-B362-475714706CC8}"/>
              </a:ext>
            </a:extLst>
          </p:cNvPr>
          <p:cNvSpPr>
            <a:spLocks/>
          </p:cNvSpPr>
          <p:nvPr userDrawn="1"/>
        </p:nvSpPr>
        <p:spPr bwMode="auto">
          <a:xfrm>
            <a:off x="7466013" y="3686175"/>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6"/>
                  <a:pt x="20201" y="5279"/>
                  <a:pt x="20760" y="6590"/>
                </a:cubicBezTo>
                <a:cubicBezTo>
                  <a:pt x="21317" y="7903"/>
                  <a:pt x="21599" y="9306"/>
                  <a:pt x="21599" y="10800"/>
                </a:cubicBezTo>
                <a:cubicBezTo>
                  <a:pt x="21599" y="12296"/>
                  <a:pt x="21317" y="13699"/>
                  <a:pt x="20760" y="15009"/>
                </a:cubicBezTo>
                <a:cubicBezTo>
                  <a:pt x="20201" y="16322"/>
                  <a:pt x="19430" y="17466"/>
                  <a:pt x="18449" y="18443"/>
                </a:cubicBezTo>
                <a:cubicBezTo>
                  <a:pt x="17463" y="19423"/>
                  <a:pt x="16319" y="20191"/>
                  <a:pt x="15011" y="20752"/>
                </a:cubicBezTo>
                <a:cubicBezTo>
                  <a:pt x="13705" y="21320"/>
                  <a:pt x="12301" y="21599"/>
                  <a:pt x="10807" y="21599"/>
                </a:cubicBezTo>
                <a:cubicBezTo>
                  <a:pt x="9309" y="21599"/>
                  <a:pt x="7905" y="21320"/>
                  <a:pt x="6594" y="20752"/>
                </a:cubicBezTo>
                <a:cubicBezTo>
                  <a:pt x="5280" y="20191"/>
                  <a:pt x="4136" y="19423"/>
                  <a:pt x="3158" y="18443"/>
                </a:cubicBezTo>
                <a:cubicBezTo>
                  <a:pt x="2178" y="17466"/>
                  <a:pt x="1409" y="16322"/>
                  <a:pt x="847" y="15009"/>
                </a:cubicBezTo>
                <a:cubicBezTo>
                  <a:pt x="282" y="13699"/>
                  <a:pt x="0" y="12296"/>
                  <a:pt x="0" y="10800"/>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0807" y="18355"/>
                </a:moveTo>
                <a:cubicBezTo>
                  <a:pt x="11860" y="18355"/>
                  <a:pt x="12844" y="18158"/>
                  <a:pt x="13756" y="17762"/>
                </a:cubicBezTo>
                <a:cubicBezTo>
                  <a:pt x="14666" y="17364"/>
                  <a:pt x="15463" y="16825"/>
                  <a:pt x="16147" y="16139"/>
                </a:cubicBezTo>
                <a:cubicBezTo>
                  <a:pt x="16836" y="15453"/>
                  <a:pt x="17378" y="14656"/>
                  <a:pt x="17774" y="13747"/>
                </a:cubicBezTo>
                <a:cubicBezTo>
                  <a:pt x="18169" y="12838"/>
                  <a:pt x="18367" y="11853"/>
                  <a:pt x="18367" y="10799"/>
                </a:cubicBezTo>
                <a:cubicBezTo>
                  <a:pt x="18367" y="9746"/>
                  <a:pt x="18169" y="8764"/>
                  <a:pt x="17774" y="7852"/>
                </a:cubicBezTo>
                <a:cubicBezTo>
                  <a:pt x="17376" y="6942"/>
                  <a:pt x="16836" y="6146"/>
                  <a:pt x="16147" y="5460"/>
                </a:cubicBezTo>
                <a:cubicBezTo>
                  <a:pt x="15466" y="4774"/>
                  <a:pt x="14666" y="4235"/>
                  <a:pt x="13748" y="3839"/>
                </a:cubicBezTo>
                <a:cubicBezTo>
                  <a:pt x="12832" y="3444"/>
                  <a:pt x="11852" y="3244"/>
                  <a:pt x="10807" y="3244"/>
                </a:cubicBezTo>
                <a:cubicBezTo>
                  <a:pt x="9753" y="3244"/>
                  <a:pt x="8764" y="3444"/>
                  <a:pt x="7851" y="3839"/>
                </a:cubicBezTo>
                <a:cubicBezTo>
                  <a:pt x="6936" y="4235"/>
                  <a:pt x="6139" y="4774"/>
                  <a:pt x="5455" y="5460"/>
                </a:cubicBezTo>
                <a:cubicBezTo>
                  <a:pt x="4772" y="6146"/>
                  <a:pt x="4235" y="6942"/>
                  <a:pt x="3839" y="7852"/>
                </a:cubicBezTo>
                <a:cubicBezTo>
                  <a:pt x="3444" y="8764"/>
                  <a:pt x="3246" y="9746"/>
                  <a:pt x="3246" y="10799"/>
                </a:cubicBezTo>
                <a:cubicBezTo>
                  <a:pt x="3246" y="11853"/>
                  <a:pt x="3444" y="12838"/>
                  <a:pt x="3839" y="13747"/>
                </a:cubicBezTo>
                <a:cubicBezTo>
                  <a:pt x="4238" y="14656"/>
                  <a:pt x="4774" y="15453"/>
                  <a:pt x="5455" y="16139"/>
                </a:cubicBezTo>
                <a:cubicBezTo>
                  <a:pt x="6136" y="16825"/>
                  <a:pt x="6933" y="17364"/>
                  <a:pt x="7851" y="17762"/>
                </a:cubicBezTo>
                <a:cubicBezTo>
                  <a:pt x="8764" y="18160"/>
                  <a:pt x="9753" y="18355"/>
                  <a:pt x="10807" y="18355"/>
                </a:cubicBezTo>
                <a:moveTo>
                  <a:pt x="14674" y="7397"/>
                </a:moveTo>
                <a:cubicBezTo>
                  <a:pt x="14765" y="7307"/>
                  <a:pt x="14889" y="7262"/>
                  <a:pt x="15047" y="7262"/>
                </a:cubicBezTo>
                <a:cubicBezTo>
                  <a:pt x="15206" y="7262"/>
                  <a:pt x="15333" y="7307"/>
                  <a:pt x="15432" y="7397"/>
                </a:cubicBezTo>
                <a:lnTo>
                  <a:pt x="16972" y="8950"/>
                </a:lnTo>
                <a:cubicBezTo>
                  <a:pt x="17065" y="9040"/>
                  <a:pt x="17113" y="9165"/>
                  <a:pt x="17118" y="9323"/>
                </a:cubicBezTo>
                <a:cubicBezTo>
                  <a:pt x="17121" y="9478"/>
                  <a:pt x="17073" y="9605"/>
                  <a:pt x="16972" y="9693"/>
                </a:cubicBezTo>
                <a:lnTo>
                  <a:pt x="11442" y="15235"/>
                </a:lnTo>
                <a:cubicBezTo>
                  <a:pt x="11335" y="15343"/>
                  <a:pt x="11188" y="15436"/>
                  <a:pt x="11004" y="15506"/>
                </a:cubicBezTo>
                <a:cubicBezTo>
                  <a:pt x="10821" y="15577"/>
                  <a:pt x="10651" y="15614"/>
                  <a:pt x="10496" y="15614"/>
                </a:cubicBezTo>
                <a:lnTo>
                  <a:pt x="8953" y="15614"/>
                </a:lnTo>
                <a:cubicBezTo>
                  <a:pt x="8809" y="15614"/>
                  <a:pt x="8645" y="15577"/>
                  <a:pt x="8453" y="15506"/>
                </a:cubicBezTo>
                <a:cubicBezTo>
                  <a:pt x="8261" y="15436"/>
                  <a:pt x="8114" y="15343"/>
                  <a:pt x="8007" y="15235"/>
                </a:cubicBezTo>
                <a:lnTo>
                  <a:pt x="4627" y="11855"/>
                </a:lnTo>
                <a:cubicBezTo>
                  <a:pt x="4537" y="11768"/>
                  <a:pt x="4492" y="11644"/>
                  <a:pt x="4492" y="11486"/>
                </a:cubicBezTo>
                <a:cubicBezTo>
                  <a:pt x="4492" y="11327"/>
                  <a:pt x="4537" y="11206"/>
                  <a:pt x="4627" y="11113"/>
                </a:cubicBezTo>
                <a:lnTo>
                  <a:pt x="6181" y="9560"/>
                </a:lnTo>
                <a:cubicBezTo>
                  <a:pt x="6272" y="9467"/>
                  <a:pt x="6396" y="9424"/>
                  <a:pt x="6554" y="9424"/>
                </a:cubicBezTo>
                <a:cubicBezTo>
                  <a:pt x="6713" y="9424"/>
                  <a:pt x="6837" y="9467"/>
                  <a:pt x="6927" y="9560"/>
                </a:cubicBezTo>
                <a:lnTo>
                  <a:pt x="9337" y="11994"/>
                </a:lnTo>
                <a:cubicBezTo>
                  <a:pt x="9597" y="12217"/>
                  <a:pt x="9860" y="12217"/>
                  <a:pt x="10120" y="11994"/>
                </a:cubicBezTo>
                <a:lnTo>
                  <a:pt x="14674" y="7397"/>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9" name="AutoShape 41">
            <a:extLst>
              <a:ext uri="{FF2B5EF4-FFF2-40B4-BE49-F238E27FC236}">
                <a16:creationId xmlns:a16="http://schemas.microsoft.com/office/drawing/2014/main" id="{6948B247-7A8E-46A1-A92E-56C28A3F09D4}"/>
              </a:ext>
            </a:extLst>
          </p:cNvPr>
          <p:cNvSpPr>
            <a:spLocks/>
          </p:cNvSpPr>
          <p:nvPr userDrawn="1"/>
        </p:nvSpPr>
        <p:spPr bwMode="auto">
          <a:xfrm>
            <a:off x="7991475" y="3686175"/>
            <a:ext cx="249238"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0" name="AutoShape 42">
            <a:extLst>
              <a:ext uri="{FF2B5EF4-FFF2-40B4-BE49-F238E27FC236}">
                <a16:creationId xmlns:a16="http://schemas.microsoft.com/office/drawing/2014/main" id="{C37C7855-6E7E-4EE8-A00D-3B7315BDB791}"/>
              </a:ext>
            </a:extLst>
          </p:cNvPr>
          <p:cNvSpPr>
            <a:spLocks/>
          </p:cNvSpPr>
          <p:nvPr userDrawn="1"/>
        </p:nvSpPr>
        <p:spPr bwMode="auto">
          <a:xfrm>
            <a:off x="3346450" y="3681413"/>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55" y="7482"/>
                </a:moveTo>
                <a:lnTo>
                  <a:pt x="5879" y="19672"/>
                </a:lnTo>
                <a:lnTo>
                  <a:pt x="0" y="21599"/>
                </a:lnTo>
                <a:lnTo>
                  <a:pt x="1929" y="15721"/>
                </a:lnTo>
                <a:lnTo>
                  <a:pt x="14117" y="3542"/>
                </a:lnTo>
                <a:lnTo>
                  <a:pt x="18055" y="7482"/>
                </a:lnTo>
                <a:close/>
                <a:moveTo>
                  <a:pt x="14484" y="6483"/>
                </a:moveTo>
                <a:cubicBezTo>
                  <a:pt x="14672" y="6295"/>
                  <a:pt x="14672" y="6092"/>
                  <a:pt x="14484" y="5878"/>
                </a:cubicBezTo>
                <a:cubicBezTo>
                  <a:pt x="14393" y="5784"/>
                  <a:pt x="14287" y="5737"/>
                  <a:pt x="14169" y="5737"/>
                </a:cubicBezTo>
                <a:cubicBezTo>
                  <a:pt x="14052" y="5737"/>
                  <a:pt x="13958" y="5784"/>
                  <a:pt x="13882" y="5878"/>
                </a:cubicBezTo>
                <a:lnTo>
                  <a:pt x="4179" y="15554"/>
                </a:lnTo>
                <a:cubicBezTo>
                  <a:pt x="4085" y="15648"/>
                  <a:pt x="4035" y="15751"/>
                  <a:pt x="4035" y="15868"/>
                </a:cubicBezTo>
                <a:cubicBezTo>
                  <a:pt x="4035" y="15986"/>
                  <a:pt x="4085" y="16092"/>
                  <a:pt x="4179" y="16186"/>
                </a:cubicBezTo>
                <a:cubicBezTo>
                  <a:pt x="4252" y="16262"/>
                  <a:pt x="4358" y="16297"/>
                  <a:pt x="4487" y="16297"/>
                </a:cubicBezTo>
                <a:cubicBezTo>
                  <a:pt x="4598" y="16297"/>
                  <a:pt x="4695" y="16262"/>
                  <a:pt x="4784" y="16186"/>
                </a:cubicBezTo>
                <a:lnTo>
                  <a:pt x="14484" y="6483"/>
                </a:lnTo>
                <a:close/>
                <a:moveTo>
                  <a:pt x="21106" y="2068"/>
                </a:moveTo>
                <a:cubicBezTo>
                  <a:pt x="21435" y="2394"/>
                  <a:pt x="21599" y="2790"/>
                  <a:pt x="21599" y="3254"/>
                </a:cubicBezTo>
                <a:cubicBezTo>
                  <a:pt x="21599" y="3721"/>
                  <a:pt x="21435" y="4109"/>
                  <a:pt x="21106" y="4429"/>
                </a:cubicBezTo>
                <a:lnTo>
                  <a:pt x="19435" y="6101"/>
                </a:lnTo>
                <a:lnTo>
                  <a:pt x="15497" y="2165"/>
                </a:lnTo>
                <a:lnTo>
                  <a:pt x="17171" y="490"/>
                </a:lnTo>
                <a:cubicBezTo>
                  <a:pt x="17494" y="164"/>
                  <a:pt x="17890" y="0"/>
                  <a:pt x="18348" y="0"/>
                </a:cubicBezTo>
                <a:cubicBezTo>
                  <a:pt x="18807" y="0"/>
                  <a:pt x="19203" y="164"/>
                  <a:pt x="19529" y="490"/>
                </a:cubicBezTo>
                <a:lnTo>
                  <a:pt x="20331" y="1266"/>
                </a:lnTo>
                <a:lnTo>
                  <a:pt x="21106" y="2068"/>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1" name="AutoShape 43">
            <a:extLst>
              <a:ext uri="{FF2B5EF4-FFF2-40B4-BE49-F238E27FC236}">
                <a16:creationId xmlns:a16="http://schemas.microsoft.com/office/drawing/2014/main" id="{1C5B0BA7-75E3-412F-8297-5D72EB7FC622}"/>
              </a:ext>
            </a:extLst>
          </p:cNvPr>
          <p:cNvSpPr>
            <a:spLocks/>
          </p:cNvSpPr>
          <p:nvPr userDrawn="1"/>
        </p:nvSpPr>
        <p:spPr bwMode="auto">
          <a:xfrm>
            <a:off x="3883025" y="3679825"/>
            <a:ext cx="33020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2" name="AutoShape 44">
            <a:extLst>
              <a:ext uri="{FF2B5EF4-FFF2-40B4-BE49-F238E27FC236}">
                <a16:creationId xmlns:a16="http://schemas.microsoft.com/office/drawing/2014/main" id="{0D305643-FF48-4B55-B2F2-C5CB7B16B6B7}"/>
              </a:ext>
            </a:extLst>
          </p:cNvPr>
          <p:cNvSpPr>
            <a:spLocks/>
          </p:cNvSpPr>
          <p:nvPr userDrawn="1"/>
        </p:nvSpPr>
        <p:spPr bwMode="auto">
          <a:xfrm>
            <a:off x="4524375" y="3681413"/>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3" name="AutoShape 45">
            <a:extLst>
              <a:ext uri="{FF2B5EF4-FFF2-40B4-BE49-F238E27FC236}">
                <a16:creationId xmlns:a16="http://schemas.microsoft.com/office/drawing/2014/main" id="{E7340D88-DD1A-47EC-B24F-91AB0C0E2BCE}"/>
              </a:ext>
            </a:extLst>
          </p:cNvPr>
          <p:cNvSpPr>
            <a:spLocks/>
          </p:cNvSpPr>
          <p:nvPr userDrawn="1"/>
        </p:nvSpPr>
        <p:spPr bwMode="auto">
          <a:xfrm>
            <a:off x="5111750" y="3679825"/>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8" y="8467"/>
                </a:moveTo>
                <a:cubicBezTo>
                  <a:pt x="20642" y="8467"/>
                  <a:pt x="20953" y="8597"/>
                  <a:pt x="21212" y="8852"/>
                </a:cubicBezTo>
                <a:cubicBezTo>
                  <a:pt x="21470" y="9111"/>
                  <a:pt x="21599" y="9422"/>
                  <a:pt x="21599" y="9786"/>
                </a:cubicBezTo>
                <a:lnTo>
                  <a:pt x="21599" y="11813"/>
                </a:lnTo>
                <a:cubicBezTo>
                  <a:pt x="21599" y="12180"/>
                  <a:pt x="21470" y="12489"/>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599"/>
                  <a:pt x="11811" y="21599"/>
                </a:cubicBezTo>
                <a:lnTo>
                  <a:pt x="9787" y="21599"/>
                </a:lnTo>
                <a:cubicBezTo>
                  <a:pt x="9423" y="21599"/>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4" name="AutoShape 46">
            <a:extLst>
              <a:ext uri="{FF2B5EF4-FFF2-40B4-BE49-F238E27FC236}">
                <a16:creationId xmlns:a16="http://schemas.microsoft.com/office/drawing/2014/main" id="{3AA84585-0E91-4069-AA5D-28792FD39469}"/>
              </a:ext>
            </a:extLst>
          </p:cNvPr>
          <p:cNvSpPr>
            <a:spLocks/>
          </p:cNvSpPr>
          <p:nvPr userDrawn="1"/>
        </p:nvSpPr>
        <p:spPr bwMode="auto">
          <a:xfrm>
            <a:off x="5711825" y="3679825"/>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79"/>
                  <a:pt x="15011" y="847"/>
                </a:cubicBezTo>
                <a:cubicBezTo>
                  <a:pt x="16319" y="1408"/>
                  <a:pt x="17463" y="2176"/>
                  <a:pt x="18449" y="3156"/>
                </a:cubicBezTo>
                <a:cubicBezTo>
                  <a:pt x="19432" y="4136"/>
                  <a:pt x="20201" y="5279"/>
                  <a:pt x="20760" y="6590"/>
                </a:cubicBezTo>
                <a:cubicBezTo>
                  <a:pt x="21317" y="7903"/>
                  <a:pt x="21599" y="9306"/>
                  <a:pt x="21599" y="10799"/>
                </a:cubicBezTo>
                <a:cubicBezTo>
                  <a:pt x="21599" y="12296"/>
                  <a:pt x="21317" y="13699"/>
                  <a:pt x="20760" y="15009"/>
                </a:cubicBezTo>
                <a:cubicBezTo>
                  <a:pt x="20201" y="16322"/>
                  <a:pt x="19430" y="17466"/>
                  <a:pt x="18449" y="18443"/>
                </a:cubicBezTo>
                <a:cubicBezTo>
                  <a:pt x="17463" y="19422"/>
                  <a:pt x="16319" y="20191"/>
                  <a:pt x="15011" y="20755"/>
                </a:cubicBezTo>
                <a:cubicBezTo>
                  <a:pt x="13705" y="21320"/>
                  <a:pt x="12301" y="21599"/>
                  <a:pt x="10807" y="21599"/>
                </a:cubicBezTo>
                <a:cubicBezTo>
                  <a:pt x="9309" y="21599"/>
                  <a:pt x="7905" y="21320"/>
                  <a:pt x="6594" y="20755"/>
                </a:cubicBezTo>
                <a:cubicBezTo>
                  <a:pt x="5280" y="20191"/>
                  <a:pt x="4136" y="19423"/>
                  <a:pt x="3158" y="18443"/>
                </a:cubicBezTo>
                <a:cubicBezTo>
                  <a:pt x="2178" y="17466"/>
                  <a:pt x="1409" y="16322"/>
                  <a:pt x="847" y="15009"/>
                </a:cubicBezTo>
                <a:cubicBezTo>
                  <a:pt x="282" y="13699"/>
                  <a:pt x="0" y="12296"/>
                  <a:pt x="0" y="10799"/>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7042" y="9749"/>
                </a:moveTo>
                <a:cubicBezTo>
                  <a:pt x="17042" y="9622"/>
                  <a:pt x="16994" y="9518"/>
                  <a:pt x="16898" y="9433"/>
                </a:cubicBezTo>
                <a:cubicBezTo>
                  <a:pt x="16805" y="9345"/>
                  <a:pt x="16703" y="9303"/>
                  <a:pt x="16596" y="9303"/>
                </a:cubicBezTo>
                <a:lnTo>
                  <a:pt x="12349" y="9303"/>
                </a:lnTo>
                <a:lnTo>
                  <a:pt x="12349" y="4627"/>
                </a:lnTo>
                <a:cubicBezTo>
                  <a:pt x="12349" y="4328"/>
                  <a:pt x="12202" y="4184"/>
                  <a:pt x="11917" y="4192"/>
                </a:cubicBezTo>
                <a:lnTo>
                  <a:pt x="9699" y="4192"/>
                </a:lnTo>
                <a:cubicBezTo>
                  <a:pt x="9402" y="4192"/>
                  <a:pt x="9253" y="4336"/>
                  <a:pt x="9253" y="4627"/>
                </a:cubicBezTo>
                <a:lnTo>
                  <a:pt x="9253" y="9303"/>
                </a:lnTo>
                <a:lnTo>
                  <a:pt x="5020" y="9303"/>
                </a:lnTo>
                <a:cubicBezTo>
                  <a:pt x="4724" y="9303"/>
                  <a:pt x="4574" y="9453"/>
                  <a:pt x="4574" y="9749"/>
                </a:cubicBezTo>
                <a:lnTo>
                  <a:pt x="4574" y="11884"/>
                </a:lnTo>
                <a:cubicBezTo>
                  <a:pt x="4574" y="12180"/>
                  <a:pt x="4724" y="12330"/>
                  <a:pt x="5020" y="12330"/>
                </a:cubicBezTo>
                <a:lnTo>
                  <a:pt x="9253" y="12330"/>
                </a:lnTo>
                <a:lnTo>
                  <a:pt x="9253" y="16980"/>
                </a:lnTo>
                <a:cubicBezTo>
                  <a:pt x="9253" y="17277"/>
                  <a:pt x="9402" y="17424"/>
                  <a:pt x="9699" y="17412"/>
                </a:cubicBezTo>
                <a:lnTo>
                  <a:pt x="11917" y="17412"/>
                </a:lnTo>
                <a:cubicBezTo>
                  <a:pt x="12214" y="17412"/>
                  <a:pt x="12358" y="17268"/>
                  <a:pt x="12349" y="16980"/>
                </a:cubicBezTo>
                <a:lnTo>
                  <a:pt x="12349" y="12330"/>
                </a:lnTo>
                <a:lnTo>
                  <a:pt x="16596" y="12330"/>
                </a:lnTo>
                <a:cubicBezTo>
                  <a:pt x="16703" y="12330"/>
                  <a:pt x="16805" y="12287"/>
                  <a:pt x="16898" y="12200"/>
                </a:cubicBezTo>
                <a:cubicBezTo>
                  <a:pt x="16994" y="12118"/>
                  <a:pt x="17042" y="12011"/>
                  <a:pt x="17042" y="11884"/>
                </a:cubicBezTo>
                <a:lnTo>
                  <a:pt x="17042" y="9749"/>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5" name="AutoShape 47">
            <a:extLst>
              <a:ext uri="{FF2B5EF4-FFF2-40B4-BE49-F238E27FC236}">
                <a16:creationId xmlns:a16="http://schemas.microsoft.com/office/drawing/2014/main" id="{E80BFF43-AC77-424C-ADD8-B1B1FA7A76BE}"/>
              </a:ext>
            </a:extLst>
          </p:cNvPr>
          <p:cNvSpPr>
            <a:spLocks/>
          </p:cNvSpPr>
          <p:nvPr userDrawn="1"/>
        </p:nvSpPr>
        <p:spPr bwMode="auto">
          <a:xfrm>
            <a:off x="8461375" y="3687763"/>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16" y="12964"/>
                </a:moveTo>
                <a:cubicBezTo>
                  <a:pt x="19281" y="12964"/>
                  <a:pt x="19631" y="13046"/>
                  <a:pt x="19959" y="13217"/>
                </a:cubicBezTo>
                <a:cubicBezTo>
                  <a:pt x="20287" y="13387"/>
                  <a:pt x="20571" y="13616"/>
                  <a:pt x="20806" y="13904"/>
                </a:cubicBezTo>
                <a:cubicBezTo>
                  <a:pt x="21049" y="14198"/>
                  <a:pt x="21240" y="14539"/>
                  <a:pt x="21384" y="14932"/>
                </a:cubicBezTo>
                <a:cubicBezTo>
                  <a:pt x="21529" y="15329"/>
                  <a:pt x="21599" y="15743"/>
                  <a:pt x="21599" y="16183"/>
                </a:cubicBezTo>
                <a:lnTo>
                  <a:pt x="21599" y="21050"/>
                </a:lnTo>
                <a:cubicBezTo>
                  <a:pt x="21599" y="21414"/>
                  <a:pt x="21448" y="21599"/>
                  <a:pt x="21142" y="21599"/>
                </a:cubicBezTo>
                <a:lnTo>
                  <a:pt x="457" y="21599"/>
                </a:lnTo>
                <a:cubicBezTo>
                  <a:pt x="151" y="21599"/>
                  <a:pt x="0" y="21414"/>
                  <a:pt x="0" y="21050"/>
                </a:cubicBezTo>
                <a:lnTo>
                  <a:pt x="0" y="16183"/>
                </a:lnTo>
                <a:cubicBezTo>
                  <a:pt x="0" y="15743"/>
                  <a:pt x="70" y="15329"/>
                  <a:pt x="215" y="14932"/>
                </a:cubicBezTo>
                <a:cubicBezTo>
                  <a:pt x="362" y="14539"/>
                  <a:pt x="558" y="14198"/>
                  <a:pt x="800" y="13904"/>
                </a:cubicBezTo>
                <a:cubicBezTo>
                  <a:pt x="1047" y="13616"/>
                  <a:pt x="1336" y="13387"/>
                  <a:pt x="1664" y="13217"/>
                </a:cubicBezTo>
                <a:cubicBezTo>
                  <a:pt x="1992" y="13046"/>
                  <a:pt x="2337" y="12964"/>
                  <a:pt x="2707" y="12964"/>
                </a:cubicBezTo>
                <a:lnTo>
                  <a:pt x="18916" y="12964"/>
                </a:lnTo>
                <a:close/>
                <a:moveTo>
                  <a:pt x="18459" y="18348"/>
                </a:moveTo>
                <a:cubicBezTo>
                  <a:pt x="18459" y="18198"/>
                  <a:pt x="18412" y="18069"/>
                  <a:pt x="18321" y="17963"/>
                </a:cubicBezTo>
                <a:cubicBezTo>
                  <a:pt x="18233" y="17855"/>
                  <a:pt x="18126" y="17802"/>
                  <a:pt x="17998" y="17802"/>
                </a:cubicBezTo>
                <a:lnTo>
                  <a:pt x="3596" y="17802"/>
                </a:lnTo>
                <a:cubicBezTo>
                  <a:pt x="3468" y="17802"/>
                  <a:pt x="3358" y="17852"/>
                  <a:pt x="3273" y="17954"/>
                </a:cubicBezTo>
                <a:cubicBezTo>
                  <a:pt x="3182" y="18057"/>
                  <a:pt x="3136" y="18189"/>
                  <a:pt x="3136" y="18348"/>
                </a:cubicBezTo>
                <a:lnTo>
                  <a:pt x="3136" y="18886"/>
                </a:lnTo>
                <a:cubicBezTo>
                  <a:pt x="3136" y="19032"/>
                  <a:pt x="3182" y="19156"/>
                  <a:pt x="3273" y="19259"/>
                </a:cubicBezTo>
                <a:cubicBezTo>
                  <a:pt x="3358" y="19356"/>
                  <a:pt x="3468" y="19403"/>
                  <a:pt x="3596" y="19403"/>
                </a:cubicBezTo>
                <a:lnTo>
                  <a:pt x="18001" y="19403"/>
                </a:lnTo>
                <a:cubicBezTo>
                  <a:pt x="18128" y="19403"/>
                  <a:pt x="18236" y="19358"/>
                  <a:pt x="18324" y="19265"/>
                </a:cubicBezTo>
                <a:cubicBezTo>
                  <a:pt x="18414" y="19168"/>
                  <a:pt x="18461" y="19041"/>
                  <a:pt x="18461" y="18886"/>
                </a:cubicBezTo>
                <a:lnTo>
                  <a:pt x="18461" y="18348"/>
                </a:lnTo>
                <a:close/>
                <a:moveTo>
                  <a:pt x="18001" y="11346"/>
                </a:moveTo>
                <a:lnTo>
                  <a:pt x="3598" y="11346"/>
                </a:lnTo>
                <a:lnTo>
                  <a:pt x="3598" y="1069"/>
                </a:lnTo>
                <a:cubicBezTo>
                  <a:pt x="3598" y="781"/>
                  <a:pt x="3684" y="528"/>
                  <a:pt x="3860" y="314"/>
                </a:cubicBezTo>
                <a:cubicBezTo>
                  <a:pt x="4034" y="105"/>
                  <a:pt x="4252" y="0"/>
                  <a:pt x="4511" y="0"/>
                </a:cubicBezTo>
                <a:lnTo>
                  <a:pt x="12140" y="0"/>
                </a:lnTo>
                <a:lnTo>
                  <a:pt x="12140" y="5386"/>
                </a:lnTo>
                <a:cubicBezTo>
                  <a:pt x="12140" y="5845"/>
                  <a:pt x="12274" y="6235"/>
                  <a:pt x="12539" y="6550"/>
                </a:cubicBezTo>
                <a:cubicBezTo>
                  <a:pt x="12803" y="6873"/>
                  <a:pt x="13119" y="7031"/>
                  <a:pt x="13489" y="7031"/>
                </a:cubicBezTo>
                <a:lnTo>
                  <a:pt x="18001" y="7031"/>
                </a:lnTo>
                <a:lnTo>
                  <a:pt x="18001" y="11346"/>
                </a:lnTo>
                <a:close/>
                <a:moveTo>
                  <a:pt x="18001" y="5386"/>
                </a:moveTo>
                <a:lnTo>
                  <a:pt x="13489" y="5386"/>
                </a:lnTo>
                <a:lnTo>
                  <a:pt x="13489" y="0"/>
                </a:lnTo>
                <a:lnTo>
                  <a:pt x="18001" y="5386"/>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6" name="AutoShape 48">
            <a:extLst>
              <a:ext uri="{FF2B5EF4-FFF2-40B4-BE49-F238E27FC236}">
                <a16:creationId xmlns:a16="http://schemas.microsoft.com/office/drawing/2014/main" id="{6A956935-8C09-4504-88A4-F73CB5A680C2}"/>
              </a:ext>
            </a:extLst>
          </p:cNvPr>
          <p:cNvSpPr>
            <a:spLocks/>
          </p:cNvSpPr>
          <p:nvPr userDrawn="1"/>
        </p:nvSpPr>
        <p:spPr bwMode="auto">
          <a:xfrm>
            <a:off x="8996363" y="3687763"/>
            <a:ext cx="247650" cy="242887"/>
          </a:xfrm>
          <a:custGeom>
            <a:avLst/>
            <a:gdLst>
              <a:gd name="T0" fmla="+- 0 10794 37"/>
              <a:gd name="T1" fmla="*/ T0 w 21514"/>
              <a:gd name="T2" fmla="+- 0 10805 11"/>
              <a:gd name="T3" fmla="*/ 10805 h 21589"/>
              <a:gd name="T4" fmla="+- 0 10794 37"/>
              <a:gd name="T5" fmla="*/ T4 w 21514"/>
              <a:gd name="T6" fmla="+- 0 10805 11"/>
              <a:gd name="T7" fmla="*/ 10805 h 21589"/>
              <a:gd name="T8" fmla="+- 0 10794 37"/>
              <a:gd name="T9" fmla="*/ T8 w 21514"/>
              <a:gd name="T10" fmla="+- 0 10805 11"/>
              <a:gd name="T11" fmla="*/ 10805 h 21589"/>
              <a:gd name="T12" fmla="+- 0 10794 37"/>
              <a:gd name="T13" fmla="*/ T12 w 21514"/>
              <a:gd name="T14" fmla="+- 0 10805 11"/>
              <a:gd name="T15" fmla="*/ 10805 h 21589"/>
            </a:gdLst>
            <a:ahLst/>
            <a:cxnLst>
              <a:cxn ang="0">
                <a:pos x="T1" y="T3"/>
              </a:cxn>
              <a:cxn ang="0">
                <a:pos x="T5" y="T7"/>
              </a:cxn>
              <a:cxn ang="0">
                <a:pos x="T9" y="T11"/>
              </a:cxn>
              <a:cxn ang="0">
                <a:pos x="T13" y="T15"/>
              </a:cxn>
            </a:cxnLst>
            <a:rect l="0" t="0" r="r" b="b"/>
            <a:pathLst>
              <a:path w="21514" h="21589">
                <a:moveTo>
                  <a:pt x="21361" y="20641"/>
                </a:moveTo>
                <a:cubicBezTo>
                  <a:pt x="21548" y="20866"/>
                  <a:pt x="21562" y="21109"/>
                  <a:pt x="21408" y="21357"/>
                </a:cubicBezTo>
                <a:cubicBezTo>
                  <a:pt x="21319" y="21501"/>
                  <a:pt x="21195" y="21577"/>
                  <a:pt x="21038" y="21589"/>
                </a:cubicBezTo>
                <a:cubicBezTo>
                  <a:pt x="20963" y="21589"/>
                  <a:pt x="20895" y="21560"/>
                  <a:pt x="20836" y="21507"/>
                </a:cubicBezTo>
                <a:lnTo>
                  <a:pt x="15037" y="17552"/>
                </a:lnTo>
                <a:cubicBezTo>
                  <a:pt x="14487" y="18272"/>
                  <a:pt x="13903" y="18878"/>
                  <a:pt x="13294" y="19374"/>
                </a:cubicBezTo>
                <a:cubicBezTo>
                  <a:pt x="12685" y="19871"/>
                  <a:pt x="12081" y="20235"/>
                  <a:pt x="11482" y="20460"/>
                </a:cubicBezTo>
                <a:cubicBezTo>
                  <a:pt x="10887" y="20692"/>
                  <a:pt x="10320" y="20779"/>
                  <a:pt x="9786" y="20725"/>
                </a:cubicBezTo>
                <a:cubicBezTo>
                  <a:pt x="9249" y="20669"/>
                  <a:pt x="8774" y="20460"/>
                  <a:pt x="8355" y="20091"/>
                </a:cubicBezTo>
                <a:cubicBezTo>
                  <a:pt x="7788" y="19594"/>
                  <a:pt x="7432" y="18884"/>
                  <a:pt x="7291" y="17947"/>
                </a:cubicBezTo>
                <a:cubicBezTo>
                  <a:pt x="7148" y="17016"/>
                  <a:pt x="7181" y="15992"/>
                  <a:pt x="7392" y="14861"/>
                </a:cubicBezTo>
                <a:lnTo>
                  <a:pt x="3996" y="11855"/>
                </a:lnTo>
                <a:cubicBezTo>
                  <a:pt x="3427" y="12151"/>
                  <a:pt x="2883" y="12295"/>
                  <a:pt x="2366" y="12283"/>
                </a:cubicBezTo>
                <a:cubicBezTo>
                  <a:pt x="1843" y="12278"/>
                  <a:pt x="1387" y="12097"/>
                  <a:pt x="991" y="11745"/>
                </a:cubicBezTo>
                <a:cubicBezTo>
                  <a:pt x="609" y="11392"/>
                  <a:pt x="340" y="10924"/>
                  <a:pt x="178" y="10334"/>
                </a:cubicBezTo>
                <a:cubicBezTo>
                  <a:pt x="16" y="9745"/>
                  <a:pt x="-37" y="9085"/>
                  <a:pt x="26" y="8346"/>
                </a:cubicBezTo>
                <a:cubicBezTo>
                  <a:pt x="87" y="7607"/>
                  <a:pt x="253" y="6831"/>
                  <a:pt x="532" y="6022"/>
                </a:cubicBezTo>
                <a:cubicBezTo>
                  <a:pt x="808" y="5212"/>
                  <a:pt x="1180" y="4417"/>
                  <a:pt x="1654" y="3647"/>
                </a:cubicBezTo>
                <a:cubicBezTo>
                  <a:pt x="2124" y="2868"/>
                  <a:pt x="2644" y="2208"/>
                  <a:pt x="3214" y="1653"/>
                </a:cubicBezTo>
                <a:cubicBezTo>
                  <a:pt x="3780" y="1100"/>
                  <a:pt x="4347" y="682"/>
                  <a:pt x="4919" y="400"/>
                </a:cubicBezTo>
                <a:cubicBezTo>
                  <a:pt x="5485" y="127"/>
                  <a:pt x="6031" y="-11"/>
                  <a:pt x="6549" y="0"/>
                </a:cubicBezTo>
                <a:cubicBezTo>
                  <a:pt x="7069" y="5"/>
                  <a:pt x="7523" y="186"/>
                  <a:pt x="7912" y="539"/>
                </a:cubicBezTo>
                <a:cubicBezTo>
                  <a:pt x="8308" y="908"/>
                  <a:pt x="8582" y="1393"/>
                  <a:pt x="8736" y="1988"/>
                </a:cubicBezTo>
                <a:cubicBezTo>
                  <a:pt x="8889" y="2589"/>
                  <a:pt x="8936" y="3255"/>
                  <a:pt x="8877" y="3994"/>
                </a:cubicBezTo>
                <a:lnTo>
                  <a:pt x="12252" y="7034"/>
                </a:lnTo>
                <a:cubicBezTo>
                  <a:pt x="13081" y="6467"/>
                  <a:pt x="13885" y="6137"/>
                  <a:pt x="14662" y="6047"/>
                </a:cubicBezTo>
                <a:cubicBezTo>
                  <a:pt x="15440" y="5960"/>
                  <a:pt x="16112" y="6168"/>
                  <a:pt x="16679" y="6682"/>
                </a:cubicBezTo>
                <a:cubicBezTo>
                  <a:pt x="17091" y="7051"/>
                  <a:pt x="17391" y="7542"/>
                  <a:pt x="17583" y="8148"/>
                </a:cubicBezTo>
                <a:cubicBezTo>
                  <a:pt x="17773" y="8752"/>
                  <a:pt x="17859" y="9432"/>
                  <a:pt x="17845" y="10179"/>
                </a:cubicBezTo>
                <a:cubicBezTo>
                  <a:pt x="17829" y="10929"/>
                  <a:pt x="17717" y="11722"/>
                  <a:pt x="17503" y="12571"/>
                </a:cubicBezTo>
                <a:cubicBezTo>
                  <a:pt x="17290" y="13414"/>
                  <a:pt x="16979" y="14263"/>
                  <a:pt x="16569" y="15110"/>
                </a:cubicBezTo>
                <a:lnTo>
                  <a:pt x="21361" y="20641"/>
                </a:lnTo>
                <a:close/>
                <a:moveTo>
                  <a:pt x="2087" y="9948"/>
                </a:moveTo>
                <a:cubicBezTo>
                  <a:pt x="2244" y="10075"/>
                  <a:pt x="2431" y="10143"/>
                  <a:pt x="2649" y="10143"/>
                </a:cubicBezTo>
                <a:cubicBezTo>
                  <a:pt x="2881" y="10143"/>
                  <a:pt x="3125" y="10058"/>
                  <a:pt x="3382" y="9906"/>
                </a:cubicBezTo>
                <a:cubicBezTo>
                  <a:pt x="3637" y="9745"/>
                  <a:pt x="3907" y="9536"/>
                  <a:pt x="4183" y="9282"/>
                </a:cubicBezTo>
                <a:cubicBezTo>
                  <a:pt x="4460" y="9023"/>
                  <a:pt x="4731" y="8727"/>
                  <a:pt x="4998" y="8385"/>
                </a:cubicBezTo>
                <a:cubicBezTo>
                  <a:pt x="5263" y="8041"/>
                  <a:pt x="5511" y="7683"/>
                  <a:pt x="5743" y="7316"/>
                </a:cubicBezTo>
                <a:cubicBezTo>
                  <a:pt x="5813" y="7189"/>
                  <a:pt x="5844" y="7051"/>
                  <a:pt x="5820" y="6902"/>
                </a:cubicBezTo>
                <a:cubicBezTo>
                  <a:pt x="5797" y="6758"/>
                  <a:pt x="5743" y="6637"/>
                  <a:pt x="5652" y="6549"/>
                </a:cubicBezTo>
                <a:cubicBezTo>
                  <a:pt x="5549" y="6456"/>
                  <a:pt x="5434" y="6417"/>
                  <a:pt x="5310" y="6434"/>
                </a:cubicBezTo>
                <a:cubicBezTo>
                  <a:pt x="5186" y="6445"/>
                  <a:pt x="5083" y="6521"/>
                  <a:pt x="5001" y="6654"/>
                </a:cubicBezTo>
                <a:cubicBezTo>
                  <a:pt x="4417" y="7590"/>
                  <a:pt x="3902" y="8236"/>
                  <a:pt x="3455" y="8588"/>
                </a:cubicBezTo>
                <a:cubicBezTo>
                  <a:pt x="3005" y="8935"/>
                  <a:pt x="2736" y="9093"/>
                  <a:pt x="2647" y="9057"/>
                </a:cubicBezTo>
                <a:cubicBezTo>
                  <a:pt x="2541" y="8969"/>
                  <a:pt x="2424" y="8935"/>
                  <a:pt x="2298" y="8964"/>
                </a:cubicBezTo>
                <a:cubicBezTo>
                  <a:pt x="2171" y="8989"/>
                  <a:pt x="2070" y="9057"/>
                  <a:pt x="1996" y="9167"/>
                </a:cubicBezTo>
                <a:cubicBezTo>
                  <a:pt x="1923" y="9294"/>
                  <a:pt x="1895" y="9432"/>
                  <a:pt x="1918" y="9578"/>
                </a:cubicBezTo>
                <a:cubicBezTo>
                  <a:pt x="1942" y="9728"/>
                  <a:pt x="1998" y="9849"/>
                  <a:pt x="2087" y="9948"/>
                </a:cubicBezTo>
                <a:moveTo>
                  <a:pt x="9299" y="14647"/>
                </a:moveTo>
                <a:cubicBezTo>
                  <a:pt x="9357" y="14720"/>
                  <a:pt x="9444" y="14757"/>
                  <a:pt x="9554" y="14757"/>
                </a:cubicBezTo>
                <a:cubicBezTo>
                  <a:pt x="9704" y="14757"/>
                  <a:pt x="9828" y="14681"/>
                  <a:pt x="9924" y="14526"/>
                </a:cubicBezTo>
                <a:cubicBezTo>
                  <a:pt x="9999" y="14399"/>
                  <a:pt x="10029" y="14266"/>
                  <a:pt x="10011" y="14131"/>
                </a:cubicBezTo>
                <a:cubicBezTo>
                  <a:pt x="9999" y="13993"/>
                  <a:pt x="9940" y="13877"/>
                  <a:pt x="9835" y="13784"/>
                </a:cubicBezTo>
                <a:lnTo>
                  <a:pt x="5945" y="10301"/>
                </a:lnTo>
                <a:cubicBezTo>
                  <a:pt x="5825" y="10428"/>
                  <a:pt x="5701" y="10549"/>
                  <a:pt x="5579" y="10670"/>
                </a:cubicBezTo>
                <a:cubicBezTo>
                  <a:pt x="5457" y="10791"/>
                  <a:pt x="5333" y="10901"/>
                  <a:pt x="5216" y="10989"/>
                </a:cubicBezTo>
                <a:lnTo>
                  <a:pt x="9299" y="14647"/>
                </a:lnTo>
                <a:close/>
                <a:moveTo>
                  <a:pt x="14353" y="15028"/>
                </a:moveTo>
                <a:cubicBezTo>
                  <a:pt x="14428" y="14918"/>
                  <a:pt x="14459" y="14791"/>
                  <a:pt x="14444" y="14641"/>
                </a:cubicBezTo>
                <a:cubicBezTo>
                  <a:pt x="14428" y="14495"/>
                  <a:pt x="14370" y="14373"/>
                  <a:pt x="14264" y="14283"/>
                </a:cubicBezTo>
                <a:cubicBezTo>
                  <a:pt x="14175" y="14196"/>
                  <a:pt x="14067" y="14156"/>
                  <a:pt x="13943" y="14173"/>
                </a:cubicBezTo>
                <a:cubicBezTo>
                  <a:pt x="13821" y="14196"/>
                  <a:pt x="13718" y="14266"/>
                  <a:pt x="13648" y="14393"/>
                </a:cubicBezTo>
                <a:cubicBezTo>
                  <a:pt x="13266" y="15005"/>
                  <a:pt x="12882" y="15530"/>
                  <a:pt x="12498" y="15959"/>
                </a:cubicBezTo>
                <a:cubicBezTo>
                  <a:pt x="12114" y="16387"/>
                  <a:pt x="11758" y="16731"/>
                  <a:pt x="11428" y="16977"/>
                </a:cubicBezTo>
                <a:cubicBezTo>
                  <a:pt x="11097" y="17225"/>
                  <a:pt x="10807" y="17386"/>
                  <a:pt x="10554" y="17462"/>
                </a:cubicBezTo>
                <a:cubicBezTo>
                  <a:pt x="10299" y="17541"/>
                  <a:pt x="10118" y="17518"/>
                  <a:pt x="10013" y="17403"/>
                </a:cubicBezTo>
                <a:cubicBezTo>
                  <a:pt x="9910" y="17315"/>
                  <a:pt x="9800" y="17281"/>
                  <a:pt x="9685" y="17310"/>
                </a:cubicBezTo>
                <a:cubicBezTo>
                  <a:pt x="9568" y="17335"/>
                  <a:pt x="9472" y="17420"/>
                  <a:pt x="9399" y="17552"/>
                </a:cubicBezTo>
                <a:cubicBezTo>
                  <a:pt x="9324" y="17662"/>
                  <a:pt x="9292" y="17789"/>
                  <a:pt x="9303" y="17936"/>
                </a:cubicBezTo>
                <a:cubicBezTo>
                  <a:pt x="9315" y="18085"/>
                  <a:pt x="9376" y="18207"/>
                  <a:pt x="9488" y="18294"/>
                </a:cubicBezTo>
                <a:cubicBezTo>
                  <a:pt x="9706" y="18503"/>
                  <a:pt x="9961" y="18604"/>
                  <a:pt x="10261" y="18604"/>
                </a:cubicBezTo>
                <a:cubicBezTo>
                  <a:pt x="10568" y="18604"/>
                  <a:pt x="10898" y="18508"/>
                  <a:pt x="11254" y="18317"/>
                </a:cubicBezTo>
                <a:cubicBezTo>
                  <a:pt x="11610" y="18125"/>
                  <a:pt x="11964" y="17865"/>
                  <a:pt x="12325" y="17541"/>
                </a:cubicBezTo>
                <a:cubicBezTo>
                  <a:pt x="12683" y="17214"/>
                  <a:pt x="13034" y="16836"/>
                  <a:pt x="13379" y="16399"/>
                </a:cubicBezTo>
                <a:cubicBezTo>
                  <a:pt x="13721" y="15959"/>
                  <a:pt x="14046" y="15502"/>
                  <a:pt x="14353" y="15028"/>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7" name="AutoShape 49">
            <a:extLst>
              <a:ext uri="{FF2B5EF4-FFF2-40B4-BE49-F238E27FC236}">
                <a16:creationId xmlns:a16="http://schemas.microsoft.com/office/drawing/2014/main" id="{B4841FD0-EFA7-43B4-96F5-3E16ACEB8236}"/>
              </a:ext>
            </a:extLst>
          </p:cNvPr>
          <p:cNvSpPr>
            <a:spLocks/>
          </p:cNvSpPr>
          <p:nvPr userDrawn="1"/>
        </p:nvSpPr>
        <p:spPr bwMode="auto">
          <a:xfrm>
            <a:off x="8461375" y="1928813"/>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8" name="AutoShape 50">
            <a:extLst>
              <a:ext uri="{FF2B5EF4-FFF2-40B4-BE49-F238E27FC236}">
                <a16:creationId xmlns:a16="http://schemas.microsoft.com/office/drawing/2014/main" id="{8808065B-8D09-453E-A99C-F40AFCB827F4}"/>
              </a:ext>
            </a:extLst>
          </p:cNvPr>
          <p:cNvSpPr>
            <a:spLocks/>
          </p:cNvSpPr>
          <p:nvPr userDrawn="1"/>
        </p:nvSpPr>
        <p:spPr bwMode="auto">
          <a:xfrm>
            <a:off x="8994775" y="1928813"/>
            <a:ext cx="249238"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65" y="10197"/>
                </a:moveTo>
                <a:cubicBezTo>
                  <a:pt x="15001" y="10365"/>
                  <a:pt x="15071" y="10573"/>
                  <a:pt x="15076" y="10817"/>
                </a:cubicBezTo>
                <a:cubicBezTo>
                  <a:pt x="15079" y="11061"/>
                  <a:pt x="15009" y="11255"/>
                  <a:pt x="14865" y="11407"/>
                </a:cubicBezTo>
                <a:lnTo>
                  <a:pt x="7797" y="19179"/>
                </a:lnTo>
                <a:cubicBezTo>
                  <a:pt x="7642" y="19350"/>
                  <a:pt x="7460" y="19435"/>
                  <a:pt x="7247" y="19435"/>
                </a:cubicBezTo>
                <a:cubicBezTo>
                  <a:pt x="7180" y="19435"/>
                  <a:pt x="7078" y="19414"/>
                  <a:pt x="6940" y="19379"/>
                </a:cubicBezTo>
                <a:cubicBezTo>
                  <a:pt x="6625" y="19229"/>
                  <a:pt x="6467" y="18962"/>
                  <a:pt x="6467" y="18577"/>
                </a:cubicBezTo>
                <a:lnTo>
                  <a:pt x="6467" y="14486"/>
                </a:lnTo>
                <a:lnTo>
                  <a:pt x="996" y="14486"/>
                </a:lnTo>
                <a:cubicBezTo>
                  <a:pt x="715" y="14486"/>
                  <a:pt x="477" y="14380"/>
                  <a:pt x="285" y="14168"/>
                </a:cubicBezTo>
                <a:cubicBezTo>
                  <a:pt x="93" y="13957"/>
                  <a:pt x="0" y="13698"/>
                  <a:pt x="0" y="13390"/>
                </a:cubicBezTo>
                <a:lnTo>
                  <a:pt x="0" y="8215"/>
                </a:lnTo>
                <a:cubicBezTo>
                  <a:pt x="0" y="7903"/>
                  <a:pt x="93" y="7651"/>
                  <a:pt x="285" y="7448"/>
                </a:cubicBezTo>
                <a:cubicBezTo>
                  <a:pt x="475" y="7245"/>
                  <a:pt x="712" y="7146"/>
                  <a:pt x="996" y="7146"/>
                </a:cubicBezTo>
                <a:lnTo>
                  <a:pt x="6467" y="7146"/>
                </a:lnTo>
                <a:lnTo>
                  <a:pt x="6467" y="3025"/>
                </a:lnTo>
                <a:cubicBezTo>
                  <a:pt x="6467" y="2640"/>
                  <a:pt x="6624" y="2376"/>
                  <a:pt x="6940" y="2223"/>
                </a:cubicBezTo>
                <a:cubicBezTo>
                  <a:pt x="7273" y="2094"/>
                  <a:pt x="7556" y="2158"/>
                  <a:pt x="7797" y="2420"/>
                </a:cubicBezTo>
                <a:lnTo>
                  <a:pt x="14865" y="10197"/>
                </a:lnTo>
                <a:close/>
                <a:moveTo>
                  <a:pt x="17663" y="0"/>
                </a:moveTo>
                <a:cubicBezTo>
                  <a:pt x="18200" y="0"/>
                  <a:pt x="18708" y="114"/>
                  <a:pt x="19178" y="343"/>
                </a:cubicBezTo>
                <a:cubicBezTo>
                  <a:pt x="19653" y="572"/>
                  <a:pt x="20067" y="884"/>
                  <a:pt x="20425" y="1265"/>
                </a:cubicBezTo>
                <a:cubicBezTo>
                  <a:pt x="20782" y="1647"/>
                  <a:pt x="21068" y="2105"/>
                  <a:pt x="21282" y="2634"/>
                </a:cubicBezTo>
                <a:cubicBezTo>
                  <a:pt x="21493" y="3166"/>
                  <a:pt x="21599" y="3727"/>
                  <a:pt x="21599" y="4317"/>
                </a:cubicBezTo>
                <a:lnTo>
                  <a:pt x="21599" y="17282"/>
                </a:lnTo>
                <a:cubicBezTo>
                  <a:pt x="21599" y="17869"/>
                  <a:pt x="21493" y="18424"/>
                  <a:pt x="21282" y="18947"/>
                </a:cubicBezTo>
                <a:cubicBezTo>
                  <a:pt x="21068" y="19467"/>
                  <a:pt x="20780" y="19922"/>
                  <a:pt x="20425" y="20319"/>
                </a:cubicBezTo>
                <a:cubicBezTo>
                  <a:pt x="20067" y="20712"/>
                  <a:pt x="19653" y="21021"/>
                  <a:pt x="19186" y="21253"/>
                </a:cubicBezTo>
                <a:cubicBezTo>
                  <a:pt x="18716" y="21482"/>
                  <a:pt x="18208" y="21599"/>
                  <a:pt x="17663" y="21599"/>
                </a:cubicBezTo>
                <a:lnTo>
                  <a:pt x="11784" y="21599"/>
                </a:lnTo>
                <a:lnTo>
                  <a:pt x="11784" y="18886"/>
                </a:lnTo>
                <a:lnTo>
                  <a:pt x="17663" y="18886"/>
                </a:lnTo>
                <a:cubicBezTo>
                  <a:pt x="18064" y="18886"/>
                  <a:pt x="18409" y="18727"/>
                  <a:pt x="18700" y="18413"/>
                </a:cubicBezTo>
                <a:cubicBezTo>
                  <a:pt x="18991" y="18098"/>
                  <a:pt x="19135" y="17720"/>
                  <a:pt x="19135" y="17282"/>
                </a:cubicBezTo>
                <a:lnTo>
                  <a:pt x="19135" y="4317"/>
                </a:lnTo>
                <a:cubicBezTo>
                  <a:pt x="19135" y="3874"/>
                  <a:pt x="18991" y="3498"/>
                  <a:pt x="18708" y="3183"/>
                </a:cubicBezTo>
                <a:cubicBezTo>
                  <a:pt x="18422" y="2872"/>
                  <a:pt x="18075" y="2713"/>
                  <a:pt x="17663" y="2713"/>
                </a:cubicBezTo>
                <a:lnTo>
                  <a:pt x="11784" y="2713"/>
                </a:lnTo>
                <a:lnTo>
                  <a:pt x="11784" y="0"/>
                </a:lnTo>
                <a:lnTo>
                  <a:pt x="17663" y="0"/>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9" name="AutoShape 51">
            <a:extLst>
              <a:ext uri="{FF2B5EF4-FFF2-40B4-BE49-F238E27FC236}">
                <a16:creationId xmlns:a16="http://schemas.microsoft.com/office/drawing/2014/main" id="{BB9546D1-859D-436A-ABB3-4B50D3E40278}"/>
              </a:ext>
            </a:extLst>
          </p:cNvPr>
          <p:cNvSpPr>
            <a:spLocks/>
          </p:cNvSpPr>
          <p:nvPr userDrawn="1"/>
        </p:nvSpPr>
        <p:spPr bwMode="auto">
          <a:xfrm>
            <a:off x="958850" y="2386013"/>
            <a:ext cx="249238" cy="241300"/>
          </a:xfrm>
          <a:custGeom>
            <a:avLst/>
            <a:gdLst>
              <a:gd name="T0" fmla="*/ 10798 w 21597"/>
              <a:gd name="T1" fmla="*/ 10800 h 21600"/>
              <a:gd name="T2" fmla="*/ 10798 w 21597"/>
              <a:gd name="T3" fmla="*/ 10800 h 21600"/>
              <a:gd name="T4" fmla="*/ 10798 w 21597"/>
              <a:gd name="T5" fmla="*/ 10800 h 21600"/>
              <a:gd name="T6" fmla="*/ 10798 w 21597"/>
              <a:gd name="T7" fmla="*/ 10800 h 21600"/>
            </a:gdLst>
            <a:ahLst/>
            <a:cxnLst>
              <a:cxn ang="0">
                <a:pos x="T0" y="T1"/>
              </a:cxn>
              <a:cxn ang="0">
                <a:pos x="T2" y="T3"/>
              </a:cxn>
              <a:cxn ang="0">
                <a:pos x="T4" y="T5"/>
              </a:cxn>
              <a:cxn ang="0">
                <a:pos x="T6" y="T7"/>
              </a:cxn>
            </a:cxnLst>
            <a:rect l="0" t="0" r="r" b="b"/>
            <a:pathLst>
              <a:path w="21597" h="21600">
                <a:moveTo>
                  <a:pt x="3919" y="21599"/>
                </a:moveTo>
                <a:cubicBezTo>
                  <a:pt x="3385" y="21599"/>
                  <a:pt x="2878" y="21485"/>
                  <a:pt x="2408" y="21256"/>
                </a:cubicBezTo>
                <a:cubicBezTo>
                  <a:pt x="1933" y="21027"/>
                  <a:pt x="1519" y="20715"/>
                  <a:pt x="1164" y="20319"/>
                </a:cubicBezTo>
                <a:cubicBezTo>
                  <a:pt x="801" y="19928"/>
                  <a:pt x="520" y="19470"/>
                  <a:pt x="312" y="18947"/>
                </a:cubicBezTo>
                <a:cubicBezTo>
                  <a:pt x="101" y="18430"/>
                  <a:pt x="0" y="17872"/>
                  <a:pt x="0" y="17281"/>
                </a:cubicBezTo>
                <a:lnTo>
                  <a:pt x="0" y="4318"/>
                </a:lnTo>
                <a:cubicBezTo>
                  <a:pt x="0" y="3727"/>
                  <a:pt x="101" y="3169"/>
                  <a:pt x="312" y="2652"/>
                </a:cubicBezTo>
                <a:cubicBezTo>
                  <a:pt x="520" y="2129"/>
                  <a:pt x="803" y="1674"/>
                  <a:pt x="1164" y="1280"/>
                </a:cubicBezTo>
                <a:cubicBezTo>
                  <a:pt x="1519" y="887"/>
                  <a:pt x="1933" y="575"/>
                  <a:pt x="2408" y="343"/>
                </a:cubicBezTo>
                <a:cubicBezTo>
                  <a:pt x="2881" y="114"/>
                  <a:pt x="3385" y="0"/>
                  <a:pt x="3919" y="0"/>
                </a:cubicBezTo>
                <a:lnTo>
                  <a:pt x="9813" y="0"/>
                </a:lnTo>
                <a:lnTo>
                  <a:pt x="9813" y="2714"/>
                </a:lnTo>
                <a:lnTo>
                  <a:pt x="3919" y="2714"/>
                </a:lnTo>
                <a:cubicBezTo>
                  <a:pt x="3522" y="2714"/>
                  <a:pt x="3177" y="2872"/>
                  <a:pt x="2891" y="3184"/>
                </a:cubicBezTo>
                <a:cubicBezTo>
                  <a:pt x="2608" y="3501"/>
                  <a:pt x="2464" y="3877"/>
                  <a:pt x="2464" y="4318"/>
                </a:cubicBezTo>
                <a:lnTo>
                  <a:pt x="2464" y="17281"/>
                </a:lnTo>
                <a:cubicBezTo>
                  <a:pt x="2464" y="17725"/>
                  <a:pt x="2608" y="18101"/>
                  <a:pt x="2891" y="18415"/>
                </a:cubicBezTo>
                <a:cubicBezTo>
                  <a:pt x="3174" y="18729"/>
                  <a:pt x="3519" y="18885"/>
                  <a:pt x="3919" y="18885"/>
                </a:cubicBezTo>
                <a:lnTo>
                  <a:pt x="9813" y="18885"/>
                </a:lnTo>
                <a:lnTo>
                  <a:pt x="9813" y="21599"/>
                </a:lnTo>
                <a:lnTo>
                  <a:pt x="3919" y="21599"/>
                </a:lnTo>
                <a:close/>
                <a:moveTo>
                  <a:pt x="21359" y="10199"/>
                </a:moveTo>
                <a:cubicBezTo>
                  <a:pt x="21514" y="10369"/>
                  <a:pt x="21591" y="10572"/>
                  <a:pt x="21597" y="10819"/>
                </a:cubicBezTo>
                <a:cubicBezTo>
                  <a:pt x="21600" y="11059"/>
                  <a:pt x="21522" y="11256"/>
                  <a:pt x="21359" y="11406"/>
                </a:cubicBezTo>
                <a:lnTo>
                  <a:pt x="14294" y="19185"/>
                </a:lnTo>
                <a:cubicBezTo>
                  <a:pt x="14136" y="19352"/>
                  <a:pt x="13954" y="19437"/>
                  <a:pt x="13741" y="19437"/>
                </a:cubicBezTo>
                <a:cubicBezTo>
                  <a:pt x="13658" y="19437"/>
                  <a:pt x="13565" y="19420"/>
                  <a:pt x="13460" y="19382"/>
                </a:cubicBezTo>
                <a:cubicBezTo>
                  <a:pt x="13129" y="19232"/>
                  <a:pt x="12961" y="18964"/>
                  <a:pt x="12961" y="18583"/>
                </a:cubicBezTo>
                <a:lnTo>
                  <a:pt x="12961" y="14488"/>
                </a:lnTo>
                <a:lnTo>
                  <a:pt x="7490" y="14488"/>
                </a:lnTo>
                <a:cubicBezTo>
                  <a:pt x="7209" y="14488"/>
                  <a:pt x="6974" y="14382"/>
                  <a:pt x="6779" y="14173"/>
                </a:cubicBezTo>
                <a:cubicBezTo>
                  <a:pt x="6590" y="13959"/>
                  <a:pt x="6494" y="13697"/>
                  <a:pt x="6494" y="13389"/>
                </a:cubicBezTo>
                <a:lnTo>
                  <a:pt x="6494" y="8216"/>
                </a:lnTo>
                <a:cubicBezTo>
                  <a:pt x="6494" y="7910"/>
                  <a:pt x="6590" y="7655"/>
                  <a:pt x="6779" y="7446"/>
                </a:cubicBezTo>
                <a:cubicBezTo>
                  <a:pt x="6972" y="7246"/>
                  <a:pt x="7207" y="7147"/>
                  <a:pt x="7490" y="7147"/>
                </a:cubicBezTo>
                <a:lnTo>
                  <a:pt x="12961" y="7147"/>
                </a:lnTo>
                <a:lnTo>
                  <a:pt x="12961" y="3028"/>
                </a:lnTo>
                <a:cubicBezTo>
                  <a:pt x="12961" y="2643"/>
                  <a:pt x="13127" y="2376"/>
                  <a:pt x="13460" y="2223"/>
                </a:cubicBezTo>
                <a:cubicBezTo>
                  <a:pt x="13794" y="2091"/>
                  <a:pt x="14072" y="2162"/>
                  <a:pt x="14294" y="2423"/>
                </a:cubicBezTo>
                <a:lnTo>
                  <a:pt x="21359" y="10199"/>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0" name="AutoShape 52">
            <a:extLst>
              <a:ext uri="{FF2B5EF4-FFF2-40B4-BE49-F238E27FC236}">
                <a16:creationId xmlns:a16="http://schemas.microsoft.com/office/drawing/2014/main" id="{D235570D-459E-4F99-A3C7-9637DCCB3DE8}"/>
              </a:ext>
            </a:extLst>
          </p:cNvPr>
          <p:cNvSpPr>
            <a:spLocks/>
          </p:cNvSpPr>
          <p:nvPr userDrawn="1"/>
        </p:nvSpPr>
        <p:spPr bwMode="auto">
          <a:xfrm>
            <a:off x="1538288" y="23796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1" name="AutoShape 53">
            <a:extLst>
              <a:ext uri="{FF2B5EF4-FFF2-40B4-BE49-F238E27FC236}">
                <a16:creationId xmlns:a16="http://schemas.microsoft.com/office/drawing/2014/main" id="{5208FB33-23EB-4492-A0DA-B590C7A479B8}"/>
              </a:ext>
            </a:extLst>
          </p:cNvPr>
          <p:cNvSpPr>
            <a:spLocks/>
          </p:cNvSpPr>
          <p:nvPr userDrawn="1"/>
        </p:nvSpPr>
        <p:spPr bwMode="auto">
          <a:xfrm>
            <a:off x="2144713" y="2386013"/>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 y="9366"/>
                </a:moveTo>
                <a:cubicBezTo>
                  <a:pt x="969" y="9366"/>
                  <a:pt x="657" y="9262"/>
                  <a:pt x="392" y="9056"/>
                </a:cubicBezTo>
                <a:cubicBezTo>
                  <a:pt x="132" y="8850"/>
                  <a:pt x="0" y="8601"/>
                  <a:pt x="0" y="8310"/>
                </a:cubicBezTo>
                <a:cubicBezTo>
                  <a:pt x="0" y="8014"/>
                  <a:pt x="135" y="7762"/>
                  <a:pt x="403" y="7556"/>
                </a:cubicBezTo>
                <a:lnTo>
                  <a:pt x="9819" y="307"/>
                </a:lnTo>
                <a:cubicBezTo>
                  <a:pt x="10087" y="101"/>
                  <a:pt x="10410" y="0"/>
                  <a:pt x="10788" y="0"/>
                </a:cubicBezTo>
                <a:cubicBezTo>
                  <a:pt x="11174" y="0"/>
                  <a:pt x="11501" y="101"/>
                  <a:pt x="11772" y="307"/>
                </a:cubicBezTo>
                <a:lnTo>
                  <a:pt x="21192" y="7556"/>
                </a:lnTo>
                <a:cubicBezTo>
                  <a:pt x="21460" y="7762"/>
                  <a:pt x="21596" y="8014"/>
                  <a:pt x="21596" y="8310"/>
                </a:cubicBezTo>
                <a:cubicBezTo>
                  <a:pt x="21596" y="8593"/>
                  <a:pt x="21464" y="8838"/>
                  <a:pt x="21199" y="9047"/>
                </a:cubicBezTo>
                <a:cubicBezTo>
                  <a:pt x="20939" y="9259"/>
                  <a:pt x="20612" y="9366"/>
                  <a:pt x="20223" y="9366"/>
                </a:cubicBezTo>
                <a:lnTo>
                  <a:pt x="1332" y="9366"/>
                </a:lnTo>
                <a:close/>
                <a:moveTo>
                  <a:pt x="20227" y="12233"/>
                </a:moveTo>
                <a:cubicBezTo>
                  <a:pt x="20612" y="12233"/>
                  <a:pt x="20939" y="12337"/>
                  <a:pt x="21203" y="12543"/>
                </a:cubicBezTo>
                <a:cubicBezTo>
                  <a:pt x="21467" y="12752"/>
                  <a:pt x="21599" y="12998"/>
                  <a:pt x="21599" y="13286"/>
                </a:cubicBezTo>
                <a:cubicBezTo>
                  <a:pt x="21599" y="13585"/>
                  <a:pt x="21464" y="13837"/>
                  <a:pt x="21196" y="14046"/>
                </a:cubicBezTo>
                <a:lnTo>
                  <a:pt x="11776" y="21289"/>
                </a:lnTo>
                <a:cubicBezTo>
                  <a:pt x="11508" y="21498"/>
                  <a:pt x="11181" y="21599"/>
                  <a:pt x="10792" y="21599"/>
                </a:cubicBezTo>
                <a:cubicBezTo>
                  <a:pt x="10403" y="21599"/>
                  <a:pt x="10084" y="21498"/>
                  <a:pt x="9823" y="21289"/>
                </a:cubicBezTo>
                <a:lnTo>
                  <a:pt x="407" y="14046"/>
                </a:lnTo>
                <a:cubicBezTo>
                  <a:pt x="139" y="13837"/>
                  <a:pt x="3" y="13585"/>
                  <a:pt x="3" y="13286"/>
                </a:cubicBezTo>
                <a:cubicBezTo>
                  <a:pt x="3" y="13006"/>
                  <a:pt x="135" y="12764"/>
                  <a:pt x="396" y="12549"/>
                </a:cubicBezTo>
                <a:cubicBezTo>
                  <a:pt x="660" y="12337"/>
                  <a:pt x="972" y="12233"/>
                  <a:pt x="1336" y="12233"/>
                </a:cubicBezTo>
                <a:lnTo>
                  <a:pt x="20227" y="12233"/>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2" name="AutoShape 54">
            <a:extLst>
              <a:ext uri="{FF2B5EF4-FFF2-40B4-BE49-F238E27FC236}">
                <a16:creationId xmlns:a16="http://schemas.microsoft.com/office/drawing/2014/main" id="{10BC629A-6314-4560-A887-982BA16F051E}"/>
              </a:ext>
            </a:extLst>
          </p:cNvPr>
          <p:cNvSpPr>
            <a:spLocks/>
          </p:cNvSpPr>
          <p:nvPr userDrawn="1"/>
        </p:nvSpPr>
        <p:spPr bwMode="auto">
          <a:xfrm>
            <a:off x="2741613" y="2384425"/>
            <a:ext cx="271462"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27" y="0"/>
                  <a:pt x="20942" y="234"/>
                  <a:pt x="21203" y="709"/>
                </a:cubicBezTo>
                <a:cubicBezTo>
                  <a:pt x="21467" y="1198"/>
                  <a:pt x="21599" y="1764"/>
                  <a:pt x="21599" y="2428"/>
                </a:cubicBezTo>
                <a:cubicBezTo>
                  <a:pt x="21599" y="3119"/>
                  <a:pt x="21464" y="3698"/>
                  <a:pt x="21196" y="4180"/>
                </a:cubicBezTo>
                <a:lnTo>
                  <a:pt x="11774" y="20883"/>
                </a:lnTo>
                <a:cubicBezTo>
                  <a:pt x="11506" y="21359"/>
                  <a:pt x="11179" y="21599"/>
                  <a:pt x="10790" y="21599"/>
                </a:cubicBezTo>
                <a:cubicBezTo>
                  <a:pt x="10379" y="21599"/>
                  <a:pt x="10071" y="21359"/>
                  <a:pt x="9858" y="20883"/>
                </a:cubicBezTo>
                <a:lnTo>
                  <a:pt x="403" y="4180"/>
                </a:lnTo>
                <a:cubicBezTo>
                  <a:pt x="135" y="3698"/>
                  <a:pt x="0" y="3119"/>
                  <a:pt x="0" y="2428"/>
                </a:cubicBezTo>
                <a:cubicBezTo>
                  <a:pt x="0" y="1784"/>
                  <a:pt x="132" y="1224"/>
                  <a:pt x="392" y="729"/>
                </a:cubicBezTo>
                <a:cubicBezTo>
                  <a:pt x="657" y="240"/>
                  <a:pt x="969" y="0"/>
                  <a:pt x="1336" y="0"/>
                </a:cubicBezTo>
                <a:lnTo>
                  <a:pt x="20263" y="0"/>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3" name="AutoShape 55">
            <a:extLst>
              <a:ext uri="{FF2B5EF4-FFF2-40B4-BE49-F238E27FC236}">
                <a16:creationId xmlns:a16="http://schemas.microsoft.com/office/drawing/2014/main" id="{B098EBAE-72D5-48C5-AC26-A205A872382E}"/>
              </a:ext>
            </a:extLst>
          </p:cNvPr>
          <p:cNvSpPr>
            <a:spLocks/>
          </p:cNvSpPr>
          <p:nvPr userDrawn="1"/>
        </p:nvSpPr>
        <p:spPr bwMode="auto">
          <a:xfrm>
            <a:off x="9513888" y="2393950"/>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599" y="18480"/>
                  <a:pt x="21599" y="19171"/>
                </a:cubicBezTo>
                <a:cubicBezTo>
                  <a:pt x="21599" y="19815"/>
                  <a:pt x="21467" y="20375"/>
                  <a:pt x="21203" y="20870"/>
                </a:cubicBezTo>
                <a:cubicBezTo>
                  <a:pt x="20942" y="21359"/>
                  <a:pt x="20627" y="21599"/>
                  <a:pt x="20263" y="21599"/>
                </a:cubicBezTo>
                <a:lnTo>
                  <a:pt x="1336" y="21599"/>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4" name="AutoShape 56">
            <a:extLst>
              <a:ext uri="{FF2B5EF4-FFF2-40B4-BE49-F238E27FC236}">
                <a16:creationId xmlns:a16="http://schemas.microsoft.com/office/drawing/2014/main" id="{9E028874-696C-42F5-8944-B943C29841C7}"/>
              </a:ext>
            </a:extLst>
          </p:cNvPr>
          <p:cNvSpPr>
            <a:spLocks/>
          </p:cNvSpPr>
          <p:nvPr userDrawn="1"/>
        </p:nvSpPr>
        <p:spPr bwMode="auto">
          <a:xfrm>
            <a:off x="10137775" y="2381250"/>
            <a:ext cx="249238" cy="242888"/>
          </a:xfrm>
          <a:custGeom>
            <a:avLst/>
            <a:gdLst>
              <a:gd name="T0" fmla="+- 0 10800 52"/>
              <a:gd name="T1" fmla="*/ T0 w 21497"/>
              <a:gd name="T2" fmla="*/ 10772 h 21544"/>
              <a:gd name="T3" fmla="+- 0 10800 52"/>
              <a:gd name="T4" fmla="*/ T3 w 21497"/>
              <a:gd name="T5" fmla="*/ 10772 h 21544"/>
              <a:gd name="T6" fmla="+- 0 10800 52"/>
              <a:gd name="T7" fmla="*/ T6 w 21497"/>
              <a:gd name="T8" fmla="*/ 10772 h 21544"/>
              <a:gd name="T9" fmla="+- 0 10800 52"/>
              <a:gd name="T10" fmla="*/ T9 w 21497"/>
              <a:gd name="T11" fmla="*/ 10772 h 21544"/>
            </a:gdLst>
            <a:ahLst/>
            <a:cxnLst>
              <a:cxn ang="0">
                <a:pos x="T1" y="T2"/>
              </a:cxn>
              <a:cxn ang="0">
                <a:pos x="T4" y="T5"/>
              </a:cxn>
              <a:cxn ang="0">
                <a:pos x="T7" y="T8"/>
              </a:cxn>
              <a:cxn ang="0">
                <a:pos x="T10" y="T11"/>
              </a:cxn>
            </a:cxnLst>
            <a:rect l="0" t="0" r="r" b="b"/>
            <a:pathLst>
              <a:path w="21497" h="21544">
                <a:moveTo>
                  <a:pt x="357" y="9006"/>
                </a:moveTo>
                <a:cubicBezTo>
                  <a:pt x="57" y="8710"/>
                  <a:pt x="-52" y="8437"/>
                  <a:pt x="22" y="8189"/>
                </a:cubicBezTo>
                <a:cubicBezTo>
                  <a:pt x="100" y="7941"/>
                  <a:pt x="330" y="7789"/>
                  <a:pt x="716" y="7738"/>
                </a:cubicBezTo>
                <a:lnTo>
                  <a:pt x="7205" y="6739"/>
                </a:lnTo>
                <a:lnTo>
                  <a:pt x="10113" y="551"/>
                </a:lnTo>
                <a:cubicBezTo>
                  <a:pt x="10284" y="183"/>
                  <a:pt x="10496" y="0"/>
                  <a:pt x="10742" y="0"/>
                </a:cubicBezTo>
                <a:cubicBezTo>
                  <a:pt x="10989" y="0"/>
                  <a:pt x="11203" y="180"/>
                  <a:pt x="11382" y="551"/>
                </a:cubicBezTo>
                <a:lnTo>
                  <a:pt x="14293" y="6739"/>
                </a:lnTo>
                <a:lnTo>
                  <a:pt x="20779" y="7738"/>
                </a:lnTo>
                <a:cubicBezTo>
                  <a:pt x="21167" y="7789"/>
                  <a:pt x="21392" y="7941"/>
                  <a:pt x="21473" y="8189"/>
                </a:cubicBezTo>
                <a:cubicBezTo>
                  <a:pt x="21547" y="8437"/>
                  <a:pt x="21448" y="8710"/>
                  <a:pt x="21178" y="9006"/>
                </a:cubicBezTo>
                <a:lnTo>
                  <a:pt x="16473" y="13804"/>
                </a:lnTo>
                <a:lnTo>
                  <a:pt x="17574" y="20597"/>
                </a:lnTo>
                <a:cubicBezTo>
                  <a:pt x="17643" y="21005"/>
                  <a:pt x="17576" y="21281"/>
                  <a:pt x="17375" y="21442"/>
                </a:cubicBezTo>
                <a:cubicBezTo>
                  <a:pt x="17177" y="21599"/>
                  <a:pt x="16899" y="21574"/>
                  <a:pt x="16548" y="21369"/>
                </a:cubicBezTo>
                <a:lnTo>
                  <a:pt x="10753" y="18172"/>
                </a:lnTo>
                <a:lnTo>
                  <a:pt x="4947" y="21369"/>
                </a:lnTo>
                <a:cubicBezTo>
                  <a:pt x="4596" y="21574"/>
                  <a:pt x="4321" y="21599"/>
                  <a:pt x="4120" y="21442"/>
                </a:cubicBezTo>
                <a:cubicBezTo>
                  <a:pt x="3919" y="21281"/>
                  <a:pt x="3849" y="21002"/>
                  <a:pt x="3922" y="20597"/>
                </a:cubicBezTo>
                <a:lnTo>
                  <a:pt x="5022" y="13804"/>
                </a:lnTo>
                <a:lnTo>
                  <a:pt x="357" y="9006"/>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5" name="AutoShape 57">
            <a:extLst>
              <a:ext uri="{FF2B5EF4-FFF2-40B4-BE49-F238E27FC236}">
                <a16:creationId xmlns:a16="http://schemas.microsoft.com/office/drawing/2014/main" id="{CA8EE84C-3C29-4291-B5CD-A7C7F5AE4ED2}"/>
              </a:ext>
            </a:extLst>
          </p:cNvPr>
          <p:cNvSpPr>
            <a:spLocks/>
          </p:cNvSpPr>
          <p:nvPr userDrawn="1"/>
        </p:nvSpPr>
        <p:spPr bwMode="auto">
          <a:xfrm>
            <a:off x="10756900" y="23812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958" y="0"/>
                  <a:pt x="11088" y="62"/>
                  <a:pt x="11196" y="183"/>
                </a:cubicBezTo>
                <a:cubicBezTo>
                  <a:pt x="11303" y="304"/>
                  <a:pt x="11381" y="426"/>
                  <a:pt x="11435" y="553"/>
                </a:cubicBezTo>
                <a:lnTo>
                  <a:pt x="14364" y="6759"/>
                </a:lnTo>
                <a:lnTo>
                  <a:pt x="20888" y="7759"/>
                </a:lnTo>
                <a:cubicBezTo>
                  <a:pt x="21045" y="7795"/>
                  <a:pt x="21198" y="7852"/>
                  <a:pt x="21360" y="7934"/>
                </a:cubicBezTo>
                <a:cubicBezTo>
                  <a:pt x="21519" y="8016"/>
                  <a:pt x="21599" y="8160"/>
                  <a:pt x="21599" y="8366"/>
                </a:cubicBezTo>
                <a:cubicBezTo>
                  <a:pt x="21599" y="8493"/>
                  <a:pt x="21567" y="8611"/>
                  <a:pt x="21508" y="8724"/>
                </a:cubicBezTo>
                <a:cubicBezTo>
                  <a:pt x="21449" y="8837"/>
                  <a:pt x="21376" y="8939"/>
                  <a:pt x="21290" y="9026"/>
                </a:cubicBezTo>
                <a:lnTo>
                  <a:pt x="16556" y="13840"/>
                </a:lnTo>
                <a:lnTo>
                  <a:pt x="17664" y="20654"/>
                </a:lnTo>
                <a:cubicBezTo>
                  <a:pt x="17664" y="20687"/>
                  <a:pt x="17669" y="20730"/>
                  <a:pt x="17677" y="20775"/>
                </a:cubicBezTo>
                <a:cubicBezTo>
                  <a:pt x="17688" y="20820"/>
                  <a:pt x="17691" y="20874"/>
                  <a:pt x="17691" y="20936"/>
                </a:cubicBezTo>
                <a:cubicBezTo>
                  <a:pt x="17691" y="21120"/>
                  <a:pt x="17653" y="21272"/>
                  <a:pt x="17575" y="21402"/>
                </a:cubicBezTo>
                <a:cubicBezTo>
                  <a:pt x="17499" y="21535"/>
                  <a:pt x="17359" y="21599"/>
                  <a:pt x="17163" y="21599"/>
                </a:cubicBezTo>
                <a:cubicBezTo>
                  <a:pt x="16966" y="21599"/>
                  <a:pt x="16788" y="21540"/>
                  <a:pt x="16635" y="21424"/>
                </a:cubicBezTo>
                <a:lnTo>
                  <a:pt x="10802" y="18220"/>
                </a:lnTo>
                <a:lnTo>
                  <a:pt x="4964" y="21424"/>
                </a:lnTo>
                <a:cubicBezTo>
                  <a:pt x="4808" y="21532"/>
                  <a:pt x="4641" y="21591"/>
                  <a:pt x="4461" y="21599"/>
                </a:cubicBezTo>
                <a:cubicBezTo>
                  <a:pt x="4261" y="21599"/>
                  <a:pt x="4121" y="21535"/>
                  <a:pt x="4035" y="21402"/>
                </a:cubicBezTo>
                <a:cubicBezTo>
                  <a:pt x="3949" y="21272"/>
                  <a:pt x="3906" y="21119"/>
                  <a:pt x="3906" y="20936"/>
                </a:cubicBezTo>
                <a:cubicBezTo>
                  <a:pt x="3906" y="20885"/>
                  <a:pt x="3908" y="20831"/>
                  <a:pt x="3919" y="20781"/>
                </a:cubicBezTo>
                <a:cubicBezTo>
                  <a:pt x="3927" y="20733"/>
                  <a:pt x="3933" y="20688"/>
                  <a:pt x="3933" y="20654"/>
                </a:cubicBezTo>
                <a:lnTo>
                  <a:pt x="5040" y="13840"/>
                </a:lnTo>
                <a:lnTo>
                  <a:pt x="347" y="9026"/>
                </a:lnTo>
                <a:cubicBezTo>
                  <a:pt x="261" y="8939"/>
                  <a:pt x="180" y="8837"/>
                  <a:pt x="107" y="8724"/>
                </a:cubicBezTo>
                <a:cubicBezTo>
                  <a:pt x="35" y="8611"/>
                  <a:pt x="0" y="8493"/>
                  <a:pt x="0" y="8366"/>
                </a:cubicBezTo>
                <a:cubicBezTo>
                  <a:pt x="0" y="8160"/>
                  <a:pt x="78" y="8016"/>
                  <a:pt x="237" y="7934"/>
                </a:cubicBezTo>
                <a:cubicBezTo>
                  <a:pt x="398" y="7852"/>
                  <a:pt x="552" y="7795"/>
                  <a:pt x="708" y="7759"/>
                </a:cubicBezTo>
                <a:lnTo>
                  <a:pt x="7235" y="6759"/>
                </a:lnTo>
                <a:lnTo>
                  <a:pt x="10161" y="553"/>
                </a:lnTo>
                <a:cubicBezTo>
                  <a:pt x="10215" y="426"/>
                  <a:pt x="10301" y="304"/>
                  <a:pt x="10420" y="183"/>
                </a:cubicBezTo>
                <a:cubicBezTo>
                  <a:pt x="10538" y="62"/>
                  <a:pt x="10668" y="0"/>
                  <a:pt x="10800" y="0"/>
                </a:cubicBezTo>
                <a:moveTo>
                  <a:pt x="8612" y="8719"/>
                </a:moveTo>
                <a:lnTo>
                  <a:pt x="3725" y="9475"/>
                </a:lnTo>
                <a:lnTo>
                  <a:pt x="7260" y="13098"/>
                </a:lnTo>
                <a:lnTo>
                  <a:pt x="6422" y="18192"/>
                </a:lnTo>
                <a:lnTo>
                  <a:pt x="10802" y="15786"/>
                </a:lnTo>
                <a:lnTo>
                  <a:pt x="15191" y="18192"/>
                </a:lnTo>
                <a:lnTo>
                  <a:pt x="14342" y="13098"/>
                </a:lnTo>
                <a:lnTo>
                  <a:pt x="17876" y="9475"/>
                </a:lnTo>
                <a:lnTo>
                  <a:pt x="13000" y="8719"/>
                </a:lnTo>
                <a:lnTo>
                  <a:pt x="10805" y="4068"/>
                </a:lnTo>
                <a:lnTo>
                  <a:pt x="8612" y="8719"/>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6" name="AutoShape 59">
            <a:extLst>
              <a:ext uri="{FF2B5EF4-FFF2-40B4-BE49-F238E27FC236}">
                <a16:creationId xmlns:a16="http://schemas.microsoft.com/office/drawing/2014/main" id="{BFAAA89B-1B38-49DF-ABDD-DE700D5BCA13}"/>
              </a:ext>
            </a:extLst>
          </p:cNvPr>
          <p:cNvSpPr>
            <a:spLocks/>
          </p:cNvSpPr>
          <p:nvPr userDrawn="1"/>
        </p:nvSpPr>
        <p:spPr bwMode="auto">
          <a:xfrm>
            <a:off x="7405688" y="4681538"/>
            <a:ext cx="249237" cy="241300"/>
          </a:xfrm>
          <a:custGeom>
            <a:avLst/>
            <a:gdLst>
              <a:gd name="T0" fmla="*/ 10795 w 21591"/>
              <a:gd name="T1" fmla="*/ 10796 h 21592"/>
              <a:gd name="T2" fmla="*/ 10795 w 21591"/>
              <a:gd name="T3" fmla="*/ 10796 h 21592"/>
              <a:gd name="T4" fmla="*/ 10795 w 21591"/>
              <a:gd name="T5" fmla="*/ 10796 h 21592"/>
              <a:gd name="T6" fmla="*/ 10795 w 21591"/>
              <a:gd name="T7" fmla="*/ 10796 h 21592"/>
            </a:gdLst>
            <a:ahLst/>
            <a:cxnLst>
              <a:cxn ang="0">
                <a:pos x="T0" y="T1"/>
              </a:cxn>
              <a:cxn ang="0">
                <a:pos x="T2" y="T3"/>
              </a:cxn>
              <a:cxn ang="0">
                <a:pos x="T4" y="T5"/>
              </a:cxn>
              <a:cxn ang="0">
                <a:pos x="T6" y="T7"/>
              </a:cxn>
            </a:cxnLst>
            <a:rect l="0" t="0" r="r" b="b"/>
            <a:pathLst>
              <a:path w="21591" h="21592">
                <a:moveTo>
                  <a:pt x="21096" y="11487"/>
                </a:moveTo>
                <a:cubicBezTo>
                  <a:pt x="21415" y="11843"/>
                  <a:pt x="21581" y="12246"/>
                  <a:pt x="21590" y="12695"/>
                </a:cubicBezTo>
                <a:cubicBezTo>
                  <a:pt x="21600" y="13146"/>
                  <a:pt x="21436" y="13532"/>
                  <a:pt x="21096" y="13854"/>
                </a:cubicBezTo>
                <a:lnTo>
                  <a:pt x="13464" y="21093"/>
                </a:lnTo>
                <a:cubicBezTo>
                  <a:pt x="13124" y="21418"/>
                  <a:pt x="12709" y="21582"/>
                  <a:pt x="12215" y="21591"/>
                </a:cubicBezTo>
                <a:cubicBezTo>
                  <a:pt x="11721" y="21600"/>
                  <a:pt x="11306" y="21436"/>
                  <a:pt x="10969" y="21093"/>
                </a:cubicBezTo>
                <a:lnTo>
                  <a:pt x="1245" y="10771"/>
                </a:lnTo>
                <a:cubicBezTo>
                  <a:pt x="909" y="10429"/>
                  <a:pt x="615" y="9988"/>
                  <a:pt x="369" y="9448"/>
                </a:cubicBezTo>
                <a:cubicBezTo>
                  <a:pt x="121" y="8907"/>
                  <a:pt x="0" y="8395"/>
                  <a:pt x="0" y="7918"/>
                </a:cubicBezTo>
                <a:lnTo>
                  <a:pt x="0" y="1668"/>
                </a:lnTo>
                <a:cubicBezTo>
                  <a:pt x="0" y="1219"/>
                  <a:pt x="169" y="828"/>
                  <a:pt x="506" y="497"/>
                </a:cubicBezTo>
                <a:cubicBezTo>
                  <a:pt x="842" y="166"/>
                  <a:pt x="1260" y="0"/>
                  <a:pt x="1755" y="0"/>
                </a:cubicBezTo>
                <a:lnTo>
                  <a:pt x="8341" y="0"/>
                </a:lnTo>
                <a:cubicBezTo>
                  <a:pt x="8835" y="0"/>
                  <a:pt x="9384" y="115"/>
                  <a:pt x="9981" y="342"/>
                </a:cubicBezTo>
                <a:cubicBezTo>
                  <a:pt x="10581" y="566"/>
                  <a:pt x="11036" y="845"/>
                  <a:pt x="11345" y="1187"/>
                </a:cubicBezTo>
                <a:lnTo>
                  <a:pt x="21096" y="11487"/>
                </a:lnTo>
                <a:close/>
                <a:moveTo>
                  <a:pt x="4540" y="5921"/>
                </a:moveTo>
                <a:cubicBezTo>
                  <a:pt x="5013" y="5921"/>
                  <a:pt x="5416" y="5766"/>
                  <a:pt x="5744" y="5456"/>
                </a:cubicBezTo>
                <a:cubicBezTo>
                  <a:pt x="6071" y="5142"/>
                  <a:pt x="6235" y="4762"/>
                  <a:pt x="6235" y="4311"/>
                </a:cubicBezTo>
                <a:cubicBezTo>
                  <a:pt x="6235" y="3862"/>
                  <a:pt x="6071" y="3483"/>
                  <a:pt x="5744" y="3175"/>
                </a:cubicBezTo>
                <a:cubicBezTo>
                  <a:pt x="5416" y="2867"/>
                  <a:pt x="5013" y="2715"/>
                  <a:pt x="4540" y="2715"/>
                </a:cubicBezTo>
                <a:cubicBezTo>
                  <a:pt x="4067" y="2715"/>
                  <a:pt x="3667" y="2867"/>
                  <a:pt x="3340" y="3175"/>
                </a:cubicBezTo>
                <a:cubicBezTo>
                  <a:pt x="3019" y="3483"/>
                  <a:pt x="2855" y="3862"/>
                  <a:pt x="2855" y="4311"/>
                </a:cubicBezTo>
                <a:cubicBezTo>
                  <a:pt x="2855" y="4762"/>
                  <a:pt x="3019" y="5142"/>
                  <a:pt x="3340" y="5456"/>
                </a:cubicBezTo>
                <a:cubicBezTo>
                  <a:pt x="3667" y="5766"/>
                  <a:pt x="4067" y="5921"/>
                  <a:pt x="4540" y="5921"/>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7" name="AutoShape 60">
            <a:extLst>
              <a:ext uri="{FF2B5EF4-FFF2-40B4-BE49-F238E27FC236}">
                <a16:creationId xmlns:a16="http://schemas.microsoft.com/office/drawing/2014/main" id="{D10C8FC3-7B47-4475-A97E-1A5F59E0B90D}"/>
              </a:ext>
            </a:extLst>
          </p:cNvPr>
          <p:cNvSpPr>
            <a:spLocks/>
          </p:cNvSpPr>
          <p:nvPr userDrawn="1"/>
        </p:nvSpPr>
        <p:spPr bwMode="auto">
          <a:xfrm>
            <a:off x="6324600" y="2360613"/>
            <a:ext cx="271463" cy="241300"/>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8" name="AutoShape 61">
            <a:extLst>
              <a:ext uri="{FF2B5EF4-FFF2-40B4-BE49-F238E27FC236}">
                <a16:creationId xmlns:a16="http://schemas.microsoft.com/office/drawing/2014/main" id="{F97BEE34-A14C-406A-A076-5F60404F2E81}"/>
              </a:ext>
            </a:extLst>
          </p:cNvPr>
          <p:cNvSpPr>
            <a:spLocks/>
          </p:cNvSpPr>
          <p:nvPr userDrawn="1"/>
        </p:nvSpPr>
        <p:spPr bwMode="auto">
          <a:xfrm>
            <a:off x="6858000" y="23796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5"/>
                  <a:pt x="21335" y="314"/>
                </a:cubicBezTo>
                <a:cubicBezTo>
                  <a:pt x="21511" y="528"/>
                  <a:pt x="21599" y="781"/>
                  <a:pt x="21599" y="1069"/>
                </a:cubicBezTo>
                <a:lnTo>
                  <a:pt x="21599" y="4117"/>
                </a:lnTo>
                <a:cubicBezTo>
                  <a:pt x="21599" y="4411"/>
                  <a:pt x="21511" y="4661"/>
                  <a:pt x="21335" y="4872"/>
                </a:cubicBezTo>
                <a:cubicBezTo>
                  <a:pt x="21161" y="5084"/>
                  <a:pt x="20943" y="5189"/>
                  <a:pt x="20684" y="5189"/>
                </a:cubicBezTo>
                <a:lnTo>
                  <a:pt x="891" y="5189"/>
                </a:lnTo>
                <a:cubicBezTo>
                  <a:pt x="646" y="5189"/>
                  <a:pt x="438" y="5084"/>
                  <a:pt x="261" y="4872"/>
                </a:cubicBezTo>
                <a:cubicBezTo>
                  <a:pt x="88" y="4661"/>
                  <a:pt x="0" y="4411"/>
                  <a:pt x="0" y="4117"/>
                </a:cubicBezTo>
                <a:lnTo>
                  <a:pt x="0" y="1069"/>
                </a:lnTo>
                <a:cubicBezTo>
                  <a:pt x="0" y="781"/>
                  <a:pt x="88" y="528"/>
                  <a:pt x="261" y="314"/>
                </a:cubicBezTo>
                <a:cubicBezTo>
                  <a:pt x="438" y="105"/>
                  <a:pt x="646" y="0"/>
                  <a:pt x="891" y="0"/>
                </a:cubicBezTo>
                <a:lnTo>
                  <a:pt x="20684" y="0"/>
                </a:lnTo>
                <a:close/>
                <a:moveTo>
                  <a:pt x="20684" y="8212"/>
                </a:moveTo>
                <a:cubicBezTo>
                  <a:pt x="20941" y="8212"/>
                  <a:pt x="21159" y="8318"/>
                  <a:pt x="21335" y="8526"/>
                </a:cubicBezTo>
                <a:cubicBezTo>
                  <a:pt x="21511" y="8741"/>
                  <a:pt x="21599" y="8987"/>
                  <a:pt x="21599" y="9266"/>
                </a:cubicBezTo>
                <a:lnTo>
                  <a:pt x="21599" y="12292"/>
                </a:lnTo>
                <a:cubicBezTo>
                  <a:pt x="21599" y="12597"/>
                  <a:pt x="21511" y="12858"/>
                  <a:pt x="21335" y="13070"/>
                </a:cubicBezTo>
                <a:cubicBezTo>
                  <a:pt x="21161" y="13281"/>
                  <a:pt x="20943" y="13387"/>
                  <a:pt x="20684" y="13387"/>
                </a:cubicBezTo>
                <a:lnTo>
                  <a:pt x="891" y="13387"/>
                </a:lnTo>
                <a:cubicBezTo>
                  <a:pt x="646" y="13387"/>
                  <a:pt x="438" y="13281"/>
                  <a:pt x="261" y="13070"/>
                </a:cubicBezTo>
                <a:cubicBezTo>
                  <a:pt x="88" y="12859"/>
                  <a:pt x="0" y="12597"/>
                  <a:pt x="0" y="12292"/>
                </a:cubicBezTo>
                <a:lnTo>
                  <a:pt x="0" y="9266"/>
                </a:lnTo>
                <a:cubicBezTo>
                  <a:pt x="0" y="8976"/>
                  <a:pt x="88" y="8729"/>
                  <a:pt x="261" y="8520"/>
                </a:cubicBezTo>
                <a:cubicBezTo>
                  <a:pt x="438" y="8315"/>
                  <a:pt x="646" y="8212"/>
                  <a:pt x="891" y="8212"/>
                </a:cubicBezTo>
                <a:lnTo>
                  <a:pt x="20684" y="8212"/>
                </a:lnTo>
                <a:close/>
                <a:moveTo>
                  <a:pt x="20684" y="16410"/>
                </a:moveTo>
                <a:cubicBezTo>
                  <a:pt x="20941" y="16410"/>
                  <a:pt x="21159" y="16515"/>
                  <a:pt x="21335" y="16724"/>
                </a:cubicBezTo>
                <a:cubicBezTo>
                  <a:pt x="21511" y="16938"/>
                  <a:pt x="21599" y="17188"/>
                  <a:pt x="21599" y="17479"/>
                </a:cubicBezTo>
                <a:lnTo>
                  <a:pt x="21599" y="20527"/>
                </a:lnTo>
                <a:cubicBezTo>
                  <a:pt x="21599" y="20821"/>
                  <a:pt x="21511" y="21071"/>
                  <a:pt x="21335" y="21282"/>
                </a:cubicBezTo>
                <a:cubicBezTo>
                  <a:pt x="21161" y="21491"/>
                  <a:pt x="20943" y="21599"/>
                  <a:pt x="20684" y="21599"/>
                </a:cubicBezTo>
                <a:lnTo>
                  <a:pt x="891" y="21599"/>
                </a:lnTo>
                <a:cubicBezTo>
                  <a:pt x="646" y="21599"/>
                  <a:pt x="438" y="21491"/>
                  <a:pt x="261" y="21282"/>
                </a:cubicBezTo>
                <a:cubicBezTo>
                  <a:pt x="88" y="21071"/>
                  <a:pt x="0" y="20821"/>
                  <a:pt x="0" y="20527"/>
                </a:cubicBezTo>
                <a:lnTo>
                  <a:pt x="0" y="17479"/>
                </a:lnTo>
                <a:cubicBezTo>
                  <a:pt x="0" y="17188"/>
                  <a:pt x="88" y="16938"/>
                  <a:pt x="261" y="16724"/>
                </a:cubicBezTo>
                <a:cubicBezTo>
                  <a:pt x="438" y="16515"/>
                  <a:pt x="646" y="16410"/>
                  <a:pt x="891" y="16410"/>
                </a:cubicBezTo>
                <a:lnTo>
                  <a:pt x="20684" y="16410"/>
                </a:lnTo>
                <a:close/>
                <a:moveTo>
                  <a:pt x="20520" y="9704"/>
                </a:moveTo>
                <a:lnTo>
                  <a:pt x="8810" y="9704"/>
                </a:lnTo>
                <a:lnTo>
                  <a:pt x="8810" y="11869"/>
                </a:lnTo>
                <a:lnTo>
                  <a:pt x="20520" y="11869"/>
                </a:lnTo>
                <a:lnTo>
                  <a:pt x="20520" y="9704"/>
                </a:lnTo>
                <a:close/>
                <a:moveTo>
                  <a:pt x="20520" y="17916"/>
                </a:moveTo>
                <a:lnTo>
                  <a:pt x="12409" y="17916"/>
                </a:lnTo>
                <a:lnTo>
                  <a:pt x="12409" y="20066"/>
                </a:lnTo>
                <a:lnTo>
                  <a:pt x="20520" y="20066"/>
                </a:lnTo>
                <a:lnTo>
                  <a:pt x="20520" y="17916"/>
                </a:lnTo>
                <a:close/>
                <a:moveTo>
                  <a:pt x="20520" y="1533"/>
                </a:moveTo>
                <a:lnTo>
                  <a:pt x="16003" y="1533"/>
                </a:lnTo>
                <a:lnTo>
                  <a:pt x="16003" y="3683"/>
                </a:lnTo>
                <a:lnTo>
                  <a:pt x="20520" y="3683"/>
                </a:lnTo>
                <a:lnTo>
                  <a:pt x="20520" y="1533"/>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9" name="AutoShape 62">
            <a:extLst>
              <a:ext uri="{FF2B5EF4-FFF2-40B4-BE49-F238E27FC236}">
                <a16:creationId xmlns:a16="http://schemas.microsoft.com/office/drawing/2014/main" id="{5B722D33-D3E0-43AF-ACA4-2B7BFF748C26}"/>
              </a:ext>
            </a:extLst>
          </p:cNvPr>
          <p:cNvSpPr>
            <a:spLocks/>
          </p:cNvSpPr>
          <p:nvPr userDrawn="1"/>
        </p:nvSpPr>
        <p:spPr bwMode="auto">
          <a:xfrm>
            <a:off x="7466013" y="23796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4" y="10049"/>
                </a:moveTo>
                <a:cubicBezTo>
                  <a:pt x="110" y="9662"/>
                  <a:pt x="28" y="9253"/>
                  <a:pt x="28" y="8829"/>
                </a:cubicBezTo>
                <a:cubicBezTo>
                  <a:pt x="28" y="8128"/>
                  <a:pt x="211" y="7492"/>
                  <a:pt x="582" y="6924"/>
                </a:cubicBezTo>
                <a:cubicBezTo>
                  <a:pt x="494" y="6390"/>
                  <a:pt x="525" y="5854"/>
                  <a:pt x="683" y="5314"/>
                </a:cubicBezTo>
                <a:cubicBezTo>
                  <a:pt x="842" y="4774"/>
                  <a:pt x="1104" y="4300"/>
                  <a:pt x="1475" y="3896"/>
                </a:cubicBezTo>
                <a:cubicBezTo>
                  <a:pt x="1511" y="3133"/>
                  <a:pt x="1712" y="2511"/>
                  <a:pt x="2082" y="2014"/>
                </a:cubicBezTo>
                <a:cubicBezTo>
                  <a:pt x="2452" y="1517"/>
                  <a:pt x="2913" y="1115"/>
                  <a:pt x="3461" y="810"/>
                </a:cubicBezTo>
                <a:cubicBezTo>
                  <a:pt x="4012" y="502"/>
                  <a:pt x="4620" y="293"/>
                  <a:pt x="5286" y="177"/>
                </a:cubicBezTo>
                <a:cubicBezTo>
                  <a:pt x="5953" y="56"/>
                  <a:pt x="6603" y="0"/>
                  <a:pt x="7233" y="0"/>
                </a:cubicBezTo>
                <a:cubicBezTo>
                  <a:pt x="7880" y="0"/>
                  <a:pt x="8536" y="45"/>
                  <a:pt x="9189" y="132"/>
                </a:cubicBezTo>
                <a:cubicBezTo>
                  <a:pt x="9839" y="225"/>
                  <a:pt x="10480" y="353"/>
                  <a:pt x="11102" y="525"/>
                </a:cubicBezTo>
                <a:cubicBezTo>
                  <a:pt x="11735" y="706"/>
                  <a:pt x="12362" y="898"/>
                  <a:pt x="12989" y="1099"/>
                </a:cubicBezTo>
                <a:cubicBezTo>
                  <a:pt x="13617" y="1302"/>
                  <a:pt x="14264" y="1407"/>
                  <a:pt x="14931" y="1407"/>
                </a:cubicBezTo>
                <a:lnTo>
                  <a:pt x="20006" y="1407"/>
                </a:lnTo>
                <a:cubicBezTo>
                  <a:pt x="20447" y="1407"/>
                  <a:pt x="20822" y="1562"/>
                  <a:pt x="21133" y="1876"/>
                </a:cubicBezTo>
                <a:cubicBezTo>
                  <a:pt x="21444" y="2195"/>
                  <a:pt x="21599" y="2571"/>
                  <a:pt x="21599" y="3011"/>
                </a:cubicBezTo>
                <a:lnTo>
                  <a:pt x="21599" y="11711"/>
                </a:lnTo>
                <a:cubicBezTo>
                  <a:pt x="21599" y="12151"/>
                  <a:pt x="21444" y="12533"/>
                  <a:pt x="21133" y="12847"/>
                </a:cubicBezTo>
                <a:cubicBezTo>
                  <a:pt x="20822" y="13160"/>
                  <a:pt x="20447" y="13321"/>
                  <a:pt x="20006" y="13321"/>
                </a:cubicBezTo>
                <a:lnTo>
                  <a:pt x="15284" y="13321"/>
                </a:lnTo>
                <a:cubicBezTo>
                  <a:pt x="15044" y="13448"/>
                  <a:pt x="14846" y="13587"/>
                  <a:pt x="14702" y="13734"/>
                </a:cubicBezTo>
                <a:cubicBezTo>
                  <a:pt x="14558" y="13883"/>
                  <a:pt x="14405" y="14056"/>
                  <a:pt x="14241" y="14254"/>
                </a:cubicBezTo>
                <a:cubicBezTo>
                  <a:pt x="14097" y="14434"/>
                  <a:pt x="13950" y="14612"/>
                  <a:pt x="13803" y="14782"/>
                </a:cubicBezTo>
                <a:cubicBezTo>
                  <a:pt x="13653" y="14954"/>
                  <a:pt x="13495" y="15121"/>
                  <a:pt x="13323" y="15279"/>
                </a:cubicBezTo>
                <a:cubicBezTo>
                  <a:pt x="13026" y="15601"/>
                  <a:pt x="12681" y="15909"/>
                  <a:pt x="12297" y="16211"/>
                </a:cubicBezTo>
                <a:cubicBezTo>
                  <a:pt x="11907" y="16522"/>
                  <a:pt x="11616" y="16853"/>
                  <a:pt x="11416" y="17217"/>
                </a:cubicBezTo>
                <a:cubicBezTo>
                  <a:pt x="11189" y="17604"/>
                  <a:pt x="11051" y="18051"/>
                  <a:pt x="10997" y="18562"/>
                </a:cubicBezTo>
                <a:cubicBezTo>
                  <a:pt x="10941" y="19071"/>
                  <a:pt x="10859" y="19551"/>
                  <a:pt x="10746" y="20003"/>
                </a:cubicBezTo>
                <a:cubicBezTo>
                  <a:pt x="10633" y="20450"/>
                  <a:pt x="10438" y="20831"/>
                  <a:pt x="10152" y="21139"/>
                </a:cubicBezTo>
                <a:cubicBezTo>
                  <a:pt x="9867" y="21444"/>
                  <a:pt x="9384" y="21599"/>
                  <a:pt x="8697" y="21599"/>
                </a:cubicBezTo>
                <a:cubicBezTo>
                  <a:pt x="8146" y="21599"/>
                  <a:pt x="7643" y="21484"/>
                  <a:pt x="7188" y="21258"/>
                </a:cubicBezTo>
                <a:cubicBezTo>
                  <a:pt x="6733" y="21023"/>
                  <a:pt x="6349" y="20715"/>
                  <a:pt x="6038" y="20328"/>
                </a:cubicBezTo>
                <a:cubicBezTo>
                  <a:pt x="5730" y="19938"/>
                  <a:pt x="5484" y="19495"/>
                  <a:pt x="5309" y="18995"/>
                </a:cubicBezTo>
                <a:cubicBezTo>
                  <a:pt x="5134" y="18492"/>
                  <a:pt x="5043" y="17991"/>
                  <a:pt x="5043" y="17472"/>
                </a:cubicBezTo>
                <a:cubicBezTo>
                  <a:pt x="5043" y="16941"/>
                  <a:pt x="5123" y="16432"/>
                  <a:pt x="5281" y="15954"/>
                </a:cubicBezTo>
                <a:cubicBezTo>
                  <a:pt x="5439" y="15469"/>
                  <a:pt x="5626" y="14988"/>
                  <a:pt x="5840" y="14513"/>
                </a:cubicBezTo>
                <a:cubicBezTo>
                  <a:pt x="5527" y="14530"/>
                  <a:pt x="5210" y="14547"/>
                  <a:pt x="4902" y="14562"/>
                </a:cubicBezTo>
                <a:cubicBezTo>
                  <a:pt x="4591" y="14584"/>
                  <a:pt x="4275" y="14590"/>
                  <a:pt x="3961" y="14590"/>
                </a:cubicBezTo>
                <a:cubicBezTo>
                  <a:pt x="3464" y="14590"/>
                  <a:pt x="2978" y="14547"/>
                  <a:pt x="2506" y="14451"/>
                </a:cubicBezTo>
                <a:cubicBezTo>
                  <a:pt x="2031" y="14352"/>
                  <a:pt x="1613" y="14197"/>
                  <a:pt x="1243" y="13977"/>
                </a:cubicBezTo>
                <a:cubicBezTo>
                  <a:pt x="870" y="13756"/>
                  <a:pt x="573" y="13454"/>
                  <a:pt x="344" y="13061"/>
                </a:cubicBezTo>
                <a:cubicBezTo>
                  <a:pt x="113" y="12674"/>
                  <a:pt x="0" y="12191"/>
                  <a:pt x="0" y="11603"/>
                </a:cubicBezTo>
                <a:cubicBezTo>
                  <a:pt x="0" y="11341"/>
                  <a:pt x="22" y="11081"/>
                  <a:pt x="64" y="10826"/>
                </a:cubicBezTo>
                <a:cubicBezTo>
                  <a:pt x="115" y="10569"/>
                  <a:pt x="183" y="10309"/>
                  <a:pt x="274" y="10049"/>
                </a:cubicBezTo>
                <a:moveTo>
                  <a:pt x="2438" y="7249"/>
                </a:moveTo>
                <a:cubicBezTo>
                  <a:pt x="1907" y="7696"/>
                  <a:pt x="1641" y="8247"/>
                  <a:pt x="1641" y="8914"/>
                </a:cubicBezTo>
                <a:cubicBezTo>
                  <a:pt x="1641" y="9125"/>
                  <a:pt x="1695" y="9318"/>
                  <a:pt x="1802" y="9504"/>
                </a:cubicBezTo>
                <a:cubicBezTo>
                  <a:pt x="1913" y="9688"/>
                  <a:pt x="2034" y="9840"/>
                  <a:pt x="2170" y="9967"/>
                </a:cubicBezTo>
                <a:cubicBezTo>
                  <a:pt x="2026" y="10233"/>
                  <a:pt x="1896" y="10487"/>
                  <a:pt x="1783" y="10747"/>
                </a:cubicBezTo>
                <a:cubicBezTo>
                  <a:pt x="1669" y="11007"/>
                  <a:pt x="1613" y="11293"/>
                  <a:pt x="1613" y="11606"/>
                </a:cubicBezTo>
                <a:cubicBezTo>
                  <a:pt x="1613" y="11923"/>
                  <a:pt x="1689" y="12171"/>
                  <a:pt x="1850" y="12358"/>
                </a:cubicBezTo>
                <a:cubicBezTo>
                  <a:pt x="2009" y="12541"/>
                  <a:pt x="2201" y="12677"/>
                  <a:pt x="2430" y="12767"/>
                </a:cubicBezTo>
                <a:cubicBezTo>
                  <a:pt x="2661" y="12860"/>
                  <a:pt x="2913" y="12914"/>
                  <a:pt x="3190" y="12931"/>
                </a:cubicBezTo>
                <a:cubicBezTo>
                  <a:pt x="3467" y="12948"/>
                  <a:pt x="3724" y="12959"/>
                  <a:pt x="3967" y="12959"/>
                </a:cubicBezTo>
                <a:cubicBezTo>
                  <a:pt x="4388" y="12959"/>
                  <a:pt x="4803" y="12943"/>
                  <a:pt x="5199" y="12914"/>
                </a:cubicBezTo>
                <a:cubicBezTo>
                  <a:pt x="5597" y="12895"/>
                  <a:pt x="5996" y="12878"/>
                  <a:pt x="6403" y="12878"/>
                </a:cubicBezTo>
                <a:cubicBezTo>
                  <a:pt x="6682" y="12878"/>
                  <a:pt x="6959" y="12895"/>
                  <a:pt x="7236" y="12914"/>
                </a:cubicBezTo>
                <a:cubicBezTo>
                  <a:pt x="7510" y="12943"/>
                  <a:pt x="7779" y="13016"/>
                  <a:pt x="8039" y="13121"/>
                </a:cubicBezTo>
                <a:cubicBezTo>
                  <a:pt x="8039" y="13491"/>
                  <a:pt x="7965" y="13844"/>
                  <a:pt x="7818" y="14174"/>
                </a:cubicBezTo>
                <a:cubicBezTo>
                  <a:pt x="7669" y="14511"/>
                  <a:pt x="7507" y="14847"/>
                  <a:pt x="7329" y="15189"/>
                </a:cubicBezTo>
                <a:cubicBezTo>
                  <a:pt x="7151" y="15531"/>
                  <a:pt x="6999" y="15889"/>
                  <a:pt x="6863" y="16260"/>
                </a:cubicBezTo>
                <a:cubicBezTo>
                  <a:pt x="6728" y="16630"/>
                  <a:pt x="6660" y="17031"/>
                  <a:pt x="6660" y="17474"/>
                </a:cubicBezTo>
                <a:cubicBezTo>
                  <a:pt x="6660" y="17771"/>
                  <a:pt x="6708" y="18071"/>
                  <a:pt x="6795" y="18362"/>
                </a:cubicBezTo>
                <a:cubicBezTo>
                  <a:pt x="6886" y="18655"/>
                  <a:pt x="7019" y="18918"/>
                  <a:pt x="7197" y="19161"/>
                </a:cubicBezTo>
                <a:cubicBezTo>
                  <a:pt x="7372" y="19398"/>
                  <a:pt x="7584" y="19593"/>
                  <a:pt x="7832" y="19740"/>
                </a:cubicBezTo>
                <a:cubicBezTo>
                  <a:pt x="8081" y="19890"/>
                  <a:pt x="8372" y="19964"/>
                  <a:pt x="8708" y="19964"/>
                </a:cubicBezTo>
                <a:cubicBezTo>
                  <a:pt x="8745" y="19964"/>
                  <a:pt x="8793" y="19966"/>
                  <a:pt x="8864" y="19978"/>
                </a:cubicBezTo>
                <a:cubicBezTo>
                  <a:pt x="8932" y="19983"/>
                  <a:pt x="8982" y="19983"/>
                  <a:pt x="9019" y="19964"/>
                </a:cubicBezTo>
                <a:cubicBezTo>
                  <a:pt x="9090" y="19930"/>
                  <a:pt x="9132" y="19890"/>
                  <a:pt x="9141" y="19856"/>
                </a:cubicBezTo>
                <a:cubicBezTo>
                  <a:pt x="9152" y="19819"/>
                  <a:pt x="9166" y="19763"/>
                  <a:pt x="9183" y="19692"/>
                </a:cubicBezTo>
                <a:cubicBezTo>
                  <a:pt x="9291" y="19161"/>
                  <a:pt x="9392" y="18604"/>
                  <a:pt x="9485" y="18014"/>
                </a:cubicBezTo>
                <a:cubicBezTo>
                  <a:pt x="9582" y="17429"/>
                  <a:pt x="9760" y="16901"/>
                  <a:pt x="10008" y="16420"/>
                </a:cubicBezTo>
                <a:cubicBezTo>
                  <a:pt x="10271" y="15963"/>
                  <a:pt x="10604" y="15564"/>
                  <a:pt x="11009" y="15234"/>
                </a:cubicBezTo>
                <a:cubicBezTo>
                  <a:pt x="11415" y="14898"/>
                  <a:pt x="11803" y="14544"/>
                  <a:pt x="12173" y="14174"/>
                </a:cubicBezTo>
                <a:cubicBezTo>
                  <a:pt x="12433" y="13897"/>
                  <a:pt x="12656" y="13643"/>
                  <a:pt x="12840" y="13411"/>
                </a:cubicBezTo>
                <a:cubicBezTo>
                  <a:pt x="13023" y="13180"/>
                  <a:pt x="13215" y="12965"/>
                  <a:pt x="13408" y="12762"/>
                </a:cubicBezTo>
                <a:cubicBezTo>
                  <a:pt x="13600" y="12555"/>
                  <a:pt x="13814" y="12369"/>
                  <a:pt x="14043" y="12194"/>
                </a:cubicBezTo>
                <a:cubicBezTo>
                  <a:pt x="14275" y="12016"/>
                  <a:pt x="14575" y="11855"/>
                  <a:pt x="14942" y="11713"/>
                </a:cubicBezTo>
                <a:lnTo>
                  <a:pt x="14970" y="11713"/>
                </a:lnTo>
                <a:lnTo>
                  <a:pt x="14970" y="3014"/>
                </a:lnTo>
                <a:cubicBezTo>
                  <a:pt x="14323" y="3014"/>
                  <a:pt x="13701" y="2943"/>
                  <a:pt x="13111" y="2794"/>
                </a:cubicBezTo>
                <a:cubicBezTo>
                  <a:pt x="12520" y="2647"/>
                  <a:pt x="11921" y="2480"/>
                  <a:pt x="11311" y="2308"/>
                </a:cubicBezTo>
                <a:cubicBezTo>
                  <a:pt x="10703" y="2132"/>
                  <a:pt x="10068" y="1966"/>
                  <a:pt x="9404" y="1819"/>
                </a:cubicBezTo>
                <a:cubicBezTo>
                  <a:pt x="8742" y="1669"/>
                  <a:pt x="8022" y="1599"/>
                  <a:pt x="7245" y="1599"/>
                </a:cubicBezTo>
                <a:cubicBezTo>
                  <a:pt x="6838" y="1599"/>
                  <a:pt x="6394" y="1630"/>
                  <a:pt x="5911" y="1697"/>
                </a:cubicBezTo>
                <a:cubicBezTo>
                  <a:pt x="5428" y="1768"/>
                  <a:pt x="4981" y="1890"/>
                  <a:pt x="4566" y="2062"/>
                </a:cubicBezTo>
                <a:cubicBezTo>
                  <a:pt x="4150" y="2237"/>
                  <a:pt x="3800" y="2491"/>
                  <a:pt x="3509" y="2822"/>
                </a:cubicBezTo>
                <a:cubicBezTo>
                  <a:pt x="3221" y="3147"/>
                  <a:pt x="3077" y="3585"/>
                  <a:pt x="3077" y="4124"/>
                </a:cubicBezTo>
                <a:cubicBezTo>
                  <a:pt x="3077" y="4218"/>
                  <a:pt x="3082" y="4297"/>
                  <a:pt x="3091" y="4367"/>
                </a:cubicBezTo>
                <a:cubicBezTo>
                  <a:pt x="3099" y="4438"/>
                  <a:pt x="3113" y="4528"/>
                  <a:pt x="3133" y="4627"/>
                </a:cubicBezTo>
                <a:cubicBezTo>
                  <a:pt x="2817" y="4771"/>
                  <a:pt x="2579" y="5009"/>
                  <a:pt x="2415" y="5345"/>
                </a:cubicBezTo>
                <a:cubicBezTo>
                  <a:pt x="2252" y="5676"/>
                  <a:pt x="2172" y="6012"/>
                  <a:pt x="2172" y="6342"/>
                </a:cubicBezTo>
                <a:cubicBezTo>
                  <a:pt x="2167" y="6696"/>
                  <a:pt x="2260" y="7001"/>
                  <a:pt x="2438" y="7249"/>
                </a:cubicBezTo>
                <a:moveTo>
                  <a:pt x="17344" y="3071"/>
                </a:moveTo>
                <a:cubicBezTo>
                  <a:pt x="17050" y="3071"/>
                  <a:pt x="16793" y="3170"/>
                  <a:pt x="16578" y="3373"/>
                </a:cubicBezTo>
                <a:cubicBezTo>
                  <a:pt x="16366" y="3579"/>
                  <a:pt x="16262" y="3836"/>
                  <a:pt x="16262" y="4153"/>
                </a:cubicBezTo>
                <a:cubicBezTo>
                  <a:pt x="16262" y="4449"/>
                  <a:pt x="16366" y="4704"/>
                  <a:pt x="16578" y="4918"/>
                </a:cubicBezTo>
                <a:cubicBezTo>
                  <a:pt x="16790" y="5130"/>
                  <a:pt x="17047" y="5235"/>
                  <a:pt x="17344" y="5235"/>
                </a:cubicBezTo>
                <a:cubicBezTo>
                  <a:pt x="17658" y="5235"/>
                  <a:pt x="17918" y="5130"/>
                  <a:pt x="18121" y="4918"/>
                </a:cubicBezTo>
                <a:cubicBezTo>
                  <a:pt x="18322" y="4704"/>
                  <a:pt x="18423" y="4449"/>
                  <a:pt x="18423" y="4153"/>
                </a:cubicBezTo>
                <a:cubicBezTo>
                  <a:pt x="18423" y="3836"/>
                  <a:pt x="18322" y="3579"/>
                  <a:pt x="18121" y="3373"/>
                </a:cubicBezTo>
                <a:cubicBezTo>
                  <a:pt x="17920" y="3170"/>
                  <a:pt x="17660" y="3071"/>
                  <a:pt x="17344" y="3071"/>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0" name="AutoShape 63">
            <a:extLst>
              <a:ext uri="{FF2B5EF4-FFF2-40B4-BE49-F238E27FC236}">
                <a16:creationId xmlns:a16="http://schemas.microsoft.com/office/drawing/2014/main" id="{EA0DAB99-F576-4731-BB82-F4DF346B1A44}"/>
              </a:ext>
            </a:extLst>
          </p:cNvPr>
          <p:cNvSpPr>
            <a:spLocks/>
          </p:cNvSpPr>
          <p:nvPr userDrawn="1"/>
        </p:nvSpPr>
        <p:spPr bwMode="auto">
          <a:xfrm>
            <a:off x="3317875" y="4681538"/>
            <a:ext cx="30162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1" name="AutoShape 64">
            <a:extLst>
              <a:ext uri="{FF2B5EF4-FFF2-40B4-BE49-F238E27FC236}">
                <a16:creationId xmlns:a16="http://schemas.microsoft.com/office/drawing/2014/main" id="{0F7DC210-F6E7-49A6-9E21-9DBE8164B987}"/>
              </a:ext>
            </a:extLst>
          </p:cNvPr>
          <p:cNvSpPr>
            <a:spLocks/>
          </p:cNvSpPr>
          <p:nvPr userDrawn="1"/>
        </p:nvSpPr>
        <p:spPr bwMode="auto">
          <a:xfrm>
            <a:off x="3954463" y="4681538"/>
            <a:ext cx="30162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2" name="AutoShape 65">
            <a:extLst>
              <a:ext uri="{FF2B5EF4-FFF2-40B4-BE49-F238E27FC236}">
                <a16:creationId xmlns:a16="http://schemas.microsoft.com/office/drawing/2014/main" id="{548329F0-596F-4D36-878A-AD9766616639}"/>
              </a:ext>
            </a:extLst>
          </p:cNvPr>
          <p:cNvSpPr>
            <a:spLocks/>
          </p:cNvSpPr>
          <p:nvPr userDrawn="1"/>
        </p:nvSpPr>
        <p:spPr bwMode="auto">
          <a:xfrm>
            <a:off x="4556125" y="4681538"/>
            <a:ext cx="247650" cy="241300"/>
          </a:xfrm>
          <a:custGeom>
            <a:avLst/>
            <a:gdLst>
              <a:gd name="T0" fmla="*/ 10795 w 21590"/>
              <a:gd name="T1" fmla="*/ 10800 h 21600"/>
              <a:gd name="T2" fmla="*/ 10795 w 21590"/>
              <a:gd name="T3" fmla="*/ 10800 h 21600"/>
              <a:gd name="T4" fmla="*/ 10795 w 21590"/>
              <a:gd name="T5" fmla="*/ 10800 h 21600"/>
              <a:gd name="T6" fmla="*/ 10795 w 21590"/>
              <a:gd name="T7" fmla="*/ 10800 h 21600"/>
            </a:gdLst>
            <a:ahLst/>
            <a:cxnLst>
              <a:cxn ang="0">
                <a:pos x="T0" y="T1"/>
              </a:cxn>
              <a:cxn ang="0">
                <a:pos x="T2" y="T3"/>
              </a:cxn>
              <a:cxn ang="0">
                <a:pos x="T4" y="T5"/>
              </a:cxn>
              <a:cxn ang="0">
                <a:pos x="T6" y="T7"/>
              </a:cxn>
            </a:cxnLst>
            <a:rect l="0" t="0" r="r" b="b"/>
            <a:pathLst>
              <a:path w="21590" h="21600">
                <a:moveTo>
                  <a:pt x="21292" y="12679"/>
                </a:moveTo>
                <a:cubicBezTo>
                  <a:pt x="21501" y="12885"/>
                  <a:pt x="21600" y="13136"/>
                  <a:pt x="21588" y="13436"/>
                </a:cubicBezTo>
                <a:cubicBezTo>
                  <a:pt x="21588" y="13662"/>
                  <a:pt x="21518" y="13865"/>
                  <a:pt x="21374" y="14043"/>
                </a:cubicBezTo>
                <a:cubicBezTo>
                  <a:pt x="21230" y="14224"/>
                  <a:pt x="21046" y="14342"/>
                  <a:pt x="20820" y="14393"/>
                </a:cubicBezTo>
                <a:lnTo>
                  <a:pt x="18197" y="15057"/>
                </a:lnTo>
                <a:cubicBezTo>
                  <a:pt x="18250" y="15220"/>
                  <a:pt x="18318" y="15438"/>
                  <a:pt x="18400" y="15706"/>
                </a:cubicBezTo>
                <a:cubicBezTo>
                  <a:pt x="18479" y="15977"/>
                  <a:pt x="18564" y="16254"/>
                  <a:pt x="18649" y="16531"/>
                </a:cubicBezTo>
                <a:cubicBezTo>
                  <a:pt x="18736" y="16810"/>
                  <a:pt x="18809" y="17081"/>
                  <a:pt x="18874" y="17333"/>
                </a:cubicBezTo>
                <a:cubicBezTo>
                  <a:pt x="18937" y="17592"/>
                  <a:pt x="18968" y="17801"/>
                  <a:pt x="18968" y="17962"/>
                </a:cubicBezTo>
                <a:cubicBezTo>
                  <a:pt x="18968" y="18225"/>
                  <a:pt x="18872" y="18459"/>
                  <a:pt x="18677" y="18660"/>
                </a:cubicBezTo>
                <a:cubicBezTo>
                  <a:pt x="18482" y="18860"/>
                  <a:pt x="18245" y="18965"/>
                  <a:pt x="17968" y="18965"/>
                </a:cubicBezTo>
                <a:cubicBezTo>
                  <a:pt x="17804" y="18965"/>
                  <a:pt x="17592" y="18934"/>
                  <a:pt x="17333" y="18869"/>
                </a:cubicBezTo>
                <a:cubicBezTo>
                  <a:pt x="17070" y="18807"/>
                  <a:pt x="16802" y="18733"/>
                  <a:pt x="16525" y="18646"/>
                </a:cubicBezTo>
                <a:cubicBezTo>
                  <a:pt x="16251" y="18561"/>
                  <a:pt x="15983" y="18476"/>
                  <a:pt x="15715" y="18397"/>
                </a:cubicBezTo>
                <a:cubicBezTo>
                  <a:pt x="15449" y="18315"/>
                  <a:pt x="15232" y="18250"/>
                  <a:pt x="15059" y="18194"/>
                </a:cubicBezTo>
                <a:lnTo>
                  <a:pt x="14399" y="20817"/>
                </a:lnTo>
                <a:cubicBezTo>
                  <a:pt x="14345" y="21040"/>
                  <a:pt x="14223" y="21227"/>
                  <a:pt x="14040" y="21376"/>
                </a:cubicBezTo>
                <a:cubicBezTo>
                  <a:pt x="13854" y="21526"/>
                  <a:pt x="13650" y="21599"/>
                  <a:pt x="13424" y="21599"/>
                </a:cubicBezTo>
                <a:cubicBezTo>
                  <a:pt x="13128" y="21599"/>
                  <a:pt x="12879" y="21498"/>
                  <a:pt x="12682" y="21289"/>
                </a:cubicBezTo>
                <a:lnTo>
                  <a:pt x="10801" y="19357"/>
                </a:lnTo>
                <a:lnTo>
                  <a:pt x="8881" y="21289"/>
                </a:lnTo>
                <a:cubicBezTo>
                  <a:pt x="8720" y="21498"/>
                  <a:pt x="8480" y="21599"/>
                  <a:pt x="8166" y="21599"/>
                </a:cubicBezTo>
                <a:cubicBezTo>
                  <a:pt x="7940" y="21599"/>
                  <a:pt x="7737" y="21526"/>
                  <a:pt x="7556" y="21376"/>
                </a:cubicBezTo>
                <a:cubicBezTo>
                  <a:pt x="7378" y="21227"/>
                  <a:pt x="7254" y="21040"/>
                  <a:pt x="7192" y="20817"/>
                </a:cubicBezTo>
                <a:lnTo>
                  <a:pt x="6528" y="18194"/>
                </a:lnTo>
                <a:cubicBezTo>
                  <a:pt x="6367" y="18250"/>
                  <a:pt x="6153" y="18315"/>
                  <a:pt x="5887" y="18397"/>
                </a:cubicBezTo>
                <a:cubicBezTo>
                  <a:pt x="5622" y="18479"/>
                  <a:pt x="5348" y="18561"/>
                  <a:pt x="5068" y="18646"/>
                </a:cubicBezTo>
                <a:cubicBezTo>
                  <a:pt x="4792" y="18733"/>
                  <a:pt x="4523" y="18807"/>
                  <a:pt x="4266" y="18869"/>
                </a:cubicBezTo>
                <a:cubicBezTo>
                  <a:pt x="4009" y="18934"/>
                  <a:pt x="3795" y="18965"/>
                  <a:pt x="3623" y="18965"/>
                </a:cubicBezTo>
                <a:cubicBezTo>
                  <a:pt x="3346" y="18965"/>
                  <a:pt x="3111" y="18860"/>
                  <a:pt x="2922" y="18660"/>
                </a:cubicBezTo>
                <a:cubicBezTo>
                  <a:pt x="2730" y="18459"/>
                  <a:pt x="2637" y="18225"/>
                  <a:pt x="2637" y="17962"/>
                </a:cubicBezTo>
                <a:cubicBezTo>
                  <a:pt x="2637" y="17801"/>
                  <a:pt x="2668" y="17592"/>
                  <a:pt x="2730" y="17333"/>
                </a:cubicBezTo>
                <a:cubicBezTo>
                  <a:pt x="2795" y="17081"/>
                  <a:pt x="2866" y="16810"/>
                  <a:pt x="2948" y="16531"/>
                </a:cubicBezTo>
                <a:cubicBezTo>
                  <a:pt x="3030" y="16254"/>
                  <a:pt x="3111" y="15980"/>
                  <a:pt x="3196" y="15712"/>
                </a:cubicBezTo>
                <a:cubicBezTo>
                  <a:pt x="3284" y="15446"/>
                  <a:pt x="3351" y="15229"/>
                  <a:pt x="3408" y="15057"/>
                </a:cubicBezTo>
                <a:lnTo>
                  <a:pt x="770" y="14393"/>
                </a:lnTo>
                <a:cubicBezTo>
                  <a:pt x="545" y="14342"/>
                  <a:pt x="361" y="14224"/>
                  <a:pt x="217" y="14034"/>
                </a:cubicBezTo>
                <a:cubicBezTo>
                  <a:pt x="73" y="13854"/>
                  <a:pt x="0" y="13650"/>
                  <a:pt x="0" y="13436"/>
                </a:cubicBezTo>
                <a:cubicBezTo>
                  <a:pt x="0" y="13136"/>
                  <a:pt x="104" y="12885"/>
                  <a:pt x="310" y="12679"/>
                </a:cubicBezTo>
                <a:lnTo>
                  <a:pt x="2245" y="10798"/>
                </a:lnTo>
                <a:lnTo>
                  <a:pt x="310" y="8920"/>
                </a:lnTo>
                <a:cubicBezTo>
                  <a:pt x="104" y="8714"/>
                  <a:pt x="0" y="8460"/>
                  <a:pt x="0" y="8160"/>
                </a:cubicBezTo>
                <a:cubicBezTo>
                  <a:pt x="0" y="7937"/>
                  <a:pt x="76" y="7734"/>
                  <a:pt x="225" y="7556"/>
                </a:cubicBezTo>
                <a:cubicBezTo>
                  <a:pt x="372" y="7373"/>
                  <a:pt x="556" y="7257"/>
                  <a:pt x="770" y="7203"/>
                </a:cubicBezTo>
                <a:lnTo>
                  <a:pt x="3408" y="6540"/>
                </a:lnTo>
                <a:cubicBezTo>
                  <a:pt x="3351" y="6381"/>
                  <a:pt x="3284" y="6161"/>
                  <a:pt x="3196" y="5893"/>
                </a:cubicBezTo>
                <a:cubicBezTo>
                  <a:pt x="3111" y="5622"/>
                  <a:pt x="3030" y="5345"/>
                  <a:pt x="2948" y="5068"/>
                </a:cubicBezTo>
                <a:cubicBezTo>
                  <a:pt x="2866" y="4786"/>
                  <a:pt x="2795" y="4518"/>
                  <a:pt x="2730" y="4264"/>
                </a:cubicBezTo>
                <a:cubicBezTo>
                  <a:pt x="2668" y="4007"/>
                  <a:pt x="2637" y="3795"/>
                  <a:pt x="2637" y="3634"/>
                </a:cubicBezTo>
                <a:cubicBezTo>
                  <a:pt x="2637" y="3354"/>
                  <a:pt x="2733" y="3117"/>
                  <a:pt x="2928" y="2925"/>
                </a:cubicBezTo>
                <a:cubicBezTo>
                  <a:pt x="3120" y="2730"/>
                  <a:pt x="3351" y="2634"/>
                  <a:pt x="3623" y="2634"/>
                </a:cubicBezTo>
                <a:cubicBezTo>
                  <a:pt x="3786" y="2634"/>
                  <a:pt x="3995" y="2665"/>
                  <a:pt x="4258" y="2730"/>
                </a:cubicBezTo>
                <a:cubicBezTo>
                  <a:pt x="4521" y="2792"/>
                  <a:pt x="4792" y="2866"/>
                  <a:pt x="5068" y="2950"/>
                </a:cubicBezTo>
                <a:cubicBezTo>
                  <a:pt x="5348" y="3038"/>
                  <a:pt x="5622" y="3120"/>
                  <a:pt x="5887" y="3205"/>
                </a:cubicBezTo>
                <a:cubicBezTo>
                  <a:pt x="6153" y="3284"/>
                  <a:pt x="6367" y="3349"/>
                  <a:pt x="6528" y="3405"/>
                </a:cubicBezTo>
                <a:lnTo>
                  <a:pt x="7192" y="782"/>
                </a:lnTo>
                <a:cubicBezTo>
                  <a:pt x="7246" y="556"/>
                  <a:pt x="7367" y="369"/>
                  <a:pt x="7556" y="220"/>
                </a:cubicBezTo>
                <a:cubicBezTo>
                  <a:pt x="7748" y="70"/>
                  <a:pt x="7949" y="0"/>
                  <a:pt x="8166" y="0"/>
                </a:cubicBezTo>
                <a:cubicBezTo>
                  <a:pt x="8480" y="0"/>
                  <a:pt x="8720" y="101"/>
                  <a:pt x="8881" y="307"/>
                </a:cubicBezTo>
                <a:lnTo>
                  <a:pt x="10801" y="2242"/>
                </a:lnTo>
                <a:lnTo>
                  <a:pt x="12682" y="307"/>
                </a:lnTo>
                <a:cubicBezTo>
                  <a:pt x="12888" y="101"/>
                  <a:pt x="13128" y="0"/>
                  <a:pt x="13399" y="0"/>
                </a:cubicBezTo>
                <a:cubicBezTo>
                  <a:pt x="13642" y="0"/>
                  <a:pt x="13854" y="67"/>
                  <a:pt x="14040" y="208"/>
                </a:cubicBezTo>
                <a:cubicBezTo>
                  <a:pt x="14223" y="347"/>
                  <a:pt x="14345" y="539"/>
                  <a:pt x="14399" y="782"/>
                </a:cubicBezTo>
                <a:lnTo>
                  <a:pt x="15059" y="3405"/>
                </a:lnTo>
                <a:cubicBezTo>
                  <a:pt x="15223" y="3349"/>
                  <a:pt x="15438" y="3284"/>
                  <a:pt x="15709" y="3205"/>
                </a:cubicBezTo>
                <a:cubicBezTo>
                  <a:pt x="15980" y="3120"/>
                  <a:pt x="16251" y="3038"/>
                  <a:pt x="16525" y="2950"/>
                </a:cubicBezTo>
                <a:cubicBezTo>
                  <a:pt x="16802" y="2866"/>
                  <a:pt x="17070" y="2792"/>
                  <a:pt x="17333" y="2730"/>
                </a:cubicBezTo>
                <a:cubicBezTo>
                  <a:pt x="17592" y="2665"/>
                  <a:pt x="17804" y="2634"/>
                  <a:pt x="17968" y="2634"/>
                </a:cubicBezTo>
                <a:cubicBezTo>
                  <a:pt x="18228" y="2634"/>
                  <a:pt x="18459" y="2730"/>
                  <a:pt x="18663" y="2925"/>
                </a:cubicBezTo>
                <a:cubicBezTo>
                  <a:pt x="18866" y="3117"/>
                  <a:pt x="18968" y="3354"/>
                  <a:pt x="18968" y="3634"/>
                </a:cubicBezTo>
                <a:cubicBezTo>
                  <a:pt x="18968" y="3795"/>
                  <a:pt x="18937" y="4007"/>
                  <a:pt x="18874" y="4264"/>
                </a:cubicBezTo>
                <a:cubicBezTo>
                  <a:pt x="18809" y="4518"/>
                  <a:pt x="18736" y="4786"/>
                  <a:pt x="18649" y="5068"/>
                </a:cubicBezTo>
                <a:cubicBezTo>
                  <a:pt x="18564" y="5345"/>
                  <a:pt x="18479" y="5619"/>
                  <a:pt x="18400" y="5884"/>
                </a:cubicBezTo>
                <a:cubicBezTo>
                  <a:pt x="18318" y="6150"/>
                  <a:pt x="18250" y="6370"/>
                  <a:pt x="18197" y="6540"/>
                </a:cubicBezTo>
                <a:lnTo>
                  <a:pt x="20820" y="7203"/>
                </a:lnTo>
                <a:cubicBezTo>
                  <a:pt x="21046" y="7257"/>
                  <a:pt x="21230" y="7378"/>
                  <a:pt x="21374" y="7559"/>
                </a:cubicBezTo>
                <a:cubicBezTo>
                  <a:pt x="21518" y="7748"/>
                  <a:pt x="21588" y="7946"/>
                  <a:pt x="21588" y="8161"/>
                </a:cubicBezTo>
                <a:cubicBezTo>
                  <a:pt x="21588" y="8460"/>
                  <a:pt x="21489" y="8714"/>
                  <a:pt x="21292" y="8920"/>
                </a:cubicBezTo>
                <a:lnTo>
                  <a:pt x="19332" y="10798"/>
                </a:lnTo>
                <a:lnTo>
                  <a:pt x="21292" y="12679"/>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3" name="AutoShape 66">
            <a:extLst>
              <a:ext uri="{FF2B5EF4-FFF2-40B4-BE49-F238E27FC236}">
                <a16:creationId xmlns:a16="http://schemas.microsoft.com/office/drawing/2014/main" id="{6C3E9FA7-8FAE-4197-8463-035CC6DCCF0A}"/>
              </a:ext>
            </a:extLst>
          </p:cNvPr>
          <p:cNvSpPr>
            <a:spLocks/>
          </p:cNvSpPr>
          <p:nvPr userDrawn="1"/>
        </p:nvSpPr>
        <p:spPr bwMode="auto">
          <a:xfrm>
            <a:off x="5159375" y="4681538"/>
            <a:ext cx="247650" cy="24130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4" name="AutoShape 67">
            <a:extLst>
              <a:ext uri="{FF2B5EF4-FFF2-40B4-BE49-F238E27FC236}">
                <a16:creationId xmlns:a16="http://schemas.microsoft.com/office/drawing/2014/main" id="{4AC7ADED-1BD3-4465-98EE-8E091A45E5D5}"/>
              </a:ext>
            </a:extLst>
          </p:cNvPr>
          <p:cNvSpPr>
            <a:spLocks/>
          </p:cNvSpPr>
          <p:nvPr userDrawn="1"/>
        </p:nvSpPr>
        <p:spPr bwMode="auto">
          <a:xfrm>
            <a:off x="5775325" y="46815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62" y="0"/>
                </a:moveTo>
                <a:cubicBezTo>
                  <a:pt x="18198" y="0"/>
                  <a:pt x="18703" y="117"/>
                  <a:pt x="19175" y="343"/>
                </a:cubicBezTo>
                <a:cubicBezTo>
                  <a:pt x="19651" y="575"/>
                  <a:pt x="20064" y="887"/>
                  <a:pt x="20422" y="1280"/>
                </a:cubicBezTo>
                <a:cubicBezTo>
                  <a:pt x="20780" y="1674"/>
                  <a:pt x="21066" y="2132"/>
                  <a:pt x="21279" y="2652"/>
                </a:cubicBezTo>
                <a:cubicBezTo>
                  <a:pt x="21493" y="3169"/>
                  <a:pt x="21599" y="3727"/>
                  <a:pt x="21599" y="4317"/>
                </a:cubicBezTo>
                <a:lnTo>
                  <a:pt x="21599" y="17282"/>
                </a:lnTo>
                <a:cubicBezTo>
                  <a:pt x="21599" y="17872"/>
                  <a:pt x="21493" y="18430"/>
                  <a:pt x="21279" y="18947"/>
                </a:cubicBezTo>
                <a:cubicBezTo>
                  <a:pt x="21066" y="19467"/>
                  <a:pt x="20780" y="19925"/>
                  <a:pt x="20422" y="20319"/>
                </a:cubicBezTo>
                <a:cubicBezTo>
                  <a:pt x="20064" y="20712"/>
                  <a:pt x="19651" y="21024"/>
                  <a:pt x="19183" y="21256"/>
                </a:cubicBezTo>
                <a:cubicBezTo>
                  <a:pt x="18714" y="21485"/>
                  <a:pt x="18209" y="21599"/>
                  <a:pt x="17662" y="21599"/>
                </a:cubicBezTo>
                <a:lnTo>
                  <a:pt x="3924" y="21599"/>
                </a:lnTo>
                <a:cubicBezTo>
                  <a:pt x="3387" y="21599"/>
                  <a:pt x="2883" y="21485"/>
                  <a:pt x="2410" y="21256"/>
                </a:cubicBezTo>
                <a:cubicBezTo>
                  <a:pt x="1935" y="21024"/>
                  <a:pt x="1521" y="20712"/>
                  <a:pt x="1163" y="20319"/>
                </a:cubicBezTo>
                <a:cubicBezTo>
                  <a:pt x="806" y="19925"/>
                  <a:pt x="523" y="19467"/>
                  <a:pt x="312" y="18947"/>
                </a:cubicBezTo>
                <a:cubicBezTo>
                  <a:pt x="104" y="18430"/>
                  <a:pt x="0" y="17872"/>
                  <a:pt x="0" y="17282"/>
                </a:cubicBezTo>
                <a:lnTo>
                  <a:pt x="0" y="4317"/>
                </a:lnTo>
                <a:cubicBezTo>
                  <a:pt x="0" y="3727"/>
                  <a:pt x="104" y="3169"/>
                  <a:pt x="312" y="2652"/>
                </a:cubicBezTo>
                <a:cubicBezTo>
                  <a:pt x="523" y="2132"/>
                  <a:pt x="806" y="1674"/>
                  <a:pt x="1163" y="1280"/>
                </a:cubicBezTo>
                <a:cubicBezTo>
                  <a:pt x="1521" y="887"/>
                  <a:pt x="1935" y="575"/>
                  <a:pt x="2410" y="343"/>
                </a:cubicBezTo>
                <a:cubicBezTo>
                  <a:pt x="2883" y="117"/>
                  <a:pt x="3387" y="0"/>
                  <a:pt x="3924" y="0"/>
                </a:cubicBezTo>
                <a:lnTo>
                  <a:pt x="17662" y="0"/>
                </a:lnTo>
                <a:close/>
                <a:moveTo>
                  <a:pt x="17662" y="2713"/>
                </a:moveTo>
                <a:lnTo>
                  <a:pt x="3924" y="2713"/>
                </a:lnTo>
                <a:cubicBezTo>
                  <a:pt x="3523" y="2713"/>
                  <a:pt x="3179" y="2872"/>
                  <a:pt x="2896" y="3186"/>
                </a:cubicBezTo>
                <a:cubicBezTo>
                  <a:pt x="2608" y="3501"/>
                  <a:pt x="2466" y="3877"/>
                  <a:pt x="2466" y="4317"/>
                </a:cubicBezTo>
                <a:lnTo>
                  <a:pt x="2466" y="17282"/>
                </a:lnTo>
                <a:cubicBezTo>
                  <a:pt x="2466" y="17723"/>
                  <a:pt x="2608" y="18099"/>
                  <a:pt x="2896" y="18413"/>
                </a:cubicBezTo>
                <a:cubicBezTo>
                  <a:pt x="3179" y="18727"/>
                  <a:pt x="3523" y="18886"/>
                  <a:pt x="3924" y="18886"/>
                </a:cubicBezTo>
                <a:lnTo>
                  <a:pt x="17662" y="18886"/>
                </a:lnTo>
                <a:cubicBezTo>
                  <a:pt x="18062" y="18886"/>
                  <a:pt x="18407" y="18727"/>
                  <a:pt x="18698" y="18413"/>
                </a:cubicBezTo>
                <a:cubicBezTo>
                  <a:pt x="18989" y="18101"/>
                  <a:pt x="19133" y="17723"/>
                  <a:pt x="19133" y="17282"/>
                </a:cubicBezTo>
                <a:lnTo>
                  <a:pt x="19133" y="4317"/>
                </a:lnTo>
                <a:cubicBezTo>
                  <a:pt x="19133" y="3877"/>
                  <a:pt x="18989" y="3501"/>
                  <a:pt x="18698" y="3186"/>
                </a:cubicBezTo>
                <a:cubicBezTo>
                  <a:pt x="18407" y="2872"/>
                  <a:pt x="18062" y="2713"/>
                  <a:pt x="17662" y="2713"/>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5" name="AutoShape 68">
            <a:extLst>
              <a:ext uri="{FF2B5EF4-FFF2-40B4-BE49-F238E27FC236}">
                <a16:creationId xmlns:a16="http://schemas.microsoft.com/office/drawing/2014/main" id="{0DB6C8D4-17C2-41B1-8DAB-E4505A6CB9DF}"/>
              </a:ext>
            </a:extLst>
          </p:cNvPr>
          <p:cNvSpPr>
            <a:spLocks/>
          </p:cNvSpPr>
          <p:nvPr userDrawn="1"/>
        </p:nvSpPr>
        <p:spPr bwMode="auto">
          <a:xfrm>
            <a:off x="6299200" y="4654550"/>
            <a:ext cx="30003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6" name="AutoShape 69">
            <a:extLst>
              <a:ext uri="{FF2B5EF4-FFF2-40B4-BE49-F238E27FC236}">
                <a16:creationId xmlns:a16="http://schemas.microsoft.com/office/drawing/2014/main" id="{F032F9CA-ABF0-4ED5-A007-16A77E6A53DF}"/>
              </a:ext>
            </a:extLst>
          </p:cNvPr>
          <p:cNvSpPr>
            <a:spLocks/>
          </p:cNvSpPr>
          <p:nvPr userDrawn="1"/>
        </p:nvSpPr>
        <p:spPr bwMode="auto">
          <a:xfrm>
            <a:off x="954088" y="28257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09" y="6866"/>
                </a:moveTo>
                <a:cubicBezTo>
                  <a:pt x="18209" y="7363"/>
                  <a:pt x="18439" y="7917"/>
                  <a:pt x="18600" y="8529"/>
                </a:cubicBezTo>
                <a:cubicBezTo>
                  <a:pt x="19045" y="8620"/>
                  <a:pt x="19512" y="8679"/>
                  <a:pt x="20005" y="8705"/>
                </a:cubicBezTo>
                <a:cubicBezTo>
                  <a:pt x="20498" y="8733"/>
                  <a:pt x="20957" y="8820"/>
                  <a:pt x="21381" y="8976"/>
                </a:cubicBezTo>
                <a:cubicBezTo>
                  <a:pt x="21526" y="9012"/>
                  <a:pt x="21599" y="9091"/>
                  <a:pt x="21599" y="9218"/>
                </a:cubicBezTo>
                <a:lnTo>
                  <a:pt x="21599" y="12409"/>
                </a:lnTo>
                <a:cubicBezTo>
                  <a:pt x="21599" y="12516"/>
                  <a:pt x="21464" y="12612"/>
                  <a:pt x="21197" y="12697"/>
                </a:cubicBezTo>
                <a:cubicBezTo>
                  <a:pt x="20931" y="12787"/>
                  <a:pt x="20622" y="12852"/>
                  <a:pt x="20268" y="12909"/>
                </a:cubicBezTo>
                <a:cubicBezTo>
                  <a:pt x="19917" y="12962"/>
                  <a:pt x="19574" y="13002"/>
                  <a:pt x="19240" y="13030"/>
                </a:cubicBezTo>
                <a:cubicBezTo>
                  <a:pt x="18903" y="13056"/>
                  <a:pt x="18682" y="13078"/>
                  <a:pt x="18574" y="13098"/>
                </a:cubicBezTo>
                <a:cubicBezTo>
                  <a:pt x="18447" y="13612"/>
                  <a:pt x="18237" y="14137"/>
                  <a:pt x="17937" y="14679"/>
                </a:cubicBezTo>
                <a:cubicBezTo>
                  <a:pt x="18433" y="15416"/>
                  <a:pt x="18982" y="16125"/>
                  <a:pt x="19577" y="16802"/>
                </a:cubicBezTo>
                <a:lnTo>
                  <a:pt x="19659" y="17006"/>
                </a:lnTo>
                <a:cubicBezTo>
                  <a:pt x="19659" y="17076"/>
                  <a:pt x="19535" y="17251"/>
                  <a:pt x="19285" y="17522"/>
                </a:cubicBezTo>
                <a:cubicBezTo>
                  <a:pt x="19036" y="17799"/>
                  <a:pt x="18756" y="18096"/>
                  <a:pt x="18439" y="18412"/>
                </a:cubicBezTo>
                <a:cubicBezTo>
                  <a:pt x="18121" y="18725"/>
                  <a:pt x="17821" y="19008"/>
                  <a:pt x="17538" y="19256"/>
                </a:cubicBezTo>
                <a:cubicBezTo>
                  <a:pt x="17252" y="19505"/>
                  <a:pt x="17068" y="19626"/>
                  <a:pt x="16988" y="19626"/>
                </a:cubicBezTo>
                <a:cubicBezTo>
                  <a:pt x="16969" y="19626"/>
                  <a:pt x="16850" y="19541"/>
                  <a:pt x="16629" y="19377"/>
                </a:cubicBezTo>
                <a:cubicBezTo>
                  <a:pt x="16408" y="19211"/>
                  <a:pt x="16164" y="19025"/>
                  <a:pt x="15895" y="18821"/>
                </a:cubicBezTo>
                <a:cubicBezTo>
                  <a:pt x="15629" y="18621"/>
                  <a:pt x="15377" y="18426"/>
                  <a:pt x="15136" y="18240"/>
                </a:cubicBezTo>
                <a:cubicBezTo>
                  <a:pt x="14898" y="18056"/>
                  <a:pt x="14745" y="17946"/>
                  <a:pt x="14683" y="17909"/>
                </a:cubicBezTo>
                <a:cubicBezTo>
                  <a:pt x="14419" y="18053"/>
                  <a:pt x="14156" y="18177"/>
                  <a:pt x="13890" y="18282"/>
                </a:cubicBezTo>
                <a:cubicBezTo>
                  <a:pt x="13623" y="18384"/>
                  <a:pt x="13354" y="18471"/>
                  <a:pt x="13082" y="18545"/>
                </a:cubicBezTo>
                <a:cubicBezTo>
                  <a:pt x="13065" y="18655"/>
                  <a:pt x="13040" y="18875"/>
                  <a:pt x="13009" y="19214"/>
                </a:cubicBezTo>
                <a:cubicBezTo>
                  <a:pt x="12978" y="19553"/>
                  <a:pt x="12932" y="19894"/>
                  <a:pt x="12878" y="20242"/>
                </a:cubicBezTo>
                <a:cubicBezTo>
                  <a:pt x="12825" y="20589"/>
                  <a:pt x="12762" y="20902"/>
                  <a:pt x="12692" y="21179"/>
                </a:cubicBezTo>
                <a:cubicBezTo>
                  <a:pt x="12618" y="21461"/>
                  <a:pt x="12522" y="21599"/>
                  <a:pt x="12405" y="21599"/>
                </a:cubicBezTo>
                <a:lnTo>
                  <a:pt x="9191" y="21599"/>
                </a:lnTo>
                <a:cubicBezTo>
                  <a:pt x="9063" y="21599"/>
                  <a:pt x="8978" y="21520"/>
                  <a:pt x="8933" y="21371"/>
                </a:cubicBezTo>
                <a:cubicBezTo>
                  <a:pt x="8805" y="20928"/>
                  <a:pt x="8721" y="20462"/>
                  <a:pt x="8678" y="19979"/>
                </a:cubicBezTo>
                <a:cubicBezTo>
                  <a:pt x="8630" y="19493"/>
                  <a:pt x="8582" y="19030"/>
                  <a:pt x="8528" y="18584"/>
                </a:cubicBezTo>
                <a:cubicBezTo>
                  <a:pt x="7976" y="18423"/>
                  <a:pt x="7446" y="18197"/>
                  <a:pt x="6942" y="17909"/>
                </a:cubicBezTo>
                <a:cubicBezTo>
                  <a:pt x="6568" y="18191"/>
                  <a:pt x="6202" y="18460"/>
                  <a:pt x="5843" y="18725"/>
                </a:cubicBezTo>
                <a:cubicBezTo>
                  <a:pt x="5480" y="18993"/>
                  <a:pt x="5123" y="19276"/>
                  <a:pt x="4772" y="19572"/>
                </a:cubicBezTo>
                <a:lnTo>
                  <a:pt x="4608" y="19626"/>
                </a:lnTo>
                <a:cubicBezTo>
                  <a:pt x="4554" y="19626"/>
                  <a:pt x="4387" y="19504"/>
                  <a:pt x="4107" y="19256"/>
                </a:cubicBezTo>
                <a:cubicBezTo>
                  <a:pt x="3826" y="19007"/>
                  <a:pt x="3534" y="18725"/>
                  <a:pt x="3231" y="18412"/>
                </a:cubicBezTo>
                <a:cubicBezTo>
                  <a:pt x="2928" y="18095"/>
                  <a:pt x="2653" y="17799"/>
                  <a:pt x="2404" y="17522"/>
                </a:cubicBezTo>
                <a:cubicBezTo>
                  <a:pt x="2155" y="17251"/>
                  <a:pt x="2030" y="17076"/>
                  <a:pt x="2030" y="17006"/>
                </a:cubicBezTo>
                <a:cubicBezTo>
                  <a:pt x="2030" y="16986"/>
                  <a:pt x="2104" y="16867"/>
                  <a:pt x="2248" y="16647"/>
                </a:cubicBezTo>
                <a:cubicBezTo>
                  <a:pt x="2393" y="16427"/>
                  <a:pt x="2563" y="16184"/>
                  <a:pt x="2758" y="15924"/>
                </a:cubicBezTo>
                <a:cubicBezTo>
                  <a:pt x="2951" y="15662"/>
                  <a:pt x="3141" y="15410"/>
                  <a:pt x="3328" y="15173"/>
                </a:cubicBezTo>
                <a:cubicBezTo>
                  <a:pt x="3512" y="14933"/>
                  <a:pt x="3631" y="14778"/>
                  <a:pt x="3687" y="14704"/>
                </a:cubicBezTo>
                <a:cubicBezTo>
                  <a:pt x="3387" y="14210"/>
                  <a:pt x="3158" y="13657"/>
                  <a:pt x="2996" y="13044"/>
                </a:cubicBezTo>
                <a:cubicBezTo>
                  <a:pt x="2535" y="12951"/>
                  <a:pt x="2062" y="12897"/>
                  <a:pt x="1577" y="12869"/>
                </a:cubicBezTo>
                <a:cubicBezTo>
                  <a:pt x="1093" y="12841"/>
                  <a:pt x="640" y="12751"/>
                  <a:pt x="215" y="12598"/>
                </a:cubicBezTo>
                <a:cubicBezTo>
                  <a:pt x="70" y="12561"/>
                  <a:pt x="0" y="12479"/>
                  <a:pt x="0" y="12352"/>
                </a:cubicBezTo>
                <a:lnTo>
                  <a:pt x="0" y="9162"/>
                </a:lnTo>
                <a:cubicBezTo>
                  <a:pt x="0" y="9055"/>
                  <a:pt x="135" y="8959"/>
                  <a:pt x="413" y="8874"/>
                </a:cubicBezTo>
                <a:cubicBezTo>
                  <a:pt x="688" y="8789"/>
                  <a:pt x="997" y="8716"/>
                  <a:pt x="1339" y="8665"/>
                </a:cubicBezTo>
                <a:cubicBezTo>
                  <a:pt x="1685" y="8611"/>
                  <a:pt x="2019" y="8569"/>
                  <a:pt x="2345" y="8544"/>
                </a:cubicBezTo>
                <a:cubicBezTo>
                  <a:pt x="2668" y="8515"/>
                  <a:pt x="2886" y="8493"/>
                  <a:pt x="2996" y="8473"/>
                </a:cubicBezTo>
                <a:cubicBezTo>
                  <a:pt x="3158" y="7925"/>
                  <a:pt x="3379" y="7397"/>
                  <a:pt x="3659" y="6895"/>
                </a:cubicBezTo>
                <a:cubicBezTo>
                  <a:pt x="3160" y="6155"/>
                  <a:pt x="2619" y="5446"/>
                  <a:pt x="2030" y="4771"/>
                </a:cubicBezTo>
                <a:lnTo>
                  <a:pt x="1937" y="4571"/>
                </a:lnTo>
                <a:cubicBezTo>
                  <a:pt x="1937" y="4497"/>
                  <a:pt x="2064" y="4322"/>
                  <a:pt x="2316" y="4048"/>
                </a:cubicBezTo>
                <a:cubicBezTo>
                  <a:pt x="2568" y="3775"/>
                  <a:pt x="2852" y="3478"/>
                  <a:pt x="3163" y="3162"/>
                </a:cubicBezTo>
                <a:cubicBezTo>
                  <a:pt x="3478" y="2848"/>
                  <a:pt x="3778" y="2569"/>
                  <a:pt x="4067" y="2320"/>
                </a:cubicBezTo>
                <a:cubicBezTo>
                  <a:pt x="4356" y="2072"/>
                  <a:pt x="4537" y="1945"/>
                  <a:pt x="4608" y="1945"/>
                </a:cubicBezTo>
                <a:cubicBezTo>
                  <a:pt x="4625" y="1945"/>
                  <a:pt x="4747" y="2030"/>
                  <a:pt x="4968" y="2196"/>
                </a:cubicBezTo>
                <a:cubicBezTo>
                  <a:pt x="5188" y="2363"/>
                  <a:pt x="5435" y="2549"/>
                  <a:pt x="5707" y="2750"/>
                </a:cubicBezTo>
                <a:cubicBezTo>
                  <a:pt x="5976" y="2953"/>
                  <a:pt x="6234" y="3148"/>
                  <a:pt x="6472" y="3331"/>
                </a:cubicBezTo>
                <a:cubicBezTo>
                  <a:pt x="6712" y="3515"/>
                  <a:pt x="6860" y="3628"/>
                  <a:pt x="6913" y="3662"/>
                </a:cubicBezTo>
                <a:cubicBezTo>
                  <a:pt x="7174" y="3518"/>
                  <a:pt x="7440" y="3399"/>
                  <a:pt x="7707" y="3303"/>
                </a:cubicBezTo>
                <a:cubicBezTo>
                  <a:pt x="7973" y="3210"/>
                  <a:pt x="8247" y="3119"/>
                  <a:pt x="8528" y="3029"/>
                </a:cubicBezTo>
                <a:cubicBezTo>
                  <a:pt x="8528" y="2922"/>
                  <a:pt x="8539" y="2699"/>
                  <a:pt x="8568" y="2363"/>
                </a:cubicBezTo>
                <a:cubicBezTo>
                  <a:pt x="8596" y="2032"/>
                  <a:pt x="8636" y="1694"/>
                  <a:pt x="8689" y="1352"/>
                </a:cubicBezTo>
                <a:cubicBezTo>
                  <a:pt x="8743" y="1010"/>
                  <a:pt x="8814" y="697"/>
                  <a:pt x="8899" y="417"/>
                </a:cubicBezTo>
                <a:cubicBezTo>
                  <a:pt x="8984" y="141"/>
                  <a:pt x="9083" y="0"/>
                  <a:pt x="9191" y="0"/>
                </a:cubicBezTo>
                <a:lnTo>
                  <a:pt x="12405" y="0"/>
                </a:lnTo>
                <a:cubicBezTo>
                  <a:pt x="12530" y="0"/>
                  <a:pt x="12618" y="67"/>
                  <a:pt x="12663" y="203"/>
                </a:cubicBezTo>
                <a:cubicBezTo>
                  <a:pt x="12771" y="643"/>
                  <a:pt x="12847" y="1106"/>
                  <a:pt x="12893" y="1595"/>
                </a:cubicBezTo>
                <a:cubicBezTo>
                  <a:pt x="12938" y="2083"/>
                  <a:pt x="13000" y="2560"/>
                  <a:pt x="13082" y="3029"/>
                </a:cubicBezTo>
                <a:cubicBezTo>
                  <a:pt x="13363" y="3100"/>
                  <a:pt x="13632" y="3184"/>
                  <a:pt x="13890" y="3283"/>
                </a:cubicBezTo>
                <a:cubicBezTo>
                  <a:pt x="14147" y="3385"/>
                  <a:pt x="14402" y="3512"/>
                  <a:pt x="14654" y="3662"/>
                </a:cubicBezTo>
                <a:cubicBezTo>
                  <a:pt x="14728" y="3611"/>
                  <a:pt x="14881" y="3489"/>
                  <a:pt x="15116" y="3303"/>
                </a:cubicBezTo>
                <a:cubicBezTo>
                  <a:pt x="15351" y="3119"/>
                  <a:pt x="15603" y="2925"/>
                  <a:pt x="15870" y="2721"/>
                </a:cubicBezTo>
                <a:cubicBezTo>
                  <a:pt x="16136" y="2521"/>
                  <a:pt x="16377" y="2340"/>
                  <a:pt x="16589" y="2182"/>
                </a:cubicBezTo>
                <a:cubicBezTo>
                  <a:pt x="16801" y="2024"/>
                  <a:pt x="16935" y="1945"/>
                  <a:pt x="16988" y="1945"/>
                </a:cubicBezTo>
                <a:cubicBezTo>
                  <a:pt x="17042" y="1945"/>
                  <a:pt x="17209" y="2072"/>
                  <a:pt x="17490" y="2320"/>
                </a:cubicBezTo>
                <a:cubicBezTo>
                  <a:pt x="17770" y="2569"/>
                  <a:pt x="18065" y="2849"/>
                  <a:pt x="18371" y="3162"/>
                </a:cubicBezTo>
                <a:cubicBezTo>
                  <a:pt x="18679" y="3478"/>
                  <a:pt x="18957" y="3774"/>
                  <a:pt x="19206" y="4048"/>
                </a:cubicBezTo>
                <a:cubicBezTo>
                  <a:pt x="19453" y="4322"/>
                  <a:pt x="19577" y="4497"/>
                  <a:pt x="19577" y="4571"/>
                </a:cubicBezTo>
                <a:cubicBezTo>
                  <a:pt x="19577" y="4605"/>
                  <a:pt x="19498" y="4735"/>
                  <a:pt x="19342" y="4955"/>
                </a:cubicBezTo>
                <a:cubicBezTo>
                  <a:pt x="19183" y="5175"/>
                  <a:pt x="19008" y="5415"/>
                  <a:pt x="18812" y="5678"/>
                </a:cubicBezTo>
                <a:cubicBezTo>
                  <a:pt x="18617" y="5937"/>
                  <a:pt x="18427" y="6189"/>
                  <a:pt x="18240" y="6429"/>
                </a:cubicBezTo>
                <a:cubicBezTo>
                  <a:pt x="18056" y="6666"/>
                  <a:pt x="17946" y="6813"/>
                  <a:pt x="17909" y="6866"/>
                </a:cubicBezTo>
                <a:moveTo>
                  <a:pt x="10805" y="14044"/>
                </a:moveTo>
                <a:cubicBezTo>
                  <a:pt x="11247" y="14044"/>
                  <a:pt x="11669" y="13956"/>
                  <a:pt x="12066" y="13779"/>
                </a:cubicBezTo>
                <a:cubicBezTo>
                  <a:pt x="12462" y="13606"/>
                  <a:pt x="12805" y="13369"/>
                  <a:pt x="13091" y="13070"/>
                </a:cubicBezTo>
                <a:cubicBezTo>
                  <a:pt x="13374" y="12773"/>
                  <a:pt x="13604" y="12429"/>
                  <a:pt x="13782" y="12031"/>
                </a:cubicBezTo>
                <a:cubicBezTo>
                  <a:pt x="13958" y="11633"/>
                  <a:pt x="14045" y="11215"/>
                  <a:pt x="14045" y="10774"/>
                </a:cubicBezTo>
                <a:cubicBezTo>
                  <a:pt x="14045" y="10334"/>
                  <a:pt x="13958" y="9919"/>
                  <a:pt x="13782" y="9529"/>
                </a:cubicBezTo>
                <a:cubicBezTo>
                  <a:pt x="13604" y="9142"/>
                  <a:pt x="13374" y="8801"/>
                  <a:pt x="13091" y="8502"/>
                </a:cubicBezTo>
                <a:cubicBezTo>
                  <a:pt x="12805" y="8205"/>
                  <a:pt x="12462" y="7974"/>
                  <a:pt x="12066" y="7807"/>
                </a:cubicBezTo>
                <a:cubicBezTo>
                  <a:pt x="11669" y="7640"/>
                  <a:pt x="11247" y="7556"/>
                  <a:pt x="10805" y="7556"/>
                </a:cubicBezTo>
                <a:cubicBezTo>
                  <a:pt x="10360" y="7556"/>
                  <a:pt x="9938" y="7641"/>
                  <a:pt x="9536" y="7807"/>
                </a:cubicBezTo>
                <a:cubicBezTo>
                  <a:pt x="9134" y="7974"/>
                  <a:pt x="8786" y="8205"/>
                  <a:pt x="8494" y="8502"/>
                </a:cubicBezTo>
                <a:cubicBezTo>
                  <a:pt x="8199" y="8801"/>
                  <a:pt x="7970" y="9142"/>
                  <a:pt x="7800" y="9529"/>
                </a:cubicBezTo>
                <a:cubicBezTo>
                  <a:pt x="7633" y="9919"/>
                  <a:pt x="7551" y="10334"/>
                  <a:pt x="7551" y="10774"/>
                </a:cubicBezTo>
                <a:cubicBezTo>
                  <a:pt x="7551" y="11215"/>
                  <a:pt x="7633" y="11633"/>
                  <a:pt x="7800" y="12031"/>
                </a:cubicBezTo>
                <a:cubicBezTo>
                  <a:pt x="7970" y="12429"/>
                  <a:pt x="8199" y="12773"/>
                  <a:pt x="8494" y="13070"/>
                </a:cubicBezTo>
                <a:cubicBezTo>
                  <a:pt x="8786" y="13369"/>
                  <a:pt x="9134" y="13606"/>
                  <a:pt x="9536" y="13779"/>
                </a:cubicBezTo>
                <a:cubicBezTo>
                  <a:pt x="9938" y="13956"/>
                  <a:pt x="10360" y="14044"/>
                  <a:pt x="10805" y="14044"/>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7" name="AutoShape 70">
            <a:extLst>
              <a:ext uri="{FF2B5EF4-FFF2-40B4-BE49-F238E27FC236}">
                <a16:creationId xmlns:a16="http://schemas.microsoft.com/office/drawing/2014/main" id="{0DCE187D-4278-431C-8470-E1F4F1C78DDB}"/>
              </a:ext>
            </a:extLst>
          </p:cNvPr>
          <p:cNvSpPr>
            <a:spLocks/>
          </p:cNvSpPr>
          <p:nvPr userDrawn="1"/>
        </p:nvSpPr>
        <p:spPr bwMode="auto">
          <a:xfrm>
            <a:off x="1538288" y="28273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34" y="6152"/>
                </a:moveTo>
                <a:cubicBezTo>
                  <a:pt x="11406" y="6502"/>
                  <a:pt x="11552" y="6917"/>
                  <a:pt x="11672" y="7394"/>
                </a:cubicBezTo>
                <a:cubicBezTo>
                  <a:pt x="11747" y="7411"/>
                  <a:pt x="11886" y="7434"/>
                  <a:pt x="12088" y="7462"/>
                </a:cubicBezTo>
                <a:cubicBezTo>
                  <a:pt x="12291" y="7487"/>
                  <a:pt x="12500" y="7527"/>
                  <a:pt x="12714" y="7578"/>
                </a:cubicBezTo>
                <a:cubicBezTo>
                  <a:pt x="12928" y="7626"/>
                  <a:pt x="13119" y="7679"/>
                  <a:pt x="13289" y="7730"/>
                </a:cubicBezTo>
                <a:cubicBezTo>
                  <a:pt x="13458" y="7787"/>
                  <a:pt x="13543" y="7849"/>
                  <a:pt x="13543" y="7922"/>
                </a:cubicBezTo>
                <a:lnTo>
                  <a:pt x="13543" y="10328"/>
                </a:lnTo>
                <a:cubicBezTo>
                  <a:pt x="13543" y="10415"/>
                  <a:pt x="13458" y="10494"/>
                  <a:pt x="13289" y="10548"/>
                </a:cubicBezTo>
                <a:cubicBezTo>
                  <a:pt x="13119" y="10610"/>
                  <a:pt x="12928" y="10658"/>
                  <a:pt x="12714" y="10706"/>
                </a:cubicBezTo>
                <a:cubicBezTo>
                  <a:pt x="12500" y="10751"/>
                  <a:pt x="12288" y="10782"/>
                  <a:pt x="12076" y="10800"/>
                </a:cubicBezTo>
                <a:cubicBezTo>
                  <a:pt x="11867" y="10819"/>
                  <a:pt x="11730" y="10836"/>
                  <a:pt x="11672" y="10856"/>
                </a:cubicBezTo>
                <a:cubicBezTo>
                  <a:pt x="11566" y="11243"/>
                  <a:pt x="11429" y="11638"/>
                  <a:pt x="11255" y="12045"/>
                </a:cubicBezTo>
                <a:cubicBezTo>
                  <a:pt x="11429" y="12324"/>
                  <a:pt x="11594" y="12595"/>
                  <a:pt x="11756" y="12864"/>
                </a:cubicBezTo>
                <a:cubicBezTo>
                  <a:pt x="11919" y="13126"/>
                  <a:pt x="12100" y="13394"/>
                  <a:pt x="12302" y="13654"/>
                </a:cubicBezTo>
                <a:lnTo>
                  <a:pt x="12326" y="13787"/>
                </a:lnTo>
                <a:cubicBezTo>
                  <a:pt x="12326" y="13841"/>
                  <a:pt x="12248" y="13976"/>
                  <a:pt x="12095" y="14194"/>
                </a:cubicBezTo>
                <a:cubicBezTo>
                  <a:pt x="11940" y="14411"/>
                  <a:pt x="11761" y="14637"/>
                  <a:pt x="11559" y="14877"/>
                </a:cubicBezTo>
                <a:cubicBezTo>
                  <a:pt x="11356" y="15117"/>
                  <a:pt x="11166" y="15326"/>
                  <a:pt x="10991" y="15512"/>
                </a:cubicBezTo>
                <a:cubicBezTo>
                  <a:pt x="10812" y="15696"/>
                  <a:pt x="10702" y="15789"/>
                  <a:pt x="10657" y="15789"/>
                </a:cubicBezTo>
                <a:cubicBezTo>
                  <a:pt x="10643" y="15789"/>
                  <a:pt x="10565" y="15727"/>
                  <a:pt x="10426" y="15605"/>
                </a:cubicBezTo>
                <a:cubicBezTo>
                  <a:pt x="10288" y="15484"/>
                  <a:pt x="10135" y="15346"/>
                  <a:pt x="9965" y="15187"/>
                </a:cubicBezTo>
                <a:cubicBezTo>
                  <a:pt x="9796" y="15029"/>
                  <a:pt x="9638" y="14885"/>
                  <a:pt x="9492" y="14747"/>
                </a:cubicBezTo>
                <a:cubicBezTo>
                  <a:pt x="9344" y="14614"/>
                  <a:pt x="9250" y="14524"/>
                  <a:pt x="9205" y="14476"/>
                </a:cubicBezTo>
                <a:cubicBezTo>
                  <a:pt x="8866" y="14685"/>
                  <a:pt x="8536" y="14851"/>
                  <a:pt x="8212" y="14978"/>
                </a:cubicBezTo>
                <a:cubicBezTo>
                  <a:pt x="8212" y="15069"/>
                  <a:pt x="8200" y="15235"/>
                  <a:pt x="8179" y="15475"/>
                </a:cubicBezTo>
                <a:cubicBezTo>
                  <a:pt x="8155" y="15721"/>
                  <a:pt x="8127" y="15975"/>
                  <a:pt x="8089" y="16241"/>
                </a:cubicBezTo>
                <a:cubicBezTo>
                  <a:pt x="8052" y="16509"/>
                  <a:pt x="8004" y="16743"/>
                  <a:pt x="7948" y="16944"/>
                </a:cubicBezTo>
                <a:cubicBezTo>
                  <a:pt x="7892" y="17147"/>
                  <a:pt x="7833" y="17249"/>
                  <a:pt x="7774" y="17249"/>
                </a:cubicBezTo>
                <a:lnTo>
                  <a:pt x="5768" y="17249"/>
                </a:lnTo>
                <a:cubicBezTo>
                  <a:pt x="5707" y="17249"/>
                  <a:pt x="5651" y="17147"/>
                  <a:pt x="5594" y="16944"/>
                </a:cubicBezTo>
                <a:cubicBezTo>
                  <a:pt x="5538" y="16743"/>
                  <a:pt x="5493" y="16509"/>
                  <a:pt x="5462" y="16241"/>
                </a:cubicBezTo>
                <a:cubicBezTo>
                  <a:pt x="5434" y="15975"/>
                  <a:pt x="5406" y="15721"/>
                  <a:pt x="5385" y="15484"/>
                </a:cubicBezTo>
                <a:cubicBezTo>
                  <a:pt x="5361" y="15244"/>
                  <a:pt x="5352" y="15077"/>
                  <a:pt x="5352" y="14978"/>
                </a:cubicBezTo>
                <a:cubicBezTo>
                  <a:pt x="5013" y="14871"/>
                  <a:pt x="4681" y="14702"/>
                  <a:pt x="4359" y="14476"/>
                </a:cubicBezTo>
                <a:cubicBezTo>
                  <a:pt x="4126" y="14685"/>
                  <a:pt x="3895" y="14894"/>
                  <a:pt x="3667" y="15106"/>
                </a:cubicBezTo>
                <a:cubicBezTo>
                  <a:pt x="3438" y="15320"/>
                  <a:pt x="3212" y="15535"/>
                  <a:pt x="2996" y="15761"/>
                </a:cubicBezTo>
                <a:lnTo>
                  <a:pt x="2883" y="15789"/>
                </a:lnTo>
                <a:cubicBezTo>
                  <a:pt x="2855" y="15789"/>
                  <a:pt x="2751" y="15696"/>
                  <a:pt x="2572" y="15512"/>
                </a:cubicBezTo>
                <a:cubicBezTo>
                  <a:pt x="2396" y="15326"/>
                  <a:pt x="2212" y="15117"/>
                  <a:pt x="2021" y="14877"/>
                </a:cubicBezTo>
                <a:cubicBezTo>
                  <a:pt x="1828" y="14637"/>
                  <a:pt x="1657" y="14411"/>
                  <a:pt x="1504" y="14194"/>
                </a:cubicBezTo>
                <a:cubicBezTo>
                  <a:pt x="1348" y="13976"/>
                  <a:pt x="1273" y="13841"/>
                  <a:pt x="1273" y="13787"/>
                </a:cubicBezTo>
                <a:cubicBezTo>
                  <a:pt x="1273" y="13770"/>
                  <a:pt x="1320" y="13677"/>
                  <a:pt x="1419" y="13510"/>
                </a:cubicBezTo>
                <a:cubicBezTo>
                  <a:pt x="1515" y="13346"/>
                  <a:pt x="1628" y="13163"/>
                  <a:pt x="1751" y="12971"/>
                </a:cubicBezTo>
                <a:cubicBezTo>
                  <a:pt x="1875" y="12776"/>
                  <a:pt x="1991" y="12590"/>
                  <a:pt x="2099" y="12415"/>
                </a:cubicBezTo>
                <a:cubicBezTo>
                  <a:pt x="2210" y="12240"/>
                  <a:pt x="2278" y="12127"/>
                  <a:pt x="2308" y="12070"/>
                </a:cubicBezTo>
                <a:cubicBezTo>
                  <a:pt x="2134" y="11686"/>
                  <a:pt x="1988" y="11260"/>
                  <a:pt x="1868" y="10800"/>
                </a:cubicBezTo>
                <a:cubicBezTo>
                  <a:pt x="1793" y="10783"/>
                  <a:pt x="1654" y="10760"/>
                  <a:pt x="1452" y="10732"/>
                </a:cubicBezTo>
                <a:cubicBezTo>
                  <a:pt x="1249" y="10706"/>
                  <a:pt x="1042" y="10675"/>
                  <a:pt x="826" y="10639"/>
                </a:cubicBezTo>
                <a:cubicBezTo>
                  <a:pt x="611" y="10602"/>
                  <a:pt x="421" y="10554"/>
                  <a:pt x="251" y="10497"/>
                </a:cubicBezTo>
                <a:cubicBezTo>
                  <a:pt x="82" y="10438"/>
                  <a:pt x="0" y="10373"/>
                  <a:pt x="0" y="10300"/>
                </a:cubicBezTo>
                <a:lnTo>
                  <a:pt x="0" y="7869"/>
                </a:lnTo>
                <a:cubicBezTo>
                  <a:pt x="0" y="7798"/>
                  <a:pt x="82" y="7724"/>
                  <a:pt x="251" y="7660"/>
                </a:cubicBezTo>
                <a:cubicBezTo>
                  <a:pt x="421" y="7589"/>
                  <a:pt x="616" y="7538"/>
                  <a:pt x="837" y="7501"/>
                </a:cubicBezTo>
                <a:cubicBezTo>
                  <a:pt x="1059" y="7468"/>
                  <a:pt x="1273" y="7434"/>
                  <a:pt x="1475" y="7408"/>
                </a:cubicBezTo>
                <a:cubicBezTo>
                  <a:pt x="1678" y="7380"/>
                  <a:pt x="1817" y="7366"/>
                  <a:pt x="1892" y="7366"/>
                </a:cubicBezTo>
                <a:cubicBezTo>
                  <a:pt x="1981" y="6925"/>
                  <a:pt x="2120" y="6530"/>
                  <a:pt x="2308" y="6177"/>
                </a:cubicBezTo>
                <a:cubicBezTo>
                  <a:pt x="2134" y="5900"/>
                  <a:pt x="1965" y="5621"/>
                  <a:pt x="1795" y="5347"/>
                </a:cubicBezTo>
                <a:cubicBezTo>
                  <a:pt x="1628" y="5073"/>
                  <a:pt x="1452" y="4802"/>
                  <a:pt x="1273" y="4542"/>
                </a:cubicBezTo>
                <a:lnTo>
                  <a:pt x="1228" y="4407"/>
                </a:lnTo>
                <a:cubicBezTo>
                  <a:pt x="1228" y="4353"/>
                  <a:pt x="1303" y="4221"/>
                  <a:pt x="1456" y="4009"/>
                </a:cubicBezTo>
                <a:cubicBezTo>
                  <a:pt x="1612" y="3797"/>
                  <a:pt x="1788" y="3574"/>
                  <a:pt x="1986" y="3334"/>
                </a:cubicBezTo>
                <a:cubicBezTo>
                  <a:pt x="2186" y="3094"/>
                  <a:pt x="2374" y="2882"/>
                  <a:pt x="2551" y="2696"/>
                </a:cubicBezTo>
                <a:cubicBezTo>
                  <a:pt x="2727" y="2515"/>
                  <a:pt x="2838" y="2419"/>
                  <a:pt x="2883" y="2419"/>
                </a:cubicBezTo>
                <a:cubicBezTo>
                  <a:pt x="2899" y="2419"/>
                  <a:pt x="2975" y="2478"/>
                  <a:pt x="3113" y="2597"/>
                </a:cubicBezTo>
                <a:cubicBezTo>
                  <a:pt x="3252" y="2713"/>
                  <a:pt x="3408" y="2851"/>
                  <a:pt x="3577" y="3006"/>
                </a:cubicBezTo>
                <a:cubicBezTo>
                  <a:pt x="3744" y="3164"/>
                  <a:pt x="3907" y="3320"/>
                  <a:pt x="4060" y="3469"/>
                </a:cubicBezTo>
                <a:cubicBezTo>
                  <a:pt x="4215" y="3616"/>
                  <a:pt x="4307" y="3706"/>
                  <a:pt x="4335" y="3743"/>
                </a:cubicBezTo>
                <a:cubicBezTo>
                  <a:pt x="4660" y="3517"/>
                  <a:pt x="4999" y="3354"/>
                  <a:pt x="5352" y="3243"/>
                </a:cubicBezTo>
                <a:cubicBezTo>
                  <a:pt x="5352" y="3173"/>
                  <a:pt x="5361" y="3003"/>
                  <a:pt x="5385" y="2746"/>
                </a:cubicBezTo>
                <a:cubicBezTo>
                  <a:pt x="5406" y="2484"/>
                  <a:pt x="5434" y="2224"/>
                  <a:pt x="5462" y="1967"/>
                </a:cubicBezTo>
                <a:cubicBezTo>
                  <a:pt x="5493" y="1707"/>
                  <a:pt x="5533" y="1476"/>
                  <a:pt x="5582" y="1264"/>
                </a:cubicBezTo>
                <a:cubicBezTo>
                  <a:pt x="5630" y="1052"/>
                  <a:pt x="5693" y="948"/>
                  <a:pt x="5768" y="948"/>
                </a:cubicBezTo>
                <a:lnTo>
                  <a:pt x="7774" y="948"/>
                </a:lnTo>
                <a:cubicBezTo>
                  <a:pt x="7833" y="948"/>
                  <a:pt x="7891" y="1052"/>
                  <a:pt x="7948" y="1264"/>
                </a:cubicBezTo>
                <a:cubicBezTo>
                  <a:pt x="8004" y="1476"/>
                  <a:pt x="8047" y="1707"/>
                  <a:pt x="8077" y="1967"/>
                </a:cubicBezTo>
                <a:cubicBezTo>
                  <a:pt x="8108" y="2224"/>
                  <a:pt x="8134" y="2484"/>
                  <a:pt x="8155" y="2746"/>
                </a:cubicBezTo>
                <a:cubicBezTo>
                  <a:pt x="8179" y="3003"/>
                  <a:pt x="8197" y="3173"/>
                  <a:pt x="8212" y="3243"/>
                </a:cubicBezTo>
                <a:cubicBezTo>
                  <a:pt x="8551" y="3354"/>
                  <a:pt x="8873" y="3512"/>
                  <a:pt x="9181" y="3715"/>
                </a:cubicBezTo>
                <a:cubicBezTo>
                  <a:pt x="9414" y="3512"/>
                  <a:pt x="9650" y="3305"/>
                  <a:pt x="9885" y="3105"/>
                </a:cubicBezTo>
                <a:cubicBezTo>
                  <a:pt x="10123" y="2899"/>
                  <a:pt x="10351" y="2690"/>
                  <a:pt x="10568" y="2475"/>
                </a:cubicBezTo>
                <a:lnTo>
                  <a:pt x="10657" y="2419"/>
                </a:lnTo>
                <a:cubicBezTo>
                  <a:pt x="10688" y="2419"/>
                  <a:pt x="10791" y="2518"/>
                  <a:pt x="10968" y="2710"/>
                </a:cubicBezTo>
                <a:cubicBezTo>
                  <a:pt x="11144" y="2904"/>
                  <a:pt x="11330" y="3116"/>
                  <a:pt x="11526" y="3348"/>
                </a:cubicBezTo>
                <a:cubicBezTo>
                  <a:pt x="11721" y="3577"/>
                  <a:pt x="11900" y="3797"/>
                  <a:pt x="12060" y="4009"/>
                </a:cubicBezTo>
                <a:cubicBezTo>
                  <a:pt x="12222" y="4220"/>
                  <a:pt x="12302" y="4353"/>
                  <a:pt x="12302" y="4407"/>
                </a:cubicBezTo>
                <a:cubicBezTo>
                  <a:pt x="12302" y="4443"/>
                  <a:pt x="12253" y="4542"/>
                  <a:pt x="12152" y="4712"/>
                </a:cubicBezTo>
                <a:cubicBezTo>
                  <a:pt x="12048" y="4878"/>
                  <a:pt x="11935" y="5056"/>
                  <a:pt x="11813" y="5251"/>
                </a:cubicBezTo>
                <a:cubicBezTo>
                  <a:pt x="11688" y="5446"/>
                  <a:pt x="11568" y="5629"/>
                  <a:pt x="11453" y="5807"/>
                </a:cubicBezTo>
                <a:cubicBezTo>
                  <a:pt x="11335" y="5982"/>
                  <a:pt x="11260" y="6095"/>
                  <a:pt x="11234" y="6152"/>
                </a:cubicBezTo>
                <a:moveTo>
                  <a:pt x="6781" y="11545"/>
                </a:moveTo>
                <a:cubicBezTo>
                  <a:pt x="7061" y="11545"/>
                  <a:pt x="7322" y="11480"/>
                  <a:pt x="7569" y="11356"/>
                </a:cubicBezTo>
                <a:cubicBezTo>
                  <a:pt x="7819" y="11229"/>
                  <a:pt x="8035" y="11056"/>
                  <a:pt x="8219" y="10836"/>
                </a:cubicBezTo>
                <a:cubicBezTo>
                  <a:pt x="8402" y="10616"/>
                  <a:pt x="8546" y="10356"/>
                  <a:pt x="8652" y="10059"/>
                </a:cubicBezTo>
                <a:cubicBezTo>
                  <a:pt x="8758" y="9760"/>
                  <a:pt x="8809" y="9447"/>
                  <a:pt x="8809" y="9111"/>
                </a:cubicBezTo>
                <a:cubicBezTo>
                  <a:pt x="8809" y="8778"/>
                  <a:pt x="8758" y="8458"/>
                  <a:pt x="8652" y="8159"/>
                </a:cubicBezTo>
                <a:cubicBezTo>
                  <a:pt x="8546" y="7857"/>
                  <a:pt x="8402" y="7592"/>
                  <a:pt x="8219" y="7372"/>
                </a:cubicBezTo>
                <a:cubicBezTo>
                  <a:pt x="8035" y="7151"/>
                  <a:pt x="7819" y="6979"/>
                  <a:pt x="7569" y="6846"/>
                </a:cubicBezTo>
                <a:cubicBezTo>
                  <a:pt x="7322" y="6717"/>
                  <a:pt x="7061" y="6649"/>
                  <a:pt x="6781" y="6649"/>
                </a:cubicBezTo>
                <a:cubicBezTo>
                  <a:pt x="6211" y="6649"/>
                  <a:pt x="5726" y="6889"/>
                  <a:pt x="5328" y="7366"/>
                </a:cubicBezTo>
                <a:cubicBezTo>
                  <a:pt x="4931" y="7843"/>
                  <a:pt x="4730" y="8425"/>
                  <a:pt x="4730" y="9111"/>
                </a:cubicBezTo>
                <a:cubicBezTo>
                  <a:pt x="4730" y="9447"/>
                  <a:pt x="4785" y="9760"/>
                  <a:pt x="4895" y="10060"/>
                </a:cubicBezTo>
                <a:cubicBezTo>
                  <a:pt x="5003" y="10356"/>
                  <a:pt x="5149" y="10616"/>
                  <a:pt x="5333" y="10836"/>
                </a:cubicBezTo>
                <a:cubicBezTo>
                  <a:pt x="5517" y="11056"/>
                  <a:pt x="5735" y="11229"/>
                  <a:pt x="5987" y="11356"/>
                </a:cubicBezTo>
                <a:cubicBezTo>
                  <a:pt x="6239" y="11480"/>
                  <a:pt x="6500" y="11545"/>
                  <a:pt x="6781" y="11545"/>
                </a:cubicBezTo>
                <a:moveTo>
                  <a:pt x="20496" y="16952"/>
                </a:moveTo>
                <a:cubicBezTo>
                  <a:pt x="20427" y="17293"/>
                  <a:pt x="20340" y="17613"/>
                  <a:pt x="20234" y="17912"/>
                </a:cubicBezTo>
                <a:cubicBezTo>
                  <a:pt x="20251" y="17963"/>
                  <a:pt x="20293" y="18050"/>
                  <a:pt x="20364" y="18161"/>
                </a:cubicBezTo>
                <a:cubicBezTo>
                  <a:pt x="20437" y="18273"/>
                  <a:pt x="20507" y="18398"/>
                  <a:pt x="20573" y="18528"/>
                </a:cubicBezTo>
                <a:cubicBezTo>
                  <a:pt x="20642" y="18655"/>
                  <a:pt x="20700" y="18779"/>
                  <a:pt x="20755" y="18897"/>
                </a:cubicBezTo>
                <a:cubicBezTo>
                  <a:pt x="20806" y="19013"/>
                  <a:pt x="20832" y="19098"/>
                  <a:pt x="20832" y="19140"/>
                </a:cubicBezTo>
                <a:cubicBezTo>
                  <a:pt x="20832" y="19177"/>
                  <a:pt x="20762" y="19281"/>
                  <a:pt x="20625" y="19459"/>
                </a:cubicBezTo>
                <a:cubicBezTo>
                  <a:pt x="20486" y="19634"/>
                  <a:pt x="20324" y="19821"/>
                  <a:pt x="20140" y="20013"/>
                </a:cubicBezTo>
                <a:cubicBezTo>
                  <a:pt x="19957" y="20205"/>
                  <a:pt x="19778" y="20388"/>
                  <a:pt x="19611" y="20558"/>
                </a:cubicBezTo>
                <a:cubicBezTo>
                  <a:pt x="19441" y="20730"/>
                  <a:pt x="19333" y="20848"/>
                  <a:pt x="19288" y="20911"/>
                </a:cubicBezTo>
                <a:lnTo>
                  <a:pt x="19199" y="20967"/>
                </a:lnTo>
                <a:cubicBezTo>
                  <a:pt x="19168" y="20967"/>
                  <a:pt x="19107" y="20928"/>
                  <a:pt x="19013" y="20851"/>
                </a:cubicBezTo>
                <a:cubicBezTo>
                  <a:pt x="18919" y="20772"/>
                  <a:pt x="18822" y="20685"/>
                  <a:pt x="18726" y="20586"/>
                </a:cubicBezTo>
                <a:cubicBezTo>
                  <a:pt x="18629" y="20487"/>
                  <a:pt x="18533" y="20391"/>
                  <a:pt x="18438" y="20295"/>
                </a:cubicBezTo>
                <a:cubicBezTo>
                  <a:pt x="18344" y="20199"/>
                  <a:pt x="18283" y="20137"/>
                  <a:pt x="18253" y="20100"/>
                </a:cubicBezTo>
                <a:cubicBezTo>
                  <a:pt x="17975" y="20208"/>
                  <a:pt x="17681" y="20295"/>
                  <a:pt x="17372" y="20357"/>
                </a:cubicBezTo>
                <a:cubicBezTo>
                  <a:pt x="17358" y="20411"/>
                  <a:pt x="17323" y="20510"/>
                  <a:pt x="17273" y="20648"/>
                </a:cubicBezTo>
                <a:cubicBezTo>
                  <a:pt x="17219" y="20786"/>
                  <a:pt x="17160" y="20925"/>
                  <a:pt x="17097" y="21060"/>
                </a:cubicBezTo>
                <a:cubicBezTo>
                  <a:pt x="17033" y="21196"/>
                  <a:pt x="16972" y="21320"/>
                  <a:pt x="16911" y="21430"/>
                </a:cubicBezTo>
                <a:cubicBezTo>
                  <a:pt x="16852" y="21546"/>
                  <a:pt x="16798" y="21599"/>
                  <a:pt x="16753" y="21599"/>
                </a:cubicBezTo>
                <a:cubicBezTo>
                  <a:pt x="16709" y="21599"/>
                  <a:pt x="16577" y="21568"/>
                  <a:pt x="16360" y="21498"/>
                </a:cubicBezTo>
                <a:cubicBezTo>
                  <a:pt x="16141" y="21430"/>
                  <a:pt x="15906" y="21348"/>
                  <a:pt x="15654" y="21247"/>
                </a:cubicBezTo>
                <a:cubicBezTo>
                  <a:pt x="15405" y="21148"/>
                  <a:pt x="15179" y="21043"/>
                  <a:pt x="14979" y="20930"/>
                </a:cubicBezTo>
                <a:cubicBezTo>
                  <a:pt x="14778" y="20817"/>
                  <a:pt x="14680" y="20719"/>
                  <a:pt x="14680" y="20628"/>
                </a:cubicBezTo>
                <a:cubicBezTo>
                  <a:pt x="14680" y="20419"/>
                  <a:pt x="14698" y="20205"/>
                  <a:pt x="14736" y="19984"/>
                </a:cubicBezTo>
                <a:cubicBezTo>
                  <a:pt x="14774" y="19764"/>
                  <a:pt x="14809" y="19555"/>
                  <a:pt x="14837" y="19355"/>
                </a:cubicBezTo>
                <a:cubicBezTo>
                  <a:pt x="14717" y="19247"/>
                  <a:pt x="14611" y="19129"/>
                  <a:pt x="14517" y="18999"/>
                </a:cubicBezTo>
                <a:cubicBezTo>
                  <a:pt x="14423" y="18869"/>
                  <a:pt x="14338" y="18731"/>
                  <a:pt x="14263" y="18587"/>
                </a:cubicBezTo>
                <a:cubicBezTo>
                  <a:pt x="14091" y="18607"/>
                  <a:pt x="13919" y="18618"/>
                  <a:pt x="13750" y="18629"/>
                </a:cubicBezTo>
                <a:cubicBezTo>
                  <a:pt x="13583" y="18638"/>
                  <a:pt x="13413" y="18640"/>
                  <a:pt x="13251" y="18640"/>
                </a:cubicBezTo>
                <a:lnTo>
                  <a:pt x="13086" y="18640"/>
                </a:lnTo>
                <a:cubicBezTo>
                  <a:pt x="13037" y="18640"/>
                  <a:pt x="13006" y="18590"/>
                  <a:pt x="12990" y="18491"/>
                </a:cubicBezTo>
                <a:cubicBezTo>
                  <a:pt x="12976" y="18417"/>
                  <a:pt x="12945" y="18259"/>
                  <a:pt x="12900" y="18011"/>
                </a:cubicBezTo>
                <a:cubicBezTo>
                  <a:pt x="12855" y="17762"/>
                  <a:pt x="12804" y="17503"/>
                  <a:pt x="12747" y="17229"/>
                </a:cubicBezTo>
                <a:cubicBezTo>
                  <a:pt x="12691" y="16952"/>
                  <a:pt x="12644" y="16704"/>
                  <a:pt x="12608" y="16478"/>
                </a:cubicBezTo>
                <a:cubicBezTo>
                  <a:pt x="12568" y="16252"/>
                  <a:pt x="12552" y="16122"/>
                  <a:pt x="12552" y="16085"/>
                </a:cubicBezTo>
                <a:cubicBezTo>
                  <a:pt x="12552" y="16032"/>
                  <a:pt x="12601" y="15973"/>
                  <a:pt x="12702" y="15910"/>
                </a:cubicBezTo>
                <a:cubicBezTo>
                  <a:pt x="12804" y="15848"/>
                  <a:pt x="12921" y="15783"/>
                  <a:pt x="13053" y="15713"/>
                </a:cubicBezTo>
                <a:cubicBezTo>
                  <a:pt x="13183" y="15645"/>
                  <a:pt x="13310" y="15591"/>
                  <a:pt x="13430" y="15546"/>
                </a:cubicBezTo>
                <a:cubicBezTo>
                  <a:pt x="13550" y="15501"/>
                  <a:pt x="13632" y="15470"/>
                  <a:pt x="13677" y="15453"/>
                </a:cubicBezTo>
                <a:cubicBezTo>
                  <a:pt x="13708" y="15241"/>
                  <a:pt x="13743" y="15069"/>
                  <a:pt x="13785" y="14922"/>
                </a:cubicBezTo>
                <a:cubicBezTo>
                  <a:pt x="13825" y="14778"/>
                  <a:pt x="13884" y="14614"/>
                  <a:pt x="13959" y="14422"/>
                </a:cubicBezTo>
                <a:cubicBezTo>
                  <a:pt x="13929" y="14388"/>
                  <a:pt x="13882" y="14309"/>
                  <a:pt x="13813" y="14194"/>
                </a:cubicBezTo>
                <a:cubicBezTo>
                  <a:pt x="13745" y="14075"/>
                  <a:pt x="13677" y="13951"/>
                  <a:pt x="13604" y="13824"/>
                </a:cubicBezTo>
                <a:cubicBezTo>
                  <a:pt x="13533" y="13694"/>
                  <a:pt x="13470" y="13567"/>
                  <a:pt x="13418" y="13445"/>
                </a:cubicBezTo>
                <a:cubicBezTo>
                  <a:pt x="13366" y="13324"/>
                  <a:pt x="13340" y="13242"/>
                  <a:pt x="13340" y="13208"/>
                </a:cubicBezTo>
                <a:cubicBezTo>
                  <a:pt x="13340" y="13172"/>
                  <a:pt x="13409" y="13064"/>
                  <a:pt x="13547" y="12886"/>
                </a:cubicBezTo>
                <a:cubicBezTo>
                  <a:pt x="13686" y="12714"/>
                  <a:pt x="13849" y="12531"/>
                  <a:pt x="14032" y="12336"/>
                </a:cubicBezTo>
                <a:cubicBezTo>
                  <a:pt x="14216" y="12144"/>
                  <a:pt x="14392" y="11960"/>
                  <a:pt x="14562" y="11796"/>
                </a:cubicBezTo>
                <a:cubicBezTo>
                  <a:pt x="14731" y="11627"/>
                  <a:pt x="14837" y="11517"/>
                  <a:pt x="14882" y="11466"/>
                </a:cubicBezTo>
                <a:lnTo>
                  <a:pt x="14974" y="11410"/>
                </a:lnTo>
                <a:cubicBezTo>
                  <a:pt x="15004" y="11410"/>
                  <a:pt x="15066" y="11449"/>
                  <a:pt x="15160" y="11525"/>
                </a:cubicBezTo>
                <a:cubicBezTo>
                  <a:pt x="15254" y="11599"/>
                  <a:pt x="15348" y="11689"/>
                  <a:pt x="15447" y="11788"/>
                </a:cubicBezTo>
                <a:cubicBezTo>
                  <a:pt x="15543" y="11887"/>
                  <a:pt x="15640" y="11983"/>
                  <a:pt x="15734" y="12076"/>
                </a:cubicBezTo>
                <a:cubicBezTo>
                  <a:pt x="15828" y="12175"/>
                  <a:pt x="15889" y="12237"/>
                  <a:pt x="15920" y="12276"/>
                </a:cubicBezTo>
                <a:cubicBezTo>
                  <a:pt x="16184" y="12166"/>
                  <a:pt x="16468" y="12082"/>
                  <a:pt x="16777" y="12017"/>
                </a:cubicBezTo>
                <a:cubicBezTo>
                  <a:pt x="16791" y="11963"/>
                  <a:pt x="16826" y="11867"/>
                  <a:pt x="16878" y="11726"/>
                </a:cubicBezTo>
                <a:cubicBezTo>
                  <a:pt x="16930" y="11587"/>
                  <a:pt x="16991" y="11449"/>
                  <a:pt x="17064" y="11316"/>
                </a:cubicBezTo>
                <a:cubicBezTo>
                  <a:pt x="17135" y="11178"/>
                  <a:pt x="17200" y="11057"/>
                  <a:pt x="17262" y="10941"/>
                </a:cubicBezTo>
                <a:cubicBezTo>
                  <a:pt x="17320" y="10831"/>
                  <a:pt x="17372" y="10774"/>
                  <a:pt x="17419" y="10774"/>
                </a:cubicBezTo>
                <a:cubicBezTo>
                  <a:pt x="17448" y="10774"/>
                  <a:pt x="17575" y="10805"/>
                  <a:pt x="17803" y="10870"/>
                </a:cubicBezTo>
                <a:cubicBezTo>
                  <a:pt x="18027" y="10929"/>
                  <a:pt x="18264" y="11014"/>
                  <a:pt x="18516" y="11119"/>
                </a:cubicBezTo>
                <a:cubicBezTo>
                  <a:pt x="18768" y="11223"/>
                  <a:pt x="18996" y="11328"/>
                  <a:pt x="19199" y="11438"/>
                </a:cubicBezTo>
                <a:cubicBezTo>
                  <a:pt x="19401" y="11545"/>
                  <a:pt x="19502" y="11647"/>
                  <a:pt x="19502" y="11745"/>
                </a:cubicBezTo>
                <a:cubicBezTo>
                  <a:pt x="19502" y="11954"/>
                  <a:pt x="19481" y="12166"/>
                  <a:pt x="19441" y="12384"/>
                </a:cubicBezTo>
                <a:cubicBezTo>
                  <a:pt x="19399" y="12598"/>
                  <a:pt x="19363" y="12810"/>
                  <a:pt x="19333" y="13016"/>
                </a:cubicBezTo>
                <a:cubicBezTo>
                  <a:pt x="19453" y="13123"/>
                  <a:pt x="19561" y="13245"/>
                  <a:pt x="19655" y="13375"/>
                </a:cubicBezTo>
                <a:cubicBezTo>
                  <a:pt x="19749" y="13505"/>
                  <a:pt x="19834" y="13643"/>
                  <a:pt x="19910" y="13787"/>
                </a:cubicBezTo>
                <a:cubicBezTo>
                  <a:pt x="20095" y="13770"/>
                  <a:pt x="20281" y="13756"/>
                  <a:pt x="20465" y="13747"/>
                </a:cubicBezTo>
                <a:cubicBezTo>
                  <a:pt x="20651" y="13736"/>
                  <a:pt x="20830" y="13733"/>
                  <a:pt x="21002" y="13733"/>
                </a:cubicBezTo>
                <a:cubicBezTo>
                  <a:pt x="21061" y="13733"/>
                  <a:pt x="21129" y="13852"/>
                  <a:pt x="21204" y="14092"/>
                </a:cubicBezTo>
                <a:cubicBezTo>
                  <a:pt x="21279" y="14332"/>
                  <a:pt x="21345" y="14603"/>
                  <a:pt x="21402" y="14911"/>
                </a:cubicBezTo>
                <a:cubicBezTo>
                  <a:pt x="21458" y="15216"/>
                  <a:pt x="21505" y="15507"/>
                  <a:pt x="21543" y="15783"/>
                </a:cubicBezTo>
                <a:cubicBezTo>
                  <a:pt x="21581" y="16057"/>
                  <a:pt x="21599" y="16235"/>
                  <a:pt x="21599" y="16314"/>
                </a:cubicBezTo>
                <a:cubicBezTo>
                  <a:pt x="21599" y="16371"/>
                  <a:pt x="21548" y="16427"/>
                  <a:pt x="21447" y="16492"/>
                </a:cubicBezTo>
                <a:cubicBezTo>
                  <a:pt x="21345" y="16554"/>
                  <a:pt x="21235" y="16613"/>
                  <a:pt x="21115" y="16664"/>
                </a:cubicBezTo>
                <a:cubicBezTo>
                  <a:pt x="20995" y="16721"/>
                  <a:pt x="20872" y="16777"/>
                  <a:pt x="20747" y="16836"/>
                </a:cubicBezTo>
                <a:cubicBezTo>
                  <a:pt x="20623" y="16893"/>
                  <a:pt x="20540" y="16932"/>
                  <a:pt x="20496" y="16952"/>
                </a:cubicBezTo>
                <a:moveTo>
                  <a:pt x="20514" y="6070"/>
                </a:moveTo>
                <a:cubicBezTo>
                  <a:pt x="20416" y="6395"/>
                  <a:pt x="20300" y="6677"/>
                  <a:pt x="20164" y="6920"/>
                </a:cubicBezTo>
                <a:cubicBezTo>
                  <a:pt x="20180" y="6959"/>
                  <a:pt x="20211" y="7030"/>
                  <a:pt x="20256" y="7143"/>
                </a:cubicBezTo>
                <a:cubicBezTo>
                  <a:pt x="20300" y="7256"/>
                  <a:pt x="20352" y="7377"/>
                  <a:pt x="20409" y="7510"/>
                </a:cubicBezTo>
                <a:cubicBezTo>
                  <a:pt x="20463" y="7640"/>
                  <a:pt x="20510" y="7758"/>
                  <a:pt x="20550" y="7869"/>
                </a:cubicBezTo>
                <a:cubicBezTo>
                  <a:pt x="20585" y="7973"/>
                  <a:pt x="20604" y="8041"/>
                  <a:pt x="20604" y="8058"/>
                </a:cubicBezTo>
                <a:cubicBezTo>
                  <a:pt x="20604" y="8111"/>
                  <a:pt x="20519" y="8216"/>
                  <a:pt x="20352" y="8374"/>
                </a:cubicBezTo>
                <a:cubicBezTo>
                  <a:pt x="20183" y="8532"/>
                  <a:pt x="19994" y="8696"/>
                  <a:pt x="19787" y="8862"/>
                </a:cubicBezTo>
                <a:cubicBezTo>
                  <a:pt x="19580" y="9026"/>
                  <a:pt x="19387" y="9176"/>
                  <a:pt x="19208" y="9309"/>
                </a:cubicBezTo>
                <a:cubicBezTo>
                  <a:pt x="19027" y="9439"/>
                  <a:pt x="18930" y="9501"/>
                  <a:pt x="18914" y="9501"/>
                </a:cubicBezTo>
                <a:cubicBezTo>
                  <a:pt x="18886" y="9501"/>
                  <a:pt x="18832" y="9461"/>
                  <a:pt x="18756" y="9374"/>
                </a:cubicBezTo>
                <a:cubicBezTo>
                  <a:pt x="18683" y="9289"/>
                  <a:pt x="18601" y="9193"/>
                  <a:pt x="18514" y="9083"/>
                </a:cubicBezTo>
                <a:cubicBezTo>
                  <a:pt x="18429" y="8978"/>
                  <a:pt x="18351" y="8871"/>
                  <a:pt x="18283" y="8766"/>
                </a:cubicBezTo>
                <a:cubicBezTo>
                  <a:pt x="18215" y="8662"/>
                  <a:pt x="18168" y="8591"/>
                  <a:pt x="18137" y="8558"/>
                </a:cubicBezTo>
                <a:cubicBezTo>
                  <a:pt x="18031" y="8592"/>
                  <a:pt x="17925" y="8620"/>
                  <a:pt x="17815" y="8639"/>
                </a:cubicBezTo>
                <a:cubicBezTo>
                  <a:pt x="17706" y="8656"/>
                  <a:pt x="17596" y="8656"/>
                  <a:pt x="17483" y="8639"/>
                </a:cubicBezTo>
                <a:lnTo>
                  <a:pt x="17325" y="8639"/>
                </a:lnTo>
                <a:cubicBezTo>
                  <a:pt x="17297" y="8673"/>
                  <a:pt x="17250" y="8750"/>
                  <a:pt x="17191" y="8862"/>
                </a:cubicBezTo>
                <a:cubicBezTo>
                  <a:pt x="17130" y="8973"/>
                  <a:pt x="17066" y="9091"/>
                  <a:pt x="16993" y="9213"/>
                </a:cubicBezTo>
                <a:cubicBezTo>
                  <a:pt x="16923" y="9334"/>
                  <a:pt x="16852" y="9441"/>
                  <a:pt x="16784" y="9529"/>
                </a:cubicBezTo>
                <a:cubicBezTo>
                  <a:pt x="16718" y="9619"/>
                  <a:pt x="16668" y="9667"/>
                  <a:pt x="16638" y="9667"/>
                </a:cubicBezTo>
                <a:cubicBezTo>
                  <a:pt x="16610" y="9667"/>
                  <a:pt x="16494" y="9616"/>
                  <a:pt x="16301" y="9518"/>
                </a:cubicBezTo>
                <a:cubicBezTo>
                  <a:pt x="16106" y="9419"/>
                  <a:pt x="15901" y="9303"/>
                  <a:pt x="15687" y="9170"/>
                </a:cubicBezTo>
                <a:cubicBezTo>
                  <a:pt x="15473" y="9040"/>
                  <a:pt x="15277" y="8911"/>
                  <a:pt x="15101" y="8778"/>
                </a:cubicBezTo>
                <a:cubicBezTo>
                  <a:pt x="14924" y="8648"/>
                  <a:pt x="14835" y="8558"/>
                  <a:pt x="14835" y="8504"/>
                </a:cubicBezTo>
                <a:cubicBezTo>
                  <a:pt x="14835" y="8487"/>
                  <a:pt x="14847" y="8419"/>
                  <a:pt x="14868" y="8306"/>
                </a:cubicBezTo>
                <a:cubicBezTo>
                  <a:pt x="14891" y="8194"/>
                  <a:pt x="14922" y="8072"/>
                  <a:pt x="14960" y="7948"/>
                </a:cubicBezTo>
                <a:cubicBezTo>
                  <a:pt x="14997" y="7824"/>
                  <a:pt x="15030" y="7699"/>
                  <a:pt x="15061" y="7578"/>
                </a:cubicBezTo>
                <a:cubicBezTo>
                  <a:pt x="15091" y="7457"/>
                  <a:pt x="15113" y="7378"/>
                  <a:pt x="15129" y="7341"/>
                </a:cubicBezTo>
                <a:cubicBezTo>
                  <a:pt x="14957" y="7132"/>
                  <a:pt x="14814" y="6866"/>
                  <a:pt x="14701" y="6542"/>
                </a:cubicBezTo>
                <a:cubicBezTo>
                  <a:pt x="14303" y="6525"/>
                  <a:pt x="14021" y="6502"/>
                  <a:pt x="13856" y="6474"/>
                </a:cubicBezTo>
                <a:cubicBezTo>
                  <a:pt x="13691" y="6446"/>
                  <a:pt x="13580" y="6364"/>
                  <a:pt x="13529" y="6226"/>
                </a:cubicBezTo>
                <a:cubicBezTo>
                  <a:pt x="13477" y="6084"/>
                  <a:pt x="13458" y="5850"/>
                  <a:pt x="13472" y="5514"/>
                </a:cubicBezTo>
                <a:cubicBezTo>
                  <a:pt x="13489" y="5184"/>
                  <a:pt x="13472" y="4692"/>
                  <a:pt x="13427" y="4043"/>
                </a:cubicBezTo>
                <a:cubicBezTo>
                  <a:pt x="13427" y="3986"/>
                  <a:pt x="13475" y="3936"/>
                  <a:pt x="13569" y="3879"/>
                </a:cubicBezTo>
                <a:cubicBezTo>
                  <a:pt x="13663" y="3826"/>
                  <a:pt x="13773" y="3783"/>
                  <a:pt x="13901" y="3744"/>
                </a:cubicBezTo>
                <a:cubicBezTo>
                  <a:pt x="14028" y="3707"/>
                  <a:pt x="14155" y="3684"/>
                  <a:pt x="14279" y="3665"/>
                </a:cubicBezTo>
                <a:cubicBezTo>
                  <a:pt x="14402" y="3645"/>
                  <a:pt x="14487" y="3628"/>
                  <a:pt x="14531" y="3608"/>
                </a:cubicBezTo>
                <a:cubicBezTo>
                  <a:pt x="14607" y="3314"/>
                  <a:pt x="14722" y="3024"/>
                  <a:pt x="14880" y="2747"/>
                </a:cubicBezTo>
                <a:cubicBezTo>
                  <a:pt x="14866" y="2707"/>
                  <a:pt x="14835" y="2631"/>
                  <a:pt x="14790" y="2510"/>
                </a:cubicBezTo>
                <a:cubicBezTo>
                  <a:pt x="14746" y="2388"/>
                  <a:pt x="14698" y="2264"/>
                  <a:pt x="14649" y="2137"/>
                </a:cubicBezTo>
                <a:cubicBezTo>
                  <a:pt x="14602" y="2010"/>
                  <a:pt x="14557" y="1897"/>
                  <a:pt x="14522" y="1792"/>
                </a:cubicBezTo>
                <a:cubicBezTo>
                  <a:pt x="14482" y="1688"/>
                  <a:pt x="14465" y="1617"/>
                  <a:pt x="14465" y="1584"/>
                </a:cubicBezTo>
                <a:cubicBezTo>
                  <a:pt x="14465" y="1527"/>
                  <a:pt x="14545" y="1428"/>
                  <a:pt x="14705" y="1279"/>
                </a:cubicBezTo>
                <a:cubicBezTo>
                  <a:pt x="14868" y="1129"/>
                  <a:pt x="15051" y="971"/>
                  <a:pt x="15259" y="804"/>
                </a:cubicBezTo>
                <a:cubicBezTo>
                  <a:pt x="15463" y="641"/>
                  <a:pt x="15659" y="491"/>
                  <a:pt x="15840" y="367"/>
                </a:cubicBezTo>
                <a:cubicBezTo>
                  <a:pt x="16019" y="240"/>
                  <a:pt x="16125" y="177"/>
                  <a:pt x="16153" y="177"/>
                </a:cubicBezTo>
                <a:cubicBezTo>
                  <a:pt x="16184" y="177"/>
                  <a:pt x="16233" y="217"/>
                  <a:pt x="16301" y="296"/>
                </a:cubicBezTo>
                <a:cubicBezTo>
                  <a:pt x="16367" y="381"/>
                  <a:pt x="16445" y="477"/>
                  <a:pt x="16532" y="590"/>
                </a:cubicBezTo>
                <a:cubicBezTo>
                  <a:pt x="16619" y="700"/>
                  <a:pt x="16694" y="807"/>
                  <a:pt x="16763" y="906"/>
                </a:cubicBezTo>
                <a:cubicBezTo>
                  <a:pt x="16829" y="1005"/>
                  <a:pt x="16878" y="1072"/>
                  <a:pt x="16909" y="1109"/>
                </a:cubicBezTo>
                <a:cubicBezTo>
                  <a:pt x="17014" y="1072"/>
                  <a:pt x="17123" y="1047"/>
                  <a:pt x="17229" y="1027"/>
                </a:cubicBezTo>
                <a:cubicBezTo>
                  <a:pt x="17339" y="1007"/>
                  <a:pt x="17450" y="1007"/>
                  <a:pt x="17563" y="1027"/>
                </a:cubicBezTo>
                <a:lnTo>
                  <a:pt x="17721" y="1027"/>
                </a:lnTo>
                <a:cubicBezTo>
                  <a:pt x="17735" y="993"/>
                  <a:pt x="17777" y="917"/>
                  <a:pt x="17845" y="804"/>
                </a:cubicBezTo>
                <a:cubicBezTo>
                  <a:pt x="17911" y="691"/>
                  <a:pt x="17982" y="578"/>
                  <a:pt x="18052" y="460"/>
                </a:cubicBezTo>
                <a:cubicBezTo>
                  <a:pt x="18123" y="341"/>
                  <a:pt x="18189" y="237"/>
                  <a:pt x="18250" y="144"/>
                </a:cubicBezTo>
                <a:cubicBezTo>
                  <a:pt x="18309" y="50"/>
                  <a:pt x="18354" y="0"/>
                  <a:pt x="18384" y="0"/>
                </a:cubicBezTo>
                <a:cubicBezTo>
                  <a:pt x="18415" y="0"/>
                  <a:pt x="18528" y="53"/>
                  <a:pt x="18723" y="158"/>
                </a:cubicBezTo>
                <a:cubicBezTo>
                  <a:pt x="18919" y="259"/>
                  <a:pt x="19128" y="378"/>
                  <a:pt x="19349" y="508"/>
                </a:cubicBezTo>
                <a:cubicBezTo>
                  <a:pt x="19571" y="641"/>
                  <a:pt x="19771" y="765"/>
                  <a:pt x="19945" y="892"/>
                </a:cubicBezTo>
                <a:cubicBezTo>
                  <a:pt x="20121" y="1019"/>
                  <a:pt x="20211" y="1109"/>
                  <a:pt x="20211" y="1163"/>
                </a:cubicBezTo>
                <a:cubicBezTo>
                  <a:pt x="20211" y="1200"/>
                  <a:pt x="20197" y="1267"/>
                  <a:pt x="20164" y="1372"/>
                </a:cubicBezTo>
                <a:cubicBezTo>
                  <a:pt x="20136" y="1476"/>
                  <a:pt x="20105" y="1592"/>
                  <a:pt x="20074" y="1725"/>
                </a:cubicBezTo>
                <a:cubicBezTo>
                  <a:pt x="20046" y="1855"/>
                  <a:pt x="20013" y="1979"/>
                  <a:pt x="19980" y="2095"/>
                </a:cubicBezTo>
                <a:cubicBezTo>
                  <a:pt x="19945" y="2213"/>
                  <a:pt x="19921" y="2289"/>
                  <a:pt x="19907" y="2326"/>
                </a:cubicBezTo>
                <a:cubicBezTo>
                  <a:pt x="20058" y="2552"/>
                  <a:pt x="20204" y="2823"/>
                  <a:pt x="20345" y="3136"/>
                </a:cubicBezTo>
                <a:cubicBezTo>
                  <a:pt x="20729" y="3173"/>
                  <a:pt x="21006" y="3204"/>
                  <a:pt x="21181" y="3232"/>
                </a:cubicBezTo>
                <a:cubicBezTo>
                  <a:pt x="21352" y="3258"/>
                  <a:pt x="21461" y="3342"/>
                  <a:pt x="21505" y="3478"/>
                </a:cubicBezTo>
                <a:cubicBezTo>
                  <a:pt x="21550" y="3622"/>
                  <a:pt x="21571" y="3853"/>
                  <a:pt x="21562" y="4184"/>
                </a:cubicBezTo>
                <a:cubicBezTo>
                  <a:pt x="21555" y="4514"/>
                  <a:pt x="21567" y="4994"/>
                  <a:pt x="21597" y="5624"/>
                </a:cubicBezTo>
                <a:cubicBezTo>
                  <a:pt x="21597" y="5677"/>
                  <a:pt x="21550" y="5734"/>
                  <a:pt x="21456" y="5793"/>
                </a:cubicBezTo>
                <a:cubicBezTo>
                  <a:pt x="21362" y="5850"/>
                  <a:pt x="21254" y="5901"/>
                  <a:pt x="21136" y="5934"/>
                </a:cubicBezTo>
                <a:cubicBezTo>
                  <a:pt x="21013" y="5971"/>
                  <a:pt x="20893" y="5999"/>
                  <a:pt x="20769" y="6016"/>
                </a:cubicBezTo>
                <a:cubicBezTo>
                  <a:pt x="20646" y="6033"/>
                  <a:pt x="20559" y="6053"/>
                  <a:pt x="20514" y="6070"/>
                </a:cubicBezTo>
                <a:moveTo>
                  <a:pt x="15739" y="16167"/>
                </a:moveTo>
                <a:cubicBezTo>
                  <a:pt x="15739" y="16610"/>
                  <a:pt x="15868" y="16991"/>
                  <a:pt x="16129" y="17316"/>
                </a:cubicBezTo>
                <a:cubicBezTo>
                  <a:pt x="16388" y="17641"/>
                  <a:pt x="16704" y="17802"/>
                  <a:pt x="17080" y="17802"/>
                </a:cubicBezTo>
                <a:cubicBezTo>
                  <a:pt x="17448" y="17802"/>
                  <a:pt x="17765" y="17646"/>
                  <a:pt x="18034" y="17339"/>
                </a:cubicBezTo>
                <a:cubicBezTo>
                  <a:pt x="18300" y="17022"/>
                  <a:pt x="18434" y="16638"/>
                  <a:pt x="18434" y="16167"/>
                </a:cubicBezTo>
                <a:cubicBezTo>
                  <a:pt x="18434" y="15724"/>
                  <a:pt x="18302" y="15351"/>
                  <a:pt x="18043" y="15037"/>
                </a:cubicBezTo>
                <a:cubicBezTo>
                  <a:pt x="17784" y="14727"/>
                  <a:pt x="17464" y="14572"/>
                  <a:pt x="17080" y="14572"/>
                </a:cubicBezTo>
                <a:cubicBezTo>
                  <a:pt x="16713" y="14572"/>
                  <a:pt x="16395" y="14727"/>
                  <a:pt x="16134" y="15037"/>
                </a:cubicBezTo>
                <a:cubicBezTo>
                  <a:pt x="15868" y="15351"/>
                  <a:pt x="15739" y="15724"/>
                  <a:pt x="15739" y="16167"/>
                </a:cubicBezTo>
                <a:moveTo>
                  <a:pt x="16292" y="4825"/>
                </a:moveTo>
                <a:cubicBezTo>
                  <a:pt x="16292" y="5248"/>
                  <a:pt x="16410" y="5601"/>
                  <a:pt x="16647" y="5886"/>
                </a:cubicBezTo>
                <a:cubicBezTo>
                  <a:pt x="16883" y="6172"/>
                  <a:pt x="17172" y="6313"/>
                  <a:pt x="17509" y="6313"/>
                </a:cubicBezTo>
                <a:cubicBezTo>
                  <a:pt x="17862" y="6313"/>
                  <a:pt x="18158" y="6172"/>
                  <a:pt x="18398" y="5886"/>
                </a:cubicBezTo>
                <a:cubicBezTo>
                  <a:pt x="18639" y="5601"/>
                  <a:pt x="18759" y="5257"/>
                  <a:pt x="18759" y="4853"/>
                </a:cubicBezTo>
                <a:cubicBezTo>
                  <a:pt x="18759" y="4429"/>
                  <a:pt x="18641" y="4074"/>
                  <a:pt x="18403" y="3786"/>
                </a:cubicBezTo>
                <a:cubicBezTo>
                  <a:pt x="18168" y="3495"/>
                  <a:pt x="17876" y="3354"/>
                  <a:pt x="17530" y="3354"/>
                </a:cubicBezTo>
                <a:cubicBezTo>
                  <a:pt x="17177" y="3354"/>
                  <a:pt x="16883" y="3495"/>
                  <a:pt x="16647" y="3786"/>
                </a:cubicBezTo>
                <a:cubicBezTo>
                  <a:pt x="16407" y="4074"/>
                  <a:pt x="16292" y="4421"/>
                  <a:pt x="16292" y="4825"/>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8" name="AutoShape 71">
            <a:extLst>
              <a:ext uri="{FF2B5EF4-FFF2-40B4-BE49-F238E27FC236}">
                <a16:creationId xmlns:a16="http://schemas.microsoft.com/office/drawing/2014/main" id="{99567AE0-0266-4D80-BB12-95BF44C3FFD2}"/>
              </a:ext>
            </a:extLst>
          </p:cNvPr>
          <p:cNvSpPr>
            <a:spLocks/>
          </p:cNvSpPr>
          <p:nvPr userDrawn="1"/>
        </p:nvSpPr>
        <p:spPr bwMode="auto">
          <a:xfrm>
            <a:off x="2135188" y="2825750"/>
            <a:ext cx="273050" cy="242888"/>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9" name="AutoShape 72">
            <a:extLst>
              <a:ext uri="{FF2B5EF4-FFF2-40B4-BE49-F238E27FC236}">
                <a16:creationId xmlns:a16="http://schemas.microsoft.com/office/drawing/2014/main" id="{3F782773-50D5-49F3-8517-09AA6CD7DEF0}"/>
              </a:ext>
            </a:extLst>
          </p:cNvPr>
          <p:cNvSpPr>
            <a:spLocks/>
          </p:cNvSpPr>
          <p:nvPr userDrawn="1"/>
        </p:nvSpPr>
        <p:spPr bwMode="auto">
          <a:xfrm>
            <a:off x="2744788" y="2825750"/>
            <a:ext cx="2730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1529" y="0"/>
                  <a:pt x="12259" y="67"/>
                  <a:pt x="12986" y="200"/>
                </a:cubicBezTo>
                <a:cubicBezTo>
                  <a:pt x="13711" y="330"/>
                  <a:pt x="14426" y="533"/>
                  <a:pt x="15132" y="810"/>
                </a:cubicBezTo>
                <a:cubicBezTo>
                  <a:pt x="15928" y="1129"/>
                  <a:pt x="16716" y="1547"/>
                  <a:pt x="17497" y="2069"/>
                </a:cubicBezTo>
                <a:cubicBezTo>
                  <a:pt x="18279" y="2591"/>
                  <a:pt x="18973" y="3218"/>
                  <a:pt x="19583" y="3949"/>
                </a:cubicBezTo>
                <a:cubicBezTo>
                  <a:pt x="20190" y="4678"/>
                  <a:pt x="20679" y="5505"/>
                  <a:pt x="21046" y="6431"/>
                </a:cubicBezTo>
                <a:cubicBezTo>
                  <a:pt x="21414" y="7351"/>
                  <a:pt x="21599" y="8367"/>
                  <a:pt x="21599" y="9477"/>
                </a:cubicBezTo>
                <a:cubicBezTo>
                  <a:pt x="21599" y="10584"/>
                  <a:pt x="21414" y="11597"/>
                  <a:pt x="21046" y="12518"/>
                </a:cubicBezTo>
                <a:cubicBezTo>
                  <a:pt x="20679" y="13435"/>
                  <a:pt x="20190" y="14260"/>
                  <a:pt x="19583" y="14991"/>
                </a:cubicBezTo>
                <a:cubicBezTo>
                  <a:pt x="18973" y="15722"/>
                  <a:pt x="18281" y="16351"/>
                  <a:pt x="17502" y="16891"/>
                </a:cubicBezTo>
                <a:cubicBezTo>
                  <a:pt x="16725" y="17424"/>
                  <a:pt x="15935" y="17842"/>
                  <a:pt x="15132" y="18139"/>
                </a:cubicBezTo>
                <a:cubicBezTo>
                  <a:pt x="14426" y="18418"/>
                  <a:pt x="13713" y="18621"/>
                  <a:pt x="12991" y="18748"/>
                </a:cubicBezTo>
                <a:cubicBezTo>
                  <a:pt x="12270" y="18875"/>
                  <a:pt x="11536" y="18935"/>
                  <a:pt x="10792" y="18935"/>
                </a:cubicBezTo>
                <a:cubicBezTo>
                  <a:pt x="10103" y="18935"/>
                  <a:pt x="9427" y="18884"/>
                  <a:pt x="8766" y="18776"/>
                </a:cubicBezTo>
                <a:cubicBezTo>
                  <a:pt x="8074" y="19423"/>
                  <a:pt x="7340" y="19962"/>
                  <a:pt x="6563" y="20383"/>
                </a:cubicBezTo>
                <a:cubicBezTo>
                  <a:pt x="5784" y="20803"/>
                  <a:pt x="4977" y="21137"/>
                  <a:pt x="4135" y="21371"/>
                </a:cubicBezTo>
                <a:cubicBezTo>
                  <a:pt x="3932" y="21405"/>
                  <a:pt x="3723" y="21453"/>
                  <a:pt x="3511" y="21509"/>
                </a:cubicBezTo>
                <a:cubicBezTo>
                  <a:pt x="3297" y="21568"/>
                  <a:pt x="3094" y="21599"/>
                  <a:pt x="2906" y="21599"/>
                </a:cubicBezTo>
                <a:cubicBezTo>
                  <a:pt x="2788" y="21599"/>
                  <a:pt x="2685" y="21546"/>
                  <a:pt x="2598" y="21444"/>
                </a:cubicBezTo>
                <a:cubicBezTo>
                  <a:pt x="2511" y="21340"/>
                  <a:pt x="2468" y="21216"/>
                  <a:pt x="2468" y="21072"/>
                </a:cubicBezTo>
                <a:cubicBezTo>
                  <a:pt x="2468" y="20964"/>
                  <a:pt x="2499" y="20865"/>
                  <a:pt x="2562" y="20784"/>
                </a:cubicBezTo>
                <a:cubicBezTo>
                  <a:pt x="2628" y="20693"/>
                  <a:pt x="2689" y="20617"/>
                  <a:pt x="2748" y="20546"/>
                </a:cubicBezTo>
                <a:cubicBezTo>
                  <a:pt x="2984" y="20247"/>
                  <a:pt x="3181" y="19976"/>
                  <a:pt x="3346" y="19728"/>
                </a:cubicBezTo>
                <a:cubicBezTo>
                  <a:pt x="3511" y="19479"/>
                  <a:pt x="3652" y="19220"/>
                  <a:pt x="3770" y="18949"/>
                </a:cubicBezTo>
                <a:cubicBezTo>
                  <a:pt x="3885" y="18680"/>
                  <a:pt x="3979" y="18390"/>
                  <a:pt x="4050" y="18079"/>
                </a:cubicBezTo>
                <a:cubicBezTo>
                  <a:pt x="4123" y="17766"/>
                  <a:pt x="4189" y="17407"/>
                  <a:pt x="4247" y="17004"/>
                </a:cubicBezTo>
                <a:cubicBezTo>
                  <a:pt x="3661" y="16617"/>
                  <a:pt x="3115" y="16162"/>
                  <a:pt x="2609" y="15643"/>
                </a:cubicBezTo>
                <a:cubicBezTo>
                  <a:pt x="2101" y="15129"/>
                  <a:pt x="1652" y="14553"/>
                  <a:pt x="1256" y="13915"/>
                </a:cubicBezTo>
                <a:cubicBezTo>
                  <a:pt x="863" y="13280"/>
                  <a:pt x="555" y="12588"/>
                  <a:pt x="334" y="11843"/>
                </a:cubicBezTo>
                <a:cubicBezTo>
                  <a:pt x="110" y="11095"/>
                  <a:pt x="0" y="10307"/>
                  <a:pt x="0" y="9477"/>
                </a:cubicBezTo>
                <a:cubicBezTo>
                  <a:pt x="0" y="8367"/>
                  <a:pt x="185" y="7351"/>
                  <a:pt x="553" y="6431"/>
                </a:cubicBezTo>
                <a:cubicBezTo>
                  <a:pt x="920" y="5505"/>
                  <a:pt x="1409" y="4678"/>
                  <a:pt x="2016" y="3949"/>
                </a:cubicBezTo>
                <a:cubicBezTo>
                  <a:pt x="2626" y="3218"/>
                  <a:pt x="3318" y="2588"/>
                  <a:pt x="4097" y="2063"/>
                </a:cubicBezTo>
                <a:cubicBezTo>
                  <a:pt x="4874" y="1535"/>
                  <a:pt x="5660" y="1120"/>
                  <a:pt x="6457" y="810"/>
                </a:cubicBezTo>
                <a:cubicBezTo>
                  <a:pt x="7161" y="533"/>
                  <a:pt x="7879" y="330"/>
                  <a:pt x="8601" y="200"/>
                </a:cubicBezTo>
                <a:cubicBezTo>
                  <a:pt x="9326" y="67"/>
                  <a:pt x="10058" y="0"/>
                  <a:pt x="10792" y="0"/>
                </a:cubicBezTo>
                <a:moveTo>
                  <a:pt x="14264" y="2746"/>
                </a:moveTo>
                <a:cubicBezTo>
                  <a:pt x="13122" y="2357"/>
                  <a:pt x="11964" y="2165"/>
                  <a:pt x="10792" y="2165"/>
                </a:cubicBezTo>
                <a:cubicBezTo>
                  <a:pt x="9606" y="2165"/>
                  <a:pt x="8453" y="2357"/>
                  <a:pt x="7335" y="2746"/>
                </a:cubicBezTo>
                <a:cubicBezTo>
                  <a:pt x="6704" y="2972"/>
                  <a:pt x="6062" y="3280"/>
                  <a:pt x="5408" y="3678"/>
                </a:cubicBezTo>
                <a:cubicBezTo>
                  <a:pt x="4753" y="4076"/>
                  <a:pt x="4160" y="4562"/>
                  <a:pt x="3624" y="5132"/>
                </a:cubicBezTo>
                <a:cubicBezTo>
                  <a:pt x="3085" y="5702"/>
                  <a:pt x="2647" y="6346"/>
                  <a:pt x="2311" y="7063"/>
                </a:cubicBezTo>
                <a:cubicBezTo>
                  <a:pt x="1972" y="7780"/>
                  <a:pt x="1805" y="8582"/>
                  <a:pt x="1805" y="9477"/>
                </a:cubicBezTo>
                <a:cubicBezTo>
                  <a:pt x="1805" y="10124"/>
                  <a:pt x="1894" y="10725"/>
                  <a:pt x="2080" y="11275"/>
                </a:cubicBezTo>
                <a:cubicBezTo>
                  <a:pt x="2264" y="11823"/>
                  <a:pt x="2508" y="12334"/>
                  <a:pt x="2817" y="12806"/>
                </a:cubicBezTo>
                <a:cubicBezTo>
                  <a:pt x="3125" y="13280"/>
                  <a:pt x="3478" y="13712"/>
                  <a:pt x="3876" y="14099"/>
                </a:cubicBezTo>
                <a:cubicBezTo>
                  <a:pt x="4273" y="14485"/>
                  <a:pt x="4692" y="14821"/>
                  <a:pt x="5128" y="15112"/>
                </a:cubicBezTo>
                <a:cubicBezTo>
                  <a:pt x="5330" y="15239"/>
                  <a:pt x="5521" y="15363"/>
                  <a:pt x="5702" y="15485"/>
                </a:cubicBezTo>
                <a:cubicBezTo>
                  <a:pt x="5881" y="15606"/>
                  <a:pt x="6067" y="15733"/>
                  <a:pt x="6253" y="15869"/>
                </a:cubicBezTo>
                <a:cubicBezTo>
                  <a:pt x="6177" y="16292"/>
                  <a:pt x="6114" y="16716"/>
                  <a:pt x="6057" y="17139"/>
                </a:cubicBezTo>
                <a:cubicBezTo>
                  <a:pt x="6001" y="17563"/>
                  <a:pt x="5928" y="17986"/>
                  <a:pt x="5836" y="18410"/>
                </a:cubicBezTo>
                <a:cubicBezTo>
                  <a:pt x="6279" y="18147"/>
                  <a:pt x="6697" y="17859"/>
                  <a:pt x="7093" y="17537"/>
                </a:cubicBezTo>
                <a:cubicBezTo>
                  <a:pt x="7488" y="17218"/>
                  <a:pt x="7884" y="16874"/>
                  <a:pt x="8281" y="16504"/>
                </a:cubicBezTo>
                <a:cubicBezTo>
                  <a:pt x="8693" y="16575"/>
                  <a:pt x="9110" y="16639"/>
                  <a:pt x="9526" y="16690"/>
                </a:cubicBezTo>
                <a:cubicBezTo>
                  <a:pt x="9943" y="16747"/>
                  <a:pt x="10366" y="16775"/>
                  <a:pt x="10792" y="16775"/>
                </a:cubicBezTo>
                <a:cubicBezTo>
                  <a:pt x="11964" y="16775"/>
                  <a:pt x="13122" y="16580"/>
                  <a:pt x="14264" y="16193"/>
                </a:cubicBezTo>
                <a:cubicBezTo>
                  <a:pt x="14894" y="15971"/>
                  <a:pt x="15537" y="15660"/>
                  <a:pt x="16191" y="15270"/>
                </a:cubicBezTo>
                <a:cubicBezTo>
                  <a:pt x="16843" y="14875"/>
                  <a:pt x="17439" y="14392"/>
                  <a:pt x="17978" y="13822"/>
                </a:cubicBezTo>
                <a:cubicBezTo>
                  <a:pt x="18514" y="13252"/>
                  <a:pt x="18952" y="12602"/>
                  <a:pt x="19288" y="11882"/>
                </a:cubicBezTo>
                <a:cubicBezTo>
                  <a:pt x="19627" y="11160"/>
                  <a:pt x="19797" y="10358"/>
                  <a:pt x="19797" y="9477"/>
                </a:cubicBezTo>
                <a:cubicBezTo>
                  <a:pt x="19797" y="8590"/>
                  <a:pt x="19627" y="7792"/>
                  <a:pt x="19288" y="7069"/>
                </a:cubicBezTo>
                <a:cubicBezTo>
                  <a:pt x="18952" y="6349"/>
                  <a:pt x="18514" y="5702"/>
                  <a:pt x="17978" y="5129"/>
                </a:cubicBezTo>
                <a:cubicBezTo>
                  <a:pt x="17439" y="4559"/>
                  <a:pt x="16843" y="4073"/>
                  <a:pt x="16191" y="3675"/>
                </a:cubicBezTo>
                <a:cubicBezTo>
                  <a:pt x="15537" y="3280"/>
                  <a:pt x="14895" y="2972"/>
                  <a:pt x="14264" y="2746"/>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0" name="AutoShape 73">
            <a:extLst>
              <a:ext uri="{FF2B5EF4-FFF2-40B4-BE49-F238E27FC236}">
                <a16:creationId xmlns:a16="http://schemas.microsoft.com/office/drawing/2014/main" id="{30FBDC29-A3AB-48FE-BB9B-EE49BF70D7FD}"/>
              </a:ext>
            </a:extLst>
          </p:cNvPr>
          <p:cNvSpPr>
            <a:spLocks/>
          </p:cNvSpPr>
          <p:nvPr userDrawn="1"/>
        </p:nvSpPr>
        <p:spPr bwMode="auto">
          <a:xfrm>
            <a:off x="9547225" y="2828925"/>
            <a:ext cx="247650" cy="241300"/>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1" name="AutoShape 74">
            <a:extLst>
              <a:ext uri="{FF2B5EF4-FFF2-40B4-BE49-F238E27FC236}">
                <a16:creationId xmlns:a16="http://schemas.microsoft.com/office/drawing/2014/main" id="{C40B3469-E0B9-4F71-B1F4-30D15792FBD9}"/>
              </a:ext>
            </a:extLst>
          </p:cNvPr>
          <p:cNvSpPr>
            <a:spLocks/>
          </p:cNvSpPr>
          <p:nvPr userDrawn="1"/>
        </p:nvSpPr>
        <p:spPr bwMode="auto">
          <a:xfrm>
            <a:off x="10139363" y="2828925"/>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65" y="0"/>
                </a:moveTo>
                <a:cubicBezTo>
                  <a:pt x="9365" y="0"/>
                  <a:pt x="9963" y="50"/>
                  <a:pt x="10556" y="155"/>
                </a:cubicBezTo>
                <a:cubicBezTo>
                  <a:pt x="11151" y="259"/>
                  <a:pt x="11733" y="417"/>
                  <a:pt x="12302" y="632"/>
                </a:cubicBezTo>
                <a:cubicBezTo>
                  <a:pt x="12950" y="897"/>
                  <a:pt x="13587" y="1239"/>
                  <a:pt x="14218" y="1663"/>
                </a:cubicBezTo>
                <a:cubicBezTo>
                  <a:pt x="14849" y="2086"/>
                  <a:pt x="15412" y="2597"/>
                  <a:pt x="15904" y="3199"/>
                </a:cubicBezTo>
                <a:cubicBezTo>
                  <a:pt x="16395" y="3797"/>
                  <a:pt x="16791" y="4475"/>
                  <a:pt x="17087" y="5229"/>
                </a:cubicBezTo>
                <a:cubicBezTo>
                  <a:pt x="17382" y="5988"/>
                  <a:pt x="17530" y="6813"/>
                  <a:pt x="17530" y="7702"/>
                </a:cubicBezTo>
                <a:cubicBezTo>
                  <a:pt x="17530" y="8586"/>
                  <a:pt x="17382" y="9407"/>
                  <a:pt x="17087" y="10161"/>
                </a:cubicBezTo>
                <a:cubicBezTo>
                  <a:pt x="16791" y="10921"/>
                  <a:pt x="16395" y="11596"/>
                  <a:pt x="15904" y="12186"/>
                </a:cubicBezTo>
                <a:cubicBezTo>
                  <a:pt x="15412" y="12776"/>
                  <a:pt x="14849" y="13287"/>
                  <a:pt x="14218" y="13719"/>
                </a:cubicBezTo>
                <a:cubicBezTo>
                  <a:pt x="13587" y="14151"/>
                  <a:pt x="12950" y="14498"/>
                  <a:pt x="12302" y="14758"/>
                </a:cubicBezTo>
                <a:cubicBezTo>
                  <a:pt x="11147" y="15184"/>
                  <a:pt x="9967" y="15396"/>
                  <a:pt x="8765" y="15396"/>
                </a:cubicBezTo>
                <a:cubicBezTo>
                  <a:pt x="8487" y="15396"/>
                  <a:pt x="8214" y="15382"/>
                  <a:pt x="7948" y="15354"/>
                </a:cubicBezTo>
                <a:cubicBezTo>
                  <a:pt x="7682" y="15328"/>
                  <a:pt x="7409" y="15297"/>
                  <a:pt x="7131" y="15258"/>
                </a:cubicBezTo>
                <a:cubicBezTo>
                  <a:pt x="6006" y="16294"/>
                  <a:pt x="4742" y="16994"/>
                  <a:pt x="3346" y="17353"/>
                </a:cubicBezTo>
                <a:cubicBezTo>
                  <a:pt x="3196" y="17392"/>
                  <a:pt x="3033" y="17435"/>
                  <a:pt x="2862" y="17483"/>
                </a:cubicBezTo>
                <a:cubicBezTo>
                  <a:pt x="2687" y="17534"/>
                  <a:pt x="2520" y="17559"/>
                  <a:pt x="2353" y="17559"/>
                </a:cubicBezTo>
                <a:cubicBezTo>
                  <a:pt x="2264" y="17559"/>
                  <a:pt x="2181" y="17514"/>
                  <a:pt x="2111" y="17432"/>
                </a:cubicBezTo>
                <a:cubicBezTo>
                  <a:pt x="2040" y="17342"/>
                  <a:pt x="2005" y="17237"/>
                  <a:pt x="2005" y="17110"/>
                </a:cubicBezTo>
                <a:cubicBezTo>
                  <a:pt x="2005" y="17022"/>
                  <a:pt x="2033" y="16943"/>
                  <a:pt x="2090" y="16873"/>
                </a:cubicBezTo>
                <a:cubicBezTo>
                  <a:pt x="2146" y="16808"/>
                  <a:pt x="2196" y="16746"/>
                  <a:pt x="2240" y="16692"/>
                </a:cubicBezTo>
                <a:cubicBezTo>
                  <a:pt x="2624" y="16235"/>
                  <a:pt x="2897" y="15803"/>
                  <a:pt x="3059" y="15396"/>
                </a:cubicBezTo>
                <a:cubicBezTo>
                  <a:pt x="3219" y="14987"/>
                  <a:pt x="3354" y="14464"/>
                  <a:pt x="3457" y="13812"/>
                </a:cubicBezTo>
                <a:cubicBezTo>
                  <a:pt x="2984" y="13499"/>
                  <a:pt x="2539" y="13129"/>
                  <a:pt x="2123" y="12705"/>
                </a:cubicBezTo>
                <a:cubicBezTo>
                  <a:pt x="1706" y="12279"/>
                  <a:pt x="1341" y="11810"/>
                  <a:pt x="1023" y="11299"/>
                </a:cubicBezTo>
                <a:cubicBezTo>
                  <a:pt x="710" y="10785"/>
                  <a:pt x="458" y="10229"/>
                  <a:pt x="275" y="9622"/>
                </a:cubicBezTo>
                <a:cubicBezTo>
                  <a:pt x="91" y="9021"/>
                  <a:pt x="0" y="8382"/>
                  <a:pt x="0" y="7702"/>
                </a:cubicBezTo>
                <a:cubicBezTo>
                  <a:pt x="0" y="6821"/>
                  <a:pt x="150" y="5999"/>
                  <a:pt x="449" y="5237"/>
                </a:cubicBezTo>
                <a:cubicBezTo>
                  <a:pt x="750" y="4478"/>
                  <a:pt x="1150" y="3797"/>
                  <a:pt x="1649" y="3199"/>
                </a:cubicBezTo>
                <a:cubicBezTo>
                  <a:pt x="2148" y="2597"/>
                  <a:pt x="2716" y="2086"/>
                  <a:pt x="3346" y="1663"/>
                </a:cubicBezTo>
                <a:cubicBezTo>
                  <a:pt x="3977" y="1239"/>
                  <a:pt x="4615" y="897"/>
                  <a:pt x="5260" y="632"/>
                </a:cubicBezTo>
                <a:cubicBezTo>
                  <a:pt x="5832" y="409"/>
                  <a:pt x="6411" y="248"/>
                  <a:pt x="7002" y="149"/>
                </a:cubicBezTo>
                <a:cubicBezTo>
                  <a:pt x="7590" y="48"/>
                  <a:pt x="8179" y="0"/>
                  <a:pt x="8765" y="0"/>
                </a:cubicBezTo>
                <a:moveTo>
                  <a:pt x="8765" y="2160"/>
                </a:moveTo>
                <a:cubicBezTo>
                  <a:pt x="8268" y="2160"/>
                  <a:pt x="7774" y="2202"/>
                  <a:pt x="7277" y="2281"/>
                </a:cubicBezTo>
                <a:cubicBezTo>
                  <a:pt x="6783" y="2366"/>
                  <a:pt x="6286" y="2510"/>
                  <a:pt x="5790" y="2719"/>
                </a:cubicBezTo>
                <a:cubicBezTo>
                  <a:pt x="5347" y="2877"/>
                  <a:pt x="4886" y="3111"/>
                  <a:pt x="4410" y="3419"/>
                </a:cubicBezTo>
                <a:cubicBezTo>
                  <a:pt x="3933" y="3727"/>
                  <a:pt x="3502" y="4085"/>
                  <a:pt x="3113" y="4500"/>
                </a:cubicBezTo>
                <a:cubicBezTo>
                  <a:pt x="2727" y="4915"/>
                  <a:pt x="2412" y="5390"/>
                  <a:pt x="2167" y="5926"/>
                </a:cubicBezTo>
                <a:cubicBezTo>
                  <a:pt x="1925" y="6463"/>
                  <a:pt x="1802" y="7056"/>
                  <a:pt x="1802" y="7702"/>
                </a:cubicBezTo>
                <a:cubicBezTo>
                  <a:pt x="1802" y="8355"/>
                  <a:pt x="1915" y="8925"/>
                  <a:pt x="2146" y="9422"/>
                </a:cubicBezTo>
                <a:cubicBezTo>
                  <a:pt x="2374" y="9919"/>
                  <a:pt x="2666" y="10362"/>
                  <a:pt x="3017" y="10758"/>
                </a:cubicBezTo>
                <a:cubicBezTo>
                  <a:pt x="3372" y="11156"/>
                  <a:pt x="3763" y="11509"/>
                  <a:pt x="4196" y="11811"/>
                </a:cubicBezTo>
                <a:cubicBezTo>
                  <a:pt x="4629" y="12121"/>
                  <a:pt x="5051" y="12406"/>
                  <a:pt x="5465" y="12678"/>
                </a:cubicBezTo>
                <a:lnTo>
                  <a:pt x="5239" y="14177"/>
                </a:lnTo>
                <a:cubicBezTo>
                  <a:pt x="5486" y="14019"/>
                  <a:pt x="5724" y="13827"/>
                  <a:pt x="5954" y="13609"/>
                </a:cubicBezTo>
                <a:cubicBezTo>
                  <a:pt x="6183" y="13395"/>
                  <a:pt x="6406" y="13189"/>
                  <a:pt x="6625" y="12988"/>
                </a:cubicBezTo>
                <a:cubicBezTo>
                  <a:pt x="6978" y="13042"/>
                  <a:pt x="7334" y="13098"/>
                  <a:pt x="7694" y="13152"/>
                </a:cubicBezTo>
                <a:cubicBezTo>
                  <a:pt x="8056" y="13208"/>
                  <a:pt x="8412" y="13231"/>
                  <a:pt x="8765" y="13231"/>
                </a:cubicBezTo>
                <a:cubicBezTo>
                  <a:pt x="9779" y="13231"/>
                  <a:pt x="10770" y="13048"/>
                  <a:pt x="11740" y="12678"/>
                </a:cubicBezTo>
                <a:cubicBezTo>
                  <a:pt x="12196" y="12517"/>
                  <a:pt x="12665" y="12280"/>
                  <a:pt x="13138" y="11978"/>
                </a:cubicBezTo>
                <a:cubicBezTo>
                  <a:pt x="13609" y="11670"/>
                  <a:pt x="14039" y="11306"/>
                  <a:pt x="14421" y="10879"/>
                </a:cubicBezTo>
                <a:cubicBezTo>
                  <a:pt x="14804" y="10459"/>
                  <a:pt x="15120" y="9981"/>
                  <a:pt x="15369" y="9453"/>
                </a:cubicBezTo>
                <a:cubicBezTo>
                  <a:pt x="15616" y="8928"/>
                  <a:pt x="15739" y="8344"/>
                  <a:pt x="15739" y="7703"/>
                </a:cubicBezTo>
                <a:cubicBezTo>
                  <a:pt x="15739" y="7056"/>
                  <a:pt x="15616" y="6463"/>
                  <a:pt x="15369" y="5927"/>
                </a:cubicBezTo>
                <a:cubicBezTo>
                  <a:pt x="15120" y="5390"/>
                  <a:pt x="14804" y="4916"/>
                  <a:pt x="14421" y="4501"/>
                </a:cubicBezTo>
                <a:cubicBezTo>
                  <a:pt x="14039" y="4086"/>
                  <a:pt x="13611" y="3727"/>
                  <a:pt x="13143" y="3419"/>
                </a:cubicBezTo>
                <a:cubicBezTo>
                  <a:pt x="12674" y="3112"/>
                  <a:pt x="12206" y="2877"/>
                  <a:pt x="11740" y="2719"/>
                </a:cubicBezTo>
                <a:cubicBezTo>
                  <a:pt x="11267" y="2510"/>
                  <a:pt x="10779" y="2366"/>
                  <a:pt x="10281" y="2281"/>
                </a:cubicBezTo>
                <a:cubicBezTo>
                  <a:pt x="9782" y="2202"/>
                  <a:pt x="9278" y="2160"/>
                  <a:pt x="8765" y="2160"/>
                </a:cubicBezTo>
                <a:moveTo>
                  <a:pt x="21599" y="11746"/>
                </a:moveTo>
                <a:cubicBezTo>
                  <a:pt x="21599" y="12429"/>
                  <a:pt x="21505" y="13075"/>
                  <a:pt x="21322" y="13671"/>
                </a:cubicBezTo>
                <a:cubicBezTo>
                  <a:pt x="21138" y="14273"/>
                  <a:pt x="20889" y="14829"/>
                  <a:pt x="20573" y="15340"/>
                </a:cubicBezTo>
                <a:cubicBezTo>
                  <a:pt x="20258" y="15854"/>
                  <a:pt x="19891" y="16323"/>
                  <a:pt x="19474" y="16746"/>
                </a:cubicBezTo>
                <a:cubicBezTo>
                  <a:pt x="19057" y="17172"/>
                  <a:pt x="18613" y="17542"/>
                  <a:pt x="18140" y="17856"/>
                </a:cubicBezTo>
                <a:cubicBezTo>
                  <a:pt x="18245" y="18505"/>
                  <a:pt x="18377" y="19030"/>
                  <a:pt x="18540" y="19440"/>
                </a:cubicBezTo>
                <a:cubicBezTo>
                  <a:pt x="18702" y="19841"/>
                  <a:pt x="18973" y="20275"/>
                  <a:pt x="19356" y="20736"/>
                </a:cubicBezTo>
                <a:cubicBezTo>
                  <a:pt x="19401" y="20789"/>
                  <a:pt x="19453" y="20857"/>
                  <a:pt x="19509" y="20930"/>
                </a:cubicBezTo>
                <a:cubicBezTo>
                  <a:pt x="19566" y="21007"/>
                  <a:pt x="19592" y="21091"/>
                  <a:pt x="19592" y="21182"/>
                </a:cubicBezTo>
                <a:cubicBezTo>
                  <a:pt x="19592" y="21326"/>
                  <a:pt x="19554" y="21430"/>
                  <a:pt x="19474" y="21498"/>
                </a:cubicBezTo>
                <a:cubicBezTo>
                  <a:pt x="19396" y="21568"/>
                  <a:pt x="19305" y="21599"/>
                  <a:pt x="19199" y="21599"/>
                </a:cubicBezTo>
                <a:cubicBezTo>
                  <a:pt x="19048" y="21599"/>
                  <a:pt x="18888" y="21571"/>
                  <a:pt x="18714" y="21526"/>
                </a:cubicBezTo>
                <a:cubicBezTo>
                  <a:pt x="18542" y="21472"/>
                  <a:pt x="18387" y="21433"/>
                  <a:pt x="18253" y="21396"/>
                </a:cubicBezTo>
                <a:cubicBezTo>
                  <a:pt x="16854" y="21026"/>
                  <a:pt x="15593" y="20329"/>
                  <a:pt x="14468" y="19301"/>
                </a:cubicBezTo>
                <a:cubicBezTo>
                  <a:pt x="14190" y="19338"/>
                  <a:pt x="13917" y="19369"/>
                  <a:pt x="13651" y="19394"/>
                </a:cubicBezTo>
                <a:cubicBezTo>
                  <a:pt x="13383" y="19423"/>
                  <a:pt x="13112" y="19439"/>
                  <a:pt x="12832" y="19439"/>
                </a:cubicBezTo>
                <a:cubicBezTo>
                  <a:pt x="11865" y="19439"/>
                  <a:pt x="10909" y="19293"/>
                  <a:pt x="9972" y="19002"/>
                </a:cubicBezTo>
                <a:cubicBezTo>
                  <a:pt x="9031" y="18717"/>
                  <a:pt x="8146" y="18279"/>
                  <a:pt x="7312" y="17692"/>
                </a:cubicBezTo>
                <a:lnTo>
                  <a:pt x="7616" y="17474"/>
                </a:lnTo>
                <a:cubicBezTo>
                  <a:pt x="8000" y="17531"/>
                  <a:pt x="8381" y="17559"/>
                  <a:pt x="8765" y="17559"/>
                </a:cubicBezTo>
                <a:cubicBezTo>
                  <a:pt x="10245" y="17559"/>
                  <a:pt x="11676" y="17279"/>
                  <a:pt x="13058" y="16720"/>
                </a:cubicBezTo>
                <a:cubicBezTo>
                  <a:pt x="13891" y="16387"/>
                  <a:pt x="14684" y="15935"/>
                  <a:pt x="15435" y="15374"/>
                </a:cubicBezTo>
                <a:cubicBezTo>
                  <a:pt x="16186" y="14812"/>
                  <a:pt x="16852" y="14148"/>
                  <a:pt x="17431" y="13380"/>
                </a:cubicBezTo>
                <a:cubicBezTo>
                  <a:pt x="18008" y="12618"/>
                  <a:pt x="18469" y="11759"/>
                  <a:pt x="18815" y="10814"/>
                </a:cubicBezTo>
                <a:cubicBezTo>
                  <a:pt x="19161" y="9865"/>
                  <a:pt x="19335" y="8831"/>
                  <a:pt x="19335" y="7702"/>
                </a:cubicBezTo>
                <a:cubicBezTo>
                  <a:pt x="19335" y="7332"/>
                  <a:pt x="19312" y="6957"/>
                  <a:pt x="19267" y="6567"/>
                </a:cubicBezTo>
                <a:cubicBezTo>
                  <a:pt x="19943" y="7216"/>
                  <a:pt x="20500" y="7979"/>
                  <a:pt x="20940" y="8854"/>
                </a:cubicBezTo>
                <a:cubicBezTo>
                  <a:pt x="21378" y="9727"/>
                  <a:pt x="21599" y="10692"/>
                  <a:pt x="21599" y="11746"/>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2" name="AutoShape 75">
            <a:extLst>
              <a:ext uri="{FF2B5EF4-FFF2-40B4-BE49-F238E27FC236}">
                <a16:creationId xmlns:a16="http://schemas.microsoft.com/office/drawing/2014/main" id="{E40B12E5-D156-4620-B04A-BD2A96CD4DCE}"/>
              </a:ext>
            </a:extLst>
          </p:cNvPr>
          <p:cNvSpPr>
            <a:spLocks/>
          </p:cNvSpPr>
          <p:nvPr userDrawn="1"/>
        </p:nvSpPr>
        <p:spPr bwMode="auto">
          <a:xfrm>
            <a:off x="10710863" y="2828925"/>
            <a:ext cx="33020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5" y="0"/>
                </a:moveTo>
                <a:cubicBezTo>
                  <a:pt x="20300" y="0"/>
                  <a:pt x="20721" y="211"/>
                  <a:pt x="21073" y="631"/>
                </a:cubicBezTo>
                <a:cubicBezTo>
                  <a:pt x="21423" y="1054"/>
                  <a:pt x="21599" y="1565"/>
                  <a:pt x="21599" y="2165"/>
                </a:cubicBezTo>
                <a:lnTo>
                  <a:pt x="21599" y="19432"/>
                </a:lnTo>
                <a:cubicBezTo>
                  <a:pt x="21599" y="20022"/>
                  <a:pt x="21423" y="20533"/>
                  <a:pt x="21073" y="20956"/>
                </a:cubicBezTo>
                <a:cubicBezTo>
                  <a:pt x="20721" y="21385"/>
                  <a:pt x="20300" y="21599"/>
                  <a:pt x="19805" y="21599"/>
                </a:cubicBezTo>
                <a:lnTo>
                  <a:pt x="1804" y="21599"/>
                </a:lnTo>
                <a:cubicBezTo>
                  <a:pt x="1312" y="21599"/>
                  <a:pt x="888" y="21388"/>
                  <a:pt x="533" y="20965"/>
                </a:cubicBezTo>
                <a:cubicBezTo>
                  <a:pt x="176" y="20545"/>
                  <a:pt x="0" y="20034"/>
                  <a:pt x="0" y="19432"/>
                </a:cubicBezTo>
                <a:lnTo>
                  <a:pt x="0" y="2165"/>
                </a:lnTo>
                <a:cubicBezTo>
                  <a:pt x="0" y="1574"/>
                  <a:pt x="176" y="1066"/>
                  <a:pt x="526" y="637"/>
                </a:cubicBezTo>
                <a:cubicBezTo>
                  <a:pt x="878" y="211"/>
                  <a:pt x="1304" y="0"/>
                  <a:pt x="1804" y="0"/>
                </a:cubicBezTo>
                <a:lnTo>
                  <a:pt x="19805" y="0"/>
                </a:lnTo>
                <a:close/>
                <a:moveTo>
                  <a:pt x="19805" y="2165"/>
                </a:moveTo>
                <a:lnTo>
                  <a:pt x="1804" y="2165"/>
                </a:lnTo>
                <a:lnTo>
                  <a:pt x="1804" y="5930"/>
                </a:lnTo>
                <a:lnTo>
                  <a:pt x="19805" y="5930"/>
                </a:lnTo>
                <a:lnTo>
                  <a:pt x="19805" y="2165"/>
                </a:lnTo>
                <a:close/>
                <a:moveTo>
                  <a:pt x="19805" y="11347"/>
                </a:moveTo>
                <a:lnTo>
                  <a:pt x="1804" y="11347"/>
                </a:lnTo>
                <a:lnTo>
                  <a:pt x="1804" y="19432"/>
                </a:lnTo>
                <a:lnTo>
                  <a:pt x="19805" y="19432"/>
                </a:lnTo>
                <a:lnTo>
                  <a:pt x="19805" y="11347"/>
                </a:lnTo>
                <a:close/>
                <a:moveTo>
                  <a:pt x="6646" y="18083"/>
                </a:moveTo>
                <a:lnTo>
                  <a:pt x="3047" y="18083"/>
                </a:lnTo>
                <a:lnTo>
                  <a:pt x="3047" y="16465"/>
                </a:lnTo>
                <a:lnTo>
                  <a:pt x="6646" y="16465"/>
                </a:lnTo>
                <a:lnTo>
                  <a:pt x="6646" y="18083"/>
                </a:lnTo>
                <a:close/>
                <a:moveTo>
                  <a:pt x="13149" y="18083"/>
                </a:moveTo>
                <a:lnTo>
                  <a:pt x="7922" y="18083"/>
                </a:lnTo>
                <a:lnTo>
                  <a:pt x="7922" y="16465"/>
                </a:lnTo>
                <a:lnTo>
                  <a:pt x="13149" y="16465"/>
                </a:lnTo>
                <a:lnTo>
                  <a:pt x="13149" y="18083"/>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3" name="AutoShape 76">
            <a:extLst>
              <a:ext uri="{FF2B5EF4-FFF2-40B4-BE49-F238E27FC236}">
                <a16:creationId xmlns:a16="http://schemas.microsoft.com/office/drawing/2014/main" id="{54A034F5-D3AE-4D38-99E9-0FAF8EC7958A}"/>
              </a:ext>
            </a:extLst>
          </p:cNvPr>
          <p:cNvSpPr>
            <a:spLocks/>
          </p:cNvSpPr>
          <p:nvPr userDrawn="1"/>
        </p:nvSpPr>
        <p:spPr bwMode="auto">
          <a:xfrm>
            <a:off x="11298238" y="2351088"/>
            <a:ext cx="3000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2292" y="0"/>
                  <a:pt x="13696" y="342"/>
                  <a:pt x="15004" y="1019"/>
                </a:cubicBezTo>
                <a:cubicBezTo>
                  <a:pt x="16315" y="1698"/>
                  <a:pt x="17460" y="2628"/>
                  <a:pt x="18441" y="3806"/>
                </a:cubicBezTo>
                <a:cubicBezTo>
                  <a:pt x="19420" y="4981"/>
                  <a:pt x="20193" y="6354"/>
                  <a:pt x="20755" y="7923"/>
                </a:cubicBezTo>
                <a:cubicBezTo>
                  <a:pt x="21319" y="9498"/>
                  <a:pt x="21599" y="11174"/>
                  <a:pt x="21599" y="12956"/>
                </a:cubicBezTo>
                <a:cubicBezTo>
                  <a:pt x="21599" y="13673"/>
                  <a:pt x="21544" y="14402"/>
                  <a:pt x="21434" y="15147"/>
                </a:cubicBezTo>
                <a:cubicBezTo>
                  <a:pt x="21321" y="15893"/>
                  <a:pt x="21160" y="16624"/>
                  <a:pt x="20952" y="17338"/>
                </a:cubicBezTo>
                <a:cubicBezTo>
                  <a:pt x="20740" y="18058"/>
                  <a:pt x="20476" y="18743"/>
                  <a:pt x="20162" y="19403"/>
                </a:cubicBezTo>
                <a:cubicBezTo>
                  <a:pt x="19850" y="20056"/>
                  <a:pt x="19497" y="20655"/>
                  <a:pt x="19106" y="21199"/>
                </a:cubicBezTo>
                <a:cubicBezTo>
                  <a:pt x="18931" y="21467"/>
                  <a:pt x="18703" y="21599"/>
                  <a:pt x="18429" y="21599"/>
                </a:cubicBezTo>
                <a:lnTo>
                  <a:pt x="3170" y="21599"/>
                </a:lnTo>
                <a:cubicBezTo>
                  <a:pt x="2887" y="21599"/>
                  <a:pt x="2661" y="21467"/>
                  <a:pt x="2493" y="21199"/>
                </a:cubicBezTo>
                <a:cubicBezTo>
                  <a:pt x="2088" y="20655"/>
                  <a:pt x="1730" y="20056"/>
                  <a:pt x="1425" y="19403"/>
                </a:cubicBezTo>
                <a:cubicBezTo>
                  <a:pt x="1118" y="18743"/>
                  <a:pt x="859" y="18058"/>
                  <a:pt x="650" y="17338"/>
                </a:cubicBezTo>
                <a:cubicBezTo>
                  <a:pt x="439" y="16624"/>
                  <a:pt x="278" y="15893"/>
                  <a:pt x="165" y="15147"/>
                </a:cubicBezTo>
                <a:cubicBezTo>
                  <a:pt x="55" y="14402"/>
                  <a:pt x="0" y="13673"/>
                  <a:pt x="0" y="12956"/>
                </a:cubicBezTo>
                <a:cubicBezTo>
                  <a:pt x="0" y="11162"/>
                  <a:pt x="280" y="9487"/>
                  <a:pt x="844" y="7917"/>
                </a:cubicBezTo>
                <a:cubicBezTo>
                  <a:pt x="1406" y="6354"/>
                  <a:pt x="2179" y="4981"/>
                  <a:pt x="3158" y="3806"/>
                </a:cubicBezTo>
                <a:cubicBezTo>
                  <a:pt x="4140" y="2628"/>
                  <a:pt x="5284" y="1698"/>
                  <a:pt x="6595" y="1019"/>
                </a:cubicBezTo>
                <a:cubicBezTo>
                  <a:pt x="7903" y="342"/>
                  <a:pt x="9304" y="0"/>
                  <a:pt x="10800" y="0"/>
                </a:cubicBezTo>
                <a:moveTo>
                  <a:pt x="3148" y="14571"/>
                </a:moveTo>
                <a:cubicBezTo>
                  <a:pt x="3523" y="14571"/>
                  <a:pt x="3842" y="14413"/>
                  <a:pt x="4101" y="14099"/>
                </a:cubicBezTo>
                <a:cubicBezTo>
                  <a:pt x="4360" y="13791"/>
                  <a:pt x="4492" y="13408"/>
                  <a:pt x="4492" y="12956"/>
                </a:cubicBezTo>
                <a:cubicBezTo>
                  <a:pt x="4492" y="12507"/>
                  <a:pt x="4360" y="12127"/>
                  <a:pt x="4096" y="11822"/>
                </a:cubicBezTo>
                <a:cubicBezTo>
                  <a:pt x="3832" y="11511"/>
                  <a:pt x="3516" y="11358"/>
                  <a:pt x="3148" y="11358"/>
                </a:cubicBezTo>
                <a:cubicBezTo>
                  <a:pt x="2772" y="11358"/>
                  <a:pt x="2455" y="11511"/>
                  <a:pt x="2200" y="11822"/>
                </a:cubicBezTo>
                <a:cubicBezTo>
                  <a:pt x="1943" y="12127"/>
                  <a:pt x="1814" y="12507"/>
                  <a:pt x="1814" y="12956"/>
                </a:cubicBezTo>
                <a:cubicBezTo>
                  <a:pt x="1814" y="13408"/>
                  <a:pt x="1943" y="13791"/>
                  <a:pt x="2200" y="14099"/>
                </a:cubicBezTo>
                <a:cubicBezTo>
                  <a:pt x="2455" y="14413"/>
                  <a:pt x="2772" y="14571"/>
                  <a:pt x="3148" y="14571"/>
                </a:cubicBezTo>
                <a:moveTo>
                  <a:pt x="5388" y="8105"/>
                </a:moveTo>
                <a:cubicBezTo>
                  <a:pt x="5762" y="8105"/>
                  <a:pt x="6086" y="7943"/>
                  <a:pt x="6352" y="7621"/>
                </a:cubicBezTo>
                <a:cubicBezTo>
                  <a:pt x="6621" y="7301"/>
                  <a:pt x="6756" y="6915"/>
                  <a:pt x="6756" y="6466"/>
                </a:cubicBezTo>
                <a:cubicBezTo>
                  <a:pt x="6756" y="6014"/>
                  <a:pt x="6621" y="5634"/>
                  <a:pt x="6352" y="5326"/>
                </a:cubicBezTo>
                <a:cubicBezTo>
                  <a:pt x="6086" y="5021"/>
                  <a:pt x="5762" y="4865"/>
                  <a:pt x="5388" y="4865"/>
                </a:cubicBezTo>
                <a:cubicBezTo>
                  <a:pt x="5028" y="4865"/>
                  <a:pt x="4713" y="5021"/>
                  <a:pt x="4447" y="5326"/>
                </a:cubicBezTo>
                <a:cubicBezTo>
                  <a:pt x="4178" y="5634"/>
                  <a:pt x="4043" y="6014"/>
                  <a:pt x="4043" y="6466"/>
                </a:cubicBezTo>
                <a:cubicBezTo>
                  <a:pt x="4043" y="6915"/>
                  <a:pt x="4178" y="7301"/>
                  <a:pt x="4447" y="7621"/>
                </a:cubicBezTo>
                <a:cubicBezTo>
                  <a:pt x="4713" y="7943"/>
                  <a:pt x="5028" y="8105"/>
                  <a:pt x="5388" y="8105"/>
                </a:cubicBezTo>
                <a:moveTo>
                  <a:pt x="11995" y="15052"/>
                </a:moveTo>
                <a:cubicBezTo>
                  <a:pt x="12026" y="14923"/>
                  <a:pt x="12084" y="14672"/>
                  <a:pt x="12172" y="14292"/>
                </a:cubicBezTo>
                <a:cubicBezTo>
                  <a:pt x="12261" y="13918"/>
                  <a:pt x="12364" y="13477"/>
                  <a:pt x="12482" y="12977"/>
                </a:cubicBezTo>
                <a:cubicBezTo>
                  <a:pt x="12599" y="12475"/>
                  <a:pt x="12727" y="11954"/>
                  <a:pt x="12861" y="11404"/>
                </a:cubicBezTo>
                <a:cubicBezTo>
                  <a:pt x="12996" y="10860"/>
                  <a:pt x="13113" y="10351"/>
                  <a:pt x="13212" y="9881"/>
                </a:cubicBezTo>
                <a:cubicBezTo>
                  <a:pt x="13312" y="9415"/>
                  <a:pt x="13399" y="9009"/>
                  <a:pt x="13471" y="8669"/>
                </a:cubicBezTo>
                <a:cubicBezTo>
                  <a:pt x="13543" y="8329"/>
                  <a:pt x="13579" y="8131"/>
                  <a:pt x="13579" y="8076"/>
                </a:cubicBezTo>
                <a:cubicBezTo>
                  <a:pt x="13579" y="7869"/>
                  <a:pt x="13512" y="7681"/>
                  <a:pt x="13379" y="7526"/>
                </a:cubicBezTo>
                <a:cubicBezTo>
                  <a:pt x="13245" y="7371"/>
                  <a:pt x="13089" y="7293"/>
                  <a:pt x="12914" y="7293"/>
                </a:cubicBezTo>
                <a:cubicBezTo>
                  <a:pt x="12760" y="7293"/>
                  <a:pt x="12624" y="7345"/>
                  <a:pt x="12506" y="7457"/>
                </a:cubicBezTo>
                <a:cubicBezTo>
                  <a:pt x="12386" y="7566"/>
                  <a:pt x="12304" y="7710"/>
                  <a:pt x="12259" y="7886"/>
                </a:cubicBezTo>
                <a:lnTo>
                  <a:pt x="10706" y="14598"/>
                </a:lnTo>
                <a:cubicBezTo>
                  <a:pt x="10408" y="14618"/>
                  <a:pt x="10125" y="14695"/>
                  <a:pt x="9856" y="14839"/>
                </a:cubicBezTo>
                <a:cubicBezTo>
                  <a:pt x="9590" y="14983"/>
                  <a:pt x="9357" y="15173"/>
                  <a:pt x="9163" y="15418"/>
                </a:cubicBezTo>
                <a:cubicBezTo>
                  <a:pt x="8966" y="15663"/>
                  <a:pt x="8812" y="15945"/>
                  <a:pt x="8702" y="16265"/>
                </a:cubicBezTo>
                <a:cubicBezTo>
                  <a:pt x="8591" y="16587"/>
                  <a:pt x="8536" y="16927"/>
                  <a:pt x="8536" y="17284"/>
                </a:cubicBezTo>
                <a:cubicBezTo>
                  <a:pt x="8536" y="18038"/>
                  <a:pt x="8755" y="18677"/>
                  <a:pt x="9196" y="19198"/>
                </a:cubicBezTo>
                <a:cubicBezTo>
                  <a:pt x="9638" y="19725"/>
                  <a:pt x="10171" y="19987"/>
                  <a:pt x="10799" y="19987"/>
                </a:cubicBezTo>
                <a:cubicBezTo>
                  <a:pt x="11428" y="19987"/>
                  <a:pt x="11961" y="19725"/>
                  <a:pt x="12403" y="19198"/>
                </a:cubicBezTo>
                <a:cubicBezTo>
                  <a:pt x="12842" y="18677"/>
                  <a:pt x="13063" y="18038"/>
                  <a:pt x="13063" y="17284"/>
                </a:cubicBezTo>
                <a:cubicBezTo>
                  <a:pt x="13063" y="16835"/>
                  <a:pt x="12962" y="16417"/>
                  <a:pt x="12763" y="16031"/>
                </a:cubicBezTo>
                <a:cubicBezTo>
                  <a:pt x="12564" y="15645"/>
                  <a:pt x="12307" y="15320"/>
                  <a:pt x="11995" y="15052"/>
                </a:cubicBezTo>
                <a:moveTo>
                  <a:pt x="10800" y="2176"/>
                </a:moveTo>
                <a:cubicBezTo>
                  <a:pt x="10425" y="2176"/>
                  <a:pt x="10106" y="2335"/>
                  <a:pt x="9847" y="2646"/>
                </a:cubicBezTo>
                <a:cubicBezTo>
                  <a:pt x="9585" y="2960"/>
                  <a:pt x="9456" y="3343"/>
                  <a:pt x="9456" y="3792"/>
                </a:cubicBezTo>
                <a:cubicBezTo>
                  <a:pt x="9456" y="4241"/>
                  <a:pt x="9585" y="4621"/>
                  <a:pt x="9847" y="4926"/>
                </a:cubicBezTo>
                <a:cubicBezTo>
                  <a:pt x="10106" y="5237"/>
                  <a:pt x="10425" y="5390"/>
                  <a:pt x="10800" y="5390"/>
                </a:cubicBezTo>
                <a:cubicBezTo>
                  <a:pt x="11174" y="5390"/>
                  <a:pt x="11493" y="5237"/>
                  <a:pt x="11752" y="4926"/>
                </a:cubicBezTo>
                <a:cubicBezTo>
                  <a:pt x="12014" y="4621"/>
                  <a:pt x="12144" y="4241"/>
                  <a:pt x="12144" y="3792"/>
                </a:cubicBezTo>
                <a:cubicBezTo>
                  <a:pt x="12144" y="3343"/>
                  <a:pt x="12014" y="2960"/>
                  <a:pt x="11752" y="2646"/>
                </a:cubicBezTo>
                <a:cubicBezTo>
                  <a:pt x="11493" y="2335"/>
                  <a:pt x="11174" y="2176"/>
                  <a:pt x="10800" y="2176"/>
                </a:cubicBezTo>
                <a:moveTo>
                  <a:pt x="14844" y="6466"/>
                </a:moveTo>
                <a:cubicBezTo>
                  <a:pt x="14844" y="6916"/>
                  <a:pt x="14978" y="7299"/>
                  <a:pt x="15247" y="7609"/>
                </a:cubicBezTo>
                <a:cubicBezTo>
                  <a:pt x="15513" y="7920"/>
                  <a:pt x="15835" y="8076"/>
                  <a:pt x="16212" y="8076"/>
                </a:cubicBezTo>
                <a:cubicBezTo>
                  <a:pt x="16586" y="8076"/>
                  <a:pt x="16903" y="7920"/>
                  <a:pt x="17164" y="7609"/>
                </a:cubicBezTo>
                <a:cubicBezTo>
                  <a:pt x="17426" y="7299"/>
                  <a:pt x="17555" y="6915"/>
                  <a:pt x="17555" y="6466"/>
                </a:cubicBezTo>
                <a:cubicBezTo>
                  <a:pt x="17555" y="6014"/>
                  <a:pt x="17426" y="5634"/>
                  <a:pt x="17164" y="5326"/>
                </a:cubicBezTo>
                <a:cubicBezTo>
                  <a:pt x="16903" y="5021"/>
                  <a:pt x="16586" y="4866"/>
                  <a:pt x="16212" y="4866"/>
                </a:cubicBezTo>
                <a:cubicBezTo>
                  <a:pt x="15835" y="4866"/>
                  <a:pt x="15513" y="5021"/>
                  <a:pt x="15247" y="5326"/>
                </a:cubicBezTo>
                <a:cubicBezTo>
                  <a:pt x="14978" y="5634"/>
                  <a:pt x="14844" y="6014"/>
                  <a:pt x="14844" y="6466"/>
                </a:cubicBezTo>
                <a:moveTo>
                  <a:pt x="18451" y="14571"/>
                </a:moveTo>
                <a:cubicBezTo>
                  <a:pt x="18828" y="14571"/>
                  <a:pt x="19142" y="14413"/>
                  <a:pt x="19399" y="14099"/>
                </a:cubicBezTo>
                <a:cubicBezTo>
                  <a:pt x="19656" y="13791"/>
                  <a:pt x="19785" y="13408"/>
                  <a:pt x="19785" y="12956"/>
                </a:cubicBezTo>
                <a:cubicBezTo>
                  <a:pt x="19785" y="12507"/>
                  <a:pt x="19655" y="12127"/>
                  <a:pt x="19399" y="11822"/>
                </a:cubicBezTo>
                <a:cubicBezTo>
                  <a:pt x="19142" y="11511"/>
                  <a:pt x="18828" y="11358"/>
                  <a:pt x="18451" y="11358"/>
                </a:cubicBezTo>
                <a:cubicBezTo>
                  <a:pt x="18076" y="11358"/>
                  <a:pt x="17757" y="11511"/>
                  <a:pt x="17498" y="11822"/>
                </a:cubicBezTo>
                <a:cubicBezTo>
                  <a:pt x="17236" y="12127"/>
                  <a:pt x="17107" y="12507"/>
                  <a:pt x="17107" y="12956"/>
                </a:cubicBezTo>
                <a:cubicBezTo>
                  <a:pt x="17107" y="13408"/>
                  <a:pt x="17236" y="13791"/>
                  <a:pt x="17498" y="14099"/>
                </a:cubicBezTo>
                <a:cubicBezTo>
                  <a:pt x="17757" y="14413"/>
                  <a:pt x="18076" y="14571"/>
                  <a:pt x="18451" y="14571"/>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4" name="AutoShape 77">
            <a:extLst>
              <a:ext uri="{FF2B5EF4-FFF2-40B4-BE49-F238E27FC236}">
                <a16:creationId xmlns:a16="http://schemas.microsoft.com/office/drawing/2014/main" id="{E7D6C027-8FD4-4D56-BD81-6081635DC91A}"/>
              </a:ext>
            </a:extLst>
          </p:cNvPr>
          <p:cNvSpPr>
            <a:spLocks/>
          </p:cNvSpPr>
          <p:nvPr userDrawn="1"/>
        </p:nvSpPr>
        <p:spPr bwMode="auto">
          <a:xfrm>
            <a:off x="7970838" y="47037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22" y="1406"/>
                  <a:pt x="17466" y="2177"/>
                  <a:pt x="18449" y="3154"/>
                </a:cubicBezTo>
                <a:cubicBezTo>
                  <a:pt x="19432" y="4134"/>
                  <a:pt x="20204" y="5277"/>
                  <a:pt x="20760" y="6590"/>
                </a:cubicBezTo>
                <a:cubicBezTo>
                  <a:pt x="21323" y="7901"/>
                  <a:pt x="21599" y="9304"/>
                  <a:pt x="21599" y="10798"/>
                </a:cubicBezTo>
                <a:cubicBezTo>
                  <a:pt x="21599" y="12295"/>
                  <a:pt x="21323" y="13698"/>
                  <a:pt x="20760" y="15011"/>
                </a:cubicBezTo>
                <a:cubicBezTo>
                  <a:pt x="20204" y="16322"/>
                  <a:pt x="19432" y="17465"/>
                  <a:pt x="18449" y="18442"/>
                </a:cubicBezTo>
                <a:cubicBezTo>
                  <a:pt x="17466" y="19422"/>
                  <a:pt x="16322" y="20190"/>
                  <a:pt x="15014" y="20755"/>
                </a:cubicBezTo>
                <a:cubicBezTo>
                  <a:pt x="13705" y="21320"/>
                  <a:pt x="12304" y="21599"/>
                  <a:pt x="10807" y="21599"/>
                </a:cubicBezTo>
                <a:cubicBezTo>
                  <a:pt x="9309" y="21599"/>
                  <a:pt x="7905" y="21320"/>
                  <a:pt x="6594" y="20755"/>
                </a:cubicBezTo>
                <a:cubicBezTo>
                  <a:pt x="5280" y="20190"/>
                  <a:pt x="4136" y="19422"/>
                  <a:pt x="3158" y="18442"/>
                </a:cubicBezTo>
                <a:cubicBezTo>
                  <a:pt x="2181" y="17465"/>
                  <a:pt x="1409" y="16322"/>
                  <a:pt x="847" y="15011"/>
                </a:cubicBezTo>
                <a:cubicBezTo>
                  <a:pt x="282" y="13698"/>
                  <a:pt x="0" y="12295"/>
                  <a:pt x="0" y="10798"/>
                </a:cubicBezTo>
                <a:cubicBezTo>
                  <a:pt x="0" y="9304"/>
                  <a:pt x="282" y="7901"/>
                  <a:pt x="847" y="6590"/>
                </a:cubicBezTo>
                <a:cubicBezTo>
                  <a:pt x="1409" y="5277"/>
                  <a:pt x="2181" y="4134"/>
                  <a:pt x="3158" y="3154"/>
                </a:cubicBezTo>
                <a:cubicBezTo>
                  <a:pt x="4136" y="2177"/>
                  <a:pt x="5280" y="1406"/>
                  <a:pt x="6594" y="844"/>
                </a:cubicBezTo>
                <a:cubicBezTo>
                  <a:pt x="7905" y="279"/>
                  <a:pt x="9309" y="0"/>
                  <a:pt x="10807" y="0"/>
                </a:cubicBezTo>
                <a:moveTo>
                  <a:pt x="10807" y="18358"/>
                </a:moveTo>
                <a:cubicBezTo>
                  <a:pt x="11863" y="18358"/>
                  <a:pt x="12844" y="18157"/>
                  <a:pt x="13756" y="17762"/>
                </a:cubicBezTo>
                <a:cubicBezTo>
                  <a:pt x="14666" y="17367"/>
                  <a:pt x="15463" y="16825"/>
                  <a:pt x="16149" y="16141"/>
                </a:cubicBezTo>
                <a:cubicBezTo>
                  <a:pt x="16836" y="15452"/>
                  <a:pt x="17376" y="14656"/>
                  <a:pt x="17774" y="13746"/>
                </a:cubicBezTo>
                <a:cubicBezTo>
                  <a:pt x="18169" y="12837"/>
                  <a:pt x="18367" y="11854"/>
                  <a:pt x="18367" y="10798"/>
                </a:cubicBezTo>
                <a:cubicBezTo>
                  <a:pt x="18367" y="9745"/>
                  <a:pt x="18169" y="8762"/>
                  <a:pt x="17774" y="7853"/>
                </a:cubicBezTo>
                <a:cubicBezTo>
                  <a:pt x="17376" y="6943"/>
                  <a:pt x="16836" y="6144"/>
                  <a:pt x="16149" y="5458"/>
                </a:cubicBezTo>
                <a:cubicBezTo>
                  <a:pt x="15463" y="4775"/>
                  <a:pt x="14663" y="4235"/>
                  <a:pt x="13748" y="3837"/>
                </a:cubicBezTo>
                <a:cubicBezTo>
                  <a:pt x="12832" y="3442"/>
                  <a:pt x="11855" y="3241"/>
                  <a:pt x="10807" y="3241"/>
                </a:cubicBezTo>
                <a:cubicBezTo>
                  <a:pt x="9753" y="3241"/>
                  <a:pt x="8767" y="3442"/>
                  <a:pt x="7851" y="3837"/>
                </a:cubicBezTo>
                <a:cubicBezTo>
                  <a:pt x="6936" y="4235"/>
                  <a:pt x="6139" y="4775"/>
                  <a:pt x="5458" y="5458"/>
                </a:cubicBezTo>
                <a:cubicBezTo>
                  <a:pt x="4777" y="6144"/>
                  <a:pt x="4238" y="6943"/>
                  <a:pt x="3842" y="7853"/>
                </a:cubicBezTo>
                <a:cubicBezTo>
                  <a:pt x="3446" y="8762"/>
                  <a:pt x="3246" y="9745"/>
                  <a:pt x="3246" y="10798"/>
                </a:cubicBezTo>
                <a:cubicBezTo>
                  <a:pt x="3246" y="11854"/>
                  <a:pt x="3446" y="12837"/>
                  <a:pt x="3842" y="13746"/>
                </a:cubicBezTo>
                <a:cubicBezTo>
                  <a:pt x="4238" y="14656"/>
                  <a:pt x="4777" y="15452"/>
                  <a:pt x="5458" y="16141"/>
                </a:cubicBezTo>
                <a:cubicBezTo>
                  <a:pt x="6139" y="16825"/>
                  <a:pt x="6936" y="17367"/>
                  <a:pt x="7851" y="17762"/>
                </a:cubicBezTo>
                <a:cubicBezTo>
                  <a:pt x="8764" y="18157"/>
                  <a:pt x="9753" y="18358"/>
                  <a:pt x="10807" y="18358"/>
                </a:cubicBezTo>
                <a:moveTo>
                  <a:pt x="15514" y="10798"/>
                </a:moveTo>
                <a:cubicBezTo>
                  <a:pt x="15757" y="10798"/>
                  <a:pt x="15926" y="10914"/>
                  <a:pt x="16014" y="11137"/>
                </a:cubicBezTo>
                <a:cubicBezTo>
                  <a:pt x="16104" y="11363"/>
                  <a:pt x="16059" y="11558"/>
                  <a:pt x="15878" y="11719"/>
                </a:cubicBezTo>
                <a:lnTo>
                  <a:pt x="11185" y="16395"/>
                </a:lnTo>
                <a:cubicBezTo>
                  <a:pt x="11058" y="16488"/>
                  <a:pt x="10934" y="16531"/>
                  <a:pt x="10807" y="16531"/>
                </a:cubicBezTo>
                <a:cubicBezTo>
                  <a:pt x="10682" y="16531"/>
                  <a:pt x="10549" y="16488"/>
                  <a:pt x="10414" y="16395"/>
                </a:cubicBezTo>
                <a:lnTo>
                  <a:pt x="5735" y="11719"/>
                </a:lnTo>
                <a:cubicBezTo>
                  <a:pt x="5554" y="11558"/>
                  <a:pt x="5509" y="11363"/>
                  <a:pt x="5599" y="11137"/>
                </a:cubicBezTo>
                <a:cubicBezTo>
                  <a:pt x="5690" y="10914"/>
                  <a:pt x="5857" y="10798"/>
                  <a:pt x="6099" y="10798"/>
                </a:cubicBezTo>
                <a:lnTo>
                  <a:pt x="8914" y="10798"/>
                </a:lnTo>
                <a:lnTo>
                  <a:pt x="8914" y="5961"/>
                </a:lnTo>
                <a:cubicBezTo>
                  <a:pt x="8914" y="5814"/>
                  <a:pt x="8964" y="5684"/>
                  <a:pt x="9069" y="5574"/>
                </a:cubicBezTo>
                <a:cubicBezTo>
                  <a:pt x="9174" y="5461"/>
                  <a:pt x="9298" y="5404"/>
                  <a:pt x="9442" y="5404"/>
                </a:cubicBezTo>
                <a:lnTo>
                  <a:pt x="12160" y="5404"/>
                </a:lnTo>
                <a:cubicBezTo>
                  <a:pt x="12304" y="5404"/>
                  <a:pt x="12428" y="5458"/>
                  <a:pt x="12530" y="5565"/>
                </a:cubicBezTo>
                <a:cubicBezTo>
                  <a:pt x="12635" y="5676"/>
                  <a:pt x="12688" y="5806"/>
                  <a:pt x="12688" y="5961"/>
                </a:cubicBezTo>
                <a:lnTo>
                  <a:pt x="12688" y="10798"/>
                </a:lnTo>
                <a:lnTo>
                  <a:pt x="15514" y="10798"/>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5" name="AutoShape 78">
            <a:extLst>
              <a:ext uri="{FF2B5EF4-FFF2-40B4-BE49-F238E27FC236}">
                <a16:creationId xmlns:a16="http://schemas.microsoft.com/office/drawing/2014/main" id="{1316A132-77E0-4106-81EF-3804B3197BB8}"/>
              </a:ext>
            </a:extLst>
          </p:cNvPr>
          <p:cNvSpPr>
            <a:spLocks/>
          </p:cNvSpPr>
          <p:nvPr userDrawn="1"/>
        </p:nvSpPr>
        <p:spPr bwMode="auto">
          <a:xfrm>
            <a:off x="6332538" y="28051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42" y="11869"/>
                </a:moveTo>
                <a:cubicBezTo>
                  <a:pt x="21267" y="11869"/>
                  <a:pt x="21374" y="11922"/>
                  <a:pt x="21465" y="12024"/>
                </a:cubicBezTo>
                <a:cubicBezTo>
                  <a:pt x="21553" y="12127"/>
                  <a:pt x="21599" y="12256"/>
                  <a:pt x="21599" y="12418"/>
                </a:cubicBezTo>
                <a:lnTo>
                  <a:pt x="21599" y="21053"/>
                </a:lnTo>
                <a:cubicBezTo>
                  <a:pt x="21599" y="21414"/>
                  <a:pt x="21448" y="21599"/>
                  <a:pt x="21142" y="21599"/>
                </a:cubicBezTo>
                <a:lnTo>
                  <a:pt x="457" y="21599"/>
                </a:lnTo>
                <a:cubicBezTo>
                  <a:pt x="151" y="21599"/>
                  <a:pt x="0" y="21417"/>
                  <a:pt x="0" y="21053"/>
                </a:cubicBezTo>
                <a:lnTo>
                  <a:pt x="0" y="12418"/>
                </a:lnTo>
                <a:cubicBezTo>
                  <a:pt x="0" y="12268"/>
                  <a:pt x="44" y="12139"/>
                  <a:pt x="134" y="12030"/>
                </a:cubicBezTo>
                <a:cubicBezTo>
                  <a:pt x="225" y="11924"/>
                  <a:pt x="332" y="11869"/>
                  <a:pt x="457" y="11869"/>
                </a:cubicBezTo>
                <a:lnTo>
                  <a:pt x="3140" y="11869"/>
                </a:lnTo>
                <a:cubicBezTo>
                  <a:pt x="3265" y="11869"/>
                  <a:pt x="3373" y="11921"/>
                  <a:pt x="3464" y="12024"/>
                </a:cubicBezTo>
                <a:cubicBezTo>
                  <a:pt x="3552" y="12127"/>
                  <a:pt x="3598" y="12256"/>
                  <a:pt x="3598" y="12418"/>
                </a:cubicBezTo>
                <a:lnTo>
                  <a:pt x="3598" y="17282"/>
                </a:lnTo>
                <a:lnTo>
                  <a:pt x="18001" y="17282"/>
                </a:lnTo>
                <a:lnTo>
                  <a:pt x="18001" y="12418"/>
                </a:lnTo>
                <a:cubicBezTo>
                  <a:pt x="18001" y="12268"/>
                  <a:pt x="18047" y="12139"/>
                  <a:pt x="18135" y="12030"/>
                </a:cubicBezTo>
                <a:cubicBezTo>
                  <a:pt x="18226" y="11924"/>
                  <a:pt x="18334" y="11868"/>
                  <a:pt x="18459" y="11868"/>
                </a:cubicBezTo>
                <a:lnTo>
                  <a:pt x="21142" y="11868"/>
                </a:lnTo>
                <a:close/>
                <a:moveTo>
                  <a:pt x="4242" y="8873"/>
                </a:moveTo>
                <a:cubicBezTo>
                  <a:pt x="4063" y="8658"/>
                  <a:pt x="3997" y="8470"/>
                  <a:pt x="4049" y="8317"/>
                </a:cubicBezTo>
                <a:cubicBezTo>
                  <a:pt x="4100" y="8165"/>
                  <a:pt x="4254" y="8085"/>
                  <a:pt x="4511" y="8085"/>
                </a:cubicBezTo>
                <a:lnTo>
                  <a:pt x="8110" y="8085"/>
                </a:lnTo>
                <a:lnTo>
                  <a:pt x="8110" y="1069"/>
                </a:lnTo>
                <a:cubicBezTo>
                  <a:pt x="8110" y="778"/>
                  <a:pt x="8193" y="525"/>
                  <a:pt x="8362" y="317"/>
                </a:cubicBezTo>
                <a:cubicBezTo>
                  <a:pt x="8529" y="105"/>
                  <a:pt x="8742" y="0"/>
                  <a:pt x="9001" y="0"/>
                </a:cubicBezTo>
                <a:lnTo>
                  <a:pt x="12598" y="0"/>
                </a:lnTo>
                <a:cubicBezTo>
                  <a:pt x="12857" y="0"/>
                  <a:pt x="13073" y="105"/>
                  <a:pt x="13249" y="317"/>
                </a:cubicBezTo>
                <a:cubicBezTo>
                  <a:pt x="13425" y="525"/>
                  <a:pt x="13513" y="778"/>
                  <a:pt x="13513" y="1069"/>
                </a:cubicBezTo>
                <a:lnTo>
                  <a:pt x="13513" y="8085"/>
                </a:lnTo>
                <a:lnTo>
                  <a:pt x="17110" y="8085"/>
                </a:lnTo>
                <a:cubicBezTo>
                  <a:pt x="17352" y="8085"/>
                  <a:pt x="17499" y="8162"/>
                  <a:pt x="17545" y="8317"/>
                </a:cubicBezTo>
                <a:cubicBezTo>
                  <a:pt x="17592" y="8473"/>
                  <a:pt x="17528" y="8658"/>
                  <a:pt x="17357" y="8873"/>
                </a:cubicBezTo>
                <a:lnTo>
                  <a:pt x="11449" y="15987"/>
                </a:lnTo>
                <a:cubicBezTo>
                  <a:pt x="11271" y="16201"/>
                  <a:pt x="11053" y="16307"/>
                  <a:pt x="10798" y="16304"/>
                </a:cubicBezTo>
                <a:cubicBezTo>
                  <a:pt x="10546" y="16298"/>
                  <a:pt x="10328" y="16192"/>
                  <a:pt x="10150" y="15987"/>
                </a:cubicBezTo>
                <a:lnTo>
                  <a:pt x="4242" y="8873"/>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6" name="AutoShape 79">
            <a:extLst>
              <a:ext uri="{FF2B5EF4-FFF2-40B4-BE49-F238E27FC236}">
                <a16:creationId xmlns:a16="http://schemas.microsoft.com/office/drawing/2014/main" id="{EE7CE812-1734-448F-BCFE-37A4E4F9DC33}"/>
              </a:ext>
            </a:extLst>
          </p:cNvPr>
          <p:cNvSpPr>
            <a:spLocks/>
          </p:cNvSpPr>
          <p:nvPr userDrawn="1"/>
        </p:nvSpPr>
        <p:spPr bwMode="auto">
          <a:xfrm>
            <a:off x="6856413" y="2825750"/>
            <a:ext cx="249237" cy="242888"/>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7" name="AutoShape 80">
            <a:extLst>
              <a:ext uri="{FF2B5EF4-FFF2-40B4-BE49-F238E27FC236}">
                <a16:creationId xmlns:a16="http://schemas.microsoft.com/office/drawing/2014/main" id="{7BB983AC-9E6D-45E9-BA5A-41D7C04FF77C}"/>
              </a:ext>
            </a:extLst>
          </p:cNvPr>
          <p:cNvSpPr>
            <a:spLocks/>
          </p:cNvSpPr>
          <p:nvPr userDrawn="1"/>
        </p:nvSpPr>
        <p:spPr bwMode="auto">
          <a:xfrm>
            <a:off x="7446963" y="2825750"/>
            <a:ext cx="271462"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5" y="0"/>
                </a:moveTo>
                <a:cubicBezTo>
                  <a:pt x="20632" y="0"/>
                  <a:pt x="20946" y="161"/>
                  <a:pt x="21208" y="475"/>
                </a:cubicBezTo>
                <a:cubicBezTo>
                  <a:pt x="21470" y="795"/>
                  <a:pt x="21599" y="1174"/>
                  <a:pt x="21599" y="1618"/>
                </a:cubicBezTo>
                <a:lnTo>
                  <a:pt x="21599" y="19981"/>
                </a:lnTo>
                <a:cubicBezTo>
                  <a:pt x="21599" y="20422"/>
                  <a:pt x="21470" y="20800"/>
                  <a:pt x="21208" y="21118"/>
                </a:cubicBezTo>
                <a:cubicBezTo>
                  <a:pt x="20946" y="21438"/>
                  <a:pt x="20632" y="21599"/>
                  <a:pt x="20265" y="21599"/>
                </a:cubicBezTo>
                <a:lnTo>
                  <a:pt x="1346" y="21599"/>
                </a:lnTo>
                <a:cubicBezTo>
                  <a:pt x="979" y="21599"/>
                  <a:pt x="663" y="21438"/>
                  <a:pt x="396" y="21118"/>
                </a:cubicBezTo>
                <a:cubicBezTo>
                  <a:pt x="132" y="20804"/>
                  <a:pt x="0" y="20425"/>
                  <a:pt x="0" y="19981"/>
                </a:cubicBezTo>
                <a:lnTo>
                  <a:pt x="0" y="1618"/>
                </a:lnTo>
                <a:cubicBezTo>
                  <a:pt x="0" y="1177"/>
                  <a:pt x="132" y="798"/>
                  <a:pt x="396" y="475"/>
                </a:cubicBezTo>
                <a:cubicBezTo>
                  <a:pt x="663" y="161"/>
                  <a:pt x="979" y="0"/>
                  <a:pt x="1346" y="0"/>
                </a:cubicBezTo>
                <a:lnTo>
                  <a:pt x="20265" y="0"/>
                </a:lnTo>
                <a:close/>
                <a:moveTo>
                  <a:pt x="1802" y="2161"/>
                </a:moveTo>
                <a:lnTo>
                  <a:pt x="1802" y="3078"/>
                </a:lnTo>
                <a:cubicBezTo>
                  <a:pt x="1802" y="3365"/>
                  <a:pt x="1855" y="3674"/>
                  <a:pt x="1966" y="3994"/>
                </a:cubicBezTo>
                <a:cubicBezTo>
                  <a:pt x="2073" y="4314"/>
                  <a:pt x="2213" y="4631"/>
                  <a:pt x="2382" y="4928"/>
                </a:cubicBezTo>
                <a:cubicBezTo>
                  <a:pt x="2548" y="5228"/>
                  <a:pt x="2732" y="5507"/>
                  <a:pt x="2933" y="5765"/>
                </a:cubicBezTo>
                <a:cubicBezTo>
                  <a:pt x="3131" y="6024"/>
                  <a:pt x="3329" y="6241"/>
                  <a:pt x="3525" y="6420"/>
                </a:cubicBezTo>
                <a:cubicBezTo>
                  <a:pt x="4304" y="7131"/>
                  <a:pt x="5085" y="7836"/>
                  <a:pt x="5863" y="8538"/>
                </a:cubicBezTo>
                <a:cubicBezTo>
                  <a:pt x="6640" y="9237"/>
                  <a:pt x="7418" y="9948"/>
                  <a:pt x="8202" y="10682"/>
                </a:cubicBezTo>
                <a:cubicBezTo>
                  <a:pt x="8356" y="10832"/>
                  <a:pt x="8545" y="11002"/>
                  <a:pt x="8762" y="11211"/>
                </a:cubicBezTo>
                <a:cubicBezTo>
                  <a:pt x="8983" y="11410"/>
                  <a:pt x="9208" y="11607"/>
                  <a:pt x="9443" y="11795"/>
                </a:cubicBezTo>
                <a:cubicBezTo>
                  <a:pt x="9678" y="11989"/>
                  <a:pt x="9911" y="12156"/>
                  <a:pt x="10141" y="12289"/>
                </a:cubicBezTo>
                <a:cubicBezTo>
                  <a:pt x="10371" y="12427"/>
                  <a:pt x="10584" y="12494"/>
                  <a:pt x="10780" y="12494"/>
                </a:cubicBezTo>
                <a:lnTo>
                  <a:pt x="10802" y="12494"/>
                </a:lnTo>
                <a:lnTo>
                  <a:pt x="10826" y="12494"/>
                </a:lnTo>
                <a:cubicBezTo>
                  <a:pt x="11022" y="12494"/>
                  <a:pt x="11235" y="12427"/>
                  <a:pt x="11465" y="12289"/>
                </a:cubicBezTo>
                <a:cubicBezTo>
                  <a:pt x="11696" y="12156"/>
                  <a:pt x="11926" y="11989"/>
                  <a:pt x="12156" y="11795"/>
                </a:cubicBezTo>
                <a:cubicBezTo>
                  <a:pt x="12386" y="11607"/>
                  <a:pt x="12611" y="11410"/>
                  <a:pt x="12824" y="11211"/>
                </a:cubicBezTo>
                <a:cubicBezTo>
                  <a:pt x="13040" y="11005"/>
                  <a:pt x="13228" y="10832"/>
                  <a:pt x="13392" y="10682"/>
                </a:cubicBezTo>
                <a:cubicBezTo>
                  <a:pt x="14176" y="9948"/>
                  <a:pt x="14954" y="9231"/>
                  <a:pt x="15731" y="8532"/>
                </a:cubicBezTo>
                <a:cubicBezTo>
                  <a:pt x="16509" y="7827"/>
                  <a:pt x="17288" y="7122"/>
                  <a:pt x="18071" y="6420"/>
                </a:cubicBezTo>
                <a:cubicBezTo>
                  <a:pt x="18265" y="6253"/>
                  <a:pt x="18463" y="6035"/>
                  <a:pt x="18661" y="5771"/>
                </a:cubicBezTo>
                <a:cubicBezTo>
                  <a:pt x="18862" y="5507"/>
                  <a:pt x="19043" y="5225"/>
                  <a:pt x="19212" y="4928"/>
                </a:cubicBezTo>
                <a:cubicBezTo>
                  <a:pt x="19381" y="4628"/>
                  <a:pt x="19521" y="4314"/>
                  <a:pt x="19636" y="3994"/>
                </a:cubicBezTo>
                <a:cubicBezTo>
                  <a:pt x="19748" y="3674"/>
                  <a:pt x="19805" y="3362"/>
                  <a:pt x="19805" y="3078"/>
                </a:cubicBezTo>
                <a:lnTo>
                  <a:pt x="19805" y="2161"/>
                </a:lnTo>
                <a:lnTo>
                  <a:pt x="1802" y="2161"/>
                </a:lnTo>
                <a:close/>
                <a:moveTo>
                  <a:pt x="19805" y="19429"/>
                </a:moveTo>
                <a:lnTo>
                  <a:pt x="19805" y="7451"/>
                </a:lnTo>
                <a:cubicBezTo>
                  <a:pt x="19562" y="7745"/>
                  <a:pt x="19337" y="7974"/>
                  <a:pt x="19124" y="8150"/>
                </a:cubicBezTo>
                <a:cubicBezTo>
                  <a:pt x="18297" y="8902"/>
                  <a:pt x="17467" y="9648"/>
                  <a:pt x="16634" y="10394"/>
                </a:cubicBezTo>
                <a:cubicBezTo>
                  <a:pt x="15802" y="11140"/>
                  <a:pt x="14977" y="11910"/>
                  <a:pt x="14154" y="12694"/>
                </a:cubicBezTo>
                <a:cubicBezTo>
                  <a:pt x="13679" y="13152"/>
                  <a:pt x="13165" y="13596"/>
                  <a:pt x="12614" y="14013"/>
                </a:cubicBezTo>
                <a:cubicBezTo>
                  <a:pt x="12063" y="14439"/>
                  <a:pt x="11451" y="14650"/>
                  <a:pt x="10780" y="14650"/>
                </a:cubicBezTo>
                <a:cubicBezTo>
                  <a:pt x="10138" y="14650"/>
                  <a:pt x="9541" y="14438"/>
                  <a:pt x="8988" y="14013"/>
                </a:cubicBezTo>
                <a:cubicBezTo>
                  <a:pt x="8432" y="13593"/>
                  <a:pt x="7915" y="13152"/>
                  <a:pt x="7440" y="12694"/>
                </a:cubicBezTo>
                <a:cubicBezTo>
                  <a:pt x="6627" y="11907"/>
                  <a:pt x="5802" y="11140"/>
                  <a:pt x="4965" y="10388"/>
                </a:cubicBezTo>
                <a:cubicBezTo>
                  <a:pt x="4130" y="9636"/>
                  <a:pt x="3298" y="8896"/>
                  <a:pt x="2470" y="8150"/>
                </a:cubicBezTo>
                <a:cubicBezTo>
                  <a:pt x="2257" y="7989"/>
                  <a:pt x="2037" y="7748"/>
                  <a:pt x="1802" y="7451"/>
                </a:cubicBezTo>
                <a:lnTo>
                  <a:pt x="1802" y="19429"/>
                </a:lnTo>
                <a:lnTo>
                  <a:pt x="19805" y="19429"/>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8" name="AutoShape 81">
            <a:extLst>
              <a:ext uri="{FF2B5EF4-FFF2-40B4-BE49-F238E27FC236}">
                <a16:creationId xmlns:a16="http://schemas.microsoft.com/office/drawing/2014/main" id="{7924E33A-7BAD-4F09-AB42-26D6DA03AA74}"/>
              </a:ext>
            </a:extLst>
          </p:cNvPr>
          <p:cNvSpPr>
            <a:spLocks/>
          </p:cNvSpPr>
          <p:nvPr userDrawn="1"/>
        </p:nvSpPr>
        <p:spPr bwMode="auto">
          <a:xfrm>
            <a:off x="7966075" y="2825750"/>
            <a:ext cx="300038"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9" name="AutoShape 82">
            <a:extLst>
              <a:ext uri="{FF2B5EF4-FFF2-40B4-BE49-F238E27FC236}">
                <a16:creationId xmlns:a16="http://schemas.microsoft.com/office/drawing/2014/main" id="{FDE8B7B6-BD70-4BA0-B017-A86572E86DED}"/>
              </a:ext>
            </a:extLst>
          </p:cNvPr>
          <p:cNvSpPr>
            <a:spLocks/>
          </p:cNvSpPr>
          <p:nvPr userDrawn="1"/>
        </p:nvSpPr>
        <p:spPr bwMode="auto">
          <a:xfrm>
            <a:off x="11303000" y="2768600"/>
            <a:ext cx="301625"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0" name="AutoShape 83">
            <a:extLst>
              <a:ext uri="{FF2B5EF4-FFF2-40B4-BE49-F238E27FC236}">
                <a16:creationId xmlns:a16="http://schemas.microsoft.com/office/drawing/2014/main" id="{37F7FC55-1F23-4BAE-9802-0D5C3DB7D40A}"/>
              </a:ext>
            </a:extLst>
          </p:cNvPr>
          <p:cNvSpPr>
            <a:spLocks/>
          </p:cNvSpPr>
          <p:nvPr userDrawn="1"/>
        </p:nvSpPr>
        <p:spPr bwMode="auto">
          <a:xfrm>
            <a:off x="8443913" y="4703763"/>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02" y="0"/>
                </a:moveTo>
                <a:cubicBezTo>
                  <a:pt x="16818" y="0"/>
                  <a:pt x="17288" y="190"/>
                  <a:pt x="17719" y="566"/>
                </a:cubicBezTo>
                <a:cubicBezTo>
                  <a:pt x="18150" y="942"/>
                  <a:pt x="18441" y="1424"/>
                  <a:pt x="18598" y="2014"/>
                </a:cubicBezTo>
                <a:lnTo>
                  <a:pt x="21387" y="12236"/>
                </a:lnTo>
                <a:cubicBezTo>
                  <a:pt x="21436" y="12453"/>
                  <a:pt x="21482" y="12665"/>
                  <a:pt x="21531" y="12873"/>
                </a:cubicBezTo>
                <a:cubicBezTo>
                  <a:pt x="21575" y="13088"/>
                  <a:pt x="21599" y="13299"/>
                  <a:pt x="21599" y="13516"/>
                </a:cubicBezTo>
                <a:lnTo>
                  <a:pt x="21599" y="18885"/>
                </a:lnTo>
                <a:cubicBezTo>
                  <a:pt x="21599" y="19270"/>
                  <a:pt x="21541" y="19626"/>
                  <a:pt x="21418" y="19955"/>
                </a:cubicBezTo>
                <a:cubicBezTo>
                  <a:pt x="21296" y="20284"/>
                  <a:pt x="21139" y="20566"/>
                  <a:pt x="20939" y="20806"/>
                </a:cubicBezTo>
                <a:cubicBezTo>
                  <a:pt x="20735" y="21044"/>
                  <a:pt x="20500" y="21238"/>
                  <a:pt x="20224" y="21382"/>
                </a:cubicBezTo>
                <a:cubicBezTo>
                  <a:pt x="19945" y="21529"/>
                  <a:pt x="19653" y="21599"/>
                  <a:pt x="19350" y="21599"/>
                </a:cubicBezTo>
                <a:lnTo>
                  <a:pt x="2262" y="21599"/>
                </a:lnTo>
                <a:cubicBezTo>
                  <a:pt x="1637" y="21599"/>
                  <a:pt x="1104" y="21335"/>
                  <a:pt x="663" y="20807"/>
                </a:cubicBezTo>
                <a:cubicBezTo>
                  <a:pt x="220" y="20278"/>
                  <a:pt x="0" y="19637"/>
                  <a:pt x="0" y="18886"/>
                </a:cubicBezTo>
                <a:lnTo>
                  <a:pt x="0" y="13517"/>
                </a:lnTo>
                <a:cubicBezTo>
                  <a:pt x="0" y="13299"/>
                  <a:pt x="24" y="13088"/>
                  <a:pt x="70" y="12873"/>
                </a:cubicBezTo>
                <a:cubicBezTo>
                  <a:pt x="119" y="12665"/>
                  <a:pt x="164" y="12450"/>
                  <a:pt x="210" y="12236"/>
                </a:cubicBezTo>
                <a:lnTo>
                  <a:pt x="2998" y="2015"/>
                </a:lnTo>
                <a:cubicBezTo>
                  <a:pt x="3155" y="1424"/>
                  <a:pt x="3451" y="943"/>
                  <a:pt x="3887" y="567"/>
                </a:cubicBezTo>
                <a:cubicBezTo>
                  <a:pt x="4316" y="191"/>
                  <a:pt x="4795" y="0"/>
                  <a:pt x="5310" y="0"/>
                </a:cubicBezTo>
                <a:lnTo>
                  <a:pt x="16302" y="0"/>
                </a:lnTo>
                <a:close/>
                <a:moveTo>
                  <a:pt x="19807" y="13516"/>
                </a:moveTo>
                <a:cubicBezTo>
                  <a:pt x="19807" y="13366"/>
                  <a:pt x="19761" y="13234"/>
                  <a:pt x="19670" y="13129"/>
                </a:cubicBezTo>
                <a:cubicBezTo>
                  <a:pt x="19582" y="13020"/>
                  <a:pt x="19475" y="12967"/>
                  <a:pt x="19350" y="12967"/>
                </a:cubicBezTo>
                <a:lnTo>
                  <a:pt x="2262" y="12967"/>
                </a:lnTo>
                <a:cubicBezTo>
                  <a:pt x="2137" y="12967"/>
                  <a:pt x="2029" y="13017"/>
                  <a:pt x="1941" y="13120"/>
                </a:cubicBezTo>
                <a:cubicBezTo>
                  <a:pt x="1850" y="13223"/>
                  <a:pt x="1804" y="13355"/>
                  <a:pt x="1804" y="13516"/>
                </a:cubicBezTo>
                <a:lnTo>
                  <a:pt x="1804" y="18885"/>
                </a:lnTo>
                <a:cubicBezTo>
                  <a:pt x="1804" y="19035"/>
                  <a:pt x="1848" y="19167"/>
                  <a:pt x="1934" y="19273"/>
                </a:cubicBezTo>
                <a:cubicBezTo>
                  <a:pt x="2019" y="19382"/>
                  <a:pt x="2129" y="19438"/>
                  <a:pt x="2262" y="19438"/>
                </a:cubicBezTo>
                <a:lnTo>
                  <a:pt x="19350" y="19438"/>
                </a:lnTo>
                <a:cubicBezTo>
                  <a:pt x="19475" y="19438"/>
                  <a:pt x="19582" y="19385"/>
                  <a:pt x="19670" y="19282"/>
                </a:cubicBezTo>
                <a:cubicBezTo>
                  <a:pt x="19761" y="19179"/>
                  <a:pt x="19807" y="19047"/>
                  <a:pt x="19807" y="18885"/>
                </a:cubicBezTo>
                <a:lnTo>
                  <a:pt x="19807" y="13516"/>
                </a:lnTo>
                <a:close/>
                <a:moveTo>
                  <a:pt x="5312" y="2167"/>
                </a:moveTo>
                <a:cubicBezTo>
                  <a:pt x="5185" y="2167"/>
                  <a:pt x="5062" y="2211"/>
                  <a:pt x="4940" y="2305"/>
                </a:cubicBezTo>
                <a:cubicBezTo>
                  <a:pt x="4822" y="2402"/>
                  <a:pt x="4739" y="2523"/>
                  <a:pt x="4702" y="2672"/>
                </a:cubicBezTo>
                <a:lnTo>
                  <a:pt x="2497" y="10799"/>
                </a:lnTo>
                <a:lnTo>
                  <a:pt x="19105" y="10799"/>
                </a:lnTo>
                <a:lnTo>
                  <a:pt x="16902" y="2672"/>
                </a:lnTo>
                <a:cubicBezTo>
                  <a:pt x="16870" y="2523"/>
                  <a:pt x="16794" y="2402"/>
                  <a:pt x="16674" y="2305"/>
                </a:cubicBezTo>
                <a:cubicBezTo>
                  <a:pt x="16554" y="2211"/>
                  <a:pt x="16431" y="2167"/>
                  <a:pt x="16304" y="2167"/>
                </a:cubicBezTo>
                <a:lnTo>
                  <a:pt x="5312" y="2167"/>
                </a:lnTo>
                <a:close/>
                <a:moveTo>
                  <a:pt x="13511" y="14864"/>
                </a:moveTo>
                <a:cubicBezTo>
                  <a:pt x="13817" y="14864"/>
                  <a:pt x="14076" y="14994"/>
                  <a:pt x="14292" y="15252"/>
                </a:cubicBezTo>
                <a:cubicBezTo>
                  <a:pt x="14507" y="15511"/>
                  <a:pt x="14613" y="15822"/>
                  <a:pt x="14613" y="16186"/>
                </a:cubicBezTo>
                <a:cubicBezTo>
                  <a:pt x="14613" y="16571"/>
                  <a:pt x="14507" y="16891"/>
                  <a:pt x="14292" y="17149"/>
                </a:cubicBezTo>
                <a:cubicBezTo>
                  <a:pt x="14076" y="17408"/>
                  <a:pt x="13817" y="17537"/>
                  <a:pt x="13511" y="17537"/>
                </a:cubicBezTo>
                <a:cubicBezTo>
                  <a:pt x="13190" y="17537"/>
                  <a:pt x="12923" y="17408"/>
                  <a:pt x="12708" y="17149"/>
                </a:cubicBezTo>
                <a:cubicBezTo>
                  <a:pt x="12492" y="16891"/>
                  <a:pt x="12387" y="16571"/>
                  <a:pt x="12387" y="16186"/>
                </a:cubicBezTo>
                <a:cubicBezTo>
                  <a:pt x="12387" y="15822"/>
                  <a:pt x="12492" y="15511"/>
                  <a:pt x="12708" y="15252"/>
                </a:cubicBezTo>
                <a:cubicBezTo>
                  <a:pt x="12923" y="14994"/>
                  <a:pt x="13190" y="14864"/>
                  <a:pt x="13511" y="14864"/>
                </a:cubicBezTo>
                <a:moveTo>
                  <a:pt x="17112" y="14864"/>
                </a:moveTo>
                <a:cubicBezTo>
                  <a:pt x="17416" y="14864"/>
                  <a:pt x="17675" y="14994"/>
                  <a:pt x="17891" y="15252"/>
                </a:cubicBezTo>
                <a:cubicBezTo>
                  <a:pt x="18104" y="15511"/>
                  <a:pt x="18211" y="15822"/>
                  <a:pt x="18211" y="16186"/>
                </a:cubicBezTo>
                <a:cubicBezTo>
                  <a:pt x="18211" y="16571"/>
                  <a:pt x="18104" y="16891"/>
                  <a:pt x="17891" y="17149"/>
                </a:cubicBezTo>
                <a:cubicBezTo>
                  <a:pt x="17675" y="17408"/>
                  <a:pt x="17416" y="17537"/>
                  <a:pt x="17112" y="17537"/>
                </a:cubicBezTo>
                <a:cubicBezTo>
                  <a:pt x="16791" y="17537"/>
                  <a:pt x="16525" y="17408"/>
                  <a:pt x="16309" y="17149"/>
                </a:cubicBezTo>
                <a:cubicBezTo>
                  <a:pt x="16094" y="16891"/>
                  <a:pt x="15986" y="16571"/>
                  <a:pt x="15986" y="16186"/>
                </a:cubicBezTo>
                <a:cubicBezTo>
                  <a:pt x="15986" y="15822"/>
                  <a:pt x="16094" y="15511"/>
                  <a:pt x="16309" y="15252"/>
                </a:cubicBezTo>
                <a:cubicBezTo>
                  <a:pt x="16527" y="14994"/>
                  <a:pt x="16794" y="14864"/>
                  <a:pt x="17112" y="14864"/>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1" name="AutoShape 84">
            <a:extLst>
              <a:ext uri="{FF2B5EF4-FFF2-40B4-BE49-F238E27FC236}">
                <a16:creationId xmlns:a16="http://schemas.microsoft.com/office/drawing/2014/main" id="{AB2238FE-14FF-4C06-9D7C-0A8F2841FA31}"/>
              </a:ext>
            </a:extLst>
          </p:cNvPr>
          <p:cNvSpPr>
            <a:spLocks/>
          </p:cNvSpPr>
          <p:nvPr userDrawn="1"/>
        </p:nvSpPr>
        <p:spPr bwMode="auto">
          <a:xfrm>
            <a:off x="6334125" y="32242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2" name="AutoShape 85">
            <a:extLst>
              <a:ext uri="{FF2B5EF4-FFF2-40B4-BE49-F238E27FC236}">
                <a16:creationId xmlns:a16="http://schemas.microsoft.com/office/drawing/2014/main" id="{20A17B17-AE40-426B-A288-39A0AA5B7F5D}"/>
              </a:ext>
            </a:extLst>
          </p:cNvPr>
          <p:cNvSpPr>
            <a:spLocks/>
          </p:cNvSpPr>
          <p:nvPr userDrawn="1"/>
        </p:nvSpPr>
        <p:spPr bwMode="auto">
          <a:xfrm>
            <a:off x="6834188" y="32448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3" name="AutoShape 86">
            <a:extLst>
              <a:ext uri="{FF2B5EF4-FFF2-40B4-BE49-F238E27FC236}">
                <a16:creationId xmlns:a16="http://schemas.microsoft.com/office/drawing/2014/main" id="{B833E1B0-A789-4828-B6B6-9C50A2F03268}"/>
              </a:ext>
            </a:extLst>
          </p:cNvPr>
          <p:cNvSpPr>
            <a:spLocks/>
          </p:cNvSpPr>
          <p:nvPr userDrawn="1"/>
        </p:nvSpPr>
        <p:spPr bwMode="auto">
          <a:xfrm>
            <a:off x="7466013" y="32448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82" y="21286"/>
                </a:moveTo>
                <a:cubicBezTo>
                  <a:pt x="11276" y="21495"/>
                  <a:pt x="11046" y="21599"/>
                  <a:pt x="10801" y="21599"/>
                </a:cubicBezTo>
                <a:cubicBezTo>
                  <a:pt x="10538" y="21599"/>
                  <a:pt x="10318" y="21495"/>
                  <a:pt x="10142" y="21286"/>
                </a:cubicBezTo>
                <a:lnTo>
                  <a:pt x="2746" y="12989"/>
                </a:lnTo>
                <a:cubicBezTo>
                  <a:pt x="2714" y="12972"/>
                  <a:pt x="2556" y="12786"/>
                  <a:pt x="2270" y="12436"/>
                </a:cubicBezTo>
                <a:cubicBezTo>
                  <a:pt x="1987" y="12086"/>
                  <a:pt x="1677" y="11623"/>
                  <a:pt x="1344" y="11049"/>
                </a:cubicBezTo>
                <a:cubicBezTo>
                  <a:pt x="1009" y="10476"/>
                  <a:pt x="698" y="9819"/>
                  <a:pt x="420" y="9068"/>
                </a:cubicBezTo>
                <a:cubicBezTo>
                  <a:pt x="142" y="8325"/>
                  <a:pt x="0" y="7523"/>
                  <a:pt x="0" y="6679"/>
                </a:cubicBezTo>
                <a:cubicBezTo>
                  <a:pt x="0" y="5443"/>
                  <a:pt x="172" y="4401"/>
                  <a:pt x="515" y="3548"/>
                </a:cubicBezTo>
                <a:cubicBezTo>
                  <a:pt x="861" y="2696"/>
                  <a:pt x="1311" y="2007"/>
                  <a:pt x="1862" y="1482"/>
                </a:cubicBezTo>
                <a:cubicBezTo>
                  <a:pt x="2421" y="954"/>
                  <a:pt x="3047" y="576"/>
                  <a:pt x="3740" y="344"/>
                </a:cubicBezTo>
                <a:cubicBezTo>
                  <a:pt x="4436" y="115"/>
                  <a:pt x="5145" y="0"/>
                  <a:pt x="5863" y="0"/>
                </a:cubicBezTo>
                <a:cubicBezTo>
                  <a:pt x="6367" y="0"/>
                  <a:pt x="6865" y="98"/>
                  <a:pt x="7361" y="290"/>
                </a:cubicBezTo>
                <a:cubicBezTo>
                  <a:pt x="7856" y="485"/>
                  <a:pt x="8315" y="725"/>
                  <a:pt x="8738" y="1016"/>
                </a:cubicBezTo>
                <a:cubicBezTo>
                  <a:pt x="9161" y="1304"/>
                  <a:pt x="9551" y="1620"/>
                  <a:pt x="9902" y="1962"/>
                </a:cubicBezTo>
                <a:cubicBezTo>
                  <a:pt x="10252" y="2303"/>
                  <a:pt x="10553" y="2611"/>
                  <a:pt x="10801" y="2882"/>
                </a:cubicBezTo>
                <a:cubicBezTo>
                  <a:pt x="11046" y="2600"/>
                  <a:pt x="11349" y="2292"/>
                  <a:pt x="11712" y="1956"/>
                </a:cubicBezTo>
                <a:cubicBezTo>
                  <a:pt x="12070" y="1617"/>
                  <a:pt x="12463" y="1304"/>
                  <a:pt x="12886" y="1016"/>
                </a:cubicBezTo>
                <a:cubicBezTo>
                  <a:pt x="13312" y="725"/>
                  <a:pt x="13760" y="485"/>
                  <a:pt x="14246" y="290"/>
                </a:cubicBezTo>
                <a:cubicBezTo>
                  <a:pt x="14729" y="98"/>
                  <a:pt x="15235" y="0"/>
                  <a:pt x="15761" y="0"/>
                </a:cubicBezTo>
                <a:cubicBezTo>
                  <a:pt x="16464" y="0"/>
                  <a:pt x="17165" y="115"/>
                  <a:pt x="17859" y="344"/>
                </a:cubicBezTo>
                <a:cubicBezTo>
                  <a:pt x="18555" y="575"/>
                  <a:pt x="19178" y="954"/>
                  <a:pt x="19737" y="1482"/>
                </a:cubicBezTo>
                <a:cubicBezTo>
                  <a:pt x="20293" y="2007"/>
                  <a:pt x="20738" y="2696"/>
                  <a:pt x="21084" y="3548"/>
                </a:cubicBezTo>
                <a:cubicBezTo>
                  <a:pt x="21429" y="4401"/>
                  <a:pt x="21599" y="5443"/>
                  <a:pt x="21599" y="6679"/>
                </a:cubicBezTo>
                <a:cubicBezTo>
                  <a:pt x="21599" y="7523"/>
                  <a:pt x="21462" y="8325"/>
                  <a:pt x="21186" y="9068"/>
                </a:cubicBezTo>
                <a:cubicBezTo>
                  <a:pt x="20911" y="9818"/>
                  <a:pt x="20606" y="10476"/>
                  <a:pt x="20270" y="11049"/>
                </a:cubicBezTo>
                <a:cubicBezTo>
                  <a:pt x="19932" y="11622"/>
                  <a:pt x="19619" y="12085"/>
                  <a:pt x="19321" y="12436"/>
                </a:cubicBezTo>
                <a:cubicBezTo>
                  <a:pt x="19028" y="12786"/>
                  <a:pt x="18870" y="12980"/>
                  <a:pt x="18855" y="13017"/>
                </a:cubicBezTo>
                <a:lnTo>
                  <a:pt x="11482" y="21286"/>
                </a:lnTo>
                <a:close/>
                <a:moveTo>
                  <a:pt x="5863" y="2165"/>
                </a:moveTo>
                <a:lnTo>
                  <a:pt x="5863" y="2165"/>
                </a:lnTo>
                <a:cubicBezTo>
                  <a:pt x="5405" y="2165"/>
                  <a:pt x="4944" y="2224"/>
                  <a:pt x="4476" y="2346"/>
                </a:cubicBezTo>
                <a:cubicBezTo>
                  <a:pt x="4011" y="2467"/>
                  <a:pt x="3585" y="2696"/>
                  <a:pt x="3202" y="3023"/>
                </a:cubicBezTo>
                <a:cubicBezTo>
                  <a:pt x="2816" y="3351"/>
                  <a:pt x="2508" y="3805"/>
                  <a:pt x="2270" y="4387"/>
                </a:cubicBezTo>
                <a:cubicBezTo>
                  <a:pt x="2038" y="4968"/>
                  <a:pt x="1917" y="5733"/>
                  <a:pt x="1917" y="6679"/>
                </a:cubicBezTo>
                <a:cubicBezTo>
                  <a:pt x="1917" y="7289"/>
                  <a:pt x="2030" y="7879"/>
                  <a:pt x="2250" y="8449"/>
                </a:cubicBezTo>
                <a:cubicBezTo>
                  <a:pt x="2471" y="9017"/>
                  <a:pt x="2714" y="9522"/>
                  <a:pt x="2986" y="9968"/>
                </a:cubicBezTo>
                <a:cubicBezTo>
                  <a:pt x="3257" y="10414"/>
                  <a:pt x="3510" y="10773"/>
                  <a:pt x="3740" y="11044"/>
                </a:cubicBezTo>
                <a:lnTo>
                  <a:pt x="4076" y="11433"/>
                </a:lnTo>
                <a:lnTo>
                  <a:pt x="10801" y="18991"/>
                </a:lnTo>
                <a:lnTo>
                  <a:pt x="17523" y="11433"/>
                </a:lnTo>
                <a:lnTo>
                  <a:pt x="17874" y="11044"/>
                </a:lnTo>
                <a:cubicBezTo>
                  <a:pt x="18104" y="10773"/>
                  <a:pt x="18352" y="10414"/>
                  <a:pt x="18623" y="9968"/>
                </a:cubicBezTo>
                <a:cubicBezTo>
                  <a:pt x="18888" y="9522"/>
                  <a:pt x="19133" y="9014"/>
                  <a:pt x="19354" y="8441"/>
                </a:cubicBezTo>
                <a:cubicBezTo>
                  <a:pt x="19571" y="7871"/>
                  <a:pt x="19684" y="7283"/>
                  <a:pt x="19684" y="6679"/>
                </a:cubicBezTo>
                <a:cubicBezTo>
                  <a:pt x="19684" y="5742"/>
                  <a:pt x="19566" y="4980"/>
                  <a:pt x="19329" y="4393"/>
                </a:cubicBezTo>
                <a:cubicBezTo>
                  <a:pt x="19091" y="3808"/>
                  <a:pt x="18783" y="3351"/>
                  <a:pt x="18400" y="3023"/>
                </a:cubicBezTo>
                <a:cubicBezTo>
                  <a:pt x="18017" y="2696"/>
                  <a:pt x="17591" y="2467"/>
                  <a:pt x="17123" y="2346"/>
                </a:cubicBezTo>
                <a:cubicBezTo>
                  <a:pt x="16657" y="2224"/>
                  <a:pt x="16201" y="2165"/>
                  <a:pt x="15761" y="2165"/>
                </a:cubicBezTo>
                <a:cubicBezTo>
                  <a:pt x="15340" y="2165"/>
                  <a:pt x="14909" y="2278"/>
                  <a:pt x="14474" y="2507"/>
                </a:cubicBezTo>
                <a:cubicBezTo>
                  <a:pt x="14041" y="2738"/>
                  <a:pt x="13630" y="3015"/>
                  <a:pt x="13244" y="3340"/>
                </a:cubicBezTo>
                <a:cubicBezTo>
                  <a:pt x="12861" y="3664"/>
                  <a:pt x="12518" y="3997"/>
                  <a:pt x="12215" y="4342"/>
                </a:cubicBezTo>
                <a:cubicBezTo>
                  <a:pt x="11912" y="4684"/>
                  <a:pt x="11687" y="4952"/>
                  <a:pt x="11544" y="5152"/>
                </a:cubicBezTo>
                <a:cubicBezTo>
                  <a:pt x="11344" y="5429"/>
                  <a:pt x="11096" y="5570"/>
                  <a:pt x="10801" y="5570"/>
                </a:cubicBezTo>
                <a:cubicBezTo>
                  <a:pt x="10505" y="5570"/>
                  <a:pt x="10260" y="5429"/>
                  <a:pt x="10070" y="5152"/>
                </a:cubicBezTo>
                <a:cubicBezTo>
                  <a:pt x="9927" y="4943"/>
                  <a:pt x="9699" y="4672"/>
                  <a:pt x="9391" y="4333"/>
                </a:cubicBezTo>
                <a:cubicBezTo>
                  <a:pt x="9086" y="3995"/>
                  <a:pt x="8738" y="3664"/>
                  <a:pt x="8355" y="3340"/>
                </a:cubicBezTo>
                <a:cubicBezTo>
                  <a:pt x="7971" y="3015"/>
                  <a:pt x="7561" y="2738"/>
                  <a:pt x="7125" y="2507"/>
                </a:cubicBezTo>
                <a:cubicBezTo>
                  <a:pt x="6690" y="2278"/>
                  <a:pt x="6269" y="2165"/>
                  <a:pt x="5863" y="2165"/>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4" name="AutoShape 87">
            <a:extLst>
              <a:ext uri="{FF2B5EF4-FFF2-40B4-BE49-F238E27FC236}">
                <a16:creationId xmlns:a16="http://schemas.microsoft.com/office/drawing/2014/main" id="{76E5D091-A2AA-424C-9383-8E86DF703127}"/>
              </a:ext>
            </a:extLst>
          </p:cNvPr>
          <p:cNvSpPr>
            <a:spLocks/>
          </p:cNvSpPr>
          <p:nvPr userDrawn="1"/>
        </p:nvSpPr>
        <p:spPr bwMode="auto">
          <a:xfrm>
            <a:off x="7978775" y="3238500"/>
            <a:ext cx="273050" cy="241300"/>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5" name="AutoShape 88">
            <a:extLst>
              <a:ext uri="{FF2B5EF4-FFF2-40B4-BE49-F238E27FC236}">
                <a16:creationId xmlns:a16="http://schemas.microsoft.com/office/drawing/2014/main" id="{B473BAD5-6494-43B7-8387-C4CFDAD1C0A2}"/>
              </a:ext>
            </a:extLst>
          </p:cNvPr>
          <p:cNvSpPr>
            <a:spLocks/>
          </p:cNvSpPr>
          <p:nvPr userDrawn="1"/>
        </p:nvSpPr>
        <p:spPr bwMode="auto">
          <a:xfrm>
            <a:off x="3343275" y="3230563"/>
            <a:ext cx="249238"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37" y="10309"/>
                </a:moveTo>
                <a:cubicBezTo>
                  <a:pt x="21330" y="10579"/>
                  <a:pt x="21413" y="10917"/>
                  <a:pt x="21487" y="11320"/>
                </a:cubicBezTo>
                <a:cubicBezTo>
                  <a:pt x="21563" y="11725"/>
                  <a:pt x="21599" y="12080"/>
                  <a:pt x="21599" y="12392"/>
                </a:cubicBezTo>
                <a:lnTo>
                  <a:pt x="21599" y="20504"/>
                </a:lnTo>
                <a:cubicBezTo>
                  <a:pt x="21599" y="20812"/>
                  <a:pt x="21511" y="21077"/>
                  <a:pt x="21335" y="21285"/>
                </a:cubicBezTo>
                <a:cubicBezTo>
                  <a:pt x="21159" y="21497"/>
                  <a:pt x="20951" y="21599"/>
                  <a:pt x="20708" y="21599"/>
                </a:cubicBezTo>
                <a:lnTo>
                  <a:pt x="913" y="21599"/>
                </a:lnTo>
                <a:cubicBezTo>
                  <a:pt x="656" y="21599"/>
                  <a:pt x="438" y="21497"/>
                  <a:pt x="261" y="21285"/>
                </a:cubicBezTo>
                <a:cubicBezTo>
                  <a:pt x="88" y="21077"/>
                  <a:pt x="0" y="20815"/>
                  <a:pt x="0" y="20504"/>
                </a:cubicBezTo>
                <a:lnTo>
                  <a:pt x="0" y="12392"/>
                </a:lnTo>
                <a:cubicBezTo>
                  <a:pt x="0" y="12080"/>
                  <a:pt x="34" y="11725"/>
                  <a:pt x="105" y="11320"/>
                </a:cubicBezTo>
                <a:cubicBezTo>
                  <a:pt x="176" y="10917"/>
                  <a:pt x="261" y="10579"/>
                  <a:pt x="362" y="10309"/>
                </a:cubicBezTo>
                <a:lnTo>
                  <a:pt x="3691" y="984"/>
                </a:lnTo>
                <a:cubicBezTo>
                  <a:pt x="3787" y="714"/>
                  <a:pt x="3958" y="478"/>
                  <a:pt x="4208" y="287"/>
                </a:cubicBezTo>
                <a:cubicBezTo>
                  <a:pt x="4455" y="94"/>
                  <a:pt x="4705" y="0"/>
                  <a:pt x="4945" y="0"/>
                </a:cubicBezTo>
                <a:lnTo>
                  <a:pt x="16654" y="0"/>
                </a:lnTo>
                <a:cubicBezTo>
                  <a:pt x="16897" y="0"/>
                  <a:pt x="17141" y="93"/>
                  <a:pt x="17391" y="287"/>
                </a:cubicBezTo>
                <a:cubicBezTo>
                  <a:pt x="17643" y="478"/>
                  <a:pt x="17815" y="714"/>
                  <a:pt x="17908" y="984"/>
                </a:cubicBezTo>
                <a:lnTo>
                  <a:pt x="21237" y="10309"/>
                </a:lnTo>
                <a:close/>
                <a:moveTo>
                  <a:pt x="2834" y="11602"/>
                </a:moveTo>
                <a:cubicBezTo>
                  <a:pt x="2820" y="11622"/>
                  <a:pt x="2812" y="11657"/>
                  <a:pt x="2812" y="11707"/>
                </a:cubicBezTo>
                <a:cubicBezTo>
                  <a:pt x="2812" y="11760"/>
                  <a:pt x="2805" y="11804"/>
                  <a:pt x="2788" y="11840"/>
                </a:cubicBezTo>
                <a:lnTo>
                  <a:pt x="7324" y="11840"/>
                </a:lnTo>
                <a:lnTo>
                  <a:pt x="8661" y="15092"/>
                </a:lnTo>
                <a:lnTo>
                  <a:pt x="13149" y="15092"/>
                </a:lnTo>
                <a:lnTo>
                  <a:pt x="14519" y="11840"/>
                </a:lnTo>
                <a:lnTo>
                  <a:pt x="18821" y="11840"/>
                </a:lnTo>
                <a:cubicBezTo>
                  <a:pt x="18804" y="11804"/>
                  <a:pt x="18799" y="11760"/>
                  <a:pt x="18799" y="11707"/>
                </a:cubicBezTo>
                <a:cubicBezTo>
                  <a:pt x="18799" y="11657"/>
                  <a:pt x="18791" y="11610"/>
                  <a:pt x="18777" y="11575"/>
                </a:cubicBezTo>
                <a:lnTo>
                  <a:pt x="15773" y="3220"/>
                </a:lnTo>
                <a:lnTo>
                  <a:pt x="5838" y="3220"/>
                </a:lnTo>
                <a:lnTo>
                  <a:pt x="2834" y="11602"/>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6" name="AutoShape 89">
            <a:extLst>
              <a:ext uri="{FF2B5EF4-FFF2-40B4-BE49-F238E27FC236}">
                <a16:creationId xmlns:a16="http://schemas.microsoft.com/office/drawing/2014/main" id="{D2BCDC55-6519-4F46-8912-4266A5258F88}"/>
              </a:ext>
            </a:extLst>
          </p:cNvPr>
          <p:cNvSpPr>
            <a:spLocks/>
          </p:cNvSpPr>
          <p:nvPr userDrawn="1"/>
        </p:nvSpPr>
        <p:spPr bwMode="auto">
          <a:xfrm>
            <a:off x="3913188" y="3238500"/>
            <a:ext cx="2730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3" y="7901"/>
                  <a:pt x="21599" y="9304"/>
                  <a:pt x="21599" y="10801"/>
                </a:cubicBezTo>
                <a:cubicBezTo>
                  <a:pt x="21599" y="12295"/>
                  <a:pt x="21323" y="13698"/>
                  <a:pt x="20760" y="15009"/>
                </a:cubicBezTo>
                <a:cubicBezTo>
                  <a:pt x="20204" y="16322"/>
                  <a:pt x="19432" y="17465"/>
                  <a:pt x="18449" y="18445"/>
                </a:cubicBezTo>
                <a:cubicBezTo>
                  <a:pt x="17465" y="19422"/>
                  <a:pt x="16321" y="20193"/>
                  <a:pt x="15013" y="20755"/>
                </a:cubicBezTo>
                <a:cubicBezTo>
                  <a:pt x="13704" y="21320"/>
                  <a:pt x="12303" y="21599"/>
                  <a:pt x="10805" y="21599"/>
                </a:cubicBezTo>
                <a:cubicBezTo>
                  <a:pt x="9310" y="21599"/>
                  <a:pt x="7906" y="21320"/>
                  <a:pt x="6595" y="20755"/>
                </a:cubicBezTo>
                <a:cubicBezTo>
                  <a:pt x="5281" y="20193"/>
                  <a:pt x="4136" y="19422"/>
                  <a:pt x="3156" y="18445"/>
                </a:cubicBezTo>
                <a:cubicBezTo>
                  <a:pt x="2178" y="17465"/>
                  <a:pt x="1407" y="16322"/>
                  <a:pt x="844" y="15009"/>
                </a:cubicBezTo>
                <a:cubicBezTo>
                  <a:pt x="279" y="13698"/>
                  <a:pt x="0" y="12295"/>
                  <a:pt x="0" y="10801"/>
                </a:cubicBezTo>
                <a:cubicBezTo>
                  <a:pt x="0" y="9304"/>
                  <a:pt x="279" y="7901"/>
                  <a:pt x="844" y="6588"/>
                </a:cubicBezTo>
                <a:cubicBezTo>
                  <a:pt x="1407" y="5277"/>
                  <a:pt x="2178" y="4134"/>
                  <a:pt x="3156" y="3157"/>
                </a:cubicBezTo>
                <a:cubicBezTo>
                  <a:pt x="4136" y="2177"/>
                  <a:pt x="5281" y="1409"/>
                  <a:pt x="6595" y="844"/>
                </a:cubicBezTo>
                <a:cubicBezTo>
                  <a:pt x="7906" y="279"/>
                  <a:pt x="9308" y="0"/>
                  <a:pt x="10805" y="0"/>
                </a:cubicBezTo>
                <a:moveTo>
                  <a:pt x="14063" y="15898"/>
                </a:moveTo>
                <a:cubicBezTo>
                  <a:pt x="14063" y="15635"/>
                  <a:pt x="13936" y="15506"/>
                  <a:pt x="13685" y="15506"/>
                </a:cubicBezTo>
                <a:lnTo>
                  <a:pt x="12631" y="15506"/>
                </a:lnTo>
                <a:lnTo>
                  <a:pt x="12631" y="7703"/>
                </a:lnTo>
                <a:cubicBezTo>
                  <a:pt x="12631" y="7596"/>
                  <a:pt x="12597" y="7497"/>
                  <a:pt x="12520" y="7415"/>
                </a:cubicBezTo>
                <a:cubicBezTo>
                  <a:pt x="12450" y="7328"/>
                  <a:pt x="12354" y="7285"/>
                  <a:pt x="12238" y="7285"/>
                </a:cubicBezTo>
                <a:lnTo>
                  <a:pt x="8140" y="7285"/>
                </a:lnTo>
                <a:cubicBezTo>
                  <a:pt x="8033" y="7285"/>
                  <a:pt x="7937" y="7328"/>
                  <a:pt x="7861" y="7407"/>
                </a:cubicBezTo>
                <a:cubicBezTo>
                  <a:pt x="7784" y="7486"/>
                  <a:pt x="7745" y="7585"/>
                  <a:pt x="7745" y="7703"/>
                </a:cubicBezTo>
                <a:lnTo>
                  <a:pt x="7745" y="9581"/>
                </a:lnTo>
                <a:cubicBezTo>
                  <a:pt x="7745" y="9844"/>
                  <a:pt x="7878" y="9973"/>
                  <a:pt x="8140" y="9973"/>
                </a:cubicBezTo>
                <a:lnTo>
                  <a:pt x="9302" y="9973"/>
                </a:lnTo>
                <a:lnTo>
                  <a:pt x="9302" y="15505"/>
                </a:lnTo>
                <a:lnTo>
                  <a:pt x="8248" y="15505"/>
                </a:lnTo>
                <a:cubicBezTo>
                  <a:pt x="8140" y="15505"/>
                  <a:pt x="8042" y="15545"/>
                  <a:pt x="7962" y="15618"/>
                </a:cubicBezTo>
                <a:cubicBezTo>
                  <a:pt x="7883" y="15695"/>
                  <a:pt x="7841" y="15788"/>
                  <a:pt x="7841" y="15898"/>
                </a:cubicBezTo>
                <a:lnTo>
                  <a:pt x="7841" y="17776"/>
                </a:lnTo>
                <a:cubicBezTo>
                  <a:pt x="7841" y="17883"/>
                  <a:pt x="7883" y="17982"/>
                  <a:pt x="7962" y="18064"/>
                </a:cubicBezTo>
                <a:cubicBezTo>
                  <a:pt x="8042" y="18154"/>
                  <a:pt x="8140" y="18194"/>
                  <a:pt x="8248" y="18194"/>
                </a:cubicBezTo>
                <a:lnTo>
                  <a:pt x="13685" y="18194"/>
                </a:lnTo>
                <a:cubicBezTo>
                  <a:pt x="13795" y="18194"/>
                  <a:pt x="13882" y="18154"/>
                  <a:pt x="13956" y="18064"/>
                </a:cubicBezTo>
                <a:cubicBezTo>
                  <a:pt x="14029" y="17982"/>
                  <a:pt x="14063" y="17883"/>
                  <a:pt x="14063" y="17776"/>
                </a:cubicBezTo>
                <a:lnTo>
                  <a:pt x="14063" y="15898"/>
                </a:lnTo>
                <a:close/>
                <a:moveTo>
                  <a:pt x="9276" y="5622"/>
                </a:moveTo>
                <a:cubicBezTo>
                  <a:pt x="9276" y="5729"/>
                  <a:pt x="9322" y="5825"/>
                  <a:pt x="9406" y="5916"/>
                </a:cubicBezTo>
                <a:cubicBezTo>
                  <a:pt x="9491" y="5997"/>
                  <a:pt x="9590" y="6040"/>
                  <a:pt x="9695" y="6040"/>
                </a:cubicBezTo>
                <a:lnTo>
                  <a:pt x="12241" y="6040"/>
                </a:lnTo>
                <a:cubicBezTo>
                  <a:pt x="12351" y="6040"/>
                  <a:pt x="12441" y="5997"/>
                  <a:pt x="12515" y="5916"/>
                </a:cubicBezTo>
                <a:cubicBezTo>
                  <a:pt x="12594" y="5825"/>
                  <a:pt x="12633" y="5729"/>
                  <a:pt x="12633" y="5622"/>
                </a:cubicBezTo>
                <a:lnTo>
                  <a:pt x="12633" y="3377"/>
                </a:lnTo>
                <a:cubicBezTo>
                  <a:pt x="12633" y="3117"/>
                  <a:pt x="12503" y="2984"/>
                  <a:pt x="12241" y="2984"/>
                </a:cubicBezTo>
                <a:lnTo>
                  <a:pt x="9695" y="2984"/>
                </a:lnTo>
                <a:cubicBezTo>
                  <a:pt x="9590" y="2984"/>
                  <a:pt x="9491" y="3024"/>
                  <a:pt x="9406" y="3100"/>
                </a:cubicBezTo>
                <a:cubicBezTo>
                  <a:pt x="9322" y="3179"/>
                  <a:pt x="9276" y="3270"/>
                  <a:pt x="9276" y="3377"/>
                </a:cubicBezTo>
                <a:lnTo>
                  <a:pt x="9276" y="5622"/>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7" name="AutoShape 90">
            <a:extLst>
              <a:ext uri="{FF2B5EF4-FFF2-40B4-BE49-F238E27FC236}">
                <a16:creationId xmlns:a16="http://schemas.microsoft.com/office/drawing/2014/main" id="{5ABEC7E6-EA8B-4C63-BE69-C9D72EF3D313}"/>
              </a:ext>
            </a:extLst>
          </p:cNvPr>
          <p:cNvSpPr>
            <a:spLocks/>
          </p:cNvSpPr>
          <p:nvPr userDrawn="1"/>
        </p:nvSpPr>
        <p:spPr bwMode="auto">
          <a:xfrm>
            <a:off x="4513263" y="3230563"/>
            <a:ext cx="271462" cy="266700"/>
          </a:xfrm>
          <a:custGeom>
            <a:avLst/>
            <a:gdLst>
              <a:gd name="T0" fmla="+- 0 10811 37"/>
              <a:gd name="T1" fmla="*/ T0 w 21549"/>
              <a:gd name="T2" fmla="+- 0 10807 66"/>
              <a:gd name="T3" fmla="*/ 10807 h 21483"/>
              <a:gd name="T4" fmla="+- 0 10811 37"/>
              <a:gd name="T5" fmla="*/ T4 w 21549"/>
              <a:gd name="T6" fmla="+- 0 10807 66"/>
              <a:gd name="T7" fmla="*/ 10807 h 21483"/>
              <a:gd name="T8" fmla="+- 0 10811 37"/>
              <a:gd name="T9" fmla="*/ T8 w 21549"/>
              <a:gd name="T10" fmla="+- 0 10807 66"/>
              <a:gd name="T11" fmla="*/ 10807 h 21483"/>
              <a:gd name="T12" fmla="+- 0 10811 37"/>
              <a:gd name="T13" fmla="*/ T12 w 21549"/>
              <a:gd name="T14" fmla="+- 0 10807 66"/>
              <a:gd name="T15" fmla="*/ 10807 h 21483"/>
            </a:gdLst>
            <a:ahLst/>
            <a:cxnLst>
              <a:cxn ang="0">
                <a:pos x="T1" y="T3"/>
              </a:cxn>
              <a:cxn ang="0">
                <a:pos x="T5" y="T7"/>
              </a:cxn>
              <a:cxn ang="0">
                <a:pos x="T9" y="T11"/>
              </a:cxn>
              <a:cxn ang="0">
                <a:pos x="T13" y="T15"/>
              </a:cxn>
            </a:cxnLst>
            <a:rect l="0" t="0" r="r" b="b"/>
            <a:pathLst>
              <a:path w="21549" h="21483">
                <a:moveTo>
                  <a:pt x="19089" y="14101"/>
                </a:moveTo>
                <a:lnTo>
                  <a:pt x="17953" y="15971"/>
                </a:lnTo>
                <a:lnTo>
                  <a:pt x="20739" y="18367"/>
                </a:lnTo>
                <a:cubicBezTo>
                  <a:pt x="21060" y="18645"/>
                  <a:pt x="21257" y="19019"/>
                  <a:pt x="21330" y="19486"/>
                </a:cubicBezTo>
                <a:cubicBezTo>
                  <a:pt x="21401" y="19953"/>
                  <a:pt x="21321" y="20378"/>
                  <a:pt x="21086" y="20766"/>
                </a:cubicBezTo>
                <a:cubicBezTo>
                  <a:pt x="20842" y="21148"/>
                  <a:pt x="20527" y="21382"/>
                  <a:pt x="20145" y="21458"/>
                </a:cubicBezTo>
                <a:cubicBezTo>
                  <a:pt x="19762" y="21534"/>
                  <a:pt x="19408" y="21432"/>
                  <a:pt x="19089" y="21154"/>
                </a:cubicBezTo>
                <a:lnTo>
                  <a:pt x="10067" y="13440"/>
                </a:lnTo>
                <a:cubicBezTo>
                  <a:pt x="9482" y="14157"/>
                  <a:pt x="8844" y="14739"/>
                  <a:pt x="8154" y="15189"/>
                </a:cubicBezTo>
                <a:cubicBezTo>
                  <a:pt x="7466" y="15642"/>
                  <a:pt x="6769" y="15949"/>
                  <a:pt x="6060" y="16112"/>
                </a:cubicBezTo>
                <a:cubicBezTo>
                  <a:pt x="5354" y="16278"/>
                  <a:pt x="4657" y="16289"/>
                  <a:pt x="3976" y="16140"/>
                </a:cubicBezTo>
                <a:cubicBezTo>
                  <a:pt x="3295" y="15994"/>
                  <a:pt x="2666" y="15670"/>
                  <a:pt x="2098" y="15175"/>
                </a:cubicBezTo>
                <a:cubicBezTo>
                  <a:pt x="1455" y="14630"/>
                  <a:pt x="958" y="13921"/>
                  <a:pt x="606" y="13058"/>
                </a:cubicBezTo>
                <a:cubicBezTo>
                  <a:pt x="251" y="12192"/>
                  <a:pt x="54" y="11258"/>
                  <a:pt x="9" y="10257"/>
                </a:cubicBezTo>
                <a:cubicBezTo>
                  <a:pt x="-37" y="9256"/>
                  <a:pt x="78" y="8221"/>
                  <a:pt x="347" y="7155"/>
                </a:cubicBezTo>
                <a:cubicBezTo>
                  <a:pt x="615" y="6084"/>
                  <a:pt x="1040" y="5063"/>
                  <a:pt x="1617" y="4084"/>
                </a:cubicBezTo>
                <a:cubicBezTo>
                  <a:pt x="2199" y="3106"/>
                  <a:pt x="2873" y="2299"/>
                  <a:pt x="3633" y="1663"/>
                </a:cubicBezTo>
                <a:cubicBezTo>
                  <a:pt x="4394" y="1025"/>
                  <a:pt x="5175" y="566"/>
                  <a:pt x="5983" y="291"/>
                </a:cubicBezTo>
                <a:cubicBezTo>
                  <a:pt x="6785" y="10"/>
                  <a:pt x="7583" y="-66"/>
                  <a:pt x="8374" y="55"/>
                </a:cubicBezTo>
                <a:cubicBezTo>
                  <a:pt x="9163" y="173"/>
                  <a:pt x="9884" y="510"/>
                  <a:pt x="10524" y="1056"/>
                </a:cubicBezTo>
                <a:cubicBezTo>
                  <a:pt x="11095" y="1531"/>
                  <a:pt x="11550" y="2133"/>
                  <a:pt x="11886" y="2861"/>
                </a:cubicBezTo>
                <a:cubicBezTo>
                  <a:pt x="12224" y="3584"/>
                  <a:pt x="12444" y="4380"/>
                  <a:pt x="12547" y="5235"/>
                </a:cubicBezTo>
                <a:cubicBezTo>
                  <a:pt x="12653" y="6092"/>
                  <a:pt x="12639" y="6984"/>
                  <a:pt x="12505" y="7912"/>
                </a:cubicBezTo>
                <a:cubicBezTo>
                  <a:pt x="12367" y="8843"/>
                  <a:pt x="12116" y="9757"/>
                  <a:pt x="11740" y="10654"/>
                </a:cubicBezTo>
                <a:lnTo>
                  <a:pt x="16392" y="14653"/>
                </a:lnTo>
                <a:lnTo>
                  <a:pt x="17526" y="12780"/>
                </a:lnTo>
                <a:lnTo>
                  <a:pt x="16347" y="11784"/>
                </a:lnTo>
                <a:cubicBezTo>
                  <a:pt x="16242" y="11694"/>
                  <a:pt x="16176" y="11570"/>
                  <a:pt x="16155" y="11416"/>
                </a:cubicBezTo>
                <a:cubicBezTo>
                  <a:pt x="16134" y="11258"/>
                  <a:pt x="16160" y="11109"/>
                  <a:pt x="16235" y="10977"/>
                </a:cubicBezTo>
                <a:lnTo>
                  <a:pt x="16807" y="10049"/>
                </a:lnTo>
                <a:cubicBezTo>
                  <a:pt x="16882" y="9923"/>
                  <a:pt x="16981" y="9844"/>
                  <a:pt x="17105" y="9813"/>
                </a:cubicBezTo>
                <a:cubicBezTo>
                  <a:pt x="17230" y="9782"/>
                  <a:pt x="17350" y="9813"/>
                  <a:pt x="17469" y="9911"/>
                </a:cubicBezTo>
                <a:lnTo>
                  <a:pt x="21335" y="13238"/>
                </a:lnTo>
                <a:cubicBezTo>
                  <a:pt x="21455" y="13328"/>
                  <a:pt x="21525" y="13452"/>
                  <a:pt x="21541" y="13609"/>
                </a:cubicBezTo>
                <a:cubicBezTo>
                  <a:pt x="21563" y="13767"/>
                  <a:pt x="21534" y="13910"/>
                  <a:pt x="21457" y="14045"/>
                </a:cubicBezTo>
                <a:lnTo>
                  <a:pt x="20908" y="14976"/>
                </a:lnTo>
                <a:cubicBezTo>
                  <a:pt x="20835" y="15102"/>
                  <a:pt x="20729" y="15179"/>
                  <a:pt x="20600" y="15212"/>
                </a:cubicBezTo>
                <a:cubicBezTo>
                  <a:pt x="20466" y="15243"/>
                  <a:pt x="20347" y="15212"/>
                  <a:pt x="20234" y="15125"/>
                </a:cubicBezTo>
                <a:lnTo>
                  <a:pt x="19089" y="14101"/>
                </a:lnTo>
                <a:close/>
                <a:moveTo>
                  <a:pt x="9557" y="7732"/>
                </a:moveTo>
                <a:cubicBezTo>
                  <a:pt x="9761" y="7402"/>
                  <a:pt x="9895" y="7045"/>
                  <a:pt x="9963" y="6669"/>
                </a:cubicBezTo>
                <a:cubicBezTo>
                  <a:pt x="10029" y="6292"/>
                  <a:pt x="10036" y="5915"/>
                  <a:pt x="9987" y="5538"/>
                </a:cubicBezTo>
                <a:cubicBezTo>
                  <a:pt x="9930" y="5161"/>
                  <a:pt x="9820" y="4807"/>
                  <a:pt x="9654" y="4475"/>
                </a:cubicBezTo>
                <a:cubicBezTo>
                  <a:pt x="9485" y="4143"/>
                  <a:pt x="9262" y="3859"/>
                  <a:pt x="8985" y="3626"/>
                </a:cubicBezTo>
                <a:cubicBezTo>
                  <a:pt x="8708" y="3384"/>
                  <a:pt x="8412" y="3221"/>
                  <a:pt x="8097" y="3139"/>
                </a:cubicBezTo>
                <a:cubicBezTo>
                  <a:pt x="7781" y="3061"/>
                  <a:pt x="7468" y="3052"/>
                  <a:pt x="7154" y="3114"/>
                </a:cubicBezTo>
                <a:cubicBezTo>
                  <a:pt x="6839" y="3179"/>
                  <a:pt x="6544" y="3311"/>
                  <a:pt x="6267" y="3514"/>
                </a:cubicBezTo>
                <a:cubicBezTo>
                  <a:pt x="5987" y="3713"/>
                  <a:pt x="5753" y="3980"/>
                  <a:pt x="5558" y="4312"/>
                </a:cubicBezTo>
                <a:cubicBezTo>
                  <a:pt x="5281" y="4788"/>
                  <a:pt x="5135" y="5305"/>
                  <a:pt x="5119" y="5853"/>
                </a:cubicBezTo>
                <a:cubicBezTo>
                  <a:pt x="5105" y="6407"/>
                  <a:pt x="5201" y="6919"/>
                  <a:pt x="5410" y="7397"/>
                </a:cubicBezTo>
                <a:cubicBezTo>
                  <a:pt x="4971" y="7307"/>
                  <a:pt x="4532" y="7363"/>
                  <a:pt x="4103" y="7563"/>
                </a:cubicBezTo>
                <a:cubicBezTo>
                  <a:pt x="3671" y="7766"/>
                  <a:pt x="3312" y="8106"/>
                  <a:pt x="3018" y="8581"/>
                </a:cubicBezTo>
                <a:cubicBezTo>
                  <a:pt x="2817" y="8913"/>
                  <a:pt x="2680" y="9267"/>
                  <a:pt x="2615" y="9644"/>
                </a:cubicBezTo>
                <a:cubicBezTo>
                  <a:pt x="2547" y="10021"/>
                  <a:pt x="2542" y="10392"/>
                  <a:pt x="2596" y="10760"/>
                </a:cubicBezTo>
                <a:cubicBezTo>
                  <a:pt x="2655" y="11129"/>
                  <a:pt x="2765" y="11478"/>
                  <a:pt x="2936" y="11812"/>
                </a:cubicBezTo>
                <a:cubicBezTo>
                  <a:pt x="3103" y="12141"/>
                  <a:pt x="3321" y="12428"/>
                  <a:pt x="3591" y="12659"/>
                </a:cubicBezTo>
                <a:cubicBezTo>
                  <a:pt x="3868" y="12901"/>
                  <a:pt x="4164" y="13064"/>
                  <a:pt x="4481" y="13145"/>
                </a:cubicBezTo>
                <a:cubicBezTo>
                  <a:pt x="4793" y="13224"/>
                  <a:pt x="5105" y="13235"/>
                  <a:pt x="5410" y="13170"/>
                </a:cubicBezTo>
                <a:cubicBezTo>
                  <a:pt x="5718" y="13109"/>
                  <a:pt x="6011" y="12977"/>
                  <a:pt x="6286" y="12774"/>
                </a:cubicBezTo>
                <a:cubicBezTo>
                  <a:pt x="6567" y="12571"/>
                  <a:pt x="6804" y="12307"/>
                  <a:pt x="7006" y="11973"/>
                </a:cubicBezTo>
                <a:cubicBezTo>
                  <a:pt x="7299" y="11497"/>
                  <a:pt x="7452" y="10983"/>
                  <a:pt x="7468" y="10432"/>
                </a:cubicBezTo>
                <a:cubicBezTo>
                  <a:pt x="7482" y="9880"/>
                  <a:pt x="7382" y="9366"/>
                  <a:pt x="7163" y="8891"/>
                </a:cubicBezTo>
                <a:cubicBezTo>
                  <a:pt x="7607" y="8978"/>
                  <a:pt x="8041" y="8930"/>
                  <a:pt x="8473" y="8736"/>
                </a:cubicBezTo>
                <a:cubicBezTo>
                  <a:pt x="8907" y="8541"/>
                  <a:pt x="9266" y="8210"/>
                  <a:pt x="9557" y="7732"/>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8" name="AutoShape 91">
            <a:extLst>
              <a:ext uri="{FF2B5EF4-FFF2-40B4-BE49-F238E27FC236}">
                <a16:creationId xmlns:a16="http://schemas.microsoft.com/office/drawing/2014/main" id="{237233D6-5286-4FC0-BEFB-75C2C074947A}"/>
              </a:ext>
            </a:extLst>
          </p:cNvPr>
          <p:cNvSpPr>
            <a:spLocks/>
          </p:cNvSpPr>
          <p:nvPr userDrawn="1"/>
        </p:nvSpPr>
        <p:spPr bwMode="auto">
          <a:xfrm>
            <a:off x="5105400" y="3230563"/>
            <a:ext cx="247650" cy="266700"/>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9" name="AutoShape 92">
            <a:extLst>
              <a:ext uri="{FF2B5EF4-FFF2-40B4-BE49-F238E27FC236}">
                <a16:creationId xmlns:a16="http://schemas.microsoft.com/office/drawing/2014/main" id="{3EF1B103-8213-4E10-9D81-5DAE3955D4A6}"/>
              </a:ext>
            </a:extLst>
          </p:cNvPr>
          <p:cNvSpPr>
            <a:spLocks/>
          </p:cNvSpPr>
          <p:nvPr userDrawn="1"/>
        </p:nvSpPr>
        <p:spPr bwMode="auto">
          <a:xfrm>
            <a:off x="5705475" y="3238500"/>
            <a:ext cx="31750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0" name="AutoShape 93">
            <a:extLst>
              <a:ext uri="{FF2B5EF4-FFF2-40B4-BE49-F238E27FC236}">
                <a16:creationId xmlns:a16="http://schemas.microsoft.com/office/drawing/2014/main" id="{3AFA0C08-5E79-4B95-A974-302C898BD3D1}"/>
              </a:ext>
            </a:extLst>
          </p:cNvPr>
          <p:cNvSpPr>
            <a:spLocks/>
          </p:cNvSpPr>
          <p:nvPr userDrawn="1"/>
        </p:nvSpPr>
        <p:spPr bwMode="auto">
          <a:xfrm>
            <a:off x="8462963" y="3244850"/>
            <a:ext cx="247650" cy="242888"/>
          </a:xfrm>
          <a:custGeom>
            <a:avLst/>
            <a:gdLst>
              <a:gd name="T0" fmla="+- 0 10794 7"/>
              <a:gd name="T1" fmla="*/ T0 w 21575"/>
              <a:gd name="T2" fmla="*/ 10800 h 21600"/>
              <a:gd name="T3" fmla="+- 0 10794 7"/>
              <a:gd name="T4" fmla="*/ T3 w 21575"/>
              <a:gd name="T5" fmla="*/ 10800 h 21600"/>
              <a:gd name="T6" fmla="+- 0 10794 7"/>
              <a:gd name="T7" fmla="*/ T6 w 21575"/>
              <a:gd name="T8" fmla="*/ 10800 h 21600"/>
              <a:gd name="T9" fmla="+- 0 10794 7"/>
              <a:gd name="T10" fmla="*/ T9 w 21575"/>
              <a:gd name="T11" fmla="*/ 10800 h 21600"/>
            </a:gdLst>
            <a:ahLst/>
            <a:cxnLst>
              <a:cxn ang="0">
                <a:pos x="T1" y="T2"/>
              </a:cxn>
              <a:cxn ang="0">
                <a:pos x="T4" y="T5"/>
              </a:cxn>
              <a:cxn ang="0">
                <a:pos x="T7" y="T8"/>
              </a:cxn>
              <a:cxn ang="0">
                <a:pos x="T10" y="T11"/>
              </a:cxn>
            </a:cxnLst>
            <a:rect l="0" t="0" r="r" b="b"/>
            <a:pathLst>
              <a:path w="21575" h="21600">
                <a:moveTo>
                  <a:pt x="12386" y="0"/>
                </a:moveTo>
                <a:lnTo>
                  <a:pt x="12386" y="0"/>
                </a:lnTo>
                <a:cubicBezTo>
                  <a:pt x="12913" y="0"/>
                  <a:pt x="13415" y="44"/>
                  <a:pt x="13894" y="126"/>
                </a:cubicBezTo>
                <a:cubicBezTo>
                  <a:pt x="14374" y="211"/>
                  <a:pt x="14850" y="305"/>
                  <a:pt x="15324" y="407"/>
                </a:cubicBezTo>
                <a:cubicBezTo>
                  <a:pt x="15691" y="481"/>
                  <a:pt x="16070" y="551"/>
                  <a:pt x="16465" y="619"/>
                </a:cubicBezTo>
                <a:cubicBezTo>
                  <a:pt x="16860" y="683"/>
                  <a:pt x="17275" y="716"/>
                  <a:pt x="17713" y="716"/>
                </a:cubicBezTo>
                <a:lnTo>
                  <a:pt x="17741" y="716"/>
                </a:lnTo>
                <a:cubicBezTo>
                  <a:pt x="17999" y="716"/>
                  <a:pt x="18279" y="692"/>
                  <a:pt x="18579" y="648"/>
                </a:cubicBezTo>
                <a:cubicBezTo>
                  <a:pt x="18876" y="601"/>
                  <a:pt x="19176" y="575"/>
                  <a:pt x="19470" y="575"/>
                </a:cubicBezTo>
                <a:cubicBezTo>
                  <a:pt x="19695" y="575"/>
                  <a:pt x="19899" y="604"/>
                  <a:pt x="20079" y="660"/>
                </a:cubicBezTo>
                <a:cubicBezTo>
                  <a:pt x="20267" y="715"/>
                  <a:pt x="20409" y="833"/>
                  <a:pt x="20516" y="1012"/>
                </a:cubicBezTo>
                <a:cubicBezTo>
                  <a:pt x="20723" y="1299"/>
                  <a:pt x="20841" y="1637"/>
                  <a:pt x="20866" y="2018"/>
                </a:cubicBezTo>
                <a:cubicBezTo>
                  <a:pt x="20894" y="2393"/>
                  <a:pt x="20883" y="2751"/>
                  <a:pt x="20841" y="3077"/>
                </a:cubicBezTo>
                <a:cubicBezTo>
                  <a:pt x="20802" y="3403"/>
                  <a:pt x="20768" y="3734"/>
                  <a:pt x="20732" y="4075"/>
                </a:cubicBezTo>
                <a:cubicBezTo>
                  <a:pt x="20698" y="4412"/>
                  <a:pt x="20704" y="4746"/>
                  <a:pt x="20757" y="5081"/>
                </a:cubicBezTo>
                <a:cubicBezTo>
                  <a:pt x="20796" y="5301"/>
                  <a:pt x="20847" y="5483"/>
                  <a:pt x="20911" y="5638"/>
                </a:cubicBezTo>
                <a:cubicBezTo>
                  <a:pt x="20979" y="5794"/>
                  <a:pt x="21049" y="5964"/>
                  <a:pt x="21119" y="6152"/>
                </a:cubicBezTo>
                <a:cubicBezTo>
                  <a:pt x="21194" y="6319"/>
                  <a:pt x="21242" y="6509"/>
                  <a:pt x="21267" y="6712"/>
                </a:cubicBezTo>
                <a:cubicBezTo>
                  <a:pt x="21295" y="6917"/>
                  <a:pt x="21326" y="7117"/>
                  <a:pt x="21363" y="7301"/>
                </a:cubicBezTo>
                <a:cubicBezTo>
                  <a:pt x="21525" y="8275"/>
                  <a:pt x="21592" y="9191"/>
                  <a:pt x="21570" y="10050"/>
                </a:cubicBezTo>
                <a:cubicBezTo>
                  <a:pt x="21548" y="10904"/>
                  <a:pt x="21444" y="11702"/>
                  <a:pt x="21262" y="12444"/>
                </a:cubicBezTo>
                <a:cubicBezTo>
                  <a:pt x="21079" y="13183"/>
                  <a:pt x="20827" y="13876"/>
                  <a:pt x="20505" y="14530"/>
                </a:cubicBezTo>
                <a:cubicBezTo>
                  <a:pt x="20182" y="15178"/>
                  <a:pt x="19818" y="15800"/>
                  <a:pt x="19417" y="16390"/>
                </a:cubicBezTo>
                <a:cubicBezTo>
                  <a:pt x="19086" y="16847"/>
                  <a:pt x="18733" y="17302"/>
                  <a:pt x="18357" y="17760"/>
                </a:cubicBezTo>
                <a:cubicBezTo>
                  <a:pt x="17982" y="18214"/>
                  <a:pt x="17570" y="18640"/>
                  <a:pt x="17121" y="19044"/>
                </a:cubicBezTo>
                <a:cubicBezTo>
                  <a:pt x="16673" y="19446"/>
                  <a:pt x="16182" y="19807"/>
                  <a:pt x="15638" y="20130"/>
                </a:cubicBezTo>
                <a:cubicBezTo>
                  <a:pt x="15097" y="20456"/>
                  <a:pt x="14494" y="20731"/>
                  <a:pt x="13836" y="20966"/>
                </a:cubicBezTo>
                <a:cubicBezTo>
                  <a:pt x="13152" y="21218"/>
                  <a:pt x="12445" y="21379"/>
                  <a:pt x="11708" y="21447"/>
                </a:cubicBezTo>
                <a:cubicBezTo>
                  <a:pt x="10968" y="21509"/>
                  <a:pt x="10258" y="21561"/>
                  <a:pt x="9580" y="21599"/>
                </a:cubicBezTo>
                <a:lnTo>
                  <a:pt x="9165" y="21599"/>
                </a:lnTo>
                <a:cubicBezTo>
                  <a:pt x="8234" y="21599"/>
                  <a:pt x="7363" y="21520"/>
                  <a:pt x="6555" y="21365"/>
                </a:cubicBezTo>
                <a:cubicBezTo>
                  <a:pt x="5745" y="21212"/>
                  <a:pt x="4882" y="21136"/>
                  <a:pt x="3970" y="21136"/>
                </a:cubicBezTo>
                <a:lnTo>
                  <a:pt x="3917" y="21136"/>
                </a:lnTo>
                <a:cubicBezTo>
                  <a:pt x="3603" y="21136"/>
                  <a:pt x="3258" y="21186"/>
                  <a:pt x="2880" y="21283"/>
                </a:cubicBezTo>
                <a:cubicBezTo>
                  <a:pt x="2510" y="21382"/>
                  <a:pt x="2137" y="21441"/>
                  <a:pt x="1770" y="21456"/>
                </a:cubicBezTo>
                <a:lnTo>
                  <a:pt x="1742" y="21456"/>
                </a:lnTo>
                <a:cubicBezTo>
                  <a:pt x="1411" y="21456"/>
                  <a:pt x="1117" y="21377"/>
                  <a:pt x="864" y="21212"/>
                </a:cubicBezTo>
                <a:cubicBezTo>
                  <a:pt x="609" y="21051"/>
                  <a:pt x="416" y="20848"/>
                  <a:pt x="292" y="20614"/>
                </a:cubicBezTo>
                <a:cubicBezTo>
                  <a:pt x="113" y="20288"/>
                  <a:pt x="35" y="19951"/>
                  <a:pt x="57" y="19599"/>
                </a:cubicBezTo>
                <a:cubicBezTo>
                  <a:pt x="79" y="19247"/>
                  <a:pt x="138" y="18924"/>
                  <a:pt x="225" y="18637"/>
                </a:cubicBezTo>
                <a:cubicBezTo>
                  <a:pt x="312" y="18346"/>
                  <a:pt x="363" y="18035"/>
                  <a:pt x="368" y="17701"/>
                </a:cubicBezTo>
                <a:cubicBezTo>
                  <a:pt x="371" y="17369"/>
                  <a:pt x="349" y="17017"/>
                  <a:pt x="298" y="16642"/>
                </a:cubicBezTo>
                <a:cubicBezTo>
                  <a:pt x="250" y="16266"/>
                  <a:pt x="192" y="15888"/>
                  <a:pt x="133" y="15503"/>
                </a:cubicBezTo>
                <a:cubicBezTo>
                  <a:pt x="68" y="15119"/>
                  <a:pt x="29" y="14735"/>
                  <a:pt x="12" y="14353"/>
                </a:cubicBezTo>
                <a:cubicBezTo>
                  <a:pt x="-7" y="14025"/>
                  <a:pt x="-5" y="13705"/>
                  <a:pt x="23" y="13388"/>
                </a:cubicBezTo>
                <a:cubicBezTo>
                  <a:pt x="51" y="13077"/>
                  <a:pt x="82" y="12728"/>
                  <a:pt x="119" y="12344"/>
                </a:cubicBezTo>
                <a:cubicBezTo>
                  <a:pt x="155" y="12018"/>
                  <a:pt x="186" y="11678"/>
                  <a:pt x="211" y="11332"/>
                </a:cubicBezTo>
                <a:cubicBezTo>
                  <a:pt x="239" y="10986"/>
                  <a:pt x="284" y="10681"/>
                  <a:pt x="346" y="10405"/>
                </a:cubicBezTo>
                <a:cubicBezTo>
                  <a:pt x="472" y="9789"/>
                  <a:pt x="609" y="9190"/>
                  <a:pt x="758" y="8610"/>
                </a:cubicBezTo>
                <a:cubicBezTo>
                  <a:pt x="904" y="8026"/>
                  <a:pt x="1103" y="7483"/>
                  <a:pt x="1352" y="6967"/>
                </a:cubicBezTo>
                <a:cubicBezTo>
                  <a:pt x="1532" y="6583"/>
                  <a:pt x="1731" y="6201"/>
                  <a:pt x="1955" y="5826"/>
                </a:cubicBezTo>
                <a:cubicBezTo>
                  <a:pt x="2179" y="5453"/>
                  <a:pt x="2420" y="5080"/>
                  <a:pt x="2681" y="4717"/>
                </a:cubicBezTo>
                <a:cubicBezTo>
                  <a:pt x="2771" y="4588"/>
                  <a:pt x="2866" y="4473"/>
                  <a:pt x="2964" y="4374"/>
                </a:cubicBezTo>
                <a:cubicBezTo>
                  <a:pt x="3062" y="4277"/>
                  <a:pt x="3169" y="4183"/>
                  <a:pt x="3286" y="4086"/>
                </a:cubicBezTo>
                <a:cubicBezTo>
                  <a:pt x="3491" y="3872"/>
                  <a:pt x="3690" y="3658"/>
                  <a:pt x="3889" y="3449"/>
                </a:cubicBezTo>
                <a:cubicBezTo>
                  <a:pt x="4085" y="3238"/>
                  <a:pt x="4304" y="3036"/>
                  <a:pt x="4545" y="2851"/>
                </a:cubicBezTo>
                <a:cubicBezTo>
                  <a:pt x="4786" y="2663"/>
                  <a:pt x="5044" y="2493"/>
                  <a:pt x="5319" y="2338"/>
                </a:cubicBezTo>
                <a:cubicBezTo>
                  <a:pt x="5591" y="2182"/>
                  <a:pt x="5885" y="2027"/>
                  <a:pt x="6199" y="1868"/>
                </a:cubicBezTo>
                <a:cubicBezTo>
                  <a:pt x="6494" y="1719"/>
                  <a:pt x="6796" y="1581"/>
                  <a:pt x="7102" y="1455"/>
                </a:cubicBezTo>
                <a:cubicBezTo>
                  <a:pt x="7413" y="1329"/>
                  <a:pt x="7733" y="1197"/>
                  <a:pt x="8063" y="1065"/>
                </a:cubicBezTo>
                <a:cubicBezTo>
                  <a:pt x="8691" y="795"/>
                  <a:pt x="9387" y="554"/>
                  <a:pt x="10158" y="349"/>
                </a:cubicBezTo>
                <a:lnTo>
                  <a:pt x="10186" y="323"/>
                </a:lnTo>
                <a:cubicBezTo>
                  <a:pt x="10584" y="211"/>
                  <a:pt x="10968" y="129"/>
                  <a:pt x="11324" y="76"/>
                </a:cubicBezTo>
                <a:cubicBezTo>
                  <a:pt x="11683" y="26"/>
                  <a:pt x="12036" y="0"/>
                  <a:pt x="12386" y="0"/>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1" name="AutoShape 94">
            <a:extLst>
              <a:ext uri="{FF2B5EF4-FFF2-40B4-BE49-F238E27FC236}">
                <a16:creationId xmlns:a16="http://schemas.microsoft.com/office/drawing/2014/main" id="{5B57E417-116E-4CAF-B7D8-FCB4B9417DE8}"/>
              </a:ext>
            </a:extLst>
          </p:cNvPr>
          <p:cNvSpPr>
            <a:spLocks/>
          </p:cNvSpPr>
          <p:nvPr userDrawn="1"/>
        </p:nvSpPr>
        <p:spPr bwMode="auto">
          <a:xfrm>
            <a:off x="9002713" y="3251200"/>
            <a:ext cx="247650" cy="292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2" name="AutoShape 95">
            <a:extLst>
              <a:ext uri="{FF2B5EF4-FFF2-40B4-BE49-F238E27FC236}">
                <a16:creationId xmlns:a16="http://schemas.microsoft.com/office/drawing/2014/main" id="{153294BE-8BC0-4F64-B028-FE770F88C82E}"/>
              </a:ext>
            </a:extLst>
          </p:cNvPr>
          <p:cNvSpPr>
            <a:spLocks/>
          </p:cNvSpPr>
          <p:nvPr userDrawn="1"/>
        </p:nvSpPr>
        <p:spPr bwMode="auto">
          <a:xfrm>
            <a:off x="954088" y="3686175"/>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2" y="0"/>
                </a:moveTo>
                <a:cubicBezTo>
                  <a:pt x="16156" y="0"/>
                  <a:pt x="16975" y="198"/>
                  <a:pt x="17745" y="593"/>
                </a:cubicBezTo>
                <a:cubicBezTo>
                  <a:pt x="18516" y="987"/>
                  <a:pt x="19185" y="1531"/>
                  <a:pt x="19756" y="2219"/>
                </a:cubicBezTo>
                <a:cubicBezTo>
                  <a:pt x="20325" y="2908"/>
                  <a:pt x="20776" y="3714"/>
                  <a:pt x="21107" y="4641"/>
                </a:cubicBezTo>
                <a:cubicBezTo>
                  <a:pt x="21434" y="5562"/>
                  <a:pt x="21599" y="6538"/>
                  <a:pt x="21599" y="7566"/>
                </a:cubicBezTo>
                <a:lnTo>
                  <a:pt x="21599" y="9662"/>
                </a:lnTo>
                <a:cubicBezTo>
                  <a:pt x="21599" y="9965"/>
                  <a:pt x="21516" y="10221"/>
                  <a:pt x="21340" y="10428"/>
                </a:cubicBezTo>
                <a:cubicBezTo>
                  <a:pt x="21168" y="10635"/>
                  <a:pt x="20956" y="10736"/>
                  <a:pt x="20704" y="10736"/>
                </a:cubicBezTo>
                <a:lnTo>
                  <a:pt x="19785" y="10736"/>
                </a:lnTo>
                <a:cubicBezTo>
                  <a:pt x="19531" y="10736"/>
                  <a:pt x="19322" y="10632"/>
                  <a:pt x="19152" y="10422"/>
                </a:cubicBezTo>
                <a:cubicBezTo>
                  <a:pt x="18984" y="10209"/>
                  <a:pt x="18900" y="9956"/>
                  <a:pt x="18900" y="9662"/>
                </a:cubicBezTo>
                <a:lnTo>
                  <a:pt x="18900" y="7566"/>
                </a:lnTo>
                <a:cubicBezTo>
                  <a:pt x="18900" y="6961"/>
                  <a:pt x="18806" y="6394"/>
                  <a:pt x="18614" y="5870"/>
                </a:cubicBezTo>
                <a:cubicBezTo>
                  <a:pt x="18422" y="5349"/>
                  <a:pt x="18163" y="4894"/>
                  <a:pt x="17844" y="4508"/>
                </a:cubicBezTo>
                <a:cubicBezTo>
                  <a:pt x="17522" y="4123"/>
                  <a:pt x="17140" y="3817"/>
                  <a:pt x="16706" y="3593"/>
                </a:cubicBezTo>
                <a:cubicBezTo>
                  <a:pt x="16269" y="3365"/>
                  <a:pt x="15796" y="3253"/>
                  <a:pt x="15292" y="3253"/>
                </a:cubicBezTo>
                <a:cubicBezTo>
                  <a:pt x="14788" y="3253"/>
                  <a:pt x="14320" y="3365"/>
                  <a:pt x="13891" y="3593"/>
                </a:cubicBezTo>
                <a:cubicBezTo>
                  <a:pt x="13461" y="3817"/>
                  <a:pt x="13082" y="4123"/>
                  <a:pt x="12753" y="4508"/>
                </a:cubicBezTo>
                <a:cubicBezTo>
                  <a:pt x="12422" y="4894"/>
                  <a:pt x="12165" y="5352"/>
                  <a:pt x="11978" y="5876"/>
                </a:cubicBezTo>
                <a:cubicBezTo>
                  <a:pt x="11788" y="6406"/>
                  <a:pt x="11695" y="6970"/>
                  <a:pt x="11695" y="7566"/>
                </a:cubicBezTo>
                <a:lnTo>
                  <a:pt x="11695" y="9717"/>
                </a:lnTo>
                <a:lnTo>
                  <a:pt x="13063" y="9717"/>
                </a:lnTo>
                <a:cubicBezTo>
                  <a:pt x="13423" y="9717"/>
                  <a:pt x="13735" y="9875"/>
                  <a:pt x="14001" y="10192"/>
                </a:cubicBezTo>
                <a:cubicBezTo>
                  <a:pt x="14263" y="10511"/>
                  <a:pt x="14395" y="10900"/>
                  <a:pt x="14395" y="11358"/>
                </a:cubicBezTo>
                <a:lnTo>
                  <a:pt x="14395" y="19987"/>
                </a:lnTo>
                <a:cubicBezTo>
                  <a:pt x="14395" y="20419"/>
                  <a:pt x="14263" y="20796"/>
                  <a:pt x="14001" y="21116"/>
                </a:cubicBezTo>
                <a:cubicBezTo>
                  <a:pt x="13735" y="21438"/>
                  <a:pt x="13423" y="21599"/>
                  <a:pt x="13063" y="21599"/>
                </a:cubicBezTo>
                <a:lnTo>
                  <a:pt x="1343" y="21599"/>
                </a:lnTo>
                <a:cubicBezTo>
                  <a:pt x="983" y="21599"/>
                  <a:pt x="669" y="21438"/>
                  <a:pt x="403" y="21116"/>
                </a:cubicBezTo>
                <a:cubicBezTo>
                  <a:pt x="134" y="20796"/>
                  <a:pt x="0" y="20419"/>
                  <a:pt x="0" y="19987"/>
                </a:cubicBezTo>
                <a:lnTo>
                  <a:pt x="0" y="11358"/>
                </a:lnTo>
                <a:cubicBezTo>
                  <a:pt x="0" y="10909"/>
                  <a:pt x="134" y="10523"/>
                  <a:pt x="403" y="10201"/>
                </a:cubicBezTo>
                <a:cubicBezTo>
                  <a:pt x="669" y="9878"/>
                  <a:pt x="984" y="9717"/>
                  <a:pt x="1343" y="9717"/>
                </a:cubicBezTo>
                <a:lnTo>
                  <a:pt x="8985" y="9717"/>
                </a:lnTo>
                <a:lnTo>
                  <a:pt x="8985" y="7566"/>
                </a:lnTo>
                <a:cubicBezTo>
                  <a:pt x="8985" y="6529"/>
                  <a:pt x="9148" y="5550"/>
                  <a:pt x="9477" y="4632"/>
                </a:cubicBezTo>
                <a:cubicBezTo>
                  <a:pt x="9808" y="3711"/>
                  <a:pt x="10260" y="2907"/>
                  <a:pt x="10833" y="2219"/>
                </a:cubicBezTo>
                <a:cubicBezTo>
                  <a:pt x="11409" y="1531"/>
                  <a:pt x="12079" y="987"/>
                  <a:pt x="12844" y="592"/>
                </a:cubicBezTo>
                <a:cubicBezTo>
                  <a:pt x="13615" y="198"/>
                  <a:pt x="14426" y="0"/>
                  <a:pt x="15292" y="0"/>
                </a:cubicBezTo>
                <a:moveTo>
                  <a:pt x="7972" y="15409"/>
                </a:moveTo>
                <a:cubicBezTo>
                  <a:pt x="8195" y="15245"/>
                  <a:pt x="8375" y="15021"/>
                  <a:pt x="8519" y="14741"/>
                </a:cubicBezTo>
                <a:cubicBezTo>
                  <a:pt x="8661" y="14462"/>
                  <a:pt x="8731" y="14160"/>
                  <a:pt x="8731" y="13840"/>
                </a:cubicBezTo>
                <a:cubicBezTo>
                  <a:pt x="8731" y="13333"/>
                  <a:pt x="8582" y="12896"/>
                  <a:pt x="8282" y="12530"/>
                </a:cubicBezTo>
                <a:cubicBezTo>
                  <a:pt x="7987" y="12162"/>
                  <a:pt x="7624" y="11980"/>
                  <a:pt x="7204" y="11980"/>
                </a:cubicBezTo>
                <a:cubicBezTo>
                  <a:pt x="6782" y="11980"/>
                  <a:pt x="6422" y="12162"/>
                  <a:pt x="6122" y="12530"/>
                </a:cubicBezTo>
                <a:cubicBezTo>
                  <a:pt x="5824" y="12896"/>
                  <a:pt x="5675" y="13333"/>
                  <a:pt x="5675" y="13840"/>
                </a:cubicBezTo>
                <a:cubicBezTo>
                  <a:pt x="5675" y="14160"/>
                  <a:pt x="5745" y="14462"/>
                  <a:pt x="5882" y="14741"/>
                </a:cubicBezTo>
                <a:cubicBezTo>
                  <a:pt x="6021" y="15021"/>
                  <a:pt x="6201" y="15234"/>
                  <a:pt x="6422" y="15380"/>
                </a:cubicBezTo>
                <a:lnTo>
                  <a:pt x="5675" y="19339"/>
                </a:lnTo>
                <a:lnTo>
                  <a:pt x="8731" y="19339"/>
                </a:lnTo>
                <a:lnTo>
                  <a:pt x="7972" y="15409"/>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3" name="AutoShape 96">
            <a:extLst>
              <a:ext uri="{FF2B5EF4-FFF2-40B4-BE49-F238E27FC236}">
                <a16:creationId xmlns:a16="http://schemas.microsoft.com/office/drawing/2014/main" id="{23E95C47-90C8-4674-87E4-CA16D12CE2C9}"/>
              </a:ext>
            </a:extLst>
          </p:cNvPr>
          <p:cNvSpPr>
            <a:spLocks/>
          </p:cNvSpPr>
          <p:nvPr userDrawn="1"/>
        </p:nvSpPr>
        <p:spPr bwMode="auto">
          <a:xfrm>
            <a:off x="1531938" y="3686175"/>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4" name="AutoShape 97">
            <a:extLst>
              <a:ext uri="{FF2B5EF4-FFF2-40B4-BE49-F238E27FC236}">
                <a16:creationId xmlns:a16="http://schemas.microsoft.com/office/drawing/2014/main" id="{89F62099-3FEE-479B-9A35-986D216F10E7}"/>
              </a:ext>
            </a:extLst>
          </p:cNvPr>
          <p:cNvSpPr>
            <a:spLocks/>
          </p:cNvSpPr>
          <p:nvPr userDrawn="1"/>
        </p:nvSpPr>
        <p:spPr bwMode="auto">
          <a:xfrm>
            <a:off x="2147888" y="3686175"/>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5" name="AutoShape 98">
            <a:extLst>
              <a:ext uri="{FF2B5EF4-FFF2-40B4-BE49-F238E27FC236}">
                <a16:creationId xmlns:a16="http://schemas.microsoft.com/office/drawing/2014/main" id="{74523289-4A5D-46EC-8577-03191FD5560F}"/>
              </a:ext>
            </a:extLst>
          </p:cNvPr>
          <p:cNvSpPr>
            <a:spLocks/>
          </p:cNvSpPr>
          <p:nvPr userDrawn="1"/>
        </p:nvSpPr>
        <p:spPr bwMode="auto">
          <a:xfrm>
            <a:off x="2767013" y="3678238"/>
            <a:ext cx="225425" cy="3222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6" name="AutoShape 99">
            <a:extLst>
              <a:ext uri="{FF2B5EF4-FFF2-40B4-BE49-F238E27FC236}">
                <a16:creationId xmlns:a16="http://schemas.microsoft.com/office/drawing/2014/main" id="{8D03D3EA-FE47-42CD-A702-BCA2A674DA81}"/>
              </a:ext>
            </a:extLst>
          </p:cNvPr>
          <p:cNvSpPr>
            <a:spLocks/>
          </p:cNvSpPr>
          <p:nvPr userDrawn="1"/>
        </p:nvSpPr>
        <p:spPr bwMode="auto">
          <a:xfrm>
            <a:off x="9548813" y="3692525"/>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5" y="0"/>
                </a:moveTo>
                <a:cubicBezTo>
                  <a:pt x="20642" y="0"/>
                  <a:pt x="20950" y="611"/>
                  <a:pt x="21209" y="1807"/>
                </a:cubicBezTo>
                <a:cubicBezTo>
                  <a:pt x="21467" y="3004"/>
                  <a:pt x="21599" y="4431"/>
                  <a:pt x="21599" y="6130"/>
                </a:cubicBezTo>
                <a:lnTo>
                  <a:pt x="21599" y="15496"/>
                </a:lnTo>
                <a:cubicBezTo>
                  <a:pt x="21599" y="17168"/>
                  <a:pt x="21467" y="18623"/>
                  <a:pt x="21209" y="19819"/>
                </a:cubicBezTo>
                <a:cubicBezTo>
                  <a:pt x="20950" y="21015"/>
                  <a:pt x="20642" y="21599"/>
                  <a:pt x="20275" y="21599"/>
                </a:cubicBezTo>
                <a:lnTo>
                  <a:pt x="1348" y="21599"/>
                </a:lnTo>
                <a:cubicBezTo>
                  <a:pt x="963" y="21599"/>
                  <a:pt x="640" y="21015"/>
                  <a:pt x="384" y="19873"/>
                </a:cubicBezTo>
                <a:cubicBezTo>
                  <a:pt x="126" y="18731"/>
                  <a:pt x="0" y="17277"/>
                  <a:pt x="0" y="15496"/>
                </a:cubicBezTo>
                <a:lnTo>
                  <a:pt x="0" y="6130"/>
                </a:lnTo>
                <a:cubicBezTo>
                  <a:pt x="0" y="4431"/>
                  <a:pt x="126" y="3004"/>
                  <a:pt x="384" y="1807"/>
                </a:cubicBezTo>
                <a:cubicBezTo>
                  <a:pt x="640" y="611"/>
                  <a:pt x="954" y="0"/>
                  <a:pt x="1318" y="0"/>
                </a:cubicBezTo>
                <a:lnTo>
                  <a:pt x="20275" y="0"/>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7" name="AutoShape 100">
            <a:extLst>
              <a:ext uri="{FF2B5EF4-FFF2-40B4-BE49-F238E27FC236}">
                <a16:creationId xmlns:a16="http://schemas.microsoft.com/office/drawing/2014/main" id="{17201558-5180-4AD9-B900-519E89466EF6}"/>
              </a:ext>
            </a:extLst>
          </p:cNvPr>
          <p:cNvSpPr>
            <a:spLocks/>
          </p:cNvSpPr>
          <p:nvPr userDrawn="1"/>
        </p:nvSpPr>
        <p:spPr bwMode="auto">
          <a:xfrm>
            <a:off x="10144125" y="3689350"/>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82"/>
                  <a:pt x="15013" y="844"/>
                </a:cubicBezTo>
                <a:cubicBezTo>
                  <a:pt x="16321" y="1406"/>
                  <a:pt x="17465" y="2179"/>
                  <a:pt x="18449" y="3153"/>
                </a:cubicBezTo>
                <a:cubicBezTo>
                  <a:pt x="19432" y="4127"/>
                  <a:pt x="20204" y="5277"/>
                  <a:pt x="20760" y="6590"/>
                </a:cubicBezTo>
                <a:cubicBezTo>
                  <a:pt x="21323" y="7897"/>
                  <a:pt x="21599" y="9303"/>
                  <a:pt x="21599" y="10797"/>
                </a:cubicBezTo>
                <a:cubicBezTo>
                  <a:pt x="21599" y="12290"/>
                  <a:pt x="21323" y="13696"/>
                  <a:pt x="20760" y="15009"/>
                </a:cubicBezTo>
                <a:cubicBezTo>
                  <a:pt x="20204" y="16317"/>
                  <a:pt x="19432" y="17463"/>
                  <a:pt x="18449" y="18440"/>
                </a:cubicBezTo>
                <a:cubicBezTo>
                  <a:pt x="17465" y="19423"/>
                  <a:pt x="16321" y="20188"/>
                  <a:pt x="15013" y="20750"/>
                </a:cubicBezTo>
                <a:cubicBezTo>
                  <a:pt x="13704" y="21311"/>
                  <a:pt x="12303" y="21599"/>
                  <a:pt x="10805" y="21599"/>
                </a:cubicBezTo>
                <a:cubicBezTo>
                  <a:pt x="9310" y="21599"/>
                  <a:pt x="7906" y="21312"/>
                  <a:pt x="6595" y="20750"/>
                </a:cubicBezTo>
                <a:cubicBezTo>
                  <a:pt x="5281" y="20188"/>
                  <a:pt x="4136" y="19420"/>
                  <a:pt x="3156" y="18440"/>
                </a:cubicBezTo>
                <a:cubicBezTo>
                  <a:pt x="2178" y="17463"/>
                  <a:pt x="1407" y="16317"/>
                  <a:pt x="844" y="15009"/>
                </a:cubicBezTo>
                <a:cubicBezTo>
                  <a:pt x="279" y="13696"/>
                  <a:pt x="0" y="12290"/>
                  <a:pt x="0" y="10797"/>
                </a:cubicBezTo>
                <a:cubicBezTo>
                  <a:pt x="0" y="9303"/>
                  <a:pt x="279" y="7897"/>
                  <a:pt x="844" y="6590"/>
                </a:cubicBezTo>
                <a:cubicBezTo>
                  <a:pt x="1407" y="5277"/>
                  <a:pt x="2178" y="4130"/>
                  <a:pt x="3156" y="3153"/>
                </a:cubicBezTo>
                <a:cubicBezTo>
                  <a:pt x="4136" y="2176"/>
                  <a:pt x="5281" y="1406"/>
                  <a:pt x="6595" y="844"/>
                </a:cubicBezTo>
                <a:cubicBezTo>
                  <a:pt x="7906" y="279"/>
                  <a:pt x="9310" y="0"/>
                  <a:pt x="10805" y="0"/>
                </a:cubicBezTo>
                <a:moveTo>
                  <a:pt x="17042" y="9743"/>
                </a:moveTo>
                <a:cubicBezTo>
                  <a:pt x="17042" y="9616"/>
                  <a:pt x="16996" y="9512"/>
                  <a:pt x="16900" y="9424"/>
                </a:cubicBezTo>
                <a:cubicBezTo>
                  <a:pt x="16804" y="9343"/>
                  <a:pt x="16705" y="9297"/>
                  <a:pt x="16595" y="9297"/>
                </a:cubicBezTo>
                <a:lnTo>
                  <a:pt x="5015" y="9297"/>
                </a:lnTo>
                <a:cubicBezTo>
                  <a:pt x="4719" y="9297"/>
                  <a:pt x="4569" y="9453"/>
                  <a:pt x="4569" y="9744"/>
                </a:cubicBezTo>
                <a:lnTo>
                  <a:pt x="4569" y="11878"/>
                </a:lnTo>
                <a:cubicBezTo>
                  <a:pt x="4569" y="12175"/>
                  <a:pt x="4719" y="12324"/>
                  <a:pt x="5015" y="12324"/>
                </a:cubicBezTo>
                <a:lnTo>
                  <a:pt x="16595" y="12324"/>
                </a:lnTo>
                <a:cubicBezTo>
                  <a:pt x="16705" y="12324"/>
                  <a:pt x="16804" y="12279"/>
                  <a:pt x="16900" y="12197"/>
                </a:cubicBezTo>
                <a:cubicBezTo>
                  <a:pt x="16996" y="12110"/>
                  <a:pt x="17042" y="12005"/>
                  <a:pt x="17042" y="11878"/>
                </a:cubicBezTo>
                <a:lnTo>
                  <a:pt x="17042" y="9743"/>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8" name="AutoShape 101">
            <a:extLst>
              <a:ext uri="{FF2B5EF4-FFF2-40B4-BE49-F238E27FC236}">
                <a16:creationId xmlns:a16="http://schemas.microsoft.com/office/drawing/2014/main" id="{55F4FE8A-9E49-4433-A4C3-05D84C1047FC}"/>
              </a:ext>
            </a:extLst>
          </p:cNvPr>
          <p:cNvSpPr>
            <a:spLocks/>
          </p:cNvSpPr>
          <p:nvPr userDrawn="1"/>
        </p:nvSpPr>
        <p:spPr bwMode="auto">
          <a:xfrm>
            <a:off x="960438" y="1935163"/>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817" y="0"/>
                </a:lnTo>
                <a:lnTo>
                  <a:pt x="9817" y="9815"/>
                </a:lnTo>
                <a:lnTo>
                  <a:pt x="0" y="9815"/>
                </a:lnTo>
                <a:lnTo>
                  <a:pt x="0" y="0"/>
                </a:lnTo>
                <a:close/>
                <a:moveTo>
                  <a:pt x="0" y="11784"/>
                </a:moveTo>
                <a:lnTo>
                  <a:pt x="9817" y="11784"/>
                </a:lnTo>
                <a:lnTo>
                  <a:pt x="9817" y="21599"/>
                </a:lnTo>
                <a:lnTo>
                  <a:pt x="0" y="21599"/>
                </a:lnTo>
                <a:lnTo>
                  <a:pt x="0" y="11784"/>
                </a:lnTo>
                <a:close/>
                <a:moveTo>
                  <a:pt x="1956" y="7859"/>
                </a:moveTo>
                <a:lnTo>
                  <a:pt x="7860" y="7859"/>
                </a:lnTo>
                <a:lnTo>
                  <a:pt x="7860" y="1950"/>
                </a:lnTo>
                <a:lnTo>
                  <a:pt x="1956" y="1950"/>
                </a:lnTo>
                <a:lnTo>
                  <a:pt x="1956" y="7859"/>
                </a:lnTo>
                <a:close/>
                <a:moveTo>
                  <a:pt x="1956" y="19646"/>
                </a:moveTo>
                <a:lnTo>
                  <a:pt x="7860" y="19646"/>
                </a:lnTo>
                <a:lnTo>
                  <a:pt x="7860" y="13738"/>
                </a:lnTo>
                <a:lnTo>
                  <a:pt x="1956" y="13738"/>
                </a:lnTo>
                <a:lnTo>
                  <a:pt x="1956" y="19646"/>
                </a:lnTo>
                <a:close/>
                <a:moveTo>
                  <a:pt x="3924" y="3948"/>
                </a:moveTo>
                <a:lnTo>
                  <a:pt x="5907" y="3948"/>
                </a:lnTo>
                <a:lnTo>
                  <a:pt x="5907" y="5905"/>
                </a:lnTo>
                <a:lnTo>
                  <a:pt x="3924" y="5905"/>
                </a:lnTo>
                <a:lnTo>
                  <a:pt x="3924" y="3948"/>
                </a:lnTo>
                <a:close/>
                <a:moveTo>
                  <a:pt x="3924" y="15694"/>
                </a:moveTo>
                <a:lnTo>
                  <a:pt x="5907" y="15694"/>
                </a:lnTo>
                <a:lnTo>
                  <a:pt x="5907" y="17677"/>
                </a:lnTo>
                <a:lnTo>
                  <a:pt x="3924" y="17677"/>
                </a:lnTo>
                <a:lnTo>
                  <a:pt x="3924" y="15694"/>
                </a:lnTo>
                <a:close/>
                <a:moveTo>
                  <a:pt x="21599" y="9815"/>
                </a:moveTo>
                <a:lnTo>
                  <a:pt x="11782" y="9815"/>
                </a:lnTo>
                <a:lnTo>
                  <a:pt x="11782" y="0"/>
                </a:lnTo>
                <a:lnTo>
                  <a:pt x="21599" y="0"/>
                </a:lnTo>
                <a:lnTo>
                  <a:pt x="21599" y="9815"/>
                </a:lnTo>
                <a:close/>
                <a:moveTo>
                  <a:pt x="19643" y="11784"/>
                </a:moveTo>
                <a:lnTo>
                  <a:pt x="21599" y="11784"/>
                </a:lnTo>
                <a:lnTo>
                  <a:pt x="21599" y="17677"/>
                </a:lnTo>
                <a:lnTo>
                  <a:pt x="15692" y="17677"/>
                </a:lnTo>
                <a:lnTo>
                  <a:pt x="15692" y="15724"/>
                </a:lnTo>
                <a:lnTo>
                  <a:pt x="13739" y="15724"/>
                </a:lnTo>
                <a:lnTo>
                  <a:pt x="13739" y="21599"/>
                </a:lnTo>
                <a:lnTo>
                  <a:pt x="11782" y="21599"/>
                </a:lnTo>
                <a:lnTo>
                  <a:pt x="11782" y="11784"/>
                </a:lnTo>
                <a:lnTo>
                  <a:pt x="17646" y="11784"/>
                </a:lnTo>
                <a:lnTo>
                  <a:pt x="17646" y="13738"/>
                </a:lnTo>
                <a:lnTo>
                  <a:pt x="19643" y="13738"/>
                </a:lnTo>
                <a:lnTo>
                  <a:pt x="19643" y="11784"/>
                </a:lnTo>
                <a:close/>
                <a:moveTo>
                  <a:pt x="19643" y="1953"/>
                </a:moveTo>
                <a:lnTo>
                  <a:pt x="13739" y="1953"/>
                </a:lnTo>
                <a:lnTo>
                  <a:pt x="13739" y="7861"/>
                </a:lnTo>
                <a:lnTo>
                  <a:pt x="19643" y="7861"/>
                </a:lnTo>
                <a:lnTo>
                  <a:pt x="19643" y="1953"/>
                </a:lnTo>
                <a:close/>
                <a:moveTo>
                  <a:pt x="17646" y="5905"/>
                </a:moveTo>
                <a:lnTo>
                  <a:pt x="15692" y="5905"/>
                </a:lnTo>
                <a:lnTo>
                  <a:pt x="15692" y="3948"/>
                </a:lnTo>
                <a:lnTo>
                  <a:pt x="17646" y="3948"/>
                </a:lnTo>
                <a:lnTo>
                  <a:pt x="17646" y="5905"/>
                </a:lnTo>
                <a:close/>
                <a:moveTo>
                  <a:pt x="15692" y="19646"/>
                </a:moveTo>
                <a:lnTo>
                  <a:pt x="17646" y="19646"/>
                </a:lnTo>
                <a:lnTo>
                  <a:pt x="17646" y="21599"/>
                </a:lnTo>
                <a:lnTo>
                  <a:pt x="15692" y="21599"/>
                </a:lnTo>
                <a:lnTo>
                  <a:pt x="15692" y="19646"/>
                </a:lnTo>
                <a:close/>
                <a:moveTo>
                  <a:pt x="19643" y="19646"/>
                </a:moveTo>
                <a:lnTo>
                  <a:pt x="21599" y="19646"/>
                </a:lnTo>
                <a:lnTo>
                  <a:pt x="21599" y="21599"/>
                </a:lnTo>
                <a:lnTo>
                  <a:pt x="19643" y="21599"/>
                </a:lnTo>
                <a:lnTo>
                  <a:pt x="19643" y="19646"/>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9" name="AutoShape 102">
            <a:extLst>
              <a:ext uri="{FF2B5EF4-FFF2-40B4-BE49-F238E27FC236}">
                <a16:creationId xmlns:a16="http://schemas.microsoft.com/office/drawing/2014/main" id="{504B9D93-445B-4BBF-893C-0DC228380870}"/>
              </a:ext>
            </a:extLst>
          </p:cNvPr>
          <p:cNvSpPr>
            <a:spLocks/>
          </p:cNvSpPr>
          <p:nvPr userDrawn="1"/>
        </p:nvSpPr>
        <p:spPr bwMode="auto">
          <a:xfrm>
            <a:off x="1536700" y="1928813"/>
            <a:ext cx="249238"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4"/>
                </a:cubicBezTo>
                <a:cubicBezTo>
                  <a:pt x="16319" y="1409"/>
                  <a:pt x="17463" y="2179"/>
                  <a:pt x="18449" y="3156"/>
                </a:cubicBezTo>
                <a:cubicBezTo>
                  <a:pt x="19432" y="4133"/>
                  <a:pt x="20201" y="5277"/>
                  <a:pt x="20760" y="6587"/>
                </a:cubicBezTo>
                <a:cubicBezTo>
                  <a:pt x="21317" y="7900"/>
                  <a:pt x="21599" y="9303"/>
                  <a:pt x="21599" y="10800"/>
                </a:cubicBezTo>
                <a:cubicBezTo>
                  <a:pt x="21599" y="12296"/>
                  <a:pt x="21317" y="13699"/>
                  <a:pt x="20760" y="15009"/>
                </a:cubicBezTo>
                <a:cubicBezTo>
                  <a:pt x="20201" y="16319"/>
                  <a:pt x="19430" y="17466"/>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6"/>
                  <a:pt x="1409" y="16319"/>
                  <a:pt x="847" y="15009"/>
                </a:cubicBezTo>
                <a:cubicBezTo>
                  <a:pt x="282" y="13699"/>
                  <a:pt x="0" y="12296"/>
                  <a:pt x="0" y="10800"/>
                </a:cubicBezTo>
                <a:cubicBezTo>
                  <a:pt x="0" y="9303"/>
                  <a:pt x="282" y="7900"/>
                  <a:pt x="847" y="6587"/>
                </a:cubicBezTo>
                <a:cubicBezTo>
                  <a:pt x="1409" y="5277"/>
                  <a:pt x="2181" y="4133"/>
                  <a:pt x="3158" y="3156"/>
                </a:cubicBezTo>
                <a:cubicBezTo>
                  <a:pt x="4136" y="2179"/>
                  <a:pt x="5280" y="1409"/>
                  <a:pt x="6594" y="844"/>
                </a:cubicBezTo>
                <a:cubicBezTo>
                  <a:pt x="7902" y="279"/>
                  <a:pt x="9306" y="0"/>
                  <a:pt x="10807" y="0"/>
                </a:cubicBezTo>
                <a:moveTo>
                  <a:pt x="13296" y="11689"/>
                </a:moveTo>
                <a:lnTo>
                  <a:pt x="13296" y="11689"/>
                </a:lnTo>
                <a:cubicBezTo>
                  <a:pt x="13522" y="11511"/>
                  <a:pt x="13742" y="11299"/>
                  <a:pt x="13965" y="11068"/>
                </a:cubicBezTo>
                <a:cubicBezTo>
                  <a:pt x="14186" y="10831"/>
                  <a:pt x="14392" y="10576"/>
                  <a:pt x="14587" y="10297"/>
                </a:cubicBezTo>
                <a:cubicBezTo>
                  <a:pt x="14782" y="10017"/>
                  <a:pt x="14937" y="9707"/>
                  <a:pt x="15053" y="9359"/>
                </a:cubicBezTo>
                <a:cubicBezTo>
                  <a:pt x="15172" y="9012"/>
                  <a:pt x="15228" y="8603"/>
                  <a:pt x="15228" y="8134"/>
                </a:cubicBezTo>
                <a:cubicBezTo>
                  <a:pt x="15228" y="7521"/>
                  <a:pt x="15107" y="6976"/>
                  <a:pt x="14855" y="6496"/>
                </a:cubicBezTo>
                <a:cubicBezTo>
                  <a:pt x="14607" y="6022"/>
                  <a:pt x="14276" y="5624"/>
                  <a:pt x="13861" y="5316"/>
                </a:cubicBezTo>
                <a:cubicBezTo>
                  <a:pt x="13445" y="5006"/>
                  <a:pt x="12979" y="4766"/>
                  <a:pt x="12459" y="4599"/>
                </a:cubicBezTo>
                <a:cubicBezTo>
                  <a:pt x="11940" y="4433"/>
                  <a:pt x="11425" y="4348"/>
                  <a:pt x="10911" y="4348"/>
                </a:cubicBezTo>
                <a:cubicBezTo>
                  <a:pt x="10343" y="4348"/>
                  <a:pt x="9832" y="4424"/>
                  <a:pt x="9377" y="4571"/>
                </a:cubicBezTo>
                <a:cubicBezTo>
                  <a:pt x="8922" y="4721"/>
                  <a:pt x="8535" y="4881"/>
                  <a:pt x="8221" y="5051"/>
                </a:cubicBezTo>
                <a:cubicBezTo>
                  <a:pt x="7905" y="5223"/>
                  <a:pt x="7668" y="5381"/>
                  <a:pt x="7504" y="5531"/>
                </a:cubicBezTo>
                <a:cubicBezTo>
                  <a:pt x="7340" y="5681"/>
                  <a:pt x="7249" y="5763"/>
                  <a:pt x="7232" y="5782"/>
                </a:cubicBezTo>
                <a:cubicBezTo>
                  <a:pt x="7086" y="5926"/>
                  <a:pt x="7074" y="6101"/>
                  <a:pt x="7190" y="6307"/>
                </a:cubicBezTo>
                <a:lnTo>
                  <a:pt x="8476" y="7863"/>
                </a:lnTo>
                <a:cubicBezTo>
                  <a:pt x="8512" y="7937"/>
                  <a:pt x="8600" y="7990"/>
                  <a:pt x="8747" y="8024"/>
                </a:cubicBezTo>
                <a:cubicBezTo>
                  <a:pt x="8854" y="8024"/>
                  <a:pt x="8959" y="7999"/>
                  <a:pt x="9058" y="7945"/>
                </a:cubicBezTo>
                <a:lnTo>
                  <a:pt x="9193" y="7838"/>
                </a:lnTo>
                <a:cubicBezTo>
                  <a:pt x="9281" y="7764"/>
                  <a:pt x="9405" y="7685"/>
                  <a:pt x="9563" y="7601"/>
                </a:cubicBezTo>
                <a:cubicBezTo>
                  <a:pt x="9724" y="7513"/>
                  <a:pt x="9897" y="7440"/>
                  <a:pt x="10095" y="7375"/>
                </a:cubicBezTo>
                <a:cubicBezTo>
                  <a:pt x="10287" y="7313"/>
                  <a:pt x="10499" y="7282"/>
                  <a:pt x="10725" y="7282"/>
                </a:cubicBezTo>
                <a:cubicBezTo>
                  <a:pt x="11092" y="7282"/>
                  <a:pt x="11406" y="7383"/>
                  <a:pt x="11663" y="7587"/>
                </a:cubicBezTo>
                <a:cubicBezTo>
                  <a:pt x="11920" y="7790"/>
                  <a:pt x="12050" y="8050"/>
                  <a:pt x="12050" y="8363"/>
                </a:cubicBezTo>
                <a:cubicBezTo>
                  <a:pt x="12050" y="8696"/>
                  <a:pt x="11940" y="8990"/>
                  <a:pt x="11719" y="9235"/>
                </a:cubicBezTo>
                <a:cubicBezTo>
                  <a:pt x="11499" y="9484"/>
                  <a:pt x="11222" y="9755"/>
                  <a:pt x="10886" y="10054"/>
                </a:cubicBezTo>
                <a:cubicBezTo>
                  <a:pt x="10679" y="10215"/>
                  <a:pt x="10470" y="10399"/>
                  <a:pt x="10256" y="10599"/>
                </a:cubicBezTo>
                <a:cubicBezTo>
                  <a:pt x="10047" y="10802"/>
                  <a:pt x="9849" y="11034"/>
                  <a:pt x="9676" y="11297"/>
                </a:cubicBezTo>
                <a:cubicBezTo>
                  <a:pt x="9501" y="11559"/>
                  <a:pt x="9357" y="11844"/>
                  <a:pt x="9250" y="12155"/>
                </a:cubicBezTo>
                <a:cubicBezTo>
                  <a:pt x="9142" y="12465"/>
                  <a:pt x="9086" y="12824"/>
                  <a:pt x="9086" y="13231"/>
                </a:cubicBezTo>
                <a:lnTo>
                  <a:pt x="9086" y="14095"/>
                </a:lnTo>
                <a:cubicBezTo>
                  <a:pt x="9086" y="14202"/>
                  <a:pt x="9128" y="14298"/>
                  <a:pt x="9210" y="14377"/>
                </a:cubicBezTo>
                <a:cubicBezTo>
                  <a:pt x="9289" y="14459"/>
                  <a:pt x="9385" y="14498"/>
                  <a:pt x="9493" y="14498"/>
                </a:cubicBezTo>
                <a:lnTo>
                  <a:pt x="11711" y="14498"/>
                </a:lnTo>
                <a:cubicBezTo>
                  <a:pt x="11821" y="14498"/>
                  <a:pt x="11911" y="14459"/>
                  <a:pt x="11990" y="14377"/>
                </a:cubicBezTo>
                <a:cubicBezTo>
                  <a:pt x="12067" y="14298"/>
                  <a:pt x="12106" y="14202"/>
                  <a:pt x="12106" y="14095"/>
                </a:cubicBezTo>
                <a:lnTo>
                  <a:pt x="12106" y="13406"/>
                </a:lnTo>
                <a:cubicBezTo>
                  <a:pt x="12106" y="13053"/>
                  <a:pt x="12219" y="12756"/>
                  <a:pt x="12451" y="12508"/>
                </a:cubicBezTo>
                <a:cubicBezTo>
                  <a:pt x="12680" y="12259"/>
                  <a:pt x="12960" y="11988"/>
                  <a:pt x="13296" y="11689"/>
                </a:cubicBezTo>
                <a:moveTo>
                  <a:pt x="12106" y="15664"/>
                </a:moveTo>
                <a:cubicBezTo>
                  <a:pt x="12106" y="15557"/>
                  <a:pt x="12067" y="15464"/>
                  <a:pt x="11996" y="15382"/>
                </a:cubicBezTo>
                <a:cubicBezTo>
                  <a:pt x="11928" y="15300"/>
                  <a:pt x="11829" y="15258"/>
                  <a:pt x="11711" y="15258"/>
                </a:cubicBezTo>
                <a:lnTo>
                  <a:pt x="9493" y="15258"/>
                </a:lnTo>
                <a:cubicBezTo>
                  <a:pt x="9385" y="15258"/>
                  <a:pt x="9292" y="15300"/>
                  <a:pt x="9210" y="15382"/>
                </a:cubicBezTo>
                <a:cubicBezTo>
                  <a:pt x="9128" y="15464"/>
                  <a:pt x="9086" y="15557"/>
                  <a:pt x="9086" y="15664"/>
                </a:cubicBezTo>
                <a:lnTo>
                  <a:pt x="9086" y="17774"/>
                </a:lnTo>
                <a:cubicBezTo>
                  <a:pt x="9086" y="17881"/>
                  <a:pt x="9128" y="17980"/>
                  <a:pt x="9210" y="18064"/>
                </a:cubicBezTo>
                <a:cubicBezTo>
                  <a:pt x="9289" y="18152"/>
                  <a:pt x="9385" y="18194"/>
                  <a:pt x="9493" y="18194"/>
                </a:cubicBezTo>
                <a:lnTo>
                  <a:pt x="11711" y="18194"/>
                </a:lnTo>
                <a:cubicBezTo>
                  <a:pt x="11821" y="18194"/>
                  <a:pt x="11911" y="18152"/>
                  <a:pt x="11990" y="18064"/>
                </a:cubicBezTo>
                <a:cubicBezTo>
                  <a:pt x="12067" y="17980"/>
                  <a:pt x="12106" y="17881"/>
                  <a:pt x="12106" y="17774"/>
                </a:cubicBezTo>
                <a:lnTo>
                  <a:pt x="12106" y="15664"/>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0" name="AutoShape 103">
            <a:extLst>
              <a:ext uri="{FF2B5EF4-FFF2-40B4-BE49-F238E27FC236}">
                <a16:creationId xmlns:a16="http://schemas.microsoft.com/office/drawing/2014/main" id="{57858D1A-03C1-42B3-89FD-1871DE845871}"/>
              </a:ext>
            </a:extLst>
          </p:cNvPr>
          <p:cNvSpPr>
            <a:spLocks/>
          </p:cNvSpPr>
          <p:nvPr userDrawn="1"/>
        </p:nvSpPr>
        <p:spPr bwMode="auto">
          <a:xfrm>
            <a:off x="2146300" y="1928813"/>
            <a:ext cx="249238" cy="242887"/>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5"/>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4"/>
                  <a:pt x="6410" y="9875"/>
                </a:cubicBezTo>
                <a:cubicBezTo>
                  <a:pt x="5862" y="8926"/>
                  <a:pt x="5319" y="8127"/>
                  <a:pt x="4776" y="7473"/>
                </a:cubicBezTo>
                <a:cubicBezTo>
                  <a:pt x="4232" y="6822"/>
                  <a:pt x="3650" y="6495"/>
                  <a:pt x="3024" y="6495"/>
                </a:cubicBezTo>
                <a:lnTo>
                  <a:pt x="462" y="6495"/>
                </a:lnTo>
                <a:close/>
                <a:moveTo>
                  <a:pt x="21333" y="15997"/>
                </a:moveTo>
                <a:cubicBezTo>
                  <a:pt x="21514" y="16166"/>
                  <a:pt x="21599"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1" name="AutoShape 104">
            <a:extLst>
              <a:ext uri="{FF2B5EF4-FFF2-40B4-BE49-F238E27FC236}">
                <a16:creationId xmlns:a16="http://schemas.microsoft.com/office/drawing/2014/main" id="{35266C87-2BDF-49E9-A0BB-30D84C83CB03}"/>
              </a:ext>
            </a:extLst>
          </p:cNvPr>
          <p:cNvSpPr>
            <a:spLocks/>
          </p:cNvSpPr>
          <p:nvPr userDrawn="1"/>
        </p:nvSpPr>
        <p:spPr bwMode="auto">
          <a:xfrm>
            <a:off x="2755900" y="1928813"/>
            <a:ext cx="247650" cy="242887"/>
          </a:xfrm>
          <a:custGeom>
            <a:avLst/>
            <a:gdLst>
              <a:gd name="T0" fmla="+- 0 10800 41"/>
              <a:gd name="T1" fmla="*/ T0 w 21518"/>
              <a:gd name="T2" fmla="+- 0 10800 84"/>
              <a:gd name="T3" fmla="*/ 10800 h 21432"/>
              <a:gd name="T4" fmla="+- 0 10800 41"/>
              <a:gd name="T5" fmla="*/ T4 w 21518"/>
              <a:gd name="T6" fmla="+- 0 10800 84"/>
              <a:gd name="T7" fmla="*/ 10800 h 21432"/>
              <a:gd name="T8" fmla="+- 0 10800 41"/>
              <a:gd name="T9" fmla="*/ T8 w 21518"/>
              <a:gd name="T10" fmla="+- 0 10800 84"/>
              <a:gd name="T11" fmla="*/ 10800 h 21432"/>
              <a:gd name="T12" fmla="+- 0 10800 41"/>
              <a:gd name="T13" fmla="*/ T12 w 21518"/>
              <a:gd name="T14" fmla="+- 0 10800 84"/>
              <a:gd name="T15" fmla="*/ 10800 h 21432"/>
            </a:gdLst>
            <a:ahLst/>
            <a:cxnLst>
              <a:cxn ang="0">
                <a:pos x="T1" y="T3"/>
              </a:cxn>
              <a:cxn ang="0">
                <a:pos x="T5" y="T7"/>
              </a:cxn>
              <a:cxn ang="0">
                <a:pos x="T9" y="T11"/>
              </a:cxn>
              <a:cxn ang="0">
                <a:pos x="T13" y="T15"/>
              </a:cxn>
            </a:cxnLst>
            <a:rect l="0" t="0" r="r" b="b"/>
            <a:pathLst>
              <a:path w="21518" h="21432">
                <a:moveTo>
                  <a:pt x="18959" y="13478"/>
                </a:moveTo>
                <a:cubicBezTo>
                  <a:pt x="19078" y="13531"/>
                  <a:pt x="19165" y="13624"/>
                  <a:pt x="19216" y="13755"/>
                </a:cubicBezTo>
                <a:cubicBezTo>
                  <a:pt x="19268" y="13884"/>
                  <a:pt x="19272" y="14021"/>
                  <a:pt x="19228" y="14164"/>
                </a:cubicBezTo>
                <a:cubicBezTo>
                  <a:pt x="18832" y="15579"/>
                  <a:pt x="18235" y="16805"/>
                  <a:pt x="17439" y="17841"/>
                </a:cubicBezTo>
                <a:cubicBezTo>
                  <a:pt x="16642" y="18886"/>
                  <a:pt x="15731" y="19706"/>
                  <a:pt x="14707" y="20308"/>
                </a:cubicBezTo>
                <a:cubicBezTo>
                  <a:pt x="13684" y="20911"/>
                  <a:pt x="12578" y="21275"/>
                  <a:pt x="11389" y="21395"/>
                </a:cubicBezTo>
                <a:cubicBezTo>
                  <a:pt x="10201" y="21516"/>
                  <a:pt x="9023" y="21336"/>
                  <a:pt x="7856" y="20866"/>
                </a:cubicBezTo>
                <a:cubicBezTo>
                  <a:pt x="6847" y="20443"/>
                  <a:pt x="5945" y="19849"/>
                  <a:pt x="5149" y="19068"/>
                </a:cubicBezTo>
                <a:cubicBezTo>
                  <a:pt x="4353" y="18292"/>
                  <a:pt x="3683" y="17362"/>
                  <a:pt x="3137" y="16281"/>
                </a:cubicBezTo>
                <a:lnTo>
                  <a:pt x="839" y="17623"/>
                </a:lnTo>
                <a:cubicBezTo>
                  <a:pt x="518" y="17827"/>
                  <a:pt x="282" y="17853"/>
                  <a:pt x="129" y="17693"/>
                </a:cubicBezTo>
                <a:cubicBezTo>
                  <a:pt x="-25" y="17539"/>
                  <a:pt x="-41" y="17250"/>
                  <a:pt x="78" y="16828"/>
                </a:cubicBezTo>
                <a:lnTo>
                  <a:pt x="1760" y="10972"/>
                </a:lnTo>
                <a:cubicBezTo>
                  <a:pt x="1835" y="10675"/>
                  <a:pt x="1985" y="10476"/>
                  <a:pt x="2200" y="10370"/>
                </a:cubicBezTo>
                <a:cubicBezTo>
                  <a:pt x="2416" y="10260"/>
                  <a:pt x="2638" y="10244"/>
                  <a:pt x="2863" y="10314"/>
                </a:cubicBezTo>
                <a:lnTo>
                  <a:pt x="7772" y="12327"/>
                </a:lnTo>
                <a:cubicBezTo>
                  <a:pt x="8109" y="12470"/>
                  <a:pt x="8280" y="12649"/>
                  <a:pt x="8287" y="12868"/>
                </a:cubicBezTo>
                <a:cubicBezTo>
                  <a:pt x="8297" y="13089"/>
                  <a:pt x="8140" y="13302"/>
                  <a:pt x="7819" y="13506"/>
                </a:cubicBezTo>
                <a:lnTo>
                  <a:pt x="5552" y="14845"/>
                </a:lnTo>
                <a:cubicBezTo>
                  <a:pt x="5948" y="15542"/>
                  <a:pt x="6409" y="16144"/>
                  <a:pt x="6938" y="16648"/>
                </a:cubicBezTo>
                <a:cubicBezTo>
                  <a:pt x="7465" y="17155"/>
                  <a:pt x="8063" y="17539"/>
                  <a:pt x="8739" y="17808"/>
                </a:cubicBezTo>
                <a:cubicBezTo>
                  <a:pt x="9569" y="18141"/>
                  <a:pt x="10395" y="18264"/>
                  <a:pt x="11222" y="18186"/>
                </a:cubicBezTo>
                <a:cubicBezTo>
                  <a:pt x="12049" y="18105"/>
                  <a:pt x="12827" y="17855"/>
                  <a:pt x="13543" y="17432"/>
                </a:cubicBezTo>
                <a:cubicBezTo>
                  <a:pt x="14265" y="17015"/>
                  <a:pt x="14900" y="16438"/>
                  <a:pt x="15448" y="15702"/>
                </a:cubicBezTo>
                <a:cubicBezTo>
                  <a:pt x="15998" y="14971"/>
                  <a:pt x="16410" y="14111"/>
                  <a:pt x="16687" y="13114"/>
                </a:cubicBezTo>
                <a:cubicBezTo>
                  <a:pt x="16734" y="12971"/>
                  <a:pt x="16808" y="12873"/>
                  <a:pt x="16919" y="12823"/>
                </a:cubicBezTo>
                <a:cubicBezTo>
                  <a:pt x="17026" y="12767"/>
                  <a:pt x="17141" y="12758"/>
                  <a:pt x="17261" y="12795"/>
                </a:cubicBezTo>
                <a:lnTo>
                  <a:pt x="18959" y="13478"/>
                </a:lnTo>
                <a:close/>
                <a:moveTo>
                  <a:pt x="20675" y="3811"/>
                </a:moveTo>
                <a:cubicBezTo>
                  <a:pt x="20999" y="3609"/>
                  <a:pt x="21235" y="3581"/>
                  <a:pt x="21390" y="3741"/>
                </a:cubicBezTo>
                <a:cubicBezTo>
                  <a:pt x="21542" y="3895"/>
                  <a:pt x="21558" y="4175"/>
                  <a:pt x="21439" y="4576"/>
                </a:cubicBezTo>
                <a:lnTo>
                  <a:pt x="19755" y="10462"/>
                </a:lnTo>
                <a:cubicBezTo>
                  <a:pt x="19682" y="10756"/>
                  <a:pt x="19535" y="10961"/>
                  <a:pt x="19317" y="11064"/>
                </a:cubicBezTo>
                <a:cubicBezTo>
                  <a:pt x="19099" y="11173"/>
                  <a:pt x="18879" y="11190"/>
                  <a:pt x="18656" y="11117"/>
                </a:cubicBezTo>
                <a:lnTo>
                  <a:pt x="13745" y="9109"/>
                </a:lnTo>
                <a:cubicBezTo>
                  <a:pt x="13408" y="8964"/>
                  <a:pt x="13234" y="8782"/>
                  <a:pt x="13227" y="8563"/>
                </a:cubicBezTo>
                <a:cubicBezTo>
                  <a:pt x="13220" y="8345"/>
                  <a:pt x="13370" y="8132"/>
                  <a:pt x="13675" y="7928"/>
                </a:cubicBezTo>
                <a:lnTo>
                  <a:pt x="15942" y="6586"/>
                </a:lnTo>
                <a:cubicBezTo>
                  <a:pt x="15560" y="5889"/>
                  <a:pt x="15103" y="5287"/>
                  <a:pt x="14569" y="4786"/>
                </a:cubicBezTo>
                <a:cubicBezTo>
                  <a:pt x="14033" y="4279"/>
                  <a:pt x="13438" y="3892"/>
                  <a:pt x="12778" y="3626"/>
                </a:cubicBezTo>
                <a:cubicBezTo>
                  <a:pt x="11948" y="3293"/>
                  <a:pt x="11119" y="3170"/>
                  <a:pt x="10292" y="3248"/>
                </a:cubicBezTo>
                <a:cubicBezTo>
                  <a:pt x="9466" y="3329"/>
                  <a:pt x="8693" y="3581"/>
                  <a:pt x="7974" y="3999"/>
                </a:cubicBezTo>
                <a:cubicBezTo>
                  <a:pt x="7252" y="4421"/>
                  <a:pt x="6615" y="4998"/>
                  <a:pt x="6067" y="5732"/>
                </a:cubicBezTo>
                <a:cubicBezTo>
                  <a:pt x="5519" y="6463"/>
                  <a:pt x="5107" y="7326"/>
                  <a:pt x="4830" y="8317"/>
                </a:cubicBezTo>
                <a:cubicBezTo>
                  <a:pt x="4784" y="8460"/>
                  <a:pt x="4706" y="8558"/>
                  <a:pt x="4598" y="8614"/>
                </a:cubicBezTo>
                <a:cubicBezTo>
                  <a:pt x="4491" y="8664"/>
                  <a:pt x="4376" y="8672"/>
                  <a:pt x="4257" y="8639"/>
                </a:cubicBezTo>
                <a:lnTo>
                  <a:pt x="2549" y="7953"/>
                </a:lnTo>
                <a:cubicBezTo>
                  <a:pt x="2430" y="7902"/>
                  <a:pt x="2345" y="7810"/>
                  <a:pt x="2294" y="7681"/>
                </a:cubicBezTo>
                <a:cubicBezTo>
                  <a:pt x="2242" y="7552"/>
                  <a:pt x="2238" y="7415"/>
                  <a:pt x="2282" y="7270"/>
                </a:cubicBezTo>
                <a:cubicBezTo>
                  <a:pt x="2678" y="5878"/>
                  <a:pt x="3275" y="4654"/>
                  <a:pt x="4071" y="3604"/>
                </a:cubicBezTo>
                <a:cubicBezTo>
                  <a:pt x="4868" y="2554"/>
                  <a:pt x="5779" y="1727"/>
                  <a:pt x="6800" y="1125"/>
                </a:cubicBezTo>
                <a:cubicBezTo>
                  <a:pt x="7826" y="520"/>
                  <a:pt x="8927" y="156"/>
                  <a:pt x="10107" y="36"/>
                </a:cubicBezTo>
                <a:cubicBezTo>
                  <a:pt x="11290" y="-84"/>
                  <a:pt x="12471" y="95"/>
                  <a:pt x="13654" y="568"/>
                </a:cubicBezTo>
                <a:cubicBezTo>
                  <a:pt x="14647" y="988"/>
                  <a:pt x="15548" y="1587"/>
                  <a:pt x="16349" y="2363"/>
                </a:cubicBezTo>
                <a:cubicBezTo>
                  <a:pt x="17153" y="3144"/>
                  <a:pt x="17827" y="4071"/>
                  <a:pt x="18373" y="5152"/>
                </a:cubicBezTo>
                <a:lnTo>
                  <a:pt x="20675" y="3811"/>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2" name="AutoShape 105">
            <a:extLst>
              <a:ext uri="{FF2B5EF4-FFF2-40B4-BE49-F238E27FC236}">
                <a16:creationId xmlns:a16="http://schemas.microsoft.com/office/drawing/2014/main" id="{D1A76566-07A5-4BF2-96CB-117BFEA8AC80}"/>
              </a:ext>
            </a:extLst>
          </p:cNvPr>
          <p:cNvSpPr>
            <a:spLocks/>
          </p:cNvSpPr>
          <p:nvPr userDrawn="1"/>
        </p:nvSpPr>
        <p:spPr bwMode="auto">
          <a:xfrm>
            <a:off x="9548813" y="19367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3" name="AutoShape 106">
            <a:extLst>
              <a:ext uri="{FF2B5EF4-FFF2-40B4-BE49-F238E27FC236}">
                <a16:creationId xmlns:a16="http://schemas.microsoft.com/office/drawing/2014/main" id="{BC8BB8E2-C21D-46CF-A46B-4A27D8DE17CB}"/>
              </a:ext>
            </a:extLst>
          </p:cNvPr>
          <p:cNvSpPr>
            <a:spLocks/>
          </p:cNvSpPr>
          <p:nvPr userDrawn="1"/>
        </p:nvSpPr>
        <p:spPr bwMode="auto">
          <a:xfrm>
            <a:off x="10139363" y="1936750"/>
            <a:ext cx="249237"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9"/>
                  <a:pt x="18449" y="3156"/>
                </a:cubicBezTo>
                <a:cubicBezTo>
                  <a:pt x="19432" y="4133"/>
                  <a:pt x="20201" y="5279"/>
                  <a:pt x="20760" y="6590"/>
                </a:cubicBezTo>
                <a:cubicBezTo>
                  <a:pt x="21317" y="7900"/>
                  <a:pt x="21599" y="9306"/>
                  <a:pt x="21599" y="10800"/>
                </a:cubicBezTo>
                <a:cubicBezTo>
                  <a:pt x="21599" y="12296"/>
                  <a:pt x="21317" y="13702"/>
                  <a:pt x="20760" y="15012"/>
                </a:cubicBezTo>
                <a:cubicBezTo>
                  <a:pt x="20201" y="16320"/>
                  <a:pt x="19430" y="17469"/>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9"/>
                  <a:pt x="1409" y="16320"/>
                  <a:pt x="847" y="15012"/>
                </a:cubicBezTo>
                <a:cubicBezTo>
                  <a:pt x="282" y="13702"/>
                  <a:pt x="0" y="12296"/>
                  <a:pt x="0" y="10800"/>
                </a:cubicBezTo>
                <a:cubicBezTo>
                  <a:pt x="0" y="9306"/>
                  <a:pt x="282" y="7900"/>
                  <a:pt x="847" y="6590"/>
                </a:cubicBezTo>
                <a:cubicBezTo>
                  <a:pt x="1409" y="5279"/>
                  <a:pt x="2181" y="4133"/>
                  <a:pt x="3158" y="3156"/>
                </a:cubicBezTo>
                <a:cubicBezTo>
                  <a:pt x="4136" y="2179"/>
                  <a:pt x="5280" y="1408"/>
                  <a:pt x="6594" y="847"/>
                </a:cubicBezTo>
                <a:cubicBezTo>
                  <a:pt x="7902" y="282"/>
                  <a:pt x="9306" y="0"/>
                  <a:pt x="10807" y="0"/>
                </a:cubicBezTo>
                <a:moveTo>
                  <a:pt x="10807" y="18355"/>
                </a:moveTo>
                <a:cubicBezTo>
                  <a:pt x="11860" y="18355"/>
                  <a:pt x="12844" y="18157"/>
                  <a:pt x="13756" y="17759"/>
                </a:cubicBezTo>
                <a:cubicBezTo>
                  <a:pt x="14666" y="17367"/>
                  <a:pt x="15463" y="16822"/>
                  <a:pt x="16149" y="16139"/>
                </a:cubicBezTo>
                <a:cubicBezTo>
                  <a:pt x="16836" y="15455"/>
                  <a:pt x="17378" y="14656"/>
                  <a:pt x="17774" y="13744"/>
                </a:cubicBezTo>
                <a:cubicBezTo>
                  <a:pt x="18169" y="12835"/>
                  <a:pt x="18367" y="11853"/>
                  <a:pt x="18367" y="10799"/>
                </a:cubicBezTo>
                <a:cubicBezTo>
                  <a:pt x="18367" y="9746"/>
                  <a:pt x="18169" y="8766"/>
                  <a:pt x="17774" y="7852"/>
                </a:cubicBezTo>
                <a:cubicBezTo>
                  <a:pt x="17376" y="6942"/>
                  <a:pt x="16836" y="6146"/>
                  <a:pt x="16149" y="5463"/>
                </a:cubicBezTo>
                <a:cubicBezTo>
                  <a:pt x="15466" y="4777"/>
                  <a:pt x="14666" y="4235"/>
                  <a:pt x="13748" y="3839"/>
                </a:cubicBezTo>
                <a:cubicBezTo>
                  <a:pt x="12830" y="3444"/>
                  <a:pt x="11852" y="3246"/>
                  <a:pt x="10807" y="3246"/>
                </a:cubicBezTo>
                <a:cubicBezTo>
                  <a:pt x="9753" y="3246"/>
                  <a:pt x="8764" y="3444"/>
                  <a:pt x="7851" y="3839"/>
                </a:cubicBezTo>
                <a:cubicBezTo>
                  <a:pt x="6933" y="4235"/>
                  <a:pt x="6139" y="4777"/>
                  <a:pt x="5455" y="5463"/>
                </a:cubicBezTo>
                <a:cubicBezTo>
                  <a:pt x="4774" y="6146"/>
                  <a:pt x="4235" y="6942"/>
                  <a:pt x="3839" y="7852"/>
                </a:cubicBezTo>
                <a:cubicBezTo>
                  <a:pt x="3444" y="8766"/>
                  <a:pt x="3246" y="9746"/>
                  <a:pt x="3246" y="10799"/>
                </a:cubicBezTo>
                <a:cubicBezTo>
                  <a:pt x="3246" y="11852"/>
                  <a:pt x="3444" y="12835"/>
                  <a:pt x="3839" y="13744"/>
                </a:cubicBezTo>
                <a:cubicBezTo>
                  <a:pt x="4238" y="14656"/>
                  <a:pt x="4774" y="15455"/>
                  <a:pt x="5455" y="16139"/>
                </a:cubicBezTo>
                <a:cubicBezTo>
                  <a:pt x="6136" y="16822"/>
                  <a:pt x="6930" y="17367"/>
                  <a:pt x="7851" y="17759"/>
                </a:cubicBezTo>
                <a:cubicBezTo>
                  <a:pt x="8764" y="18158"/>
                  <a:pt x="9753" y="18355"/>
                  <a:pt x="10807" y="18355"/>
                </a:cubicBezTo>
                <a:moveTo>
                  <a:pt x="15350" y="7784"/>
                </a:moveTo>
                <a:cubicBezTo>
                  <a:pt x="15613" y="8049"/>
                  <a:pt x="15613" y="8304"/>
                  <a:pt x="15350" y="8555"/>
                </a:cubicBezTo>
                <a:lnTo>
                  <a:pt x="13104" y="10800"/>
                </a:lnTo>
                <a:lnTo>
                  <a:pt x="15350" y="13044"/>
                </a:lnTo>
                <a:cubicBezTo>
                  <a:pt x="15613" y="13304"/>
                  <a:pt x="15613" y="13564"/>
                  <a:pt x="15350" y="13812"/>
                </a:cubicBezTo>
                <a:lnTo>
                  <a:pt x="13821" y="15340"/>
                </a:lnTo>
                <a:cubicBezTo>
                  <a:pt x="13714" y="15447"/>
                  <a:pt x="13584" y="15501"/>
                  <a:pt x="13434" y="15501"/>
                </a:cubicBezTo>
                <a:cubicBezTo>
                  <a:pt x="13287" y="15501"/>
                  <a:pt x="13157" y="15447"/>
                  <a:pt x="13050" y="15340"/>
                </a:cubicBezTo>
                <a:lnTo>
                  <a:pt x="10804" y="13095"/>
                </a:lnTo>
                <a:lnTo>
                  <a:pt x="8558" y="15340"/>
                </a:lnTo>
                <a:cubicBezTo>
                  <a:pt x="8450" y="15447"/>
                  <a:pt x="8320" y="15501"/>
                  <a:pt x="8170" y="15501"/>
                </a:cubicBezTo>
                <a:cubicBezTo>
                  <a:pt x="8024" y="15501"/>
                  <a:pt x="7888" y="15447"/>
                  <a:pt x="7772" y="15340"/>
                </a:cubicBezTo>
                <a:lnTo>
                  <a:pt x="6258" y="13812"/>
                </a:lnTo>
                <a:cubicBezTo>
                  <a:pt x="6150" y="13705"/>
                  <a:pt x="6094" y="13575"/>
                  <a:pt x="6094" y="13428"/>
                </a:cubicBezTo>
                <a:cubicBezTo>
                  <a:pt x="6094" y="13279"/>
                  <a:pt x="6150" y="13149"/>
                  <a:pt x="6258" y="13041"/>
                </a:cubicBezTo>
                <a:lnTo>
                  <a:pt x="8504" y="10797"/>
                </a:lnTo>
                <a:lnTo>
                  <a:pt x="6258" y="8552"/>
                </a:lnTo>
                <a:cubicBezTo>
                  <a:pt x="6150" y="8445"/>
                  <a:pt x="6094" y="8315"/>
                  <a:pt x="6094" y="8168"/>
                </a:cubicBezTo>
                <a:cubicBezTo>
                  <a:pt x="6094" y="8018"/>
                  <a:pt x="6150" y="7891"/>
                  <a:pt x="6258" y="7781"/>
                </a:cubicBezTo>
                <a:lnTo>
                  <a:pt x="7772" y="6256"/>
                </a:lnTo>
                <a:cubicBezTo>
                  <a:pt x="8035" y="5994"/>
                  <a:pt x="8295" y="5994"/>
                  <a:pt x="8555" y="6256"/>
                </a:cubicBezTo>
                <a:lnTo>
                  <a:pt x="10801" y="8498"/>
                </a:lnTo>
                <a:lnTo>
                  <a:pt x="13047" y="6256"/>
                </a:lnTo>
                <a:cubicBezTo>
                  <a:pt x="13307" y="5994"/>
                  <a:pt x="13567" y="5994"/>
                  <a:pt x="13816" y="6256"/>
                </a:cubicBezTo>
                <a:lnTo>
                  <a:pt x="15350" y="7784"/>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4" name="AutoShape 107">
            <a:extLst>
              <a:ext uri="{FF2B5EF4-FFF2-40B4-BE49-F238E27FC236}">
                <a16:creationId xmlns:a16="http://schemas.microsoft.com/office/drawing/2014/main" id="{DA1BC44C-01FD-4AAB-BEA2-A498F61BFE94}"/>
              </a:ext>
            </a:extLst>
          </p:cNvPr>
          <p:cNvSpPr>
            <a:spLocks/>
          </p:cNvSpPr>
          <p:nvPr userDrawn="1"/>
        </p:nvSpPr>
        <p:spPr bwMode="auto">
          <a:xfrm>
            <a:off x="10748963" y="1930400"/>
            <a:ext cx="249237"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49" y="3162"/>
                </a:moveTo>
                <a:cubicBezTo>
                  <a:pt x="19503" y="4215"/>
                  <a:pt x="20291" y="5407"/>
                  <a:pt x="20817" y="6731"/>
                </a:cubicBezTo>
                <a:cubicBezTo>
                  <a:pt x="21340" y="8058"/>
                  <a:pt x="21599" y="9410"/>
                  <a:pt x="21599" y="10800"/>
                </a:cubicBezTo>
                <a:cubicBezTo>
                  <a:pt x="21599" y="12186"/>
                  <a:pt x="21337" y="13544"/>
                  <a:pt x="20817" y="14871"/>
                </a:cubicBezTo>
                <a:cubicBezTo>
                  <a:pt x="20291" y="16192"/>
                  <a:pt x="19503" y="17381"/>
                  <a:pt x="18449" y="18437"/>
                </a:cubicBezTo>
                <a:cubicBezTo>
                  <a:pt x="17393" y="19490"/>
                  <a:pt x="16200" y="20284"/>
                  <a:pt x="14869" y="20809"/>
                </a:cubicBezTo>
                <a:cubicBezTo>
                  <a:pt x="13539" y="21337"/>
                  <a:pt x="12183" y="21599"/>
                  <a:pt x="10801" y="21599"/>
                </a:cubicBezTo>
                <a:cubicBezTo>
                  <a:pt x="9416" y="21599"/>
                  <a:pt x="8057" y="21337"/>
                  <a:pt x="6730" y="20809"/>
                </a:cubicBezTo>
                <a:cubicBezTo>
                  <a:pt x="5399" y="20284"/>
                  <a:pt x="4206" y="19490"/>
                  <a:pt x="3150" y="18437"/>
                </a:cubicBezTo>
                <a:cubicBezTo>
                  <a:pt x="2099" y="17381"/>
                  <a:pt x="1308" y="16192"/>
                  <a:pt x="782" y="14871"/>
                </a:cubicBezTo>
                <a:cubicBezTo>
                  <a:pt x="259" y="13544"/>
                  <a:pt x="0" y="12186"/>
                  <a:pt x="0" y="10800"/>
                </a:cubicBezTo>
                <a:cubicBezTo>
                  <a:pt x="0" y="9410"/>
                  <a:pt x="265" y="8055"/>
                  <a:pt x="791" y="6725"/>
                </a:cubicBezTo>
                <a:cubicBezTo>
                  <a:pt x="1319" y="5395"/>
                  <a:pt x="2104" y="4210"/>
                  <a:pt x="3150" y="3162"/>
                </a:cubicBezTo>
                <a:cubicBezTo>
                  <a:pt x="4206" y="2109"/>
                  <a:pt x="5399" y="1318"/>
                  <a:pt x="6730" y="790"/>
                </a:cubicBezTo>
                <a:cubicBezTo>
                  <a:pt x="8060" y="262"/>
                  <a:pt x="9416" y="0"/>
                  <a:pt x="10801" y="0"/>
                </a:cubicBezTo>
                <a:cubicBezTo>
                  <a:pt x="12183" y="0"/>
                  <a:pt x="13542" y="262"/>
                  <a:pt x="14869" y="790"/>
                </a:cubicBezTo>
                <a:cubicBezTo>
                  <a:pt x="16197" y="1318"/>
                  <a:pt x="17393" y="2109"/>
                  <a:pt x="18449" y="3162"/>
                </a:cubicBezTo>
                <a:moveTo>
                  <a:pt x="16282" y="7530"/>
                </a:moveTo>
                <a:cubicBezTo>
                  <a:pt x="16488" y="7321"/>
                  <a:pt x="16488" y="7112"/>
                  <a:pt x="16282" y="6892"/>
                </a:cubicBezTo>
                <a:lnTo>
                  <a:pt x="14700" y="5342"/>
                </a:lnTo>
                <a:cubicBezTo>
                  <a:pt x="14474" y="5116"/>
                  <a:pt x="14262" y="5116"/>
                  <a:pt x="14061" y="5342"/>
                </a:cubicBezTo>
                <a:lnTo>
                  <a:pt x="10775" y="8640"/>
                </a:lnTo>
                <a:lnTo>
                  <a:pt x="7775" y="5650"/>
                </a:lnTo>
                <a:cubicBezTo>
                  <a:pt x="7685" y="5562"/>
                  <a:pt x="7583" y="5514"/>
                  <a:pt x="7464" y="5514"/>
                </a:cubicBezTo>
                <a:cubicBezTo>
                  <a:pt x="7348" y="5514"/>
                  <a:pt x="7238" y="5562"/>
                  <a:pt x="7139" y="5650"/>
                </a:cubicBezTo>
                <a:lnTo>
                  <a:pt x="5653" y="7177"/>
                </a:lnTo>
                <a:cubicBezTo>
                  <a:pt x="5427" y="7386"/>
                  <a:pt x="5427" y="7595"/>
                  <a:pt x="5653" y="7812"/>
                </a:cubicBezTo>
                <a:lnTo>
                  <a:pt x="8617" y="10771"/>
                </a:lnTo>
                <a:lnTo>
                  <a:pt x="5345" y="14069"/>
                </a:lnTo>
                <a:cubicBezTo>
                  <a:pt x="5255" y="14162"/>
                  <a:pt x="5207" y="14264"/>
                  <a:pt x="5207" y="14383"/>
                </a:cubicBezTo>
                <a:cubicBezTo>
                  <a:pt x="5207" y="14501"/>
                  <a:pt x="5255" y="14609"/>
                  <a:pt x="5345" y="14705"/>
                </a:cubicBezTo>
                <a:lnTo>
                  <a:pt x="6899" y="16274"/>
                </a:lnTo>
                <a:cubicBezTo>
                  <a:pt x="6990" y="16365"/>
                  <a:pt x="7094" y="16413"/>
                  <a:pt x="7216" y="16416"/>
                </a:cubicBezTo>
                <a:cubicBezTo>
                  <a:pt x="7340" y="16418"/>
                  <a:pt x="7444" y="16373"/>
                  <a:pt x="7535" y="16274"/>
                </a:cubicBezTo>
                <a:lnTo>
                  <a:pt x="10835" y="12991"/>
                </a:lnTo>
                <a:lnTo>
                  <a:pt x="13796" y="15978"/>
                </a:lnTo>
                <a:cubicBezTo>
                  <a:pt x="13886" y="16065"/>
                  <a:pt x="13991" y="16111"/>
                  <a:pt x="14115" y="16111"/>
                </a:cubicBezTo>
                <a:cubicBezTo>
                  <a:pt x="14237" y="16111"/>
                  <a:pt x="14341" y="16065"/>
                  <a:pt x="14432" y="15978"/>
                </a:cubicBezTo>
                <a:lnTo>
                  <a:pt x="15960" y="14450"/>
                </a:lnTo>
                <a:cubicBezTo>
                  <a:pt x="16166" y="14241"/>
                  <a:pt x="16166" y="14032"/>
                  <a:pt x="15960" y="13815"/>
                </a:cubicBezTo>
                <a:lnTo>
                  <a:pt x="12957" y="10856"/>
                </a:lnTo>
                <a:lnTo>
                  <a:pt x="16282" y="7530"/>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5" name="AutoShape 108">
            <a:extLst>
              <a:ext uri="{FF2B5EF4-FFF2-40B4-BE49-F238E27FC236}">
                <a16:creationId xmlns:a16="http://schemas.microsoft.com/office/drawing/2014/main" id="{76F9B2AD-F0AF-474F-A7DC-07F20AF44DD7}"/>
              </a:ext>
            </a:extLst>
          </p:cNvPr>
          <p:cNvSpPr>
            <a:spLocks/>
          </p:cNvSpPr>
          <p:nvPr userDrawn="1"/>
        </p:nvSpPr>
        <p:spPr bwMode="auto">
          <a:xfrm>
            <a:off x="11325225" y="1930400"/>
            <a:ext cx="249238"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11" y="0"/>
                </a:moveTo>
                <a:cubicBezTo>
                  <a:pt x="20953" y="0"/>
                  <a:pt x="21161" y="105"/>
                  <a:pt x="21338" y="317"/>
                </a:cubicBezTo>
                <a:cubicBezTo>
                  <a:pt x="21514" y="525"/>
                  <a:pt x="21599" y="778"/>
                  <a:pt x="21599" y="1066"/>
                </a:cubicBezTo>
                <a:lnTo>
                  <a:pt x="21599" y="4118"/>
                </a:lnTo>
                <a:cubicBezTo>
                  <a:pt x="21599" y="4409"/>
                  <a:pt x="21514" y="4661"/>
                  <a:pt x="21338" y="4870"/>
                </a:cubicBezTo>
                <a:cubicBezTo>
                  <a:pt x="21161" y="5084"/>
                  <a:pt x="20953" y="5190"/>
                  <a:pt x="20711" y="5190"/>
                </a:cubicBezTo>
                <a:lnTo>
                  <a:pt x="913" y="5190"/>
                </a:lnTo>
                <a:cubicBezTo>
                  <a:pt x="656" y="5190"/>
                  <a:pt x="440" y="5084"/>
                  <a:pt x="261" y="4870"/>
                </a:cubicBezTo>
                <a:cubicBezTo>
                  <a:pt x="85" y="4661"/>
                  <a:pt x="0" y="4409"/>
                  <a:pt x="0" y="4118"/>
                </a:cubicBezTo>
                <a:lnTo>
                  <a:pt x="0" y="1066"/>
                </a:lnTo>
                <a:cubicBezTo>
                  <a:pt x="0" y="778"/>
                  <a:pt x="85" y="525"/>
                  <a:pt x="261" y="317"/>
                </a:cubicBezTo>
                <a:cubicBezTo>
                  <a:pt x="438" y="105"/>
                  <a:pt x="653" y="0"/>
                  <a:pt x="913" y="0"/>
                </a:cubicBezTo>
                <a:lnTo>
                  <a:pt x="20711" y="0"/>
                </a:lnTo>
                <a:close/>
                <a:moveTo>
                  <a:pt x="20711" y="8213"/>
                </a:moveTo>
                <a:cubicBezTo>
                  <a:pt x="20953" y="8213"/>
                  <a:pt x="21161" y="8316"/>
                  <a:pt x="21338" y="8527"/>
                </a:cubicBezTo>
                <a:cubicBezTo>
                  <a:pt x="21514" y="8742"/>
                  <a:pt x="21599" y="8985"/>
                  <a:pt x="21599" y="9264"/>
                </a:cubicBezTo>
                <a:lnTo>
                  <a:pt x="21599" y="12331"/>
                </a:lnTo>
                <a:cubicBezTo>
                  <a:pt x="21599" y="12622"/>
                  <a:pt x="21514" y="12872"/>
                  <a:pt x="21338" y="13078"/>
                </a:cubicBezTo>
                <a:cubicBezTo>
                  <a:pt x="21161" y="13286"/>
                  <a:pt x="20953" y="13389"/>
                  <a:pt x="20711" y="13389"/>
                </a:cubicBezTo>
                <a:lnTo>
                  <a:pt x="913" y="13389"/>
                </a:lnTo>
                <a:cubicBezTo>
                  <a:pt x="656" y="13389"/>
                  <a:pt x="440" y="13283"/>
                  <a:pt x="261" y="13069"/>
                </a:cubicBezTo>
                <a:cubicBezTo>
                  <a:pt x="85" y="12860"/>
                  <a:pt x="0" y="12613"/>
                  <a:pt x="0" y="12331"/>
                </a:cubicBezTo>
                <a:lnTo>
                  <a:pt x="0" y="9265"/>
                </a:lnTo>
                <a:cubicBezTo>
                  <a:pt x="0" y="8977"/>
                  <a:pt x="85" y="8730"/>
                  <a:pt x="261" y="8521"/>
                </a:cubicBezTo>
                <a:cubicBezTo>
                  <a:pt x="438" y="8316"/>
                  <a:pt x="653" y="8213"/>
                  <a:pt x="913" y="8213"/>
                </a:cubicBezTo>
                <a:lnTo>
                  <a:pt x="20711" y="8213"/>
                </a:lnTo>
                <a:close/>
                <a:moveTo>
                  <a:pt x="20711" y="16412"/>
                </a:moveTo>
                <a:cubicBezTo>
                  <a:pt x="20953" y="16412"/>
                  <a:pt x="21161" y="16514"/>
                  <a:pt x="21338" y="16726"/>
                </a:cubicBezTo>
                <a:cubicBezTo>
                  <a:pt x="21514" y="16940"/>
                  <a:pt x="21599" y="17190"/>
                  <a:pt x="21599" y="17478"/>
                </a:cubicBezTo>
                <a:lnTo>
                  <a:pt x="21599" y="20504"/>
                </a:lnTo>
                <a:cubicBezTo>
                  <a:pt x="21599" y="20812"/>
                  <a:pt x="21514" y="21071"/>
                  <a:pt x="21338" y="21282"/>
                </a:cubicBezTo>
                <a:cubicBezTo>
                  <a:pt x="21161" y="21494"/>
                  <a:pt x="20953" y="21599"/>
                  <a:pt x="20711" y="21599"/>
                </a:cubicBezTo>
                <a:lnTo>
                  <a:pt x="913" y="21599"/>
                </a:lnTo>
                <a:cubicBezTo>
                  <a:pt x="656" y="21599"/>
                  <a:pt x="440" y="21494"/>
                  <a:pt x="261" y="21282"/>
                </a:cubicBezTo>
                <a:cubicBezTo>
                  <a:pt x="85" y="21071"/>
                  <a:pt x="0" y="20812"/>
                  <a:pt x="0" y="20504"/>
                </a:cubicBezTo>
                <a:lnTo>
                  <a:pt x="0" y="17478"/>
                </a:lnTo>
                <a:cubicBezTo>
                  <a:pt x="0" y="17190"/>
                  <a:pt x="85" y="16940"/>
                  <a:pt x="261" y="16726"/>
                </a:cubicBezTo>
                <a:cubicBezTo>
                  <a:pt x="438" y="16514"/>
                  <a:pt x="653" y="16412"/>
                  <a:pt x="913" y="16412"/>
                </a:cubicBezTo>
                <a:lnTo>
                  <a:pt x="20711" y="16412"/>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6" name="AutoShape 109">
            <a:extLst>
              <a:ext uri="{FF2B5EF4-FFF2-40B4-BE49-F238E27FC236}">
                <a16:creationId xmlns:a16="http://schemas.microsoft.com/office/drawing/2014/main" id="{C716F0F3-D617-41F9-9CF3-9291996C60E2}"/>
              </a:ext>
            </a:extLst>
          </p:cNvPr>
          <p:cNvSpPr>
            <a:spLocks/>
          </p:cNvSpPr>
          <p:nvPr userDrawn="1"/>
        </p:nvSpPr>
        <p:spPr bwMode="auto">
          <a:xfrm>
            <a:off x="6819900" y="4703763"/>
            <a:ext cx="247650" cy="242887"/>
          </a:xfrm>
          <a:custGeom>
            <a:avLst/>
            <a:gdLst>
              <a:gd name="T0" fmla="*/ 10796 w 21592"/>
              <a:gd name="T1" fmla="+- 0 10793 111"/>
              <a:gd name="T2" fmla="*/ 10793 h 21365"/>
              <a:gd name="T3" fmla="*/ 10796 w 21592"/>
              <a:gd name="T4" fmla="+- 0 10793 111"/>
              <a:gd name="T5" fmla="*/ 10793 h 21365"/>
              <a:gd name="T6" fmla="*/ 10796 w 21592"/>
              <a:gd name="T7" fmla="+- 0 10793 111"/>
              <a:gd name="T8" fmla="*/ 10793 h 21365"/>
              <a:gd name="T9" fmla="*/ 10796 w 21592"/>
              <a:gd name="T10" fmla="+- 0 10793 111"/>
              <a:gd name="T11" fmla="*/ 10793 h 21365"/>
            </a:gdLst>
            <a:ahLst/>
            <a:cxnLst>
              <a:cxn ang="0">
                <a:pos x="T0" y="T2"/>
              </a:cxn>
              <a:cxn ang="0">
                <a:pos x="T3" y="T5"/>
              </a:cxn>
              <a:cxn ang="0">
                <a:pos x="T6" y="T8"/>
              </a:cxn>
              <a:cxn ang="0">
                <a:pos x="T9" y="T11"/>
              </a:cxn>
            </a:cxnLst>
            <a:rect l="0" t="0" r="r" b="b"/>
            <a:pathLst>
              <a:path w="21592" h="21365">
                <a:moveTo>
                  <a:pt x="5705" y="19760"/>
                </a:moveTo>
                <a:cubicBezTo>
                  <a:pt x="5705" y="20596"/>
                  <a:pt x="5604" y="21104"/>
                  <a:pt x="5403" y="21282"/>
                </a:cubicBezTo>
                <a:cubicBezTo>
                  <a:pt x="5200" y="21466"/>
                  <a:pt x="4940" y="21249"/>
                  <a:pt x="4626" y="20641"/>
                </a:cubicBezTo>
                <a:lnTo>
                  <a:pt x="313" y="12102"/>
                </a:lnTo>
                <a:cubicBezTo>
                  <a:pt x="107" y="11700"/>
                  <a:pt x="0" y="11221"/>
                  <a:pt x="0" y="10686"/>
                </a:cubicBezTo>
                <a:cubicBezTo>
                  <a:pt x="0" y="10134"/>
                  <a:pt x="107" y="9666"/>
                  <a:pt x="313" y="9275"/>
                </a:cubicBezTo>
                <a:lnTo>
                  <a:pt x="4626" y="680"/>
                </a:lnTo>
                <a:cubicBezTo>
                  <a:pt x="4940" y="95"/>
                  <a:pt x="5200" y="-111"/>
                  <a:pt x="5403" y="56"/>
                </a:cubicBezTo>
                <a:cubicBezTo>
                  <a:pt x="5604" y="223"/>
                  <a:pt x="5705" y="725"/>
                  <a:pt x="5705" y="1561"/>
                </a:cubicBezTo>
                <a:lnTo>
                  <a:pt x="5705" y="7035"/>
                </a:lnTo>
                <a:lnTo>
                  <a:pt x="15899" y="7035"/>
                </a:lnTo>
                <a:lnTo>
                  <a:pt x="15899" y="1617"/>
                </a:lnTo>
                <a:cubicBezTo>
                  <a:pt x="15899" y="781"/>
                  <a:pt x="16004" y="268"/>
                  <a:pt x="16202" y="84"/>
                </a:cubicBezTo>
                <a:cubicBezTo>
                  <a:pt x="16405" y="-100"/>
                  <a:pt x="16659" y="95"/>
                  <a:pt x="16967" y="680"/>
                </a:cubicBezTo>
                <a:lnTo>
                  <a:pt x="21294" y="9275"/>
                </a:lnTo>
                <a:cubicBezTo>
                  <a:pt x="21501" y="9682"/>
                  <a:pt x="21600" y="10150"/>
                  <a:pt x="21591" y="10686"/>
                </a:cubicBezTo>
                <a:cubicBezTo>
                  <a:pt x="21591" y="11243"/>
                  <a:pt x="21492" y="11711"/>
                  <a:pt x="21294" y="12102"/>
                </a:cubicBezTo>
                <a:lnTo>
                  <a:pt x="16967" y="20697"/>
                </a:lnTo>
                <a:cubicBezTo>
                  <a:pt x="16654" y="21282"/>
                  <a:pt x="16397" y="21489"/>
                  <a:pt x="16199" y="21293"/>
                </a:cubicBezTo>
                <a:cubicBezTo>
                  <a:pt x="16001" y="21109"/>
                  <a:pt x="15902" y="20596"/>
                  <a:pt x="15902" y="19760"/>
                </a:cubicBezTo>
                <a:lnTo>
                  <a:pt x="15902" y="14342"/>
                </a:lnTo>
                <a:lnTo>
                  <a:pt x="5705" y="14342"/>
                </a:lnTo>
                <a:lnTo>
                  <a:pt x="5705" y="19760"/>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7" name="AutoShape 110">
            <a:extLst>
              <a:ext uri="{FF2B5EF4-FFF2-40B4-BE49-F238E27FC236}">
                <a16:creationId xmlns:a16="http://schemas.microsoft.com/office/drawing/2014/main" id="{A0F24AB7-8318-4E67-A51E-659491F56A38}"/>
              </a:ext>
            </a:extLst>
          </p:cNvPr>
          <p:cNvSpPr>
            <a:spLocks/>
          </p:cNvSpPr>
          <p:nvPr userDrawn="1"/>
        </p:nvSpPr>
        <p:spPr bwMode="auto">
          <a:xfrm>
            <a:off x="6334125" y="1908175"/>
            <a:ext cx="249238" cy="242888"/>
          </a:xfrm>
          <a:custGeom>
            <a:avLst/>
            <a:gdLst>
              <a:gd name="T0" fmla="+- 0 10797 116"/>
              <a:gd name="T1" fmla="*/ T0 w 21363"/>
              <a:gd name="T2" fmla="*/ 10800 h 21600"/>
              <a:gd name="T3" fmla="+- 0 10797 116"/>
              <a:gd name="T4" fmla="*/ T3 w 21363"/>
              <a:gd name="T5" fmla="*/ 10800 h 21600"/>
              <a:gd name="T6" fmla="+- 0 10797 116"/>
              <a:gd name="T7" fmla="*/ T6 w 21363"/>
              <a:gd name="T8" fmla="*/ 10800 h 21600"/>
              <a:gd name="T9" fmla="+- 0 10797 116"/>
              <a:gd name="T10" fmla="*/ T9 w 21363"/>
              <a:gd name="T11" fmla="*/ 10800 h 21600"/>
            </a:gdLst>
            <a:ahLst/>
            <a:cxnLst>
              <a:cxn ang="0">
                <a:pos x="T1" y="T2"/>
              </a:cxn>
              <a:cxn ang="0">
                <a:pos x="T4" y="T5"/>
              </a:cxn>
              <a:cxn ang="0">
                <a:pos x="T7" y="T8"/>
              </a:cxn>
              <a:cxn ang="0">
                <a:pos x="T10" y="T11"/>
              </a:cxn>
            </a:cxnLst>
            <a:rect l="0" t="0" r="r" b="b"/>
            <a:pathLst>
              <a:path w="21363" h="21600">
                <a:moveTo>
                  <a:pt x="19758" y="15897"/>
                </a:moveTo>
                <a:cubicBezTo>
                  <a:pt x="20596" y="15897"/>
                  <a:pt x="21109" y="15995"/>
                  <a:pt x="21294" y="16199"/>
                </a:cubicBezTo>
                <a:cubicBezTo>
                  <a:pt x="21478" y="16402"/>
                  <a:pt x="21260" y="16662"/>
                  <a:pt x="20640" y="16978"/>
                </a:cubicBezTo>
                <a:lnTo>
                  <a:pt x="12115" y="21286"/>
                </a:lnTo>
                <a:cubicBezTo>
                  <a:pt x="11708" y="21492"/>
                  <a:pt x="11228" y="21599"/>
                  <a:pt x="10675" y="21599"/>
                </a:cubicBezTo>
                <a:cubicBezTo>
                  <a:pt x="10117" y="21599"/>
                  <a:pt x="9648" y="21492"/>
                  <a:pt x="9257" y="21286"/>
                </a:cubicBezTo>
                <a:lnTo>
                  <a:pt x="676" y="16978"/>
                </a:lnTo>
                <a:cubicBezTo>
                  <a:pt x="90" y="16662"/>
                  <a:pt x="-116" y="16402"/>
                  <a:pt x="62" y="16199"/>
                </a:cubicBezTo>
                <a:cubicBezTo>
                  <a:pt x="241" y="15995"/>
                  <a:pt x="749" y="15897"/>
                  <a:pt x="1586" y="15897"/>
                </a:cubicBezTo>
                <a:lnTo>
                  <a:pt x="7013" y="15897"/>
                </a:lnTo>
                <a:lnTo>
                  <a:pt x="7013" y="5705"/>
                </a:lnTo>
                <a:lnTo>
                  <a:pt x="1586" y="5705"/>
                </a:lnTo>
                <a:cubicBezTo>
                  <a:pt x="749" y="5705"/>
                  <a:pt x="241" y="5603"/>
                  <a:pt x="62" y="5400"/>
                </a:cubicBezTo>
                <a:cubicBezTo>
                  <a:pt x="-111" y="5197"/>
                  <a:pt x="112" y="4940"/>
                  <a:pt x="732" y="4624"/>
                </a:cubicBezTo>
                <a:lnTo>
                  <a:pt x="9257" y="310"/>
                </a:lnTo>
                <a:cubicBezTo>
                  <a:pt x="9665" y="104"/>
                  <a:pt x="10134" y="0"/>
                  <a:pt x="10675" y="0"/>
                </a:cubicBezTo>
                <a:cubicBezTo>
                  <a:pt x="11228" y="0"/>
                  <a:pt x="11708" y="104"/>
                  <a:pt x="12115" y="310"/>
                </a:cubicBezTo>
                <a:lnTo>
                  <a:pt x="20696" y="4624"/>
                </a:lnTo>
                <a:cubicBezTo>
                  <a:pt x="21283" y="4940"/>
                  <a:pt x="21483" y="5197"/>
                  <a:pt x="21294" y="5400"/>
                </a:cubicBezTo>
                <a:cubicBezTo>
                  <a:pt x="21109" y="5604"/>
                  <a:pt x="20596" y="5705"/>
                  <a:pt x="19758" y="5705"/>
                </a:cubicBezTo>
                <a:lnTo>
                  <a:pt x="14360" y="5705"/>
                </a:lnTo>
                <a:lnTo>
                  <a:pt x="14360" y="15897"/>
                </a:lnTo>
                <a:lnTo>
                  <a:pt x="19758" y="15897"/>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8" name="AutoShape 111">
            <a:extLst>
              <a:ext uri="{FF2B5EF4-FFF2-40B4-BE49-F238E27FC236}">
                <a16:creationId xmlns:a16="http://schemas.microsoft.com/office/drawing/2014/main" id="{6EC3D3DE-2C58-4E17-A15E-E7D52674C58F}"/>
              </a:ext>
            </a:extLst>
          </p:cNvPr>
          <p:cNvSpPr>
            <a:spLocks/>
          </p:cNvSpPr>
          <p:nvPr userDrawn="1"/>
        </p:nvSpPr>
        <p:spPr bwMode="auto">
          <a:xfrm>
            <a:off x="6864350" y="1928813"/>
            <a:ext cx="249238" cy="242887"/>
          </a:xfrm>
          <a:custGeom>
            <a:avLst/>
            <a:gdLst>
              <a:gd name="T0" fmla="+- 0 10800 61"/>
              <a:gd name="T1" fmla="*/ T0 w 21478"/>
              <a:gd name="T2" fmla="*/ 10800 h 21600"/>
              <a:gd name="T3" fmla="+- 0 10800 61"/>
              <a:gd name="T4" fmla="*/ T3 w 21478"/>
              <a:gd name="T5" fmla="*/ 10800 h 21600"/>
              <a:gd name="T6" fmla="+- 0 10800 61"/>
              <a:gd name="T7" fmla="*/ T6 w 21478"/>
              <a:gd name="T8" fmla="*/ 10800 h 21600"/>
              <a:gd name="T9" fmla="+- 0 10800 61"/>
              <a:gd name="T10" fmla="*/ T9 w 21478"/>
              <a:gd name="T11" fmla="*/ 10800 h 21600"/>
            </a:gdLst>
            <a:ahLst/>
            <a:cxnLst>
              <a:cxn ang="0">
                <a:pos x="T1" y="T2"/>
              </a:cxn>
              <a:cxn ang="0">
                <a:pos x="T4" y="T5"/>
              </a:cxn>
              <a:cxn ang="0">
                <a:pos x="T7" y="T8"/>
              </a:cxn>
              <a:cxn ang="0">
                <a:pos x="T10" y="T11"/>
              </a:cxn>
            </a:cxnLst>
            <a:rect l="0" t="0" r="r" b="b"/>
            <a:pathLst>
              <a:path w="21478" h="21600">
                <a:moveTo>
                  <a:pt x="9108" y="16746"/>
                </a:moveTo>
                <a:cubicBezTo>
                  <a:pt x="9155" y="16837"/>
                  <a:pt x="9197" y="16924"/>
                  <a:pt x="9243" y="17012"/>
                </a:cubicBezTo>
                <a:cubicBezTo>
                  <a:pt x="9290" y="17097"/>
                  <a:pt x="9351" y="17181"/>
                  <a:pt x="9431" y="17274"/>
                </a:cubicBezTo>
                <a:lnTo>
                  <a:pt x="12259" y="21069"/>
                </a:lnTo>
                <a:lnTo>
                  <a:pt x="4473" y="21069"/>
                </a:lnTo>
                <a:cubicBezTo>
                  <a:pt x="4227" y="21069"/>
                  <a:pt x="4014" y="20964"/>
                  <a:pt x="3839" y="20755"/>
                </a:cubicBezTo>
                <a:cubicBezTo>
                  <a:pt x="3663" y="20543"/>
                  <a:pt x="3574" y="20286"/>
                  <a:pt x="3574" y="19987"/>
                </a:cubicBezTo>
                <a:lnTo>
                  <a:pt x="3574" y="7554"/>
                </a:lnTo>
                <a:lnTo>
                  <a:pt x="788" y="7554"/>
                </a:lnTo>
                <a:cubicBezTo>
                  <a:pt x="376" y="7554"/>
                  <a:pt x="126" y="7419"/>
                  <a:pt x="32" y="7145"/>
                </a:cubicBezTo>
                <a:cubicBezTo>
                  <a:pt x="-61" y="6871"/>
                  <a:pt x="46" y="6529"/>
                  <a:pt x="353" y="6123"/>
                </a:cubicBezTo>
                <a:lnTo>
                  <a:pt x="4665" y="392"/>
                </a:lnTo>
                <a:cubicBezTo>
                  <a:pt x="4850" y="132"/>
                  <a:pt x="5088" y="0"/>
                  <a:pt x="5371" y="0"/>
                </a:cubicBezTo>
                <a:cubicBezTo>
                  <a:pt x="5661" y="0"/>
                  <a:pt x="5902" y="132"/>
                  <a:pt x="6090" y="392"/>
                </a:cubicBezTo>
                <a:lnTo>
                  <a:pt x="10402" y="6123"/>
                </a:lnTo>
                <a:cubicBezTo>
                  <a:pt x="10708" y="6529"/>
                  <a:pt x="10813" y="6871"/>
                  <a:pt x="10722" y="7145"/>
                </a:cubicBezTo>
                <a:cubicBezTo>
                  <a:pt x="10629" y="7419"/>
                  <a:pt x="10376" y="7554"/>
                  <a:pt x="9966" y="7554"/>
                </a:cubicBezTo>
                <a:lnTo>
                  <a:pt x="7166" y="7554"/>
                </a:lnTo>
                <a:lnTo>
                  <a:pt x="7166" y="16746"/>
                </a:lnTo>
                <a:lnTo>
                  <a:pt x="9108" y="16746"/>
                </a:lnTo>
                <a:close/>
                <a:moveTo>
                  <a:pt x="20689" y="14045"/>
                </a:moveTo>
                <a:cubicBezTo>
                  <a:pt x="21101" y="14045"/>
                  <a:pt x="21351" y="14183"/>
                  <a:pt x="21445" y="14457"/>
                </a:cubicBezTo>
                <a:cubicBezTo>
                  <a:pt x="21539" y="14731"/>
                  <a:pt x="21431" y="15069"/>
                  <a:pt x="21127" y="15476"/>
                </a:cubicBezTo>
                <a:lnTo>
                  <a:pt x="16812" y="21207"/>
                </a:lnTo>
                <a:cubicBezTo>
                  <a:pt x="16625" y="21467"/>
                  <a:pt x="16389" y="21599"/>
                  <a:pt x="16106" y="21599"/>
                </a:cubicBezTo>
                <a:cubicBezTo>
                  <a:pt x="15813" y="21599"/>
                  <a:pt x="15575" y="21467"/>
                  <a:pt x="15387" y="21207"/>
                </a:cubicBezTo>
                <a:lnTo>
                  <a:pt x="11075" y="15476"/>
                </a:lnTo>
                <a:cubicBezTo>
                  <a:pt x="10769" y="15070"/>
                  <a:pt x="10661" y="14731"/>
                  <a:pt x="10755" y="14457"/>
                </a:cubicBezTo>
                <a:cubicBezTo>
                  <a:pt x="10848" y="14183"/>
                  <a:pt x="11099" y="14045"/>
                  <a:pt x="11511" y="14045"/>
                </a:cubicBezTo>
                <a:lnTo>
                  <a:pt x="14311" y="14045"/>
                </a:lnTo>
                <a:lnTo>
                  <a:pt x="14311" y="4881"/>
                </a:lnTo>
                <a:lnTo>
                  <a:pt x="12362" y="4881"/>
                </a:lnTo>
                <a:cubicBezTo>
                  <a:pt x="12315" y="4791"/>
                  <a:pt x="12271" y="4697"/>
                  <a:pt x="12220" y="4604"/>
                </a:cubicBezTo>
                <a:cubicBezTo>
                  <a:pt x="12170" y="4508"/>
                  <a:pt x="12117" y="4418"/>
                  <a:pt x="12056" y="4327"/>
                </a:cubicBezTo>
                <a:lnTo>
                  <a:pt x="9213" y="556"/>
                </a:lnTo>
                <a:lnTo>
                  <a:pt x="16997" y="556"/>
                </a:lnTo>
                <a:cubicBezTo>
                  <a:pt x="17243" y="556"/>
                  <a:pt x="17451" y="657"/>
                  <a:pt x="17627" y="861"/>
                </a:cubicBezTo>
                <a:cubicBezTo>
                  <a:pt x="17797" y="1061"/>
                  <a:pt x="17882" y="1321"/>
                  <a:pt x="17882" y="1637"/>
                </a:cubicBezTo>
                <a:lnTo>
                  <a:pt x="17882" y="14045"/>
                </a:lnTo>
                <a:lnTo>
                  <a:pt x="20689" y="14045"/>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9" name="AutoShape 112">
            <a:extLst>
              <a:ext uri="{FF2B5EF4-FFF2-40B4-BE49-F238E27FC236}">
                <a16:creationId xmlns:a16="http://schemas.microsoft.com/office/drawing/2014/main" id="{449E5050-4A0F-419D-8F56-77F4F48D42BF}"/>
              </a:ext>
            </a:extLst>
          </p:cNvPr>
          <p:cNvSpPr>
            <a:spLocks/>
          </p:cNvSpPr>
          <p:nvPr userDrawn="1"/>
        </p:nvSpPr>
        <p:spPr bwMode="auto">
          <a:xfrm>
            <a:off x="7466013" y="1930400"/>
            <a:ext cx="247650" cy="241300"/>
          </a:xfrm>
          <a:custGeom>
            <a:avLst/>
            <a:gdLst>
              <a:gd name="T0" fmla="+- 0 10800 15"/>
              <a:gd name="T1" fmla="*/ T0 w 21571"/>
              <a:gd name="T2" fmla="*/ 10800 h 21600"/>
              <a:gd name="T3" fmla="+- 0 10800 15"/>
              <a:gd name="T4" fmla="*/ T3 w 21571"/>
              <a:gd name="T5" fmla="*/ 10800 h 21600"/>
              <a:gd name="T6" fmla="+- 0 10800 15"/>
              <a:gd name="T7" fmla="*/ T6 w 21571"/>
              <a:gd name="T8" fmla="*/ 10800 h 21600"/>
              <a:gd name="T9" fmla="+- 0 10800 15"/>
              <a:gd name="T10" fmla="*/ T9 w 21571"/>
              <a:gd name="T11" fmla="*/ 10800 h 21600"/>
            </a:gdLst>
            <a:ahLst/>
            <a:cxnLst>
              <a:cxn ang="0">
                <a:pos x="T1" y="T2"/>
              </a:cxn>
              <a:cxn ang="0">
                <a:pos x="T4" y="T5"/>
              </a:cxn>
              <a:cxn ang="0">
                <a:pos x="T7" y="T8"/>
              </a:cxn>
              <a:cxn ang="0">
                <a:pos x="T10" y="T11"/>
              </a:cxn>
            </a:cxnLst>
            <a:rect l="0" t="0" r="r" b="b"/>
            <a:pathLst>
              <a:path w="21571" h="21600">
                <a:moveTo>
                  <a:pt x="21538" y="21106"/>
                </a:moveTo>
                <a:cubicBezTo>
                  <a:pt x="21585" y="21238"/>
                  <a:pt x="21580" y="21353"/>
                  <a:pt x="21526" y="21453"/>
                </a:cubicBezTo>
                <a:cubicBezTo>
                  <a:pt x="21472" y="21550"/>
                  <a:pt x="21379" y="21599"/>
                  <a:pt x="21257" y="21599"/>
                </a:cubicBezTo>
                <a:lnTo>
                  <a:pt x="12601" y="21599"/>
                </a:lnTo>
                <a:lnTo>
                  <a:pt x="12298" y="14400"/>
                </a:lnTo>
                <a:lnTo>
                  <a:pt x="9281" y="14400"/>
                </a:lnTo>
                <a:lnTo>
                  <a:pt x="8966" y="21599"/>
                </a:lnTo>
                <a:lnTo>
                  <a:pt x="322" y="21599"/>
                </a:lnTo>
                <a:cubicBezTo>
                  <a:pt x="197" y="21599"/>
                  <a:pt x="104" y="21555"/>
                  <a:pt x="48" y="21461"/>
                </a:cubicBezTo>
                <a:cubicBezTo>
                  <a:pt x="-11" y="21364"/>
                  <a:pt x="-15" y="21247"/>
                  <a:pt x="28" y="21106"/>
                </a:cubicBezTo>
                <a:lnTo>
                  <a:pt x="6979" y="493"/>
                </a:lnTo>
                <a:cubicBezTo>
                  <a:pt x="7026" y="361"/>
                  <a:pt x="7109" y="246"/>
                  <a:pt x="7231" y="149"/>
                </a:cubicBezTo>
                <a:cubicBezTo>
                  <a:pt x="7351" y="50"/>
                  <a:pt x="7475" y="0"/>
                  <a:pt x="7597" y="0"/>
                </a:cubicBezTo>
                <a:lnTo>
                  <a:pt x="9879" y="0"/>
                </a:lnTo>
                <a:lnTo>
                  <a:pt x="9786" y="2391"/>
                </a:lnTo>
                <a:lnTo>
                  <a:pt x="11797" y="2391"/>
                </a:lnTo>
                <a:lnTo>
                  <a:pt x="11692" y="0"/>
                </a:lnTo>
                <a:lnTo>
                  <a:pt x="13974" y="0"/>
                </a:lnTo>
                <a:cubicBezTo>
                  <a:pt x="14099" y="0"/>
                  <a:pt x="14223" y="46"/>
                  <a:pt x="14341" y="140"/>
                </a:cubicBezTo>
                <a:cubicBezTo>
                  <a:pt x="14463" y="234"/>
                  <a:pt x="14546" y="349"/>
                  <a:pt x="14595" y="493"/>
                </a:cubicBezTo>
                <a:lnTo>
                  <a:pt x="21538" y="21106"/>
                </a:lnTo>
                <a:close/>
                <a:moveTo>
                  <a:pt x="12120" y="10393"/>
                </a:moveTo>
                <a:lnTo>
                  <a:pt x="11885" y="4582"/>
                </a:lnTo>
                <a:lnTo>
                  <a:pt x="9677" y="4582"/>
                </a:lnTo>
                <a:lnTo>
                  <a:pt x="9442" y="10393"/>
                </a:lnTo>
                <a:lnTo>
                  <a:pt x="12120" y="10393"/>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0" name="AutoShape 113">
            <a:extLst>
              <a:ext uri="{FF2B5EF4-FFF2-40B4-BE49-F238E27FC236}">
                <a16:creationId xmlns:a16="http://schemas.microsoft.com/office/drawing/2014/main" id="{2058658F-D7E1-4DD0-9FC3-1900D7FBFCB5}"/>
              </a:ext>
            </a:extLst>
          </p:cNvPr>
          <p:cNvSpPr>
            <a:spLocks/>
          </p:cNvSpPr>
          <p:nvPr userDrawn="1"/>
        </p:nvSpPr>
        <p:spPr bwMode="auto">
          <a:xfrm>
            <a:off x="7997825" y="1930400"/>
            <a:ext cx="249238" cy="241300"/>
          </a:xfrm>
          <a:custGeom>
            <a:avLst/>
            <a:gdLst>
              <a:gd name="T0" fmla="*/ 10785 w 21570"/>
              <a:gd name="T1" fmla="*/ 10800 h 21600"/>
              <a:gd name="T2" fmla="*/ 10785 w 21570"/>
              <a:gd name="T3" fmla="*/ 10800 h 21600"/>
              <a:gd name="T4" fmla="*/ 10785 w 21570"/>
              <a:gd name="T5" fmla="*/ 10800 h 21600"/>
              <a:gd name="T6" fmla="*/ 10785 w 21570"/>
              <a:gd name="T7" fmla="*/ 10800 h 21600"/>
            </a:gdLst>
            <a:ahLst/>
            <a:cxnLst>
              <a:cxn ang="0">
                <a:pos x="T0" y="T1"/>
              </a:cxn>
              <a:cxn ang="0">
                <a:pos x="T2" y="T3"/>
              </a:cxn>
              <a:cxn ang="0">
                <a:pos x="T4" y="T5"/>
              </a:cxn>
              <a:cxn ang="0">
                <a:pos x="T6" y="T7"/>
              </a:cxn>
            </a:cxnLst>
            <a:rect l="0" t="0" r="r" b="b"/>
            <a:pathLst>
              <a:path w="21570" h="21600">
                <a:moveTo>
                  <a:pt x="1132" y="0"/>
                </a:moveTo>
                <a:cubicBezTo>
                  <a:pt x="3894" y="146"/>
                  <a:pt x="6483" y="774"/>
                  <a:pt x="8906" y="1888"/>
                </a:cubicBezTo>
                <a:cubicBezTo>
                  <a:pt x="11328" y="2999"/>
                  <a:pt x="13449" y="4470"/>
                  <a:pt x="15274" y="6296"/>
                </a:cubicBezTo>
                <a:cubicBezTo>
                  <a:pt x="17102" y="8124"/>
                  <a:pt x="18568" y="10251"/>
                  <a:pt x="19671" y="12678"/>
                </a:cubicBezTo>
                <a:cubicBezTo>
                  <a:pt x="20778" y="15102"/>
                  <a:pt x="21407" y="17699"/>
                  <a:pt x="21562" y="20465"/>
                </a:cubicBezTo>
                <a:cubicBezTo>
                  <a:pt x="21600" y="20750"/>
                  <a:pt x="21493" y="21012"/>
                  <a:pt x="21246" y="21251"/>
                </a:cubicBezTo>
                <a:cubicBezTo>
                  <a:pt x="21036" y="21482"/>
                  <a:pt x="20783" y="21597"/>
                  <a:pt x="20487" y="21597"/>
                </a:cubicBezTo>
                <a:lnTo>
                  <a:pt x="18315" y="21597"/>
                </a:lnTo>
                <a:cubicBezTo>
                  <a:pt x="18033" y="21597"/>
                  <a:pt x="17783" y="21496"/>
                  <a:pt x="17579" y="21297"/>
                </a:cubicBezTo>
                <a:cubicBezTo>
                  <a:pt x="17372" y="21102"/>
                  <a:pt x="17260" y="20860"/>
                  <a:pt x="17243" y="20575"/>
                </a:cubicBezTo>
                <a:cubicBezTo>
                  <a:pt x="17113" y="18390"/>
                  <a:pt x="16608" y="16340"/>
                  <a:pt x="15728" y="14423"/>
                </a:cubicBezTo>
                <a:cubicBezTo>
                  <a:pt x="14849" y="12505"/>
                  <a:pt x="13679" y="10818"/>
                  <a:pt x="12219" y="9356"/>
                </a:cubicBezTo>
                <a:cubicBezTo>
                  <a:pt x="10762" y="7896"/>
                  <a:pt x="9072" y="6725"/>
                  <a:pt x="7155" y="5841"/>
                </a:cubicBezTo>
                <a:cubicBezTo>
                  <a:pt x="5239" y="4963"/>
                  <a:pt x="3192" y="4456"/>
                  <a:pt x="1020" y="4326"/>
                </a:cubicBezTo>
                <a:cubicBezTo>
                  <a:pt x="735" y="4309"/>
                  <a:pt x="494" y="4194"/>
                  <a:pt x="298" y="3990"/>
                </a:cubicBezTo>
                <a:cubicBezTo>
                  <a:pt x="100" y="3782"/>
                  <a:pt x="0" y="3535"/>
                  <a:pt x="0" y="3253"/>
                </a:cubicBezTo>
                <a:lnTo>
                  <a:pt x="0" y="1073"/>
                </a:lnTo>
                <a:cubicBezTo>
                  <a:pt x="0" y="768"/>
                  <a:pt x="114" y="520"/>
                  <a:pt x="344" y="316"/>
                </a:cubicBezTo>
                <a:cubicBezTo>
                  <a:pt x="554" y="106"/>
                  <a:pt x="796" y="0"/>
                  <a:pt x="1074" y="0"/>
                </a:cubicBezTo>
                <a:lnTo>
                  <a:pt x="1132" y="0"/>
                </a:lnTo>
                <a:close/>
                <a:moveTo>
                  <a:pt x="1160" y="7058"/>
                </a:moveTo>
                <a:cubicBezTo>
                  <a:pt x="2931" y="7188"/>
                  <a:pt x="4592" y="7623"/>
                  <a:pt x="6147" y="8368"/>
                </a:cubicBezTo>
                <a:cubicBezTo>
                  <a:pt x="7701" y="9111"/>
                  <a:pt x="9081" y="10090"/>
                  <a:pt x="10288" y="11296"/>
                </a:cubicBezTo>
                <a:cubicBezTo>
                  <a:pt x="11492" y="12505"/>
                  <a:pt x="12466" y="13890"/>
                  <a:pt x="13205" y="15450"/>
                </a:cubicBezTo>
                <a:cubicBezTo>
                  <a:pt x="13944" y="17014"/>
                  <a:pt x="14380" y="18675"/>
                  <a:pt x="14518" y="20442"/>
                </a:cubicBezTo>
                <a:cubicBezTo>
                  <a:pt x="14556" y="20762"/>
                  <a:pt x="14458" y="21033"/>
                  <a:pt x="14228" y="21254"/>
                </a:cubicBezTo>
                <a:cubicBezTo>
                  <a:pt x="14018" y="21484"/>
                  <a:pt x="13757" y="21599"/>
                  <a:pt x="13446" y="21599"/>
                </a:cubicBezTo>
                <a:lnTo>
                  <a:pt x="11271" y="21599"/>
                </a:lnTo>
                <a:cubicBezTo>
                  <a:pt x="11004" y="21599"/>
                  <a:pt x="10768" y="21504"/>
                  <a:pt x="10564" y="21315"/>
                </a:cubicBezTo>
                <a:cubicBezTo>
                  <a:pt x="10357" y="21127"/>
                  <a:pt x="10236" y="20891"/>
                  <a:pt x="10199" y="20603"/>
                </a:cubicBezTo>
                <a:cubicBezTo>
                  <a:pt x="10087" y="19383"/>
                  <a:pt x="9774" y="18237"/>
                  <a:pt x="9256" y="17169"/>
                </a:cubicBezTo>
                <a:cubicBezTo>
                  <a:pt x="8736" y="16098"/>
                  <a:pt x="8069" y="15154"/>
                  <a:pt x="7259" y="14333"/>
                </a:cubicBezTo>
                <a:cubicBezTo>
                  <a:pt x="6440" y="13519"/>
                  <a:pt x="5497" y="12851"/>
                  <a:pt x="4428" y="12330"/>
                </a:cubicBezTo>
                <a:cubicBezTo>
                  <a:pt x="3359" y="11809"/>
                  <a:pt x="2215" y="11495"/>
                  <a:pt x="997" y="11385"/>
                </a:cubicBezTo>
                <a:cubicBezTo>
                  <a:pt x="712" y="11348"/>
                  <a:pt x="477" y="11224"/>
                  <a:pt x="290" y="11014"/>
                </a:cubicBezTo>
                <a:cubicBezTo>
                  <a:pt x="103" y="10804"/>
                  <a:pt x="5" y="10568"/>
                  <a:pt x="5" y="10311"/>
                </a:cubicBezTo>
                <a:lnTo>
                  <a:pt x="5" y="8132"/>
                </a:lnTo>
                <a:cubicBezTo>
                  <a:pt x="5" y="7812"/>
                  <a:pt x="120" y="7551"/>
                  <a:pt x="350" y="7349"/>
                </a:cubicBezTo>
                <a:cubicBezTo>
                  <a:pt x="560" y="7136"/>
                  <a:pt x="801" y="7030"/>
                  <a:pt x="1080" y="7030"/>
                </a:cubicBezTo>
                <a:cubicBezTo>
                  <a:pt x="1097" y="7030"/>
                  <a:pt x="1112" y="7035"/>
                  <a:pt x="1120" y="7044"/>
                </a:cubicBezTo>
                <a:cubicBezTo>
                  <a:pt x="1129" y="7053"/>
                  <a:pt x="1140" y="7058"/>
                  <a:pt x="1160" y="7058"/>
                </a:cubicBezTo>
                <a:moveTo>
                  <a:pt x="3250" y="15102"/>
                </a:moveTo>
                <a:cubicBezTo>
                  <a:pt x="3698" y="15102"/>
                  <a:pt x="4118" y="15188"/>
                  <a:pt x="4503" y="15361"/>
                </a:cubicBezTo>
                <a:cubicBezTo>
                  <a:pt x="4888" y="15528"/>
                  <a:pt x="5230" y="15761"/>
                  <a:pt x="5526" y="16064"/>
                </a:cubicBezTo>
                <a:cubicBezTo>
                  <a:pt x="5825" y="16363"/>
                  <a:pt x="6063" y="16706"/>
                  <a:pt x="6227" y="17085"/>
                </a:cubicBezTo>
                <a:cubicBezTo>
                  <a:pt x="6400" y="17474"/>
                  <a:pt x="6483" y="17892"/>
                  <a:pt x="6483" y="18341"/>
                </a:cubicBezTo>
                <a:cubicBezTo>
                  <a:pt x="6483" y="18793"/>
                  <a:pt x="6400" y="19219"/>
                  <a:pt x="6227" y="19616"/>
                </a:cubicBezTo>
                <a:cubicBezTo>
                  <a:pt x="6060" y="20016"/>
                  <a:pt x="5825" y="20361"/>
                  <a:pt x="5526" y="20652"/>
                </a:cubicBezTo>
                <a:cubicBezTo>
                  <a:pt x="5227" y="20940"/>
                  <a:pt x="4885" y="21168"/>
                  <a:pt x="4503" y="21340"/>
                </a:cubicBezTo>
                <a:cubicBezTo>
                  <a:pt x="4121" y="21513"/>
                  <a:pt x="3701" y="21597"/>
                  <a:pt x="3250" y="21597"/>
                </a:cubicBezTo>
                <a:cubicBezTo>
                  <a:pt x="2799" y="21597"/>
                  <a:pt x="2376" y="21513"/>
                  <a:pt x="1980" y="21340"/>
                </a:cubicBezTo>
                <a:cubicBezTo>
                  <a:pt x="1577" y="21168"/>
                  <a:pt x="1235" y="20940"/>
                  <a:pt x="948" y="20652"/>
                </a:cubicBezTo>
                <a:cubicBezTo>
                  <a:pt x="658" y="20361"/>
                  <a:pt x="428" y="20019"/>
                  <a:pt x="261" y="19622"/>
                </a:cubicBezTo>
                <a:cubicBezTo>
                  <a:pt x="89" y="19230"/>
                  <a:pt x="5" y="18801"/>
                  <a:pt x="5" y="18341"/>
                </a:cubicBezTo>
                <a:cubicBezTo>
                  <a:pt x="5" y="17891"/>
                  <a:pt x="89" y="17474"/>
                  <a:pt x="261" y="17085"/>
                </a:cubicBezTo>
                <a:cubicBezTo>
                  <a:pt x="431" y="16705"/>
                  <a:pt x="660" y="16363"/>
                  <a:pt x="948" y="16064"/>
                </a:cubicBezTo>
                <a:cubicBezTo>
                  <a:pt x="1238" y="15761"/>
                  <a:pt x="1580" y="15528"/>
                  <a:pt x="1980" y="15361"/>
                </a:cubicBezTo>
                <a:cubicBezTo>
                  <a:pt x="2379" y="15191"/>
                  <a:pt x="2801" y="15102"/>
                  <a:pt x="3250" y="15102"/>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1" name="AutoShape 114">
            <a:extLst>
              <a:ext uri="{FF2B5EF4-FFF2-40B4-BE49-F238E27FC236}">
                <a16:creationId xmlns:a16="http://schemas.microsoft.com/office/drawing/2014/main" id="{8C9B897D-578D-43C8-B140-23CA33E05056}"/>
              </a:ext>
            </a:extLst>
          </p:cNvPr>
          <p:cNvSpPr>
            <a:spLocks/>
          </p:cNvSpPr>
          <p:nvPr userDrawn="1"/>
        </p:nvSpPr>
        <p:spPr bwMode="auto">
          <a:xfrm>
            <a:off x="3344863" y="1924050"/>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2" name="AutoShape 115">
            <a:extLst>
              <a:ext uri="{FF2B5EF4-FFF2-40B4-BE49-F238E27FC236}">
                <a16:creationId xmlns:a16="http://schemas.microsoft.com/office/drawing/2014/main" id="{C4F7E816-FB15-4817-ABD0-AFA343B795D9}"/>
              </a:ext>
            </a:extLst>
          </p:cNvPr>
          <p:cNvSpPr>
            <a:spLocks/>
          </p:cNvSpPr>
          <p:nvPr userDrawn="1"/>
        </p:nvSpPr>
        <p:spPr bwMode="auto">
          <a:xfrm>
            <a:off x="3924300" y="1922463"/>
            <a:ext cx="249238"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3" name="AutoShape 116">
            <a:extLst>
              <a:ext uri="{FF2B5EF4-FFF2-40B4-BE49-F238E27FC236}">
                <a16:creationId xmlns:a16="http://schemas.microsoft.com/office/drawing/2014/main" id="{55D4D895-57A6-4B8C-8756-B54FF0603840}"/>
              </a:ext>
            </a:extLst>
          </p:cNvPr>
          <p:cNvSpPr>
            <a:spLocks/>
          </p:cNvSpPr>
          <p:nvPr userDrawn="1"/>
        </p:nvSpPr>
        <p:spPr bwMode="auto">
          <a:xfrm>
            <a:off x="4527550" y="1928813"/>
            <a:ext cx="247650" cy="266700"/>
          </a:xfrm>
          <a:custGeom>
            <a:avLst/>
            <a:gdLst>
              <a:gd name="T0" fmla="*/ 10795 w 21591"/>
              <a:gd name="T1" fmla="+- 0 10838 76"/>
              <a:gd name="T2" fmla="*/ 10838 h 21524"/>
              <a:gd name="T3" fmla="*/ 10795 w 21591"/>
              <a:gd name="T4" fmla="+- 0 10838 76"/>
              <a:gd name="T5" fmla="*/ 10838 h 21524"/>
              <a:gd name="T6" fmla="*/ 10795 w 21591"/>
              <a:gd name="T7" fmla="+- 0 10838 76"/>
              <a:gd name="T8" fmla="*/ 10838 h 21524"/>
              <a:gd name="T9" fmla="*/ 10795 w 21591"/>
              <a:gd name="T10" fmla="+- 0 10838 76"/>
              <a:gd name="T11" fmla="*/ 10838 h 21524"/>
            </a:gdLst>
            <a:ahLst/>
            <a:cxnLst>
              <a:cxn ang="0">
                <a:pos x="T0" y="T2"/>
              </a:cxn>
              <a:cxn ang="0">
                <a:pos x="T3" y="T5"/>
              </a:cxn>
              <a:cxn ang="0">
                <a:pos x="T6" y="T8"/>
              </a:cxn>
              <a:cxn ang="0">
                <a:pos x="T9" y="T11"/>
              </a:cxn>
            </a:cxnLst>
            <a:rect l="0" t="0" r="r" b="b"/>
            <a:pathLst>
              <a:path w="21591" h="21524">
                <a:moveTo>
                  <a:pt x="17534" y="15668"/>
                </a:moveTo>
                <a:cubicBezTo>
                  <a:pt x="17659" y="15575"/>
                  <a:pt x="17784" y="15475"/>
                  <a:pt x="17904" y="15367"/>
                </a:cubicBezTo>
                <a:cubicBezTo>
                  <a:pt x="18024" y="15258"/>
                  <a:pt x="18151" y="15129"/>
                  <a:pt x="18283" y="14980"/>
                </a:cubicBezTo>
                <a:lnTo>
                  <a:pt x="19793" y="13200"/>
                </a:lnTo>
                <a:lnTo>
                  <a:pt x="19793" y="17223"/>
                </a:lnTo>
                <a:cubicBezTo>
                  <a:pt x="19793" y="17811"/>
                  <a:pt x="19695" y="18367"/>
                  <a:pt x="19502" y="18883"/>
                </a:cubicBezTo>
                <a:cubicBezTo>
                  <a:pt x="19306" y="19401"/>
                  <a:pt x="19044" y="19858"/>
                  <a:pt x="18717" y="20250"/>
                </a:cubicBezTo>
                <a:cubicBezTo>
                  <a:pt x="18389" y="20642"/>
                  <a:pt x="18009" y="20953"/>
                  <a:pt x="17581" y="21181"/>
                </a:cubicBezTo>
                <a:cubicBezTo>
                  <a:pt x="17150" y="21409"/>
                  <a:pt x="16688" y="21524"/>
                  <a:pt x="16186" y="21524"/>
                </a:cubicBezTo>
                <a:lnTo>
                  <a:pt x="3592" y="21524"/>
                </a:lnTo>
                <a:cubicBezTo>
                  <a:pt x="3103" y="21524"/>
                  <a:pt x="2633" y="21409"/>
                  <a:pt x="2195" y="21181"/>
                </a:cubicBezTo>
                <a:cubicBezTo>
                  <a:pt x="1752" y="20953"/>
                  <a:pt x="1372" y="20639"/>
                  <a:pt x="1052" y="20250"/>
                </a:cubicBezTo>
                <a:cubicBezTo>
                  <a:pt x="731" y="19861"/>
                  <a:pt x="477" y="19401"/>
                  <a:pt x="286" y="18883"/>
                </a:cubicBezTo>
                <a:cubicBezTo>
                  <a:pt x="95" y="18365"/>
                  <a:pt x="0" y="17811"/>
                  <a:pt x="0" y="17223"/>
                </a:cubicBezTo>
                <a:lnTo>
                  <a:pt x="0" y="4300"/>
                </a:lnTo>
                <a:cubicBezTo>
                  <a:pt x="0" y="3712"/>
                  <a:pt x="95" y="3152"/>
                  <a:pt x="286" y="2628"/>
                </a:cubicBezTo>
                <a:cubicBezTo>
                  <a:pt x="477" y="2098"/>
                  <a:pt x="734" y="1645"/>
                  <a:pt x="1052" y="1261"/>
                </a:cubicBezTo>
                <a:cubicBezTo>
                  <a:pt x="1370" y="878"/>
                  <a:pt x="1752" y="573"/>
                  <a:pt x="2195" y="345"/>
                </a:cubicBezTo>
                <a:cubicBezTo>
                  <a:pt x="2635" y="119"/>
                  <a:pt x="3103" y="-1"/>
                  <a:pt x="3592" y="-1"/>
                </a:cubicBezTo>
                <a:lnTo>
                  <a:pt x="13389" y="-1"/>
                </a:lnTo>
                <a:cubicBezTo>
                  <a:pt x="13340" y="292"/>
                  <a:pt x="13318" y="585"/>
                  <a:pt x="13318" y="884"/>
                </a:cubicBezTo>
                <a:lnTo>
                  <a:pt x="13318" y="1613"/>
                </a:lnTo>
                <a:cubicBezTo>
                  <a:pt x="12038" y="1800"/>
                  <a:pt x="10826" y="2163"/>
                  <a:pt x="9688" y="2708"/>
                </a:cubicBezTo>
                <a:lnTo>
                  <a:pt x="3595" y="2708"/>
                </a:lnTo>
                <a:cubicBezTo>
                  <a:pt x="3230" y="2708"/>
                  <a:pt x="2914" y="2863"/>
                  <a:pt x="2652" y="3176"/>
                </a:cubicBezTo>
                <a:cubicBezTo>
                  <a:pt x="2391" y="3486"/>
                  <a:pt x="2261" y="3864"/>
                  <a:pt x="2261" y="4303"/>
                </a:cubicBezTo>
                <a:lnTo>
                  <a:pt x="2261" y="17226"/>
                </a:lnTo>
                <a:cubicBezTo>
                  <a:pt x="2261" y="17665"/>
                  <a:pt x="2391" y="18040"/>
                  <a:pt x="2652" y="18356"/>
                </a:cubicBezTo>
                <a:cubicBezTo>
                  <a:pt x="2912" y="18663"/>
                  <a:pt x="3228" y="18824"/>
                  <a:pt x="3595" y="18824"/>
                </a:cubicBezTo>
                <a:lnTo>
                  <a:pt x="16188" y="18824"/>
                </a:lnTo>
                <a:cubicBezTo>
                  <a:pt x="16556" y="18824"/>
                  <a:pt x="16871" y="18663"/>
                  <a:pt x="17140" y="18356"/>
                </a:cubicBezTo>
                <a:cubicBezTo>
                  <a:pt x="17405" y="18043"/>
                  <a:pt x="17537" y="17668"/>
                  <a:pt x="17537" y="17226"/>
                </a:cubicBezTo>
                <a:lnTo>
                  <a:pt x="17537" y="15668"/>
                </a:lnTo>
                <a:close/>
                <a:moveTo>
                  <a:pt x="21286" y="5913"/>
                </a:moveTo>
                <a:cubicBezTo>
                  <a:pt x="21497" y="6147"/>
                  <a:pt x="21599" y="6452"/>
                  <a:pt x="21590" y="6827"/>
                </a:cubicBezTo>
                <a:cubicBezTo>
                  <a:pt x="21590" y="7190"/>
                  <a:pt x="21489" y="7491"/>
                  <a:pt x="21286" y="7723"/>
                </a:cubicBezTo>
                <a:lnTo>
                  <a:pt x="16693" y="13203"/>
                </a:lnTo>
                <a:cubicBezTo>
                  <a:pt x="16372" y="13587"/>
                  <a:pt x="16103" y="13721"/>
                  <a:pt x="15878" y="13604"/>
                </a:cubicBezTo>
                <a:cubicBezTo>
                  <a:pt x="15655" y="13487"/>
                  <a:pt x="15545" y="13162"/>
                  <a:pt x="15545" y="12630"/>
                </a:cubicBezTo>
                <a:lnTo>
                  <a:pt x="15545" y="8987"/>
                </a:lnTo>
                <a:cubicBezTo>
                  <a:pt x="13927" y="8987"/>
                  <a:pt x="12505" y="9186"/>
                  <a:pt x="11274" y="9588"/>
                </a:cubicBezTo>
                <a:cubicBezTo>
                  <a:pt x="10043" y="9992"/>
                  <a:pt x="9006" y="10533"/>
                  <a:pt x="8159" y="11227"/>
                </a:cubicBezTo>
                <a:cubicBezTo>
                  <a:pt x="7310" y="11909"/>
                  <a:pt x="6649" y="12723"/>
                  <a:pt x="6169" y="13663"/>
                </a:cubicBezTo>
                <a:cubicBezTo>
                  <a:pt x="5689" y="14600"/>
                  <a:pt x="5386" y="15607"/>
                  <a:pt x="5261" y="16681"/>
                </a:cubicBezTo>
                <a:cubicBezTo>
                  <a:pt x="5227" y="16933"/>
                  <a:pt x="5109" y="17059"/>
                  <a:pt x="4899" y="17059"/>
                </a:cubicBezTo>
                <a:cubicBezTo>
                  <a:pt x="4703" y="17059"/>
                  <a:pt x="4591" y="16933"/>
                  <a:pt x="4559" y="16681"/>
                </a:cubicBezTo>
                <a:cubicBezTo>
                  <a:pt x="4527" y="16470"/>
                  <a:pt x="4510" y="16266"/>
                  <a:pt x="4510" y="16087"/>
                </a:cubicBezTo>
                <a:lnTo>
                  <a:pt x="4510" y="15560"/>
                </a:lnTo>
                <a:cubicBezTo>
                  <a:pt x="4510" y="14008"/>
                  <a:pt x="4730" y="12550"/>
                  <a:pt x="5173" y="11180"/>
                </a:cubicBezTo>
                <a:cubicBezTo>
                  <a:pt x="5616" y="9810"/>
                  <a:pt x="6289" y="8616"/>
                  <a:pt x="7199" y="7591"/>
                </a:cubicBezTo>
                <a:cubicBezTo>
                  <a:pt x="8110" y="6566"/>
                  <a:pt x="9255" y="5761"/>
                  <a:pt x="10638" y="5167"/>
                </a:cubicBezTo>
                <a:cubicBezTo>
                  <a:pt x="12018" y="4573"/>
                  <a:pt x="13656" y="4265"/>
                  <a:pt x="15547" y="4251"/>
                </a:cubicBezTo>
                <a:lnTo>
                  <a:pt x="15547" y="1012"/>
                </a:lnTo>
                <a:cubicBezTo>
                  <a:pt x="15547" y="480"/>
                  <a:pt x="15657" y="158"/>
                  <a:pt x="15880" y="41"/>
                </a:cubicBezTo>
                <a:cubicBezTo>
                  <a:pt x="16105" y="-76"/>
                  <a:pt x="16374" y="58"/>
                  <a:pt x="16695" y="439"/>
                </a:cubicBezTo>
                <a:lnTo>
                  <a:pt x="21286" y="5913"/>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4" name="AutoShape 117">
            <a:extLst>
              <a:ext uri="{FF2B5EF4-FFF2-40B4-BE49-F238E27FC236}">
                <a16:creationId xmlns:a16="http://schemas.microsoft.com/office/drawing/2014/main" id="{FFA989ED-015D-4B20-A1F8-F15146E97EBF}"/>
              </a:ext>
            </a:extLst>
          </p:cNvPr>
          <p:cNvSpPr>
            <a:spLocks/>
          </p:cNvSpPr>
          <p:nvPr userDrawn="1"/>
        </p:nvSpPr>
        <p:spPr bwMode="auto">
          <a:xfrm>
            <a:off x="5111750" y="1928813"/>
            <a:ext cx="280988" cy="266700"/>
          </a:xfrm>
          <a:custGeom>
            <a:avLst/>
            <a:gdLst>
              <a:gd name="T0" fmla="*/ 10800 w 21600"/>
              <a:gd name="T1" fmla="+- 0 10846 92"/>
              <a:gd name="T2" fmla="*/ 10846 h 21508"/>
              <a:gd name="T3" fmla="*/ 10800 w 21600"/>
              <a:gd name="T4" fmla="+- 0 10846 92"/>
              <a:gd name="T5" fmla="*/ 10846 h 21508"/>
              <a:gd name="T6" fmla="*/ 10800 w 21600"/>
              <a:gd name="T7" fmla="+- 0 10846 92"/>
              <a:gd name="T8" fmla="*/ 10846 h 21508"/>
              <a:gd name="T9" fmla="*/ 10800 w 21600"/>
              <a:gd name="T10" fmla="+- 0 10846 92"/>
              <a:gd name="T11" fmla="*/ 10846 h 21508"/>
            </a:gdLst>
            <a:ahLst/>
            <a:cxnLst>
              <a:cxn ang="0">
                <a:pos x="T0" y="T2"/>
              </a:cxn>
              <a:cxn ang="0">
                <a:pos x="T3" y="T5"/>
              </a:cxn>
              <a:cxn ang="0">
                <a:pos x="T6" y="T8"/>
              </a:cxn>
              <a:cxn ang="0">
                <a:pos x="T9" y="T11"/>
              </a:cxn>
            </a:cxnLst>
            <a:rect l="0" t="0" r="r" b="b"/>
            <a:pathLst>
              <a:path w="21600" h="21508">
                <a:moveTo>
                  <a:pt x="21191" y="7447"/>
                </a:moveTo>
                <a:cubicBezTo>
                  <a:pt x="21462" y="7754"/>
                  <a:pt x="21599" y="8137"/>
                  <a:pt x="21599" y="8596"/>
                </a:cubicBezTo>
                <a:cubicBezTo>
                  <a:pt x="21599" y="9035"/>
                  <a:pt x="21462" y="9418"/>
                  <a:pt x="21191" y="9746"/>
                </a:cubicBezTo>
                <a:lnTo>
                  <a:pt x="15435" y="16662"/>
                </a:lnTo>
                <a:cubicBezTo>
                  <a:pt x="15036" y="17135"/>
                  <a:pt x="14691" y="17302"/>
                  <a:pt x="14402" y="17159"/>
                </a:cubicBezTo>
                <a:cubicBezTo>
                  <a:pt x="14113" y="17016"/>
                  <a:pt x="13969" y="16609"/>
                  <a:pt x="13969" y="15948"/>
                </a:cubicBezTo>
                <a:lnTo>
                  <a:pt x="13969" y="11328"/>
                </a:lnTo>
                <a:cubicBezTo>
                  <a:pt x="11922" y="11345"/>
                  <a:pt x="10123" y="11608"/>
                  <a:pt x="8566" y="12117"/>
                </a:cubicBezTo>
                <a:cubicBezTo>
                  <a:pt x="7011" y="12632"/>
                  <a:pt x="5699" y="13316"/>
                  <a:pt x="4629" y="14185"/>
                </a:cubicBezTo>
                <a:cubicBezTo>
                  <a:pt x="3559" y="15053"/>
                  <a:pt x="2719" y="16074"/>
                  <a:pt x="2110" y="17252"/>
                </a:cubicBezTo>
                <a:cubicBezTo>
                  <a:pt x="1500" y="18422"/>
                  <a:pt x="1118" y="19691"/>
                  <a:pt x="962" y="21045"/>
                </a:cubicBezTo>
                <a:cubicBezTo>
                  <a:pt x="930" y="21352"/>
                  <a:pt x="785" y="21508"/>
                  <a:pt x="526" y="21508"/>
                </a:cubicBezTo>
                <a:lnTo>
                  <a:pt x="501" y="21508"/>
                </a:lnTo>
                <a:cubicBezTo>
                  <a:pt x="247" y="21508"/>
                  <a:pt x="100" y="21353"/>
                  <a:pt x="68" y="21045"/>
                </a:cubicBezTo>
                <a:cubicBezTo>
                  <a:pt x="22" y="20566"/>
                  <a:pt x="0" y="20092"/>
                  <a:pt x="0" y="19618"/>
                </a:cubicBezTo>
                <a:cubicBezTo>
                  <a:pt x="0" y="17665"/>
                  <a:pt x="276" y="15831"/>
                  <a:pt x="839" y="14106"/>
                </a:cubicBezTo>
                <a:cubicBezTo>
                  <a:pt x="1397" y="12386"/>
                  <a:pt x="2247" y="10877"/>
                  <a:pt x="3393" y="9593"/>
                </a:cubicBezTo>
                <a:cubicBezTo>
                  <a:pt x="4538" y="8304"/>
                  <a:pt x="5988" y="7280"/>
                  <a:pt x="7741" y="6525"/>
                </a:cubicBezTo>
                <a:cubicBezTo>
                  <a:pt x="9493" y="5771"/>
                  <a:pt x="11569" y="5382"/>
                  <a:pt x="13969" y="5367"/>
                </a:cubicBezTo>
                <a:lnTo>
                  <a:pt x="13969" y="1262"/>
                </a:lnTo>
                <a:cubicBezTo>
                  <a:pt x="13969" y="592"/>
                  <a:pt x="14111" y="188"/>
                  <a:pt x="14392" y="45"/>
                </a:cubicBezTo>
                <a:cubicBezTo>
                  <a:pt x="14671" y="-92"/>
                  <a:pt x="15021" y="80"/>
                  <a:pt x="15435" y="548"/>
                </a:cubicBezTo>
                <a:lnTo>
                  <a:pt x="21191" y="7447"/>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5" name="AutoShape 118">
            <a:extLst>
              <a:ext uri="{FF2B5EF4-FFF2-40B4-BE49-F238E27FC236}">
                <a16:creationId xmlns:a16="http://schemas.microsoft.com/office/drawing/2014/main" id="{DFC4440A-7AC2-4D6A-828D-A4FE590D3345}"/>
              </a:ext>
            </a:extLst>
          </p:cNvPr>
          <p:cNvSpPr>
            <a:spLocks/>
          </p:cNvSpPr>
          <p:nvPr userDrawn="1"/>
        </p:nvSpPr>
        <p:spPr bwMode="auto">
          <a:xfrm>
            <a:off x="5713413" y="1928813"/>
            <a:ext cx="309562" cy="266700"/>
          </a:xfrm>
          <a:custGeom>
            <a:avLst/>
            <a:gdLst>
              <a:gd name="T0" fmla="*/ 10782 w 21564"/>
              <a:gd name="T1" fmla="*/ 10800 h 21600"/>
              <a:gd name="T2" fmla="*/ 10782 w 21564"/>
              <a:gd name="T3" fmla="*/ 10800 h 21600"/>
              <a:gd name="T4" fmla="*/ 10782 w 21564"/>
              <a:gd name="T5" fmla="*/ 10800 h 21600"/>
              <a:gd name="T6" fmla="*/ 10782 w 21564"/>
              <a:gd name="T7" fmla="*/ 10800 h 21600"/>
            </a:gdLst>
            <a:ahLst/>
            <a:cxnLst>
              <a:cxn ang="0">
                <a:pos x="T0" y="T1"/>
              </a:cxn>
              <a:cxn ang="0">
                <a:pos x="T2" y="T3"/>
              </a:cxn>
              <a:cxn ang="0">
                <a:pos x="T4" y="T5"/>
              </a:cxn>
              <a:cxn ang="0">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6" name="AutoShape 119">
            <a:extLst>
              <a:ext uri="{FF2B5EF4-FFF2-40B4-BE49-F238E27FC236}">
                <a16:creationId xmlns:a16="http://schemas.microsoft.com/office/drawing/2014/main" id="{65C3ABD8-6CA3-47BD-BAFF-8FE3D545F1D1}"/>
              </a:ext>
            </a:extLst>
          </p:cNvPr>
          <p:cNvSpPr>
            <a:spLocks/>
          </p:cNvSpPr>
          <p:nvPr userDrawn="1"/>
        </p:nvSpPr>
        <p:spPr bwMode="auto">
          <a:xfrm>
            <a:off x="7997825" y="2381250"/>
            <a:ext cx="24923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7" name="AutoShape 120">
            <a:extLst>
              <a:ext uri="{FF2B5EF4-FFF2-40B4-BE49-F238E27FC236}">
                <a16:creationId xmlns:a16="http://schemas.microsoft.com/office/drawing/2014/main" id="{28D54AA2-0CF5-4D50-B440-48CD9FD084B7}"/>
              </a:ext>
            </a:extLst>
          </p:cNvPr>
          <p:cNvSpPr>
            <a:spLocks/>
          </p:cNvSpPr>
          <p:nvPr userDrawn="1"/>
        </p:nvSpPr>
        <p:spPr bwMode="auto">
          <a:xfrm>
            <a:off x="3344863" y="2371725"/>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cubicBezTo>
                  <a:pt x="9310" y="21599"/>
                  <a:pt x="7906" y="21320"/>
                  <a:pt x="6592" y="20755"/>
                </a:cubicBezTo>
                <a:cubicBezTo>
                  <a:pt x="5281" y="20193"/>
                  <a:pt x="4136" y="19422"/>
                  <a:pt x="3156" y="18445"/>
                </a:cubicBezTo>
                <a:cubicBezTo>
                  <a:pt x="2178" y="17465"/>
                  <a:pt x="1410" y="16322"/>
                  <a:pt x="844" y="15009"/>
                </a:cubicBezTo>
                <a:cubicBezTo>
                  <a:pt x="282" y="13698"/>
                  <a:pt x="0" y="12295"/>
                  <a:pt x="0" y="10801"/>
                </a:cubicBezTo>
                <a:cubicBezTo>
                  <a:pt x="0" y="9304"/>
                  <a:pt x="282" y="7901"/>
                  <a:pt x="844" y="6588"/>
                </a:cubicBezTo>
                <a:cubicBezTo>
                  <a:pt x="1410" y="5277"/>
                  <a:pt x="2181" y="4134"/>
                  <a:pt x="3156" y="3157"/>
                </a:cubicBezTo>
                <a:cubicBezTo>
                  <a:pt x="4136" y="2177"/>
                  <a:pt x="5281" y="1409"/>
                  <a:pt x="6592" y="844"/>
                </a:cubicBezTo>
                <a:cubicBezTo>
                  <a:pt x="7906" y="279"/>
                  <a:pt x="9310" y="0"/>
                  <a:pt x="10805" y="0"/>
                </a:cubicBezTo>
                <a:moveTo>
                  <a:pt x="10805" y="18358"/>
                </a:moveTo>
                <a:cubicBezTo>
                  <a:pt x="11862" y="18358"/>
                  <a:pt x="12845" y="18157"/>
                  <a:pt x="13755" y="17762"/>
                </a:cubicBezTo>
                <a:cubicBezTo>
                  <a:pt x="14665" y="17364"/>
                  <a:pt x="15462" y="16824"/>
                  <a:pt x="16151" y="16141"/>
                </a:cubicBezTo>
                <a:cubicBezTo>
                  <a:pt x="16838" y="15455"/>
                  <a:pt x="17378" y="14656"/>
                  <a:pt x="17773" y="13746"/>
                </a:cubicBezTo>
                <a:cubicBezTo>
                  <a:pt x="18169" y="12837"/>
                  <a:pt x="18370" y="11854"/>
                  <a:pt x="18370" y="10801"/>
                </a:cubicBezTo>
                <a:cubicBezTo>
                  <a:pt x="18370" y="9745"/>
                  <a:pt x="18172" y="8762"/>
                  <a:pt x="17773" y="7853"/>
                </a:cubicBezTo>
                <a:cubicBezTo>
                  <a:pt x="17375" y="6944"/>
                  <a:pt x="16838" y="6147"/>
                  <a:pt x="16151" y="5458"/>
                </a:cubicBezTo>
                <a:cubicBezTo>
                  <a:pt x="15465" y="4775"/>
                  <a:pt x="14665" y="4235"/>
                  <a:pt x="13750" y="3837"/>
                </a:cubicBezTo>
                <a:cubicBezTo>
                  <a:pt x="12834" y="3442"/>
                  <a:pt x="11851" y="3241"/>
                  <a:pt x="10805" y="3241"/>
                </a:cubicBezTo>
                <a:cubicBezTo>
                  <a:pt x="9751" y="3241"/>
                  <a:pt x="8765" y="3442"/>
                  <a:pt x="7849" y="3837"/>
                </a:cubicBezTo>
                <a:cubicBezTo>
                  <a:pt x="6934" y="4235"/>
                  <a:pt x="6137" y="4775"/>
                  <a:pt x="5456" y="5458"/>
                </a:cubicBezTo>
                <a:cubicBezTo>
                  <a:pt x="4775" y="6147"/>
                  <a:pt x="4235" y="6944"/>
                  <a:pt x="3840" y="7853"/>
                </a:cubicBezTo>
                <a:cubicBezTo>
                  <a:pt x="3441" y="8762"/>
                  <a:pt x="3243" y="9745"/>
                  <a:pt x="3243" y="10801"/>
                </a:cubicBezTo>
                <a:cubicBezTo>
                  <a:pt x="3243" y="11854"/>
                  <a:pt x="3441" y="12837"/>
                  <a:pt x="3840" y="13746"/>
                </a:cubicBezTo>
                <a:cubicBezTo>
                  <a:pt x="4238" y="14656"/>
                  <a:pt x="4775" y="15455"/>
                  <a:pt x="5456" y="16141"/>
                </a:cubicBezTo>
                <a:cubicBezTo>
                  <a:pt x="6134" y="16824"/>
                  <a:pt x="6931" y="17364"/>
                  <a:pt x="7849" y="17762"/>
                </a:cubicBezTo>
                <a:cubicBezTo>
                  <a:pt x="8765" y="18157"/>
                  <a:pt x="9751" y="18358"/>
                  <a:pt x="10805" y="18358"/>
                </a:cubicBezTo>
                <a:moveTo>
                  <a:pt x="14538" y="10801"/>
                </a:moveTo>
                <a:cubicBezTo>
                  <a:pt x="14835" y="10801"/>
                  <a:pt x="15089" y="10905"/>
                  <a:pt x="15304" y="11117"/>
                </a:cubicBezTo>
                <a:cubicBezTo>
                  <a:pt x="15513" y="11332"/>
                  <a:pt x="15617" y="11583"/>
                  <a:pt x="15617" y="11882"/>
                </a:cubicBezTo>
                <a:lnTo>
                  <a:pt x="15617" y="12964"/>
                </a:lnTo>
                <a:cubicBezTo>
                  <a:pt x="15617" y="13261"/>
                  <a:pt x="15513" y="13515"/>
                  <a:pt x="15304" y="13726"/>
                </a:cubicBezTo>
                <a:cubicBezTo>
                  <a:pt x="15089" y="13938"/>
                  <a:pt x="14835" y="14043"/>
                  <a:pt x="14538" y="14043"/>
                </a:cubicBezTo>
                <a:lnTo>
                  <a:pt x="9669" y="14043"/>
                </a:lnTo>
                <a:cubicBezTo>
                  <a:pt x="9373" y="14043"/>
                  <a:pt x="9115" y="13938"/>
                  <a:pt x="8903" y="13726"/>
                </a:cubicBezTo>
                <a:cubicBezTo>
                  <a:pt x="8691" y="13515"/>
                  <a:pt x="8587" y="13260"/>
                  <a:pt x="8587" y="12964"/>
                </a:cubicBezTo>
                <a:lnTo>
                  <a:pt x="8587" y="6675"/>
                </a:lnTo>
                <a:cubicBezTo>
                  <a:pt x="8587" y="6379"/>
                  <a:pt x="8691" y="6125"/>
                  <a:pt x="8903" y="5916"/>
                </a:cubicBezTo>
                <a:cubicBezTo>
                  <a:pt x="9113" y="5698"/>
                  <a:pt x="9370" y="5594"/>
                  <a:pt x="9669" y="5594"/>
                </a:cubicBezTo>
                <a:lnTo>
                  <a:pt x="10751" y="5594"/>
                </a:lnTo>
                <a:cubicBezTo>
                  <a:pt x="11065" y="5594"/>
                  <a:pt x="11322" y="5698"/>
                  <a:pt x="11520" y="5916"/>
                </a:cubicBezTo>
                <a:cubicBezTo>
                  <a:pt x="11718" y="6125"/>
                  <a:pt x="11817" y="6379"/>
                  <a:pt x="11817" y="6675"/>
                </a:cubicBezTo>
                <a:lnTo>
                  <a:pt x="11817" y="10801"/>
                </a:lnTo>
                <a:lnTo>
                  <a:pt x="14538" y="10801"/>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8" name="AutoShape 121">
            <a:extLst>
              <a:ext uri="{FF2B5EF4-FFF2-40B4-BE49-F238E27FC236}">
                <a16:creationId xmlns:a16="http://schemas.microsoft.com/office/drawing/2014/main" id="{6ADDE581-BE2E-4FC8-9E8A-519E2FADB2FF}"/>
              </a:ext>
            </a:extLst>
          </p:cNvPr>
          <p:cNvSpPr>
            <a:spLocks/>
          </p:cNvSpPr>
          <p:nvPr userDrawn="1"/>
        </p:nvSpPr>
        <p:spPr bwMode="auto">
          <a:xfrm>
            <a:off x="3943350" y="2374900"/>
            <a:ext cx="204788" cy="265113"/>
          </a:xfrm>
          <a:custGeom>
            <a:avLst/>
            <a:gdLst>
              <a:gd name="T0" fmla="*/ 10800 w 21600"/>
              <a:gd name="T1" fmla="+- 0 10813 26"/>
              <a:gd name="T2" fmla="*/ 10813 h 21574"/>
              <a:gd name="T3" fmla="*/ 10800 w 21600"/>
              <a:gd name="T4" fmla="+- 0 10813 26"/>
              <a:gd name="T5" fmla="*/ 10813 h 21574"/>
              <a:gd name="T6" fmla="*/ 10800 w 21600"/>
              <a:gd name="T7" fmla="+- 0 10813 26"/>
              <a:gd name="T8" fmla="*/ 10813 h 21574"/>
              <a:gd name="T9" fmla="*/ 10800 w 21600"/>
              <a:gd name="T10" fmla="+- 0 10813 26"/>
              <a:gd name="T11" fmla="*/ 10813 h 21574"/>
            </a:gdLst>
            <a:ahLst/>
            <a:cxnLst>
              <a:cxn ang="0">
                <a:pos x="T0" y="T2"/>
              </a:cxn>
              <a:cxn ang="0">
                <a:pos x="T3" y="T5"/>
              </a:cxn>
              <a:cxn ang="0">
                <a:pos x="T6" y="T8"/>
              </a:cxn>
              <a:cxn ang="0">
                <a:pos x="T9" y="T11"/>
              </a:cxn>
            </a:cxnLst>
            <a:rect l="0" t="0" r="r" b="b"/>
            <a:pathLst>
              <a:path w="21600" h="21574">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9" name="AutoShape 122">
            <a:extLst>
              <a:ext uri="{FF2B5EF4-FFF2-40B4-BE49-F238E27FC236}">
                <a16:creationId xmlns:a16="http://schemas.microsoft.com/office/drawing/2014/main" id="{5936F53E-2F24-4FA5-B4D6-B1C840D84276}"/>
              </a:ext>
            </a:extLst>
          </p:cNvPr>
          <p:cNvSpPr>
            <a:spLocks/>
          </p:cNvSpPr>
          <p:nvPr userDrawn="1"/>
        </p:nvSpPr>
        <p:spPr bwMode="auto">
          <a:xfrm>
            <a:off x="4522788" y="2371725"/>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0" name="AutoShape 123">
            <a:extLst>
              <a:ext uri="{FF2B5EF4-FFF2-40B4-BE49-F238E27FC236}">
                <a16:creationId xmlns:a16="http://schemas.microsoft.com/office/drawing/2014/main" id="{2D8B0768-A2D8-4F1B-9CA4-B3561280A144}"/>
              </a:ext>
            </a:extLst>
          </p:cNvPr>
          <p:cNvSpPr>
            <a:spLocks/>
          </p:cNvSpPr>
          <p:nvPr userDrawn="1"/>
        </p:nvSpPr>
        <p:spPr bwMode="auto">
          <a:xfrm>
            <a:off x="5081588" y="2371725"/>
            <a:ext cx="277812"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1" name="AutoShape 124">
            <a:extLst>
              <a:ext uri="{FF2B5EF4-FFF2-40B4-BE49-F238E27FC236}">
                <a16:creationId xmlns:a16="http://schemas.microsoft.com/office/drawing/2014/main" id="{2DE06967-F381-4C14-B66E-26D6D3430EC5}"/>
              </a:ext>
            </a:extLst>
          </p:cNvPr>
          <p:cNvSpPr>
            <a:spLocks/>
          </p:cNvSpPr>
          <p:nvPr userDrawn="1"/>
        </p:nvSpPr>
        <p:spPr bwMode="auto">
          <a:xfrm>
            <a:off x="5711825" y="2373313"/>
            <a:ext cx="311150"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2" name="AutoShape 125">
            <a:extLst>
              <a:ext uri="{FF2B5EF4-FFF2-40B4-BE49-F238E27FC236}">
                <a16:creationId xmlns:a16="http://schemas.microsoft.com/office/drawing/2014/main" id="{9BEBA517-AC59-4274-996D-16C9E92DDE92}"/>
              </a:ext>
            </a:extLst>
          </p:cNvPr>
          <p:cNvSpPr>
            <a:spLocks/>
          </p:cNvSpPr>
          <p:nvPr userDrawn="1"/>
        </p:nvSpPr>
        <p:spPr bwMode="auto">
          <a:xfrm>
            <a:off x="8455025" y="2379663"/>
            <a:ext cx="249238" cy="241300"/>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3" name="AutoShape 126">
            <a:extLst>
              <a:ext uri="{FF2B5EF4-FFF2-40B4-BE49-F238E27FC236}">
                <a16:creationId xmlns:a16="http://schemas.microsoft.com/office/drawing/2014/main" id="{D841F086-78BD-487E-914F-7FCE6A0CA017}"/>
              </a:ext>
            </a:extLst>
          </p:cNvPr>
          <p:cNvSpPr>
            <a:spLocks/>
          </p:cNvSpPr>
          <p:nvPr userDrawn="1"/>
        </p:nvSpPr>
        <p:spPr bwMode="auto">
          <a:xfrm>
            <a:off x="8999538" y="2381250"/>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21599"/>
                </a:moveTo>
                <a:cubicBezTo>
                  <a:pt x="9310" y="21599"/>
                  <a:pt x="7906" y="21320"/>
                  <a:pt x="6592" y="20755"/>
                </a:cubicBezTo>
                <a:cubicBezTo>
                  <a:pt x="5281" y="20193"/>
                  <a:pt x="4136" y="19422"/>
                  <a:pt x="3156" y="18445"/>
                </a:cubicBezTo>
                <a:cubicBezTo>
                  <a:pt x="2178" y="17465"/>
                  <a:pt x="1407" y="16322"/>
                  <a:pt x="844" y="15009"/>
                </a:cubicBezTo>
                <a:cubicBezTo>
                  <a:pt x="282" y="13698"/>
                  <a:pt x="0" y="12295"/>
                  <a:pt x="0" y="10801"/>
                </a:cubicBezTo>
                <a:cubicBezTo>
                  <a:pt x="0" y="9304"/>
                  <a:pt x="282" y="7901"/>
                  <a:pt x="844" y="6588"/>
                </a:cubicBezTo>
                <a:cubicBezTo>
                  <a:pt x="1407" y="5277"/>
                  <a:pt x="2181" y="4134"/>
                  <a:pt x="3156" y="3157"/>
                </a:cubicBezTo>
                <a:cubicBezTo>
                  <a:pt x="4136" y="2177"/>
                  <a:pt x="5281" y="1409"/>
                  <a:pt x="6592" y="844"/>
                </a:cubicBezTo>
                <a:cubicBezTo>
                  <a:pt x="7906" y="279"/>
                  <a:pt x="9310" y="0"/>
                  <a:pt x="10805" y="0"/>
                </a:cubicBez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moveTo>
                  <a:pt x="10805" y="3241"/>
                </a:moveTo>
                <a:cubicBezTo>
                  <a:pt x="9751" y="3241"/>
                  <a:pt x="8765" y="3442"/>
                  <a:pt x="7849" y="3837"/>
                </a:cubicBezTo>
                <a:cubicBezTo>
                  <a:pt x="6934" y="4235"/>
                  <a:pt x="6137" y="4775"/>
                  <a:pt x="5456" y="5458"/>
                </a:cubicBezTo>
                <a:cubicBezTo>
                  <a:pt x="4775" y="6147"/>
                  <a:pt x="4232" y="6943"/>
                  <a:pt x="3840" y="7853"/>
                </a:cubicBezTo>
                <a:cubicBezTo>
                  <a:pt x="3444" y="8762"/>
                  <a:pt x="3243" y="9745"/>
                  <a:pt x="3243" y="10801"/>
                </a:cubicBezTo>
                <a:cubicBezTo>
                  <a:pt x="3243" y="11854"/>
                  <a:pt x="3444" y="12837"/>
                  <a:pt x="3840" y="13746"/>
                </a:cubicBezTo>
                <a:cubicBezTo>
                  <a:pt x="4235" y="14656"/>
                  <a:pt x="4775" y="15455"/>
                  <a:pt x="5456" y="16141"/>
                </a:cubicBezTo>
                <a:cubicBezTo>
                  <a:pt x="6134" y="16825"/>
                  <a:pt x="6931" y="17364"/>
                  <a:pt x="7849" y="17762"/>
                </a:cubicBezTo>
                <a:cubicBezTo>
                  <a:pt x="8765" y="18157"/>
                  <a:pt x="9751" y="18358"/>
                  <a:pt x="10805" y="18358"/>
                </a:cubicBezTo>
                <a:cubicBezTo>
                  <a:pt x="11862" y="18358"/>
                  <a:pt x="12845" y="18157"/>
                  <a:pt x="13755" y="17762"/>
                </a:cubicBezTo>
                <a:cubicBezTo>
                  <a:pt x="14665" y="17364"/>
                  <a:pt x="15462" y="16825"/>
                  <a:pt x="16151" y="16141"/>
                </a:cubicBezTo>
                <a:cubicBezTo>
                  <a:pt x="16835" y="15455"/>
                  <a:pt x="17378" y="14656"/>
                  <a:pt x="17773" y="13746"/>
                </a:cubicBezTo>
                <a:cubicBezTo>
                  <a:pt x="18172" y="12837"/>
                  <a:pt x="18370" y="11854"/>
                  <a:pt x="18370" y="10801"/>
                </a:cubicBezTo>
                <a:cubicBezTo>
                  <a:pt x="18370" y="9745"/>
                  <a:pt x="18172" y="8762"/>
                  <a:pt x="17773" y="7853"/>
                </a:cubicBezTo>
                <a:cubicBezTo>
                  <a:pt x="17375" y="6943"/>
                  <a:pt x="16835" y="6147"/>
                  <a:pt x="16151" y="5458"/>
                </a:cubicBezTo>
                <a:cubicBezTo>
                  <a:pt x="15465" y="4775"/>
                  <a:pt x="14668" y="4235"/>
                  <a:pt x="13755" y="3837"/>
                </a:cubicBezTo>
                <a:cubicBezTo>
                  <a:pt x="12845" y="3442"/>
                  <a:pt x="11862" y="3241"/>
                  <a:pt x="10805" y="3241"/>
                </a:cubicBezTo>
                <a:moveTo>
                  <a:pt x="6097" y="10801"/>
                </a:moveTo>
                <a:cubicBezTo>
                  <a:pt x="5854" y="10801"/>
                  <a:pt x="5688" y="10688"/>
                  <a:pt x="5597" y="10462"/>
                </a:cubicBezTo>
                <a:cubicBezTo>
                  <a:pt x="5507" y="10239"/>
                  <a:pt x="5552" y="10041"/>
                  <a:pt x="5733" y="9880"/>
                </a:cubicBezTo>
                <a:lnTo>
                  <a:pt x="10412" y="5204"/>
                </a:lnTo>
                <a:cubicBezTo>
                  <a:pt x="10540" y="5114"/>
                  <a:pt x="10670" y="5068"/>
                  <a:pt x="10805" y="5068"/>
                </a:cubicBezTo>
                <a:cubicBezTo>
                  <a:pt x="10932" y="5068"/>
                  <a:pt x="11059" y="5114"/>
                  <a:pt x="11187" y="5204"/>
                </a:cubicBezTo>
                <a:lnTo>
                  <a:pt x="15880" y="9880"/>
                </a:lnTo>
                <a:cubicBezTo>
                  <a:pt x="16058" y="10041"/>
                  <a:pt x="16103" y="10239"/>
                  <a:pt x="16016" y="10462"/>
                </a:cubicBezTo>
                <a:cubicBezTo>
                  <a:pt x="15925" y="10688"/>
                  <a:pt x="15759" y="10801"/>
                  <a:pt x="15513" y="10801"/>
                </a:cubicBezTo>
                <a:lnTo>
                  <a:pt x="12687" y="10801"/>
                </a:lnTo>
                <a:lnTo>
                  <a:pt x="12687" y="15666"/>
                </a:lnTo>
                <a:cubicBezTo>
                  <a:pt x="12687" y="15811"/>
                  <a:pt x="12633" y="15935"/>
                  <a:pt x="12529" y="16036"/>
                </a:cubicBezTo>
                <a:cubicBezTo>
                  <a:pt x="12427" y="16144"/>
                  <a:pt x="12303" y="16195"/>
                  <a:pt x="12162" y="16195"/>
                </a:cubicBezTo>
                <a:lnTo>
                  <a:pt x="9437" y="16195"/>
                </a:lnTo>
                <a:cubicBezTo>
                  <a:pt x="9293" y="16195"/>
                  <a:pt x="9169" y="16146"/>
                  <a:pt x="9064" y="16045"/>
                </a:cubicBezTo>
                <a:cubicBezTo>
                  <a:pt x="8963" y="15946"/>
                  <a:pt x="8909" y="15819"/>
                  <a:pt x="8909" y="15667"/>
                </a:cubicBezTo>
                <a:lnTo>
                  <a:pt x="8909" y="10801"/>
                </a:lnTo>
                <a:lnTo>
                  <a:pt x="6097" y="10801"/>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4" name="AutoShape 127">
            <a:extLst>
              <a:ext uri="{FF2B5EF4-FFF2-40B4-BE49-F238E27FC236}">
                <a16:creationId xmlns:a16="http://schemas.microsoft.com/office/drawing/2014/main" id="{56D6E25E-FBC6-4FF0-8775-852D7F9E34A2}"/>
              </a:ext>
            </a:extLst>
          </p:cNvPr>
          <p:cNvSpPr>
            <a:spLocks/>
          </p:cNvSpPr>
          <p:nvPr userDrawn="1"/>
        </p:nvSpPr>
        <p:spPr bwMode="auto">
          <a:xfrm>
            <a:off x="960438" y="41894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39" y="11870"/>
                </a:moveTo>
                <a:cubicBezTo>
                  <a:pt x="21267" y="11870"/>
                  <a:pt x="21374" y="11920"/>
                  <a:pt x="21462" y="12023"/>
                </a:cubicBezTo>
                <a:cubicBezTo>
                  <a:pt x="21553" y="12129"/>
                  <a:pt x="21599" y="12261"/>
                  <a:pt x="21599" y="12417"/>
                </a:cubicBezTo>
                <a:lnTo>
                  <a:pt x="21599" y="21053"/>
                </a:lnTo>
                <a:cubicBezTo>
                  <a:pt x="21599" y="21418"/>
                  <a:pt x="21448" y="21599"/>
                  <a:pt x="21139" y="21599"/>
                </a:cubicBezTo>
                <a:lnTo>
                  <a:pt x="457" y="21599"/>
                </a:lnTo>
                <a:cubicBezTo>
                  <a:pt x="154" y="21599"/>
                  <a:pt x="0" y="21417"/>
                  <a:pt x="0" y="21053"/>
                </a:cubicBezTo>
                <a:lnTo>
                  <a:pt x="0" y="12417"/>
                </a:lnTo>
                <a:cubicBezTo>
                  <a:pt x="0" y="12267"/>
                  <a:pt x="46" y="12138"/>
                  <a:pt x="134" y="12029"/>
                </a:cubicBezTo>
                <a:cubicBezTo>
                  <a:pt x="225" y="11923"/>
                  <a:pt x="332" y="11870"/>
                  <a:pt x="457" y="11870"/>
                </a:cubicBezTo>
                <a:lnTo>
                  <a:pt x="3143" y="11870"/>
                </a:lnTo>
                <a:cubicBezTo>
                  <a:pt x="3267" y="11870"/>
                  <a:pt x="3375" y="11920"/>
                  <a:pt x="3466" y="12023"/>
                </a:cubicBezTo>
                <a:cubicBezTo>
                  <a:pt x="3554" y="12129"/>
                  <a:pt x="3600" y="12261"/>
                  <a:pt x="3600" y="12416"/>
                </a:cubicBezTo>
                <a:lnTo>
                  <a:pt x="3600" y="17281"/>
                </a:lnTo>
                <a:lnTo>
                  <a:pt x="18004" y="17281"/>
                </a:lnTo>
                <a:lnTo>
                  <a:pt x="18004" y="12416"/>
                </a:lnTo>
                <a:cubicBezTo>
                  <a:pt x="18004" y="12267"/>
                  <a:pt x="18050" y="12137"/>
                  <a:pt x="18138" y="12029"/>
                </a:cubicBezTo>
                <a:cubicBezTo>
                  <a:pt x="18229" y="11923"/>
                  <a:pt x="18337" y="11870"/>
                  <a:pt x="18461" y="11870"/>
                </a:cubicBezTo>
                <a:lnTo>
                  <a:pt x="21139" y="11870"/>
                </a:lnTo>
                <a:close/>
                <a:moveTo>
                  <a:pt x="17379" y="7426"/>
                </a:moveTo>
                <a:cubicBezTo>
                  <a:pt x="17558" y="7640"/>
                  <a:pt x="17619" y="7822"/>
                  <a:pt x="17561" y="7969"/>
                </a:cubicBezTo>
                <a:cubicBezTo>
                  <a:pt x="17502" y="8110"/>
                  <a:pt x="17350" y="8187"/>
                  <a:pt x="17108" y="8187"/>
                </a:cubicBezTo>
                <a:lnTo>
                  <a:pt x="13509" y="8187"/>
                </a:lnTo>
                <a:lnTo>
                  <a:pt x="13509" y="15201"/>
                </a:lnTo>
                <a:cubicBezTo>
                  <a:pt x="13509" y="15513"/>
                  <a:pt x="13421" y="15771"/>
                  <a:pt x="13247" y="15983"/>
                </a:cubicBezTo>
                <a:cubicBezTo>
                  <a:pt x="13071" y="16194"/>
                  <a:pt x="12856" y="16300"/>
                  <a:pt x="12596" y="16300"/>
                </a:cubicBezTo>
                <a:lnTo>
                  <a:pt x="8998" y="16300"/>
                </a:lnTo>
                <a:cubicBezTo>
                  <a:pt x="8741" y="16300"/>
                  <a:pt x="8528" y="16194"/>
                  <a:pt x="8359" y="15983"/>
                </a:cubicBezTo>
                <a:cubicBezTo>
                  <a:pt x="8190" y="15771"/>
                  <a:pt x="8104" y="15513"/>
                  <a:pt x="8104" y="15201"/>
                </a:cubicBezTo>
                <a:lnTo>
                  <a:pt x="8104" y="8187"/>
                </a:lnTo>
                <a:lnTo>
                  <a:pt x="4506" y="8187"/>
                </a:lnTo>
                <a:cubicBezTo>
                  <a:pt x="4251" y="8187"/>
                  <a:pt x="4097" y="8110"/>
                  <a:pt x="4048" y="7969"/>
                </a:cubicBezTo>
                <a:cubicBezTo>
                  <a:pt x="4002" y="7822"/>
                  <a:pt x="4065" y="7640"/>
                  <a:pt x="4237" y="7426"/>
                </a:cubicBezTo>
                <a:lnTo>
                  <a:pt x="10141" y="323"/>
                </a:lnTo>
                <a:cubicBezTo>
                  <a:pt x="10320" y="108"/>
                  <a:pt x="10538" y="0"/>
                  <a:pt x="10795" y="0"/>
                </a:cubicBezTo>
                <a:cubicBezTo>
                  <a:pt x="11049" y="0"/>
                  <a:pt x="11262" y="108"/>
                  <a:pt x="11443" y="323"/>
                </a:cubicBezTo>
                <a:lnTo>
                  <a:pt x="17379" y="7426"/>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5" name="AutoShape 128">
            <a:extLst>
              <a:ext uri="{FF2B5EF4-FFF2-40B4-BE49-F238E27FC236}">
                <a16:creationId xmlns:a16="http://schemas.microsoft.com/office/drawing/2014/main" id="{71A174A6-34A8-4357-B311-80784A13E589}"/>
              </a:ext>
            </a:extLst>
          </p:cNvPr>
          <p:cNvSpPr>
            <a:spLocks/>
          </p:cNvSpPr>
          <p:nvPr userDrawn="1"/>
        </p:nvSpPr>
        <p:spPr bwMode="auto">
          <a:xfrm>
            <a:off x="1538288" y="41894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6" name="AutoShape 129">
            <a:extLst>
              <a:ext uri="{FF2B5EF4-FFF2-40B4-BE49-F238E27FC236}">
                <a16:creationId xmlns:a16="http://schemas.microsoft.com/office/drawing/2014/main" id="{1A35C914-62E1-4406-A9C9-A59FF63C07F1}"/>
              </a:ext>
            </a:extLst>
          </p:cNvPr>
          <p:cNvSpPr>
            <a:spLocks/>
          </p:cNvSpPr>
          <p:nvPr userDrawn="1"/>
        </p:nvSpPr>
        <p:spPr bwMode="auto">
          <a:xfrm>
            <a:off x="2144713" y="4191000"/>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24" y="12334"/>
                </a:moveTo>
                <a:cubicBezTo>
                  <a:pt x="18524" y="12041"/>
                  <a:pt x="18465" y="11750"/>
                  <a:pt x="18353" y="11462"/>
                </a:cubicBezTo>
                <a:cubicBezTo>
                  <a:pt x="18738" y="11497"/>
                  <a:pt x="19126" y="11656"/>
                  <a:pt x="19520" y="11938"/>
                </a:cubicBezTo>
                <a:cubicBezTo>
                  <a:pt x="19913" y="12220"/>
                  <a:pt x="20263" y="12558"/>
                  <a:pt x="20565" y="12951"/>
                </a:cubicBezTo>
                <a:cubicBezTo>
                  <a:pt x="20871" y="13342"/>
                  <a:pt x="21118" y="13768"/>
                  <a:pt x="21312" y="14214"/>
                </a:cubicBezTo>
                <a:cubicBezTo>
                  <a:pt x="21503" y="14667"/>
                  <a:pt x="21599" y="15081"/>
                  <a:pt x="21599" y="15466"/>
                </a:cubicBezTo>
                <a:lnTo>
                  <a:pt x="21599" y="20798"/>
                </a:lnTo>
                <a:cubicBezTo>
                  <a:pt x="21508" y="20853"/>
                  <a:pt x="21403" y="20924"/>
                  <a:pt x="21285" y="21009"/>
                </a:cubicBezTo>
                <a:cubicBezTo>
                  <a:pt x="21171" y="21094"/>
                  <a:pt x="21050" y="21179"/>
                  <a:pt x="20930" y="21270"/>
                </a:cubicBezTo>
                <a:cubicBezTo>
                  <a:pt x="20803" y="21359"/>
                  <a:pt x="20683" y="21435"/>
                  <a:pt x="20554" y="21503"/>
                </a:cubicBezTo>
                <a:cubicBezTo>
                  <a:pt x="20427" y="21564"/>
                  <a:pt x="20328" y="21599"/>
                  <a:pt x="20251" y="21599"/>
                </a:cubicBezTo>
                <a:lnTo>
                  <a:pt x="1348" y="21599"/>
                </a:lnTo>
                <a:cubicBezTo>
                  <a:pt x="1022" y="21599"/>
                  <a:pt x="778" y="21503"/>
                  <a:pt x="616" y="21312"/>
                </a:cubicBezTo>
                <a:cubicBezTo>
                  <a:pt x="458" y="21118"/>
                  <a:pt x="252" y="20947"/>
                  <a:pt x="0" y="20798"/>
                </a:cubicBezTo>
                <a:lnTo>
                  <a:pt x="0" y="15466"/>
                </a:lnTo>
                <a:cubicBezTo>
                  <a:pt x="0" y="15102"/>
                  <a:pt x="93" y="14693"/>
                  <a:pt x="287" y="14244"/>
                </a:cubicBezTo>
                <a:cubicBezTo>
                  <a:pt x="478" y="13794"/>
                  <a:pt x="734" y="13371"/>
                  <a:pt x="1054" y="12978"/>
                </a:cubicBezTo>
                <a:cubicBezTo>
                  <a:pt x="1371" y="12587"/>
                  <a:pt x="1724" y="12240"/>
                  <a:pt x="2100" y="11952"/>
                </a:cubicBezTo>
                <a:cubicBezTo>
                  <a:pt x="2482" y="11662"/>
                  <a:pt x="2864" y="11497"/>
                  <a:pt x="3248" y="11462"/>
                </a:cubicBezTo>
                <a:cubicBezTo>
                  <a:pt x="2919" y="12011"/>
                  <a:pt x="2761" y="12616"/>
                  <a:pt x="2770" y="13274"/>
                </a:cubicBezTo>
                <a:cubicBezTo>
                  <a:pt x="2770" y="13830"/>
                  <a:pt x="2843" y="14411"/>
                  <a:pt x="2996" y="15019"/>
                </a:cubicBezTo>
                <a:cubicBezTo>
                  <a:pt x="3146" y="15627"/>
                  <a:pt x="3425" y="16127"/>
                  <a:pt x="3824" y="16511"/>
                </a:cubicBezTo>
                <a:cubicBezTo>
                  <a:pt x="3654" y="16855"/>
                  <a:pt x="3572" y="17208"/>
                  <a:pt x="3572" y="17563"/>
                </a:cubicBezTo>
                <a:cubicBezTo>
                  <a:pt x="3572" y="18236"/>
                  <a:pt x="3804" y="18811"/>
                  <a:pt x="4277" y="19279"/>
                </a:cubicBezTo>
                <a:cubicBezTo>
                  <a:pt x="4741" y="19746"/>
                  <a:pt x="5317" y="19981"/>
                  <a:pt x="5992" y="19981"/>
                </a:cubicBezTo>
                <a:cubicBezTo>
                  <a:pt x="6336" y="19981"/>
                  <a:pt x="6659" y="19922"/>
                  <a:pt x="6953" y="19798"/>
                </a:cubicBezTo>
                <a:cubicBezTo>
                  <a:pt x="7249" y="19678"/>
                  <a:pt x="7505" y="19505"/>
                  <a:pt x="7725" y="19287"/>
                </a:cubicBezTo>
                <a:cubicBezTo>
                  <a:pt x="7949" y="19067"/>
                  <a:pt x="8122" y="18806"/>
                  <a:pt x="8248" y="18506"/>
                </a:cubicBezTo>
                <a:cubicBezTo>
                  <a:pt x="8375" y="18206"/>
                  <a:pt x="8436" y="17892"/>
                  <a:pt x="8436" y="17563"/>
                </a:cubicBezTo>
                <a:cubicBezTo>
                  <a:pt x="8436" y="17237"/>
                  <a:pt x="8375" y="16923"/>
                  <a:pt x="8248" y="16629"/>
                </a:cubicBezTo>
                <a:cubicBezTo>
                  <a:pt x="8122" y="16332"/>
                  <a:pt x="7949" y="16074"/>
                  <a:pt x="7725" y="15856"/>
                </a:cubicBezTo>
                <a:cubicBezTo>
                  <a:pt x="7505" y="15633"/>
                  <a:pt x="7249" y="15454"/>
                  <a:pt x="6953" y="15319"/>
                </a:cubicBezTo>
                <a:cubicBezTo>
                  <a:pt x="6656" y="15184"/>
                  <a:pt x="6336" y="15116"/>
                  <a:pt x="5992" y="15116"/>
                </a:cubicBezTo>
                <a:cubicBezTo>
                  <a:pt x="5819" y="15116"/>
                  <a:pt x="5648" y="15140"/>
                  <a:pt x="5475" y="15184"/>
                </a:cubicBezTo>
                <a:cubicBezTo>
                  <a:pt x="5299" y="15234"/>
                  <a:pt x="5137" y="15298"/>
                  <a:pt x="4976" y="15384"/>
                </a:cubicBezTo>
                <a:cubicBezTo>
                  <a:pt x="4864" y="15272"/>
                  <a:pt x="4770" y="15128"/>
                  <a:pt x="4694" y="14946"/>
                </a:cubicBezTo>
                <a:cubicBezTo>
                  <a:pt x="4620" y="14770"/>
                  <a:pt x="4556" y="14579"/>
                  <a:pt x="4506" y="14376"/>
                </a:cubicBezTo>
                <a:cubicBezTo>
                  <a:pt x="4453" y="14176"/>
                  <a:pt x="4418" y="13979"/>
                  <a:pt x="4403" y="13794"/>
                </a:cubicBezTo>
                <a:cubicBezTo>
                  <a:pt x="4379" y="13606"/>
                  <a:pt x="4371" y="13436"/>
                  <a:pt x="4371" y="13274"/>
                </a:cubicBezTo>
                <a:cubicBezTo>
                  <a:pt x="4371" y="12834"/>
                  <a:pt x="4503" y="12431"/>
                  <a:pt x="4764" y="12064"/>
                </a:cubicBezTo>
                <a:cubicBezTo>
                  <a:pt x="5029" y="11700"/>
                  <a:pt x="5317" y="11386"/>
                  <a:pt x="5637" y="11124"/>
                </a:cubicBezTo>
                <a:lnTo>
                  <a:pt x="7634" y="10827"/>
                </a:lnTo>
                <a:cubicBezTo>
                  <a:pt x="6774" y="10290"/>
                  <a:pt x="6104" y="9588"/>
                  <a:pt x="5631" y="8709"/>
                </a:cubicBezTo>
                <a:cubicBezTo>
                  <a:pt x="5158" y="7834"/>
                  <a:pt x="4920" y="6888"/>
                  <a:pt x="4920" y="5878"/>
                </a:cubicBezTo>
                <a:cubicBezTo>
                  <a:pt x="4920" y="5070"/>
                  <a:pt x="5076" y="4312"/>
                  <a:pt x="5384" y="3598"/>
                </a:cubicBezTo>
                <a:cubicBezTo>
                  <a:pt x="5693" y="2887"/>
                  <a:pt x="6118" y="2265"/>
                  <a:pt x="6650" y="1727"/>
                </a:cubicBezTo>
                <a:cubicBezTo>
                  <a:pt x="7188" y="1195"/>
                  <a:pt x="7810" y="772"/>
                  <a:pt x="8521" y="464"/>
                </a:cubicBezTo>
                <a:cubicBezTo>
                  <a:pt x="9235" y="152"/>
                  <a:pt x="9993" y="0"/>
                  <a:pt x="10798" y="0"/>
                </a:cubicBezTo>
                <a:cubicBezTo>
                  <a:pt x="11603" y="0"/>
                  <a:pt x="12364" y="152"/>
                  <a:pt x="13078" y="464"/>
                </a:cubicBezTo>
                <a:cubicBezTo>
                  <a:pt x="13788" y="772"/>
                  <a:pt x="14411" y="1195"/>
                  <a:pt x="14949" y="1727"/>
                </a:cubicBezTo>
                <a:cubicBezTo>
                  <a:pt x="15483" y="2264"/>
                  <a:pt x="15906" y="2887"/>
                  <a:pt x="16215" y="3598"/>
                </a:cubicBezTo>
                <a:cubicBezTo>
                  <a:pt x="16523" y="4312"/>
                  <a:pt x="16676" y="5070"/>
                  <a:pt x="16676" y="5878"/>
                </a:cubicBezTo>
                <a:cubicBezTo>
                  <a:pt x="16676" y="6900"/>
                  <a:pt x="16441" y="7846"/>
                  <a:pt x="15968" y="8718"/>
                </a:cubicBezTo>
                <a:cubicBezTo>
                  <a:pt x="15495" y="9591"/>
                  <a:pt x="14825" y="10290"/>
                  <a:pt x="13962" y="10827"/>
                </a:cubicBezTo>
                <a:lnTo>
                  <a:pt x="16186" y="11151"/>
                </a:lnTo>
                <a:cubicBezTo>
                  <a:pt x="16356" y="11300"/>
                  <a:pt x="16515" y="11474"/>
                  <a:pt x="16670" y="11662"/>
                </a:cubicBezTo>
                <a:cubicBezTo>
                  <a:pt x="16826" y="11859"/>
                  <a:pt x="16902" y="12079"/>
                  <a:pt x="16902" y="12334"/>
                </a:cubicBezTo>
                <a:cubicBezTo>
                  <a:pt x="16902" y="12752"/>
                  <a:pt x="16817" y="13113"/>
                  <a:pt x="16650" y="13415"/>
                </a:cubicBezTo>
                <a:cubicBezTo>
                  <a:pt x="16097" y="13104"/>
                  <a:pt x="15528" y="12957"/>
                  <a:pt x="14949" y="12966"/>
                </a:cubicBezTo>
                <a:cubicBezTo>
                  <a:pt x="14523" y="12966"/>
                  <a:pt x="14118" y="13045"/>
                  <a:pt x="13724" y="13207"/>
                </a:cubicBezTo>
                <a:cubicBezTo>
                  <a:pt x="13330" y="13362"/>
                  <a:pt x="12972" y="13580"/>
                  <a:pt x="12643" y="13850"/>
                </a:cubicBezTo>
                <a:cubicBezTo>
                  <a:pt x="12584" y="13829"/>
                  <a:pt x="12534" y="13821"/>
                  <a:pt x="12487" y="13809"/>
                </a:cubicBezTo>
                <a:cubicBezTo>
                  <a:pt x="12437" y="13800"/>
                  <a:pt x="12387" y="13794"/>
                  <a:pt x="12331" y="13794"/>
                </a:cubicBezTo>
                <a:cubicBezTo>
                  <a:pt x="11891" y="13794"/>
                  <a:pt x="11506" y="13953"/>
                  <a:pt x="11177" y="14273"/>
                </a:cubicBezTo>
                <a:cubicBezTo>
                  <a:pt x="10848" y="14590"/>
                  <a:pt x="10684" y="14972"/>
                  <a:pt x="10684" y="15413"/>
                </a:cubicBezTo>
                <a:cubicBezTo>
                  <a:pt x="10684" y="15851"/>
                  <a:pt x="10848" y="16230"/>
                  <a:pt x="11168" y="16544"/>
                </a:cubicBezTo>
                <a:cubicBezTo>
                  <a:pt x="11491" y="16858"/>
                  <a:pt x="11879" y="17014"/>
                  <a:pt x="12331" y="17014"/>
                </a:cubicBezTo>
                <a:cubicBezTo>
                  <a:pt x="12769" y="17014"/>
                  <a:pt x="13148" y="16858"/>
                  <a:pt x="13462" y="16544"/>
                </a:cubicBezTo>
                <a:cubicBezTo>
                  <a:pt x="13777" y="16230"/>
                  <a:pt x="13935" y="15851"/>
                  <a:pt x="13935" y="15413"/>
                </a:cubicBezTo>
                <a:cubicBezTo>
                  <a:pt x="13935" y="15337"/>
                  <a:pt x="13924" y="15266"/>
                  <a:pt x="13906" y="15193"/>
                </a:cubicBezTo>
                <a:cubicBezTo>
                  <a:pt x="13885" y="15122"/>
                  <a:pt x="13868" y="15057"/>
                  <a:pt x="13847" y="15004"/>
                </a:cubicBezTo>
                <a:cubicBezTo>
                  <a:pt x="13997" y="14893"/>
                  <a:pt x="14162" y="14796"/>
                  <a:pt x="14347" y="14714"/>
                </a:cubicBezTo>
                <a:cubicBezTo>
                  <a:pt x="14529" y="14634"/>
                  <a:pt x="14729" y="14593"/>
                  <a:pt x="14946" y="14593"/>
                </a:cubicBezTo>
                <a:cubicBezTo>
                  <a:pt x="15460" y="14593"/>
                  <a:pt x="15907" y="14778"/>
                  <a:pt x="16280" y="15145"/>
                </a:cubicBezTo>
                <a:cubicBezTo>
                  <a:pt x="16656" y="15510"/>
                  <a:pt x="16841" y="15950"/>
                  <a:pt x="16841" y="16464"/>
                </a:cubicBezTo>
                <a:cubicBezTo>
                  <a:pt x="16841" y="16682"/>
                  <a:pt x="16803" y="16878"/>
                  <a:pt x="16729" y="17049"/>
                </a:cubicBezTo>
                <a:cubicBezTo>
                  <a:pt x="16656" y="17222"/>
                  <a:pt x="16565" y="17384"/>
                  <a:pt x="16462" y="17533"/>
                </a:cubicBezTo>
                <a:cubicBezTo>
                  <a:pt x="16227" y="17439"/>
                  <a:pt x="16018" y="17393"/>
                  <a:pt x="15827" y="17393"/>
                </a:cubicBezTo>
                <a:cubicBezTo>
                  <a:pt x="15390" y="17393"/>
                  <a:pt x="15008" y="17554"/>
                  <a:pt x="14682" y="17871"/>
                </a:cubicBezTo>
                <a:cubicBezTo>
                  <a:pt x="14358" y="18192"/>
                  <a:pt x="14197" y="18570"/>
                  <a:pt x="14197" y="19011"/>
                </a:cubicBezTo>
                <a:cubicBezTo>
                  <a:pt x="14197" y="19455"/>
                  <a:pt x="14358" y="19828"/>
                  <a:pt x="14682" y="20142"/>
                </a:cubicBezTo>
                <a:cubicBezTo>
                  <a:pt x="15005" y="20456"/>
                  <a:pt x="15387" y="20615"/>
                  <a:pt x="15827" y="20615"/>
                </a:cubicBezTo>
                <a:cubicBezTo>
                  <a:pt x="16271" y="20615"/>
                  <a:pt x="16647" y="20456"/>
                  <a:pt x="16967" y="20142"/>
                </a:cubicBezTo>
                <a:cubicBezTo>
                  <a:pt x="17287" y="19828"/>
                  <a:pt x="17446" y="19455"/>
                  <a:pt x="17446" y="19011"/>
                </a:cubicBezTo>
                <a:lnTo>
                  <a:pt x="17416" y="18955"/>
                </a:lnTo>
                <a:cubicBezTo>
                  <a:pt x="18110" y="18259"/>
                  <a:pt x="18456" y="17434"/>
                  <a:pt x="18456" y="16464"/>
                </a:cubicBezTo>
                <a:cubicBezTo>
                  <a:pt x="18456" y="15774"/>
                  <a:pt x="18265" y="15131"/>
                  <a:pt x="17881" y="14540"/>
                </a:cubicBezTo>
                <a:cubicBezTo>
                  <a:pt x="18312" y="13886"/>
                  <a:pt x="18524" y="13151"/>
                  <a:pt x="18524" y="12334"/>
                </a:cubicBezTo>
                <a:moveTo>
                  <a:pt x="6794" y="17566"/>
                </a:moveTo>
                <a:cubicBezTo>
                  <a:pt x="6794" y="17781"/>
                  <a:pt x="6721" y="17972"/>
                  <a:pt x="6571" y="18136"/>
                </a:cubicBezTo>
                <a:cubicBezTo>
                  <a:pt x="6421" y="18300"/>
                  <a:pt x="6227" y="18383"/>
                  <a:pt x="5998" y="18383"/>
                </a:cubicBezTo>
                <a:cubicBezTo>
                  <a:pt x="5781" y="18383"/>
                  <a:pt x="5590" y="18300"/>
                  <a:pt x="5434" y="18136"/>
                </a:cubicBezTo>
                <a:cubicBezTo>
                  <a:pt x="5272" y="17971"/>
                  <a:pt x="5193" y="17781"/>
                  <a:pt x="5193" y="17566"/>
                </a:cubicBezTo>
                <a:cubicBezTo>
                  <a:pt x="5193" y="17334"/>
                  <a:pt x="5272" y="17137"/>
                  <a:pt x="5434" y="16991"/>
                </a:cubicBezTo>
                <a:cubicBezTo>
                  <a:pt x="5593" y="16841"/>
                  <a:pt x="5781" y="16767"/>
                  <a:pt x="5998" y="16767"/>
                </a:cubicBezTo>
                <a:cubicBezTo>
                  <a:pt x="6227" y="16767"/>
                  <a:pt x="6424" y="16841"/>
                  <a:pt x="6571" y="16991"/>
                </a:cubicBezTo>
                <a:cubicBezTo>
                  <a:pt x="6721" y="17137"/>
                  <a:pt x="6794" y="17334"/>
                  <a:pt x="6794" y="17566"/>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7" name="AutoShape 130">
            <a:extLst>
              <a:ext uri="{FF2B5EF4-FFF2-40B4-BE49-F238E27FC236}">
                <a16:creationId xmlns:a16="http://schemas.microsoft.com/office/drawing/2014/main" id="{9A66E713-1CD6-4BE2-B9DB-57A0D1A54A95}"/>
              </a:ext>
            </a:extLst>
          </p:cNvPr>
          <p:cNvSpPr>
            <a:spLocks/>
          </p:cNvSpPr>
          <p:nvPr userDrawn="1"/>
        </p:nvSpPr>
        <p:spPr bwMode="auto">
          <a:xfrm>
            <a:off x="2759075" y="4191000"/>
            <a:ext cx="247650" cy="241300"/>
          </a:xfrm>
          <a:custGeom>
            <a:avLst/>
            <a:gdLst>
              <a:gd name="T0" fmla="*/ 10800 w 21600"/>
              <a:gd name="T1" fmla="+- 0 10800 114"/>
              <a:gd name="T2" fmla="*/ 10800 h 21372"/>
              <a:gd name="T3" fmla="*/ 10800 w 21600"/>
              <a:gd name="T4" fmla="+- 0 10800 114"/>
              <a:gd name="T5" fmla="*/ 10800 h 21372"/>
              <a:gd name="T6" fmla="*/ 10800 w 21600"/>
              <a:gd name="T7" fmla="+- 0 10800 114"/>
              <a:gd name="T8" fmla="*/ 10800 h 21372"/>
              <a:gd name="T9" fmla="*/ 10800 w 21600"/>
              <a:gd name="T10" fmla="+- 0 10800 114"/>
              <a:gd name="T11" fmla="*/ 10800 h 21372"/>
            </a:gdLst>
            <a:ahLst/>
            <a:cxnLst>
              <a:cxn ang="0">
                <a:pos x="T0" y="T2"/>
              </a:cxn>
              <a:cxn ang="0">
                <a:pos x="T3" y="T5"/>
              </a:cxn>
              <a:cxn ang="0">
                <a:pos x="T6" y="T8"/>
              </a:cxn>
              <a:cxn ang="0">
                <a:pos x="T9" y="T11"/>
              </a:cxn>
            </a:cxnLst>
            <a:rect l="0" t="0" r="r" b="b"/>
            <a:pathLst>
              <a:path w="21600" h="21372">
                <a:moveTo>
                  <a:pt x="18752" y="718"/>
                </a:moveTo>
                <a:cubicBezTo>
                  <a:pt x="19531" y="111"/>
                  <a:pt x="20206" y="-114"/>
                  <a:pt x="20760" y="54"/>
                </a:cubicBezTo>
                <a:cubicBezTo>
                  <a:pt x="21315" y="219"/>
                  <a:pt x="21599" y="737"/>
                  <a:pt x="21599" y="1596"/>
                </a:cubicBezTo>
                <a:lnTo>
                  <a:pt x="21599" y="19775"/>
                </a:lnTo>
                <a:cubicBezTo>
                  <a:pt x="21599" y="20634"/>
                  <a:pt x="21320" y="21152"/>
                  <a:pt x="20770" y="21317"/>
                </a:cubicBezTo>
                <a:cubicBezTo>
                  <a:pt x="20226" y="21486"/>
                  <a:pt x="19551" y="21264"/>
                  <a:pt x="18752" y="20653"/>
                </a:cubicBezTo>
                <a:lnTo>
                  <a:pt x="10979" y="14801"/>
                </a:lnTo>
                <a:lnTo>
                  <a:pt x="934" y="14801"/>
                </a:lnTo>
                <a:cubicBezTo>
                  <a:pt x="679" y="14801"/>
                  <a:pt x="459" y="14733"/>
                  <a:pt x="274" y="14602"/>
                </a:cubicBezTo>
                <a:cubicBezTo>
                  <a:pt x="94" y="14471"/>
                  <a:pt x="0" y="14302"/>
                  <a:pt x="0" y="14096"/>
                </a:cubicBezTo>
                <a:lnTo>
                  <a:pt x="0" y="7276"/>
                </a:lnTo>
                <a:cubicBezTo>
                  <a:pt x="0" y="7081"/>
                  <a:pt x="94" y="6916"/>
                  <a:pt x="274" y="6780"/>
                </a:cubicBezTo>
                <a:cubicBezTo>
                  <a:pt x="459" y="6642"/>
                  <a:pt x="679" y="6574"/>
                  <a:pt x="934" y="6574"/>
                </a:cubicBezTo>
                <a:lnTo>
                  <a:pt x="10979" y="6574"/>
                </a:lnTo>
                <a:lnTo>
                  <a:pt x="18752" y="718"/>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8" name="AutoShape 131">
            <a:extLst>
              <a:ext uri="{FF2B5EF4-FFF2-40B4-BE49-F238E27FC236}">
                <a16:creationId xmlns:a16="http://schemas.microsoft.com/office/drawing/2014/main" id="{7E581BF9-CCBE-4863-A838-FD32EF7A5BEE}"/>
              </a:ext>
            </a:extLst>
          </p:cNvPr>
          <p:cNvSpPr>
            <a:spLocks/>
          </p:cNvSpPr>
          <p:nvPr userDrawn="1"/>
        </p:nvSpPr>
        <p:spPr bwMode="auto">
          <a:xfrm>
            <a:off x="9551988" y="4192588"/>
            <a:ext cx="247650" cy="241300"/>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9" name="AutoShape 132">
            <a:extLst>
              <a:ext uri="{FF2B5EF4-FFF2-40B4-BE49-F238E27FC236}">
                <a16:creationId xmlns:a16="http://schemas.microsoft.com/office/drawing/2014/main" id="{F58118E3-DC45-4BD9-9AC4-5E319B889A52}"/>
              </a:ext>
            </a:extLst>
          </p:cNvPr>
          <p:cNvSpPr>
            <a:spLocks/>
          </p:cNvSpPr>
          <p:nvPr userDrawn="1"/>
        </p:nvSpPr>
        <p:spPr bwMode="auto">
          <a:xfrm>
            <a:off x="10137775" y="4194175"/>
            <a:ext cx="247650" cy="241300"/>
          </a:xfrm>
          <a:custGeom>
            <a:avLst/>
            <a:gdLst>
              <a:gd name="T0" fmla="*/ 10800 w 21600"/>
              <a:gd name="T1" fmla="+- 0 10815 31"/>
              <a:gd name="T2" fmla="*/ 10815 h 21569"/>
              <a:gd name="T3" fmla="*/ 10800 w 21600"/>
              <a:gd name="T4" fmla="+- 0 10815 31"/>
              <a:gd name="T5" fmla="*/ 10815 h 21569"/>
              <a:gd name="T6" fmla="*/ 10800 w 21600"/>
              <a:gd name="T7" fmla="+- 0 10815 31"/>
              <a:gd name="T8" fmla="*/ 10815 h 21569"/>
              <a:gd name="T9" fmla="*/ 10800 w 21600"/>
              <a:gd name="T10" fmla="+- 0 10815 31"/>
              <a:gd name="T11" fmla="*/ 10815 h 21569"/>
            </a:gdLst>
            <a:ahLst/>
            <a:cxnLst>
              <a:cxn ang="0">
                <a:pos x="T0" y="T2"/>
              </a:cxn>
              <a:cxn ang="0">
                <a:pos x="T3" y="T5"/>
              </a:cxn>
              <a:cxn ang="0">
                <a:pos x="T6" y="T8"/>
              </a:cxn>
              <a:cxn ang="0">
                <a:pos x="T9" y="T11"/>
              </a:cxn>
            </a:cxnLst>
            <a:rect l="0" t="0" r="r" b="b"/>
            <a:pathLst>
              <a:path w="21600" h="21569">
                <a:moveTo>
                  <a:pt x="8834" y="3281"/>
                </a:moveTo>
                <a:cubicBezTo>
                  <a:pt x="9202" y="2821"/>
                  <a:pt x="9519" y="2655"/>
                  <a:pt x="9780" y="2779"/>
                </a:cubicBezTo>
                <a:cubicBezTo>
                  <a:pt x="10042" y="2906"/>
                  <a:pt x="10176" y="3295"/>
                  <a:pt x="10176" y="3941"/>
                </a:cubicBezTo>
                <a:lnTo>
                  <a:pt x="10176" y="17610"/>
                </a:lnTo>
                <a:cubicBezTo>
                  <a:pt x="10176" y="18259"/>
                  <a:pt x="10044" y="18646"/>
                  <a:pt x="9788" y="18770"/>
                </a:cubicBezTo>
                <a:cubicBezTo>
                  <a:pt x="9529" y="18897"/>
                  <a:pt x="9211" y="18733"/>
                  <a:pt x="8834" y="18270"/>
                </a:cubicBezTo>
                <a:lnTo>
                  <a:pt x="5172" y="13869"/>
                </a:lnTo>
                <a:lnTo>
                  <a:pt x="440" y="13869"/>
                </a:lnTo>
                <a:cubicBezTo>
                  <a:pt x="320" y="13869"/>
                  <a:pt x="218" y="13818"/>
                  <a:pt x="129" y="13720"/>
                </a:cubicBezTo>
                <a:cubicBezTo>
                  <a:pt x="44" y="13624"/>
                  <a:pt x="0" y="13497"/>
                  <a:pt x="0" y="13342"/>
                </a:cubicBezTo>
                <a:lnTo>
                  <a:pt x="0" y="8210"/>
                </a:lnTo>
                <a:cubicBezTo>
                  <a:pt x="0" y="8066"/>
                  <a:pt x="44" y="7942"/>
                  <a:pt x="129" y="7838"/>
                </a:cubicBezTo>
                <a:cubicBezTo>
                  <a:pt x="218" y="7736"/>
                  <a:pt x="320" y="7685"/>
                  <a:pt x="440" y="7685"/>
                </a:cubicBezTo>
                <a:lnTo>
                  <a:pt x="5172" y="7685"/>
                </a:lnTo>
                <a:lnTo>
                  <a:pt x="8834" y="3281"/>
                </a:lnTo>
                <a:close/>
                <a:moveTo>
                  <a:pt x="12002" y="5239"/>
                </a:moveTo>
                <a:cubicBezTo>
                  <a:pt x="12221" y="5095"/>
                  <a:pt x="12445" y="5061"/>
                  <a:pt x="12682" y="5132"/>
                </a:cubicBezTo>
                <a:cubicBezTo>
                  <a:pt x="12920" y="5205"/>
                  <a:pt x="13104" y="5369"/>
                  <a:pt x="13228" y="5631"/>
                </a:cubicBezTo>
                <a:cubicBezTo>
                  <a:pt x="14010" y="7270"/>
                  <a:pt x="14400" y="8983"/>
                  <a:pt x="14400" y="10774"/>
                </a:cubicBezTo>
                <a:cubicBezTo>
                  <a:pt x="14400" y="12588"/>
                  <a:pt x="14010" y="14301"/>
                  <a:pt x="13228" y="15920"/>
                </a:cubicBezTo>
                <a:cubicBezTo>
                  <a:pt x="13056" y="16290"/>
                  <a:pt x="12793" y="16476"/>
                  <a:pt x="12440" y="16476"/>
                </a:cubicBezTo>
                <a:cubicBezTo>
                  <a:pt x="12292" y="16476"/>
                  <a:pt x="12143" y="16423"/>
                  <a:pt x="12000" y="16313"/>
                </a:cubicBezTo>
                <a:cubicBezTo>
                  <a:pt x="11781" y="16169"/>
                  <a:pt x="11640" y="15954"/>
                  <a:pt x="11571" y="15666"/>
                </a:cubicBezTo>
                <a:cubicBezTo>
                  <a:pt x="11503" y="15376"/>
                  <a:pt x="11529" y="15102"/>
                  <a:pt x="11649" y="14843"/>
                </a:cubicBezTo>
                <a:cubicBezTo>
                  <a:pt x="12280" y="13536"/>
                  <a:pt x="12595" y="12179"/>
                  <a:pt x="12595" y="10774"/>
                </a:cubicBezTo>
                <a:cubicBezTo>
                  <a:pt x="12595" y="9372"/>
                  <a:pt x="12277" y="8018"/>
                  <a:pt x="11649" y="6712"/>
                </a:cubicBezTo>
                <a:cubicBezTo>
                  <a:pt x="11529" y="6449"/>
                  <a:pt x="11503" y="6173"/>
                  <a:pt x="11571" y="5888"/>
                </a:cubicBezTo>
                <a:cubicBezTo>
                  <a:pt x="11642" y="5600"/>
                  <a:pt x="11783" y="5383"/>
                  <a:pt x="12002" y="5239"/>
                </a:cubicBezTo>
                <a:moveTo>
                  <a:pt x="16137" y="3038"/>
                </a:moveTo>
                <a:cubicBezTo>
                  <a:pt x="16754" y="4218"/>
                  <a:pt x="17217" y="5456"/>
                  <a:pt x="17528" y="6751"/>
                </a:cubicBezTo>
                <a:cubicBezTo>
                  <a:pt x="17841" y="8046"/>
                  <a:pt x="17996" y="9392"/>
                  <a:pt x="17996" y="10774"/>
                </a:cubicBezTo>
                <a:cubicBezTo>
                  <a:pt x="17996" y="13559"/>
                  <a:pt x="17368" y="16140"/>
                  <a:pt x="16114" y="18516"/>
                </a:cubicBezTo>
                <a:cubicBezTo>
                  <a:pt x="16038" y="18677"/>
                  <a:pt x="15930" y="18804"/>
                  <a:pt x="15786" y="18886"/>
                </a:cubicBezTo>
                <a:cubicBezTo>
                  <a:pt x="15643" y="18976"/>
                  <a:pt x="15504" y="19015"/>
                  <a:pt x="15370" y="19015"/>
                </a:cubicBezTo>
                <a:cubicBezTo>
                  <a:pt x="15182" y="19015"/>
                  <a:pt x="15022" y="18962"/>
                  <a:pt x="14885" y="18855"/>
                </a:cubicBezTo>
                <a:cubicBezTo>
                  <a:pt x="14666" y="18711"/>
                  <a:pt x="14534" y="18490"/>
                  <a:pt x="14478" y="18192"/>
                </a:cubicBezTo>
                <a:cubicBezTo>
                  <a:pt x="14426" y="17895"/>
                  <a:pt x="14466" y="17616"/>
                  <a:pt x="14603" y="17354"/>
                </a:cubicBezTo>
                <a:cubicBezTo>
                  <a:pt x="15662" y="15328"/>
                  <a:pt x="16196" y="13136"/>
                  <a:pt x="16203" y="10775"/>
                </a:cubicBezTo>
                <a:cubicBezTo>
                  <a:pt x="16203" y="8416"/>
                  <a:pt x="15669" y="6224"/>
                  <a:pt x="14603" y="4198"/>
                </a:cubicBezTo>
                <a:cubicBezTo>
                  <a:pt x="14466" y="3936"/>
                  <a:pt x="14426" y="3659"/>
                  <a:pt x="14478" y="3363"/>
                </a:cubicBezTo>
                <a:cubicBezTo>
                  <a:pt x="14532" y="3067"/>
                  <a:pt x="14666" y="2847"/>
                  <a:pt x="14885" y="2700"/>
                </a:cubicBezTo>
                <a:cubicBezTo>
                  <a:pt x="15104" y="2536"/>
                  <a:pt x="15330" y="2488"/>
                  <a:pt x="15572" y="2551"/>
                </a:cubicBezTo>
                <a:cubicBezTo>
                  <a:pt x="15812" y="2615"/>
                  <a:pt x="16001" y="2776"/>
                  <a:pt x="16137" y="3038"/>
                </a:cubicBezTo>
                <a:moveTo>
                  <a:pt x="18999" y="460"/>
                </a:moveTo>
                <a:cubicBezTo>
                  <a:pt x="19863" y="2026"/>
                  <a:pt x="20517" y="3676"/>
                  <a:pt x="20948" y="5408"/>
                </a:cubicBezTo>
                <a:cubicBezTo>
                  <a:pt x="21385" y="7141"/>
                  <a:pt x="21599" y="8929"/>
                  <a:pt x="21599" y="10774"/>
                </a:cubicBezTo>
                <a:cubicBezTo>
                  <a:pt x="21599" y="12622"/>
                  <a:pt x="21381" y="14411"/>
                  <a:pt x="20943" y="16146"/>
                </a:cubicBezTo>
                <a:cubicBezTo>
                  <a:pt x="20500" y="17878"/>
                  <a:pt x="19856" y="19520"/>
                  <a:pt x="18999" y="21069"/>
                </a:cubicBezTo>
                <a:cubicBezTo>
                  <a:pt x="18924" y="21230"/>
                  <a:pt x="18815" y="21354"/>
                  <a:pt x="18672" y="21442"/>
                </a:cubicBezTo>
                <a:cubicBezTo>
                  <a:pt x="18528" y="21526"/>
                  <a:pt x="18389" y="21569"/>
                  <a:pt x="18253" y="21569"/>
                </a:cubicBezTo>
                <a:cubicBezTo>
                  <a:pt x="18067" y="21569"/>
                  <a:pt x="17898" y="21509"/>
                  <a:pt x="17747" y="21394"/>
                </a:cubicBezTo>
                <a:cubicBezTo>
                  <a:pt x="17528" y="21230"/>
                  <a:pt x="17399" y="21001"/>
                  <a:pt x="17352" y="20705"/>
                </a:cubicBezTo>
                <a:cubicBezTo>
                  <a:pt x="17307" y="20406"/>
                  <a:pt x="17352" y="20144"/>
                  <a:pt x="17488" y="19907"/>
                </a:cubicBezTo>
                <a:cubicBezTo>
                  <a:pt x="18239" y="18519"/>
                  <a:pt x="18811" y="17057"/>
                  <a:pt x="19206" y="15517"/>
                </a:cubicBezTo>
                <a:cubicBezTo>
                  <a:pt x="19599" y="13976"/>
                  <a:pt x="19797" y="12396"/>
                  <a:pt x="19797" y="10774"/>
                </a:cubicBezTo>
                <a:cubicBezTo>
                  <a:pt x="19797" y="9155"/>
                  <a:pt x="19601" y="7575"/>
                  <a:pt x="19211" y="6037"/>
                </a:cubicBezTo>
                <a:cubicBezTo>
                  <a:pt x="18820" y="4497"/>
                  <a:pt x="18246" y="3044"/>
                  <a:pt x="17488" y="1673"/>
                </a:cubicBezTo>
                <a:cubicBezTo>
                  <a:pt x="17352" y="1413"/>
                  <a:pt x="17309" y="1137"/>
                  <a:pt x="17352" y="843"/>
                </a:cubicBezTo>
                <a:cubicBezTo>
                  <a:pt x="17399" y="550"/>
                  <a:pt x="17528" y="321"/>
                  <a:pt x="17747" y="163"/>
                </a:cubicBezTo>
                <a:cubicBezTo>
                  <a:pt x="17968" y="16"/>
                  <a:pt x="18192" y="-31"/>
                  <a:pt x="18434" y="19"/>
                </a:cubicBezTo>
                <a:cubicBezTo>
                  <a:pt x="18677" y="68"/>
                  <a:pt x="18862" y="214"/>
                  <a:pt x="18999" y="460"/>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0" name="AutoShape 133">
            <a:extLst>
              <a:ext uri="{FF2B5EF4-FFF2-40B4-BE49-F238E27FC236}">
                <a16:creationId xmlns:a16="http://schemas.microsoft.com/office/drawing/2014/main" id="{6A3162D1-6BD4-41E5-A1E4-7F1C09977FC6}"/>
              </a:ext>
            </a:extLst>
          </p:cNvPr>
          <p:cNvSpPr>
            <a:spLocks/>
          </p:cNvSpPr>
          <p:nvPr userDrawn="1"/>
        </p:nvSpPr>
        <p:spPr bwMode="auto">
          <a:xfrm>
            <a:off x="10752138" y="4194175"/>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8" y="0"/>
                </a:moveTo>
                <a:cubicBezTo>
                  <a:pt x="11055" y="0"/>
                  <a:pt x="11283" y="97"/>
                  <a:pt x="11476" y="293"/>
                </a:cubicBezTo>
                <a:cubicBezTo>
                  <a:pt x="11667" y="495"/>
                  <a:pt x="11830" y="714"/>
                  <a:pt x="11957" y="964"/>
                </a:cubicBezTo>
                <a:lnTo>
                  <a:pt x="21320" y="19313"/>
                </a:lnTo>
                <a:cubicBezTo>
                  <a:pt x="21401" y="19460"/>
                  <a:pt x="21470" y="19615"/>
                  <a:pt x="21518" y="19785"/>
                </a:cubicBezTo>
                <a:cubicBezTo>
                  <a:pt x="21574" y="19958"/>
                  <a:pt x="21599" y="20139"/>
                  <a:pt x="21599" y="20329"/>
                </a:cubicBezTo>
                <a:cubicBezTo>
                  <a:pt x="21599" y="20782"/>
                  <a:pt x="21445" y="21107"/>
                  <a:pt x="21137" y="21303"/>
                </a:cubicBezTo>
                <a:cubicBezTo>
                  <a:pt x="20830" y="21501"/>
                  <a:pt x="20500" y="21599"/>
                  <a:pt x="20152" y="21599"/>
                </a:cubicBezTo>
                <a:lnTo>
                  <a:pt x="1447" y="21599"/>
                </a:lnTo>
                <a:cubicBezTo>
                  <a:pt x="1099" y="21599"/>
                  <a:pt x="772" y="21502"/>
                  <a:pt x="462" y="21303"/>
                </a:cubicBezTo>
                <a:cubicBezTo>
                  <a:pt x="154" y="21107"/>
                  <a:pt x="0" y="20782"/>
                  <a:pt x="0" y="20329"/>
                </a:cubicBezTo>
                <a:cubicBezTo>
                  <a:pt x="0" y="20148"/>
                  <a:pt x="25" y="19967"/>
                  <a:pt x="71" y="19794"/>
                </a:cubicBezTo>
                <a:cubicBezTo>
                  <a:pt x="121" y="19618"/>
                  <a:pt x="190" y="19460"/>
                  <a:pt x="279" y="19313"/>
                </a:cubicBezTo>
                <a:lnTo>
                  <a:pt x="9620" y="964"/>
                </a:lnTo>
                <a:cubicBezTo>
                  <a:pt x="9749" y="714"/>
                  <a:pt x="9907" y="495"/>
                  <a:pt x="10097" y="293"/>
                </a:cubicBezTo>
                <a:cubicBezTo>
                  <a:pt x="10290" y="97"/>
                  <a:pt x="10519" y="0"/>
                  <a:pt x="10788" y="0"/>
                </a:cubicBezTo>
                <a:moveTo>
                  <a:pt x="11629" y="15452"/>
                </a:moveTo>
                <a:cubicBezTo>
                  <a:pt x="11741" y="15452"/>
                  <a:pt x="11840" y="15402"/>
                  <a:pt x="11926" y="15308"/>
                </a:cubicBezTo>
                <a:cubicBezTo>
                  <a:pt x="12010" y="15210"/>
                  <a:pt x="12053" y="15097"/>
                  <a:pt x="12053" y="14971"/>
                </a:cubicBezTo>
                <a:lnTo>
                  <a:pt x="12236" y="6243"/>
                </a:lnTo>
                <a:cubicBezTo>
                  <a:pt x="12236" y="6113"/>
                  <a:pt x="12190" y="6001"/>
                  <a:pt x="12106" y="5906"/>
                </a:cubicBezTo>
                <a:cubicBezTo>
                  <a:pt x="12023" y="5808"/>
                  <a:pt x="11924" y="5762"/>
                  <a:pt x="11809" y="5762"/>
                </a:cubicBezTo>
                <a:lnTo>
                  <a:pt x="9790" y="5762"/>
                </a:lnTo>
                <a:cubicBezTo>
                  <a:pt x="9663" y="5762"/>
                  <a:pt x="9553" y="5808"/>
                  <a:pt x="9480" y="5906"/>
                </a:cubicBezTo>
                <a:cubicBezTo>
                  <a:pt x="9404" y="6001"/>
                  <a:pt x="9366" y="6113"/>
                  <a:pt x="9366" y="6243"/>
                </a:cubicBezTo>
                <a:lnTo>
                  <a:pt x="9513" y="14971"/>
                </a:lnTo>
                <a:cubicBezTo>
                  <a:pt x="9513" y="15097"/>
                  <a:pt x="9556" y="15210"/>
                  <a:pt x="9640" y="15308"/>
                </a:cubicBezTo>
                <a:cubicBezTo>
                  <a:pt x="9724" y="15403"/>
                  <a:pt x="9823" y="15452"/>
                  <a:pt x="9937" y="15452"/>
                </a:cubicBezTo>
                <a:lnTo>
                  <a:pt x="11629" y="15452"/>
                </a:lnTo>
                <a:close/>
                <a:moveTo>
                  <a:pt x="12150" y="17257"/>
                </a:moveTo>
                <a:cubicBezTo>
                  <a:pt x="12150" y="17110"/>
                  <a:pt x="12114" y="16989"/>
                  <a:pt x="12040" y="16891"/>
                </a:cubicBezTo>
                <a:cubicBezTo>
                  <a:pt x="11969" y="16796"/>
                  <a:pt x="11868" y="16747"/>
                  <a:pt x="11738" y="16747"/>
                </a:cubicBezTo>
                <a:lnTo>
                  <a:pt x="9866" y="16747"/>
                </a:lnTo>
                <a:cubicBezTo>
                  <a:pt x="9752" y="16747"/>
                  <a:pt x="9653" y="16793"/>
                  <a:pt x="9569" y="16886"/>
                </a:cubicBezTo>
                <a:cubicBezTo>
                  <a:pt x="9482" y="16978"/>
                  <a:pt x="9439" y="17102"/>
                  <a:pt x="9439" y="17257"/>
                </a:cubicBezTo>
                <a:lnTo>
                  <a:pt x="9439" y="19284"/>
                </a:lnTo>
                <a:cubicBezTo>
                  <a:pt x="9439" y="19431"/>
                  <a:pt x="9482" y="19549"/>
                  <a:pt x="9569" y="19636"/>
                </a:cubicBezTo>
                <a:cubicBezTo>
                  <a:pt x="9653" y="19722"/>
                  <a:pt x="9752" y="19765"/>
                  <a:pt x="9866" y="19765"/>
                </a:cubicBezTo>
                <a:lnTo>
                  <a:pt x="11738" y="19765"/>
                </a:lnTo>
                <a:cubicBezTo>
                  <a:pt x="12020" y="19765"/>
                  <a:pt x="12160" y="19604"/>
                  <a:pt x="12150" y="19284"/>
                </a:cubicBezTo>
                <a:lnTo>
                  <a:pt x="12150" y="17257"/>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1" name="AutoShape 134">
            <a:extLst>
              <a:ext uri="{FF2B5EF4-FFF2-40B4-BE49-F238E27FC236}">
                <a16:creationId xmlns:a16="http://schemas.microsoft.com/office/drawing/2014/main" id="{C2F4A97B-0441-4F71-9189-ED53B029C535}"/>
              </a:ext>
            </a:extLst>
          </p:cNvPr>
          <p:cNvSpPr>
            <a:spLocks/>
          </p:cNvSpPr>
          <p:nvPr userDrawn="1"/>
        </p:nvSpPr>
        <p:spPr bwMode="auto">
          <a:xfrm>
            <a:off x="11329988" y="3716338"/>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52"/>
                </a:moveTo>
                <a:cubicBezTo>
                  <a:pt x="21509" y="7979"/>
                  <a:pt x="21282" y="8750"/>
                  <a:pt x="20914" y="9461"/>
                </a:cubicBezTo>
                <a:cubicBezTo>
                  <a:pt x="20549" y="10173"/>
                  <a:pt x="20079" y="10791"/>
                  <a:pt x="19504" y="11311"/>
                </a:cubicBezTo>
                <a:cubicBezTo>
                  <a:pt x="18932" y="11836"/>
                  <a:pt x="18276" y="12245"/>
                  <a:pt x="17542" y="12545"/>
                </a:cubicBezTo>
                <a:cubicBezTo>
                  <a:pt x="16803" y="12838"/>
                  <a:pt x="16016" y="12988"/>
                  <a:pt x="15175" y="12988"/>
                </a:cubicBezTo>
                <a:cubicBezTo>
                  <a:pt x="14626" y="12988"/>
                  <a:pt x="14048" y="12914"/>
                  <a:pt x="13457" y="12759"/>
                </a:cubicBezTo>
                <a:lnTo>
                  <a:pt x="5243" y="20964"/>
                </a:lnTo>
                <a:cubicBezTo>
                  <a:pt x="4818" y="21385"/>
                  <a:pt x="4312" y="21599"/>
                  <a:pt x="3725" y="21599"/>
                </a:cubicBezTo>
                <a:cubicBezTo>
                  <a:pt x="3111" y="21599"/>
                  <a:pt x="2593" y="21388"/>
                  <a:pt x="2165" y="20964"/>
                </a:cubicBezTo>
                <a:cubicBezTo>
                  <a:pt x="1959" y="20758"/>
                  <a:pt x="1729" y="20544"/>
                  <a:pt x="1483" y="20320"/>
                </a:cubicBezTo>
                <a:cubicBezTo>
                  <a:pt x="1234" y="20100"/>
                  <a:pt x="999" y="19866"/>
                  <a:pt x="778" y="19617"/>
                </a:cubicBezTo>
                <a:cubicBezTo>
                  <a:pt x="557" y="19369"/>
                  <a:pt x="370" y="19106"/>
                  <a:pt x="223" y="18827"/>
                </a:cubicBezTo>
                <a:cubicBezTo>
                  <a:pt x="73" y="18547"/>
                  <a:pt x="0" y="18242"/>
                  <a:pt x="0" y="17909"/>
                </a:cubicBezTo>
                <a:cubicBezTo>
                  <a:pt x="0" y="17613"/>
                  <a:pt x="56" y="17330"/>
                  <a:pt x="169" y="17062"/>
                </a:cubicBezTo>
                <a:cubicBezTo>
                  <a:pt x="283" y="16797"/>
                  <a:pt x="438" y="16565"/>
                  <a:pt x="637" y="16367"/>
                </a:cubicBezTo>
                <a:lnTo>
                  <a:pt x="8893" y="8134"/>
                </a:lnTo>
                <a:cubicBezTo>
                  <a:pt x="8743" y="7541"/>
                  <a:pt x="8669" y="6993"/>
                  <a:pt x="8660" y="6485"/>
                </a:cubicBezTo>
                <a:cubicBezTo>
                  <a:pt x="8660" y="5604"/>
                  <a:pt x="8833" y="4766"/>
                  <a:pt x="9176" y="3964"/>
                </a:cubicBezTo>
                <a:cubicBezTo>
                  <a:pt x="9521" y="3168"/>
                  <a:pt x="9983" y="2479"/>
                  <a:pt x="10566" y="1897"/>
                </a:cubicBezTo>
                <a:cubicBezTo>
                  <a:pt x="11149" y="1315"/>
                  <a:pt x="11831" y="855"/>
                  <a:pt x="12621" y="513"/>
                </a:cubicBezTo>
                <a:cubicBezTo>
                  <a:pt x="13406" y="172"/>
                  <a:pt x="14241" y="0"/>
                  <a:pt x="15130" y="0"/>
                </a:cubicBezTo>
                <a:cubicBezTo>
                  <a:pt x="15979" y="0"/>
                  <a:pt x="16798" y="160"/>
                  <a:pt x="17588" y="485"/>
                </a:cubicBezTo>
                <a:cubicBezTo>
                  <a:pt x="18377" y="813"/>
                  <a:pt x="19077" y="1264"/>
                  <a:pt x="19683" y="1849"/>
                </a:cubicBezTo>
                <a:lnTo>
                  <a:pt x="13692" y="4037"/>
                </a:lnTo>
                <a:lnTo>
                  <a:pt x="13108" y="7228"/>
                </a:lnTo>
                <a:lnTo>
                  <a:pt x="15603" y="9295"/>
                </a:lnTo>
                <a:lnTo>
                  <a:pt x="21599" y="7152"/>
                </a:lnTo>
                <a:close/>
                <a:moveTo>
                  <a:pt x="3720" y="18991"/>
                </a:moveTo>
                <a:cubicBezTo>
                  <a:pt x="4017" y="18991"/>
                  <a:pt x="4269" y="18886"/>
                  <a:pt x="4479" y="18674"/>
                </a:cubicBezTo>
                <a:cubicBezTo>
                  <a:pt x="4688" y="18462"/>
                  <a:pt x="4790" y="18208"/>
                  <a:pt x="4790" y="17909"/>
                </a:cubicBezTo>
                <a:cubicBezTo>
                  <a:pt x="4790" y="17593"/>
                  <a:pt x="4685" y="17333"/>
                  <a:pt x="4473" y="17133"/>
                </a:cubicBezTo>
                <a:cubicBezTo>
                  <a:pt x="4261" y="16929"/>
                  <a:pt x="4009" y="16830"/>
                  <a:pt x="3720" y="16830"/>
                </a:cubicBezTo>
                <a:cubicBezTo>
                  <a:pt x="3403" y="16830"/>
                  <a:pt x="3145" y="16935"/>
                  <a:pt x="2941" y="17138"/>
                </a:cubicBezTo>
                <a:cubicBezTo>
                  <a:pt x="2737" y="17347"/>
                  <a:pt x="2638" y="17604"/>
                  <a:pt x="2638" y="17909"/>
                </a:cubicBezTo>
                <a:cubicBezTo>
                  <a:pt x="2638" y="18206"/>
                  <a:pt x="2737" y="18460"/>
                  <a:pt x="2941" y="18674"/>
                </a:cubicBezTo>
                <a:cubicBezTo>
                  <a:pt x="3145" y="18889"/>
                  <a:pt x="3403" y="18991"/>
                  <a:pt x="3720" y="18991"/>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2" name="AutoShape 135">
            <a:extLst>
              <a:ext uri="{FF2B5EF4-FFF2-40B4-BE49-F238E27FC236}">
                <a16:creationId xmlns:a16="http://schemas.microsoft.com/office/drawing/2014/main" id="{91FF768E-843D-405A-ABFF-D271F1CDE1FE}"/>
              </a:ext>
            </a:extLst>
          </p:cNvPr>
          <p:cNvSpPr>
            <a:spLocks/>
          </p:cNvSpPr>
          <p:nvPr userDrawn="1"/>
        </p:nvSpPr>
        <p:spPr bwMode="auto">
          <a:xfrm>
            <a:off x="11329988" y="4192588"/>
            <a:ext cx="249237" cy="241300"/>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3" name="AutoShape 136">
            <a:extLst>
              <a:ext uri="{FF2B5EF4-FFF2-40B4-BE49-F238E27FC236}">
                <a16:creationId xmlns:a16="http://schemas.microsoft.com/office/drawing/2014/main" id="{BC14A23F-10E4-4B01-8562-C5C7207BCE28}"/>
              </a:ext>
            </a:extLst>
          </p:cNvPr>
          <p:cNvSpPr>
            <a:spLocks/>
          </p:cNvSpPr>
          <p:nvPr userDrawn="1"/>
        </p:nvSpPr>
        <p:spPr bwMode="auto">
          <a:xfrm>
            <a:off x="6335713" y="4170363"/>
            <a:ext cx="247650" cy="242887"/>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51"/>
                </a:lnTo>
                <a:cubicBezTo>
                  <a:pt x="19907" y="21506"/>
                  <a:pt x="19687" y="21594"/>
                  <a:pt x="19438" y="21594"/>
                </a:cubicBezTo>
                <a:cubicBezTo>
                  <a:pt x="19184" y="21600"/>
                  <a:pt x="18978" y="21518"/>
                  <a:pt x="18814" y="21351"/>
                </a:cubicBezTo>
                <a:lnTo>
                  <a:pt x="13960" y="16508"/>
                </a:lnTo>
                <a:cubicBezTo>
                  <a:pt x="13256" y="16982"/>
                  <a:pt x="12485" y="17352"/>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15"/>
                </a:cubicBezTo>
                <a:cubicBezTo>
                  <a:pt x="231" y="11428"/>
                  <a:pt x="0" y="10253"/>
                  <a:pt x="0" y="9002"/>
                </a:cubicBezTo>
                <a:cubicBezTo>
                  <a:pt x="0" y="7765"/>
                  <a:pt x="231" y="6607"/>
                  <a:pt x="700" y="5517"/>
                </a:cubicBezTo>
                <a:cubicBezTo>
                  <a:pt x="1169" y="4427"/>
                  <a:pt x="1819" y="3470"/>
                  <a:pt x="2644" y="2648"/>
                </a:cubicBezTo>
                <a:cubicBezTo>
                  <a:pt x="3469" y="1832"/>
                  <a:pt x="4424" y="1180"/>
                  <a:pt x="5512" y="705"/>
                </a:cubicBezTo>
                <a:cubicBezTo>
                  <a:pt x="6600" y="237"/>
                  <a:pt x="7764" y="0"/>
                  <a:pt x="9007" y="0"/>
                </a:cubicBezTo>
                <a:cubicBezTo>
                  <a:pt x="10244" y="0"/>
                  <a:pt x="11411" y="237"/>
                  <a:pt x="12510" y="705"/>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89"/>
                  <a:pt x="16991" y="13260"/>
                  <a:pt x="16514" y="13949"/>
                </a:cubicBezTo>
                <a:lnTo>
                  <a:pt x="21357" y="18804"/>
                </a:lnTo>
                <a:close/>
                <a:moveTo>
                  <a:pt x="3596" y="9002"/>
                </a:moveTo>
                <a:cubicBezTo>
                  <a:pt x="3596" y="9759"/>
                  <a:pt x="3746" y="10465"/>
                  <a:pt x="4028" y="11120"/>
                </a:cubicBezTo>
                <a:cubicBezTo>
                  <a:pt x="4319" y="11770"/>
                  <a:pt x="4704" y="12340"/>
                  <a:pt x="5193" y="12826"/>
                </a:cubicBezTo>
                <a:cubicBezTo>
                  <a:pt x="5678" y="13306"/>
                  <a:pt x="6252" y="13687"/>
                  <a:pt x="6910" y="13972"/>
                </a:cubicBezTo>
                <a:cubicBezTo>
                  <a:pt x="7566" y="14255"/>
                  <a:pt x="8264" y="14396"/>
                  <a:pt x="9004" y="14396"/>
                </a:cubicBezTo>
                <a:cubicBezTo>
                  <a:pt x="9747" y="14396"/>
                  <a:pt x="10448" y="14252"/>
                  <a:pt x="11109" y="13972"/>
                </a:cubicBezTo>
                <a:cubicBezTo>
                  <a:pt x="11770" y="13684"/>
                  <a:pt x="12341" y="13306"/>
                  <a:pt x="12818" y="12826"/>
                </a:cubicBezTo>
                <a:cubicBezTo>
                  <a:pt x="13296" y="12340"/>
                  <a:pt x="13680" y="11772"/>
                  <a:pt x="13965" y="11120"/>
                </a:cubicBezTo>
                <a:cubicBezTo>
                  <a:pt x="14256" y="10465"/>
                  <a:pt x="14398" y="9759"/>
                  <a:pt x="14398" y="9002"/>
                </a:cubicBezTo>
                <a:cubicBezTo>
                  <a:pt x="14398" y="8262"/>
                  <a:pt x="14254" y="7568"/>
                  <a:pt x="13965" y="6918"/>
                </a:cubicBezTo>
                <a:cubicBezTo>
                  <a:pt x="13677" y="6263"/>
                  <a:pt x="13296" y="5687"/>
                  <a:pt x="12818" y="5198"/>
                </a:cubicBezTo>
                <a:cubicBezTo>
                  <a:pt x="12338" y="4707"/>
                  <a:pt x="11770" y="4320"/>
                  <a:pt x="11109" y="4035"/>
                </a:cubicBezTo>
                <a:cubicBezTo>
                  <a:pt x="10448" y="3753"/>
                  <a:pt x="9747" y="3611"/>
                  <a:pt x="9004" y="3611"/>
                </a:cubicBezTo>
                <a:cubicBezTo>
                  <a:pt x="8264" y="3611"/>
                  <a:pt x="7566" y="3755"/>
                  <a:pt x="6910" y="4035"/>
                </a:cubicBezTo>
                <a:cubicBezTo>
                  <a:pt x="6252" y="4323"/>
                  <a:pt x="5676" y="4707"/>
                  <a:pt x="5193" y="5198"/>
                </a:cubicBezTo>
                <a:cubicBezTo>
                  <a:pt x="4704" y="5690"/>
                  <a:pt x="4317" y="6263"/>
                  <a:pt x="4028" y="6918"/>
                </a:cubicBezTo>
                <a:cubicBezTo>
                  <a:pt x="3746" y="7568"/>
                  <a:pt x="3596" y="8262"/>
                  <a:pt x="3596" y="9002"/>
                </a:cubicBezTo>
                <a:moveTo>
                  <a:pt x="12160" y="8110"/>
                </a:moveTo>
                <a:cubicBezTo>
                  <a:pt x="12454" y="8110"/>
                  <a:pt x="12604" y="8259"/>
                  <a:pt x="12604" y="8556"/>
                </a:cubicBezTo>
                <a:lnTo>
                  <a:pt x="12604" y="9448"/>
                </a:lnTo>
                <a:cubicBezTo>
                  <a:pt x="12604" y="9581"/>
                  <a:pt x="12561" y="9686"/>
                  <a:pt x="12476" y="9773"/>
                </a:cubicBezTo>
                <a:cubicBezTo>
                  <a:pt x="12392" y="9861"/>
                  <a:pt x="12284" y="9906"/>
                  <a:pt x="12160" y="9906"/>
                </a:cubicBezTo>
                <a:lnTo>
                  <a:pt x="5842" y="9906"/>
                </a:lnTo>
                <a:cubicBezTo>
                  <a:pt x="5715" y="9906"/>
                  <a:pt x="5611" y="9861"/>
                  <a:pt x="5526" y="9773"/>
                </a:cubicBezTo>
                <a:cubicBezTo>
                  <a:pt x="5441" y="9686"/>
                  <a:pt x="5396" y="9581"/>
                  <a:pt x="5396" y="9448"/>
                </a:cubicBezTo>
                <a:lnTo>
                  <a:pt x="5396" y="8556"/>
                </a:lnTo>
                <a:cubicBezTo>
                  <a:pt x="5396" y="8260"/>
                  <a:pt x="5546" y="8110"/>
                  <a:pt x="5842" y="8110"/>
                </a:cubicBezTo>
                <a:lnTo>
                  <a:pt x="12160" y="8110"/>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4" name="AutoShape 38">
            <a:extLst>
              <a:ext uri="{FF2B5EF4-FFF2-40B4-BE49-F238E27FC236}">
                <a16:creationId xmlns:a16="http://schemas.microsoft.com/office/drawing/2014/main" id="{8319DCA2-8440-45F7-838C-72AF9E1D514D}"/>
              </a:ext>
            </a:extLst>
          </p:cNvPr>
          <p:cNvSpPr>
            <a:spLocks/>
          </p:cNvSpPr>
          <p:nvPr userDrawn="1"/>
        </p:nvSpPr>
        <p:spPr bwMode="auto">
          <a:xfrm>
            <a:off x="9558338" y="4659313"/>
            <a:ext cx="285750" cy="295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tx1"/>
          </a:solidFill>
          <a:ln>
            <a:noFill/>
          </a:ln>
          <a:effectLst/>
        </p:spPr>
        <p:txBody>
          <a:bodyPr lIns="25386" tIns="25386" rIns="25386" bIns="25386" anchor="ctr"/>
          <a:lstStyle/>
          <a:p>
            <a:pPr defTabSz="228459" eaLnBrk="1" fontAlgn="auto" hangingPunct="1">
              <a:spcBef>
                <a:spcPts val="0"/>
              </a:spcBef>
              <a:spcAft>
                <a:spcPts val="0"/>
              </a:spcAft>
              <a:defRPr/>
            </a:pPr>
            <a:endParaRPr lang="es-ES" sz="1450" dirty="0">
              <a:effectLst>
                <a:outerShdw blurRad="38100" dist="38100" dir="2700000" algn="tl">
                  <a:srgbClr val="000000"/>
                </a:outerShdw>
              </a:effectLst>
              <a:latin typeface="Gill Sans" charset="0"/>
              <a:cs typeface="Gill Sans" charset="0"/>
              <a:sym typeface="Gill Sans" charset="0"/>
            </a:endParaRPr>
          </a:p>
        </p:txBody>
      </p:sp>
      <p:sp>
        <p:nvSpPr>
          <p:cNvPr id="135" name="AutoShape 12">
            <a:extLst>
              <a:ext uri="{FF2B5EF4-FFF2-40B4-BE49-F238E27FC236}">
                <a16:creationId xmlns:a16="http://schemas.microsoft.com/office/drawing/2014/main" id="{3EE7AF48-A3C9-4E34-B7FA-B94DFB195C8C}"/>
              </a:ext>
            </a:extLst>
          </p:cNvPr>
          <p:cNvSpPr>
            <a:spLocks/>
          </p:cNvSpPr>
          <p:nvPr userDrawn="1"/>
        </p:nvSpPr>
        <p:spPr bwMode="auto">
          <a:xfrm>
            <a:off x="10125075" y="4654550"/>
            <a:ext cx="282575" cy="290513"/>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tx1"/>
          </a:solidFill>
          <a:ln>
            <a:noFill/>
          </a:ln>
          <a:effectLst/>
        </p:spPr>
        <p:txBody>
          <a:bodyPr lIns="25386" tIns="25386" rIns="25386" bIns="25386" anchor="ctr"/>
          <a:lstStyle/>
          <a:p>
            <a:pPr defTabSz="228459" eaLnBrk="1" fontAlgn="auto" hangingPunct="1">
              <a:spcBef>
                <a:spcPts val="0"/>
              </a:spcBef>
              <a:spcAft>
                <a:spcPts val="0"/>
              </a:spcAft>
              <a:defRPr/>
            </a:pPr>
            <a:endParaRPr lang="es-ES" sz="1450" dirty="0">
              <a:effectLst>
                <a:outerShdw blurRad="38100" dist="38100" dir="2700000" algn="tl">
                  <a:srgbClr val="000000"/>
                </a:outerShdw>
              </a:effectLst>
              <a:latin typeface="Gill Sans" charset="0"/>
              <a:cs typeface="Gill Sans" charset="0"/>
              <a:sym typeface="Gill Sans" charset="0"/>
            </a:endParaRPr>
          </a:p>
        </p:txBody>
      </p:sp>
      <p:sp>
        <p:nvSpPr>
          <p:cNvPr id="136" name="Freeform 429">
            <a:extLst>
              <a:ext uri="{FF2B5EF4-FFF2-40B4-BE49-F238E27FC236}">
                <a16:creationId xmlns:a16="http://schemas.microsoft.com/office/drawing/2014/main" id="{A5DFE98C-27B8-40CA-A67D-DAEEE340EE59}"/>
              </a:ext>
            </a:extLst>
          </p:cNvPr>
          <p:cNvSpPr>
            <a:spLocks noChangeArrowheads="1"/>
          </p:cNvSpPr>
          <p:nvPr userDrawn="1"/>
        </p:nvSpPr>
        <p:spPr bwMode="auto">
          <a:xfrm>
            <a:off x="10717213" y="4632325"/>
            <a:ext cx="312737" cy="309563"/>
          </a:xfrm>
          <a:custGeom>
            <a:avLst/>
            <a:gdLst>
              <a:gd name="T0" fmla="*/ 294641 w 1230"/>
              <a:gd name="T1" fmla="*/ 97130 h 1221"/>
              <a:gd name="T2" fmla="*/ 281963 w 1230"/>
              <a:gd name="T3" fmla="*/ 109810 h 1221"/>
              <a:gd name="T4" fmla="*/ 201329 w 1230"/>
              <a:gd name="T5" fmla="*/ 29418 h 1221"/>
              <a:gd name="T6" fmla="*/ 214008 w 1230"/>
              <a:gd name="T7" fmla="*/ 14455 h 1221"/>
              <a:gd name="T8" fmla="*/ 269031 w 1230"/>
              <a:gd name="T9" fmla="*/ 14455 h 1221"/>
              <a:gd name="T10" fmla="*/ 294641 w 1230"/>
              <a:gd name="T11" fmla="*/ 42098 h 1221"/>
              <a:gd name="T12" fmla="*/ 294641 w 1230"/>
              <a:gd name="T13" fmla="*/ 97130 h 1221"/>
              <a:gd name="T14" fmla="*/ 105990 w 1230"/>
              <a:gd name="T15" fmla="*/ 258420 h 1221"/>
              <a:gd name="T16" fmla="*/ 105990 w 1230"/>
              <a:gd name="T17" fmla="*/ 273129 h 1221"/>
              <a:gd name="T18" fmla="*/ 118668 w 1230"/>
              <a:gd name="T19" fmla="*/ 273129 h 1221"/>
              <a:gd name="T20" fmla="*/ 269031 w 1230"/>
              <a:gd name="T21" fmla="*/ 122743 h 1221"/>
              <a:gd name="T22" fmla="*/ 254324 w 1230"/>
              <a:gd name="T23" fmla="*/ 109810 h 1221"/>
              <a:gd name="T24" fmla="*/ 105990 w 1230"/>
              <a:gd name="T25" fmla="*/ 258420 h 1221"/>
              <a:gd name="T26" fmla="*/ 38035 w 1230"/>
              <a:gd name="T27" fmla="*/ 190455 h 1221"/>
              <a:gd name="T28" fmla="*/ 38035 w 1230"/>
              <a:gd name="T29" fmla="*/ 205418 h 1221"/>
              <a:gd name="T30" fmla="*/ 52995 w 1230"/>
              <a:gd name="T31" fmla="*/ 205418 h 1221"/>
              <a:gd name="T32" fmla="*/ 201329 w 1230"/>
              <a:gd name="T33" fmla="*/ 54778 h 1221"/>
              <a:gd name="T34" fmla="*/ 186369 w 1230"/>
              <a:gd name="T35" fmla="*/ 42098 h 1221"/>
              <a:gd name="T36" fmla="*/ 38035 w 1230"/>
              <a:gd name="T37" fmla="*/ 190455 h 1221"/>
              <a:gd name="T38" fmla="*/ 214008 w 1230"/>
              <a:gd name="T39" fmla="*/ 69741 h 1221"/>
              <a:gd name="T40" fmla="*/ 65673 w 1230"/>
              <a:gd name="T41" fmla="*/ 218098 h 1221"/>
              <a:gd name="T42" fmla="*/ 65673 w 1230"/>
              <a:gd name="T43" fmla="*/ 245740 h 1221"/>
              <a:gd name="T44" fmla="*/ 93058 w 1230"/>
              <a:gd name="T45" fmla="*/ 245740 h 1221"/>
              <a:gd name="T46" fmla="*/ 241646 w 1230"/>
              <a:gd name="T47" fmla="*/ 97130 h 1221"/>
              <a:gd name="T48" fmla="*/ 214008 w 1230"/>
              <a:gd name="T49" fmla="*/ 69741 h 1221"/>
              <a:gd name="T50" fmla="*/ 93058 w 1230"/>
              <a:gd name="T51" fmla="*/ 285809 h 1221"/>
              <a:gd name="T52" fmla="*/ 84690 w 1230"/>
              <a:gd name="T53" fmla="*/ 269072 h 1221"/>
              <a:gd name="T54" fmla="*/ 78351 w 1230"/>
              <a:gd name="T55" fmla="*/ 269072 h 1221"/>
              <a:gd name="T56" fmla="*/ 52995 w 1230"/>
              <a:gd name="T57" fmla="*/ 258420 h 1221"/>
              <a:gd name="T58" fmla="*/ 40063 w 1230"/>
              <a:gd name="T59" fmla="*/ 230778 h 1221"/>
              <a:gd name="T60" fmla="*/ 42345 w 1230"/>
              <a:gd name="T61" fmla="*/ 226467 h 1221"/>
              <a:gd name="T62" fmla="*/ 25356 w 1230"/>
              <a:gd name="T63" fmla="*/ 218098 h 1221"/>
              <a:gd name="T64" fmla="*/ 23328 w 1230"/>
              <a:gd name="T65" fmla="*/ 216069 h 1221"/>
              <a:gd name="T66" fmla="*/ 0 w 1230"/>
              <a:gd name="T67" fmla="*/ 309394 h 1221"/>
              <a:gd name="T68" fmla="*/ 93058 w 1230"/>
              <a:gd name="T69" fmla="*/ 285809 h 1221"/>
              <a:gd name="T70" fmla="*/ 93058 w 1230"/>
              <a:gd name="T71" fmla="*/ 285809 h 1221"/>
              <a:gd name="T72" fmla="*/ 93058 w 1230"/>
              <a:gd name="T73" fmla="*/ 285809 h 12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lIns="60951" tIns="30475" rIns="60951" bIns="30475" anchor="ctr"/>
          <a:lstStyle/>
          <a:p>
            <a:endParaRPr lang="en-ZA"/>
          </a:p>
        </p:txBody>
      </p:sp>
      <p:grpSp>
        <p:nvGrpSpPr>
          <p:cNvPr id="137" name="Group 136">
            <a:extLst>
              <a:ext uri="{FF2B5EF4-FFF2-40B4-BE49-F238E27FC236}">
                <a16:creationId xmlns:a16="http://schemas.microsoft.com/office/drawing/2014/main" id="{19CA7C87-361F-48EC-A08B-C89FBC832E0B}"/>
              </a:ext>
            </a:extLst>
          </p:cNvPr>
          <p:cNvGrpSpPr/>
          <p:nvPr userDrawn="1"/>
        </p:nvGrpSpPr>
        <p:grpSpPr>
          <a:xfrm>
            <a:off x="1013961" y="5135929"/>
            <a:ext cx="220696" cy="234789"/>
            <a:chOff x="3175" y="1588"/>
            <a:chExt cx="1035050" cy="1211262"/>
          </a:xfrm>
          <a:solidFill>
            <a:schemeClr val="tx1"/>
          </a:solidFill>
        </p:grpSpPr>
        <p:sp>
          <p:nvSpPr>
            <p:cNvPr id="138" name="Freeform 5">
              <a:extLst>
                <a:ext uri="{FF2B5EF4-FFF2-40B4-BE49-F238E27FC236}">
                  <a16:creationId xmlns:a16="http://schemas.microsoft.com/office/drawing/2014/main" id="{811B93CC-C561-4A72-8F4C-FCB8F5351040}"/>
                </a:ext>
              </a:extLst>
            </p:cNvPr>
            <p:cNvSpPr>
              <a:spLocks/>
            </p:cNvSpPr>
            <p:nvPr/>
          </p:nvSpPr>
          <p:spPr bwMode="auto">
            <a:xfrm>
              <a:off x="44450" y="1588"/>
              <a:ext cx="993775" cy="954087"/>
            </a:xfrm>
            <a:custGeom>
              <a:avLst/>
              <a:gdLst>
                <a:gd name="T0" fmla="*/ 242 w 262"/>
                <a:gd name="T1" fmla="*/ 40 h 252"/>
                <a:gd name="T2" fmla="*/ 262 w 262"/>
                <a:gd name="T3" fmla="*/ 20 h 252"/>
                <a:gd name="T4" fmla="*/ 242 w 262"/>
                <a:gd name="T5" fmla="*/ 0 h 252"/>
                <a:gd name="T6" fmla="*/ 222 w 262"/>
                <a:gd name="T7" fmla="*/ 20 h 252"/>
                <a:gd name="T8" fmla="*/ 226 w 262"/>
                <a:gd name="T9" fmla="*/ 31 h 252"/>
                <a:gd name="T10" fmla="*/ 126 w 262"/>
                <a:gd name="T11" fmla="*/ 98 h 252"/>
                <a:gd name="T12" fmla="*/ 36 w 262"/>
                <a:gd name="T13" fmla="*/ 8 h 252"/>
                <a:gd name="T14" fmla="*/ 13 w 262"/>
                <a:gd name="T15" fmla="*/ 3 h 252"/>
                <a:gd name="T16" fmla="*/ 0 w 262"/>
                <a:gd name="T17" fmla="*/ 22 h 252"/>
                <a:gd name="T18" fmla="*/ 67 w 262"/>
                <a:gd name="T19" fmla="*/ 185 h 252"/>
                <a:gd name="T20" fmla="*/ 230 w 262"/>
                <a:gd name="T21" fmla="*/ 252 h 252"/>
                <a:gd name="T22" fmla="*/ 249 w 262"/>
                <a:gd name="T23" fmla="*/ 239 h 252"/>
                <a:gd name="T24" fmla="*/ 244 w 262"/>
                <a:gd name="T25" fmla="*/ 216 h 252"/>
                <a:gd name="T26" fmla="*/ 164 w 262"/>
                <a:gd name="T27" fmla="*/ 136 h 252"/>
                <a:gd name="T28" fmla="*/ 231 w 262"/>
                <a:gd name="T29" fmla="*/ 36 h 252"/>
                <a:gd name="T30" fmla="*/ 242 w 262"/>
                <a:gd name="T31" fmla="*/ 4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2" h="252">
                  <a:moveTo>
                    <a:pt x="242" y="40"/>
                  </a:moveTo>
                  <a:cubicBezTo>
                    <a:pt x="253" y="40"/>
                    <a:pt x="262" y="31"/>
                    <a:pt x="262" y="20"/>
                  </a:cubicBezTo>
                  <a:cubicBezTo>
                    <a:pt x="262" y="9"/>
                    <a:pt x="253" y="0"/>
                    <a:pt x="242" y="0"/>
                  </a:cubicBezTo>
                  <a:cubicBezTo>
                    <a:pt x="231" y="0"/>
                    <a:pt x="222" y="9"/>
                    <a:pt x="222" y="20"/>
                  </a:cubicBezTo>
                  <a:cubicBezTo>
                    <a:pt x="222" y="24"/>
                    <a:pt x="224" y="28"/>
                    <a:pt x="226" y="31"/>
                  </a:cubicBezTo>
                  <a:cubicBezTo>
                    <a:pt x="126" y="98"/>
                    <a:pt x="126" y="98"/>
                    <a:pt x="126" y="98"/>
                  </a:cubicBezTo>
                  <a:cubicBezTo>
                    <a:pt x="36" y="8"/>
                    <a:pt x="36" y="8"/>
                    <a:pt x="36" y="8"/>
                  </a:cubicBezTo>
                  <a:cubicBezTo>
                    <a:pt x="30" y="2"/>
                    <a:pt x="21" y="0"/>
                    <a:pt x="13" y="3"/>
                  </a:cubicBezTo>
                  <a:cubicBezTo>
                    <a:pt x="5" y="6"/>
                    <a:pt x="0" y="14"/>
                    <a:pt x="0" y="22"/>
                  </a:cubicBezTo>
                  <a:cubicBezTo>
                    <a:pt x="0" y="82"/>
                    <a:pt x="22" y="141"/>
                    <a:pt x="67" y="185"/>
                  </a:cubicBezTo>
                  <a:cubicBezTo>
                    <a:pt x="111" y="230"/>
                    <a:pt x="170" y="252"/>
                    <a:pt x="230" y="252"/>
                  </a:cubicBezTo>
                  <a:cubicBezTo>
                    <a:pt x="238" y="252"/>
                    <a:pt x="246" y="247"/>
                    <a:pt x="249" y="239"/>
                  </a:cubicBezTo>
                  <a:cubicBezTo>
                    <a:pt x="252" y="231"/>
                    <a:pt x="250" y="222"/>
                    <a:pt x="244" y="216"/>
                  </a:cubicBezTo>
                  <a:cubicBezTo>
                    <a:pt x="164" y="136"/>
                    <a:pt x="164" y="136"/>
                    <a:pt x="164" y="136"/>
                  </a:cubicBezTo>
                  <a:cubicBezTo>
                    <a:pt x="231" y="36"/>
                    <a:pt x="231" y="36"/>
                    <a:pt x="231" y="36"/>
                  </a:cubicBezTo>
                  <a:cubicBezTo>
                    <a:pt x="234" y="38"/>
                    <a:pt x="238" y="40"/>
                    <a:pt x="242" y="4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39" name="Freeform 6">
              <a:extLst>
                <a:ext uri="{FF2B5EF4-FFF2-40B4-BE49-F238E27FC236}">
                  <a16:creationId xmlns:a16="http://schemas.microsoft.com/office/drawing/2014/main" id="{DB34F940-EC2A-4D36-A95C-480217EAB81E}"/>
                </a:ext>
              </a:extLst>
            </p:cNvPr>
            <p:cNvSpPr>
              <a:spLocks/>
            </p:cNvSpPr>
            <p:nvPr/>
          </p:nvSpPr>
          <p:spPr bwMode="auto">
            <a:xfrm>
              <a:off x="3175" y="777875"/>
              <a:ext cx="492125" cy="434975"/>
            </a:xfrm>
            <a:custGeom>
              <a:avLst/>
              <a:gdLst>
                <a:gd name="T0" fmla="*/ 113 w 130"/>
                <a:gd name="T1" fmla="*/ 44 h 115"/>
                <a:gd name="T2" fmla="*/ 108 w 130"/>
                <a:gd name="T3" fmla="*/ 38 h 115"/>
                <a:gd name="T4" fmla="*/ 58 w 130"/>
                <a:gd name="T5" fmla="*/ 0 h 115"/>
                <a:gd name="T6" fmla="*/ 57 w 130"/>
                <a:gd name="T7" fmla="*/ 0 h 115"/>
                <a:gd name="T8" fmla="*/ 57 w 130"/>
                <a:gd name="T9" fmla="*/ 0 h 115"/>
                <a:gd name="T10" fmla="*/ 1 w 130"/>
                <a:gd name="T11" fmla="*/ 100 h 115"/>
                <a:gd name="T12" fmla="*/ 1 w 130"/>
                <a:gd name="T13" fmla="*/ 110 h 115"/>
                <a:gd name="T14" fmla="*/ 10 w 130"/>
                <a:gd name="T15" fmla="*/ 115 h 115"/>
                <a:gd name="T16" fmla="*/ 120 w 130"/>
                <a:gd name="T17" fmla="*/ 115 h 115"/>
                <a:gd name="T18" fmla="*/ 128 w 130"/>
                <a:gd name="T19" fmla="*/ 111 h 115"/>
                <a:gd name="T20" fmla="*/ 129 w 130"/>
                <a:gd name="T21" fmla="*/ 102 h 115"/>
                <a:gd name="T22" fmla="*/ 113 w 130"/>
                <a:gd name="T23" fmla="*/ 4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15">
                  <a:moveTo>
                    <a:pt x="113" y="44"/>
                  </a:moveTo>
                  <a:cubicBezTo>
                    <a:pt x="112" y="42"/>
                    <a:pt x="110" y="39"/>
                    <a:pt x="108" y="38"/>
                  </a:cubicBezTo>
                  <a:cubicBezTo>
                    <a:pt x="90" y="28"/>
                    <a:pt x="73" y="16"/>
                    <a:pt x="58" y="0"/>
                  </a:cubicBezTo>
                  <a:cubicBezTo>
                    <a:pt x="57" y="0"/>
                    <a:pt x="57" y="0"/>
                    <a:pt x="57" y="0"/>
                  </a:cubicBezTo>
                  <a:cubicBezTo>
                    <a:pt x="57" y="0"/>
                    <a:pt x="57" y="0"/>
                    <a:pt x="57" y="0"/>
                  </a:cubicBezTo>
                  <a:cubicBezTo>
                    <a:pt x="1" y="100"/>
                    <a:pt x="1" y="100"/>
                    <a:pt x="1" y="100"/>
                  </a:cubicBezTo>
                  <a:cubicBezTo>
                    <a:pt x="0" y="103"/>
                    <a:pt x="0" y="107"/>
                    <a:pt x="1" y="110"/>
                  </a:cubicBezTo>
                  <a:cubicBezTo>
                    <a:pt x="3" y="113"/>
                    <a:pt x="6" y="115"/>
                    <a:pt x="10" y="115"/>
                  </a:cubicBezTo>
                  <a:cubicBezTo>
                    <a:pt x="120" y="115"/>
                    <a:pt x="120" y="115"/>
                    <a:pt x="120" y="115"/>
                  </a:cubicBezTo>
                  <a:cubicBezTo>
                    <a:pt x="123" y="115"/>
                    <a:pt x="126" y="114"/>
                    <a:pt x="128" y="111"/>
                  </a:cubicBezTo>
                  <a:cubicBezTo>
                    <a:pt x="130" y="109"/>
                    <a:pt x="130" y="105"/>
                    <a:pt x="129" y="102"/>
                  </a:cubicBezTo>
                  <a:lnTo>
                    <a:pt x="113" y="44"/>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40" name="Group 139">
            <a:extLst>
              <a:ext uri="{FF2B5EF4-FFF2-40B4-BE49-F238E27FC236}">
                <a16:creationId xmlns:a16="http://schemas.microsoft.com/office/drawing/2014/main" id="{C8FC5673-88B1-420B-BC38-476D9D411CDE}"/>
              </a:ext>
            </a:extLst>
          </p:cNvPr>
          <p:cNvGrpSpPr/>
          <p:nvPr userDrawn="1"/>
        </p:nvGrpSpPr>
        <p:grpSpPr>
          <a:xfrm>
            <a:off x="1526287" y="5162277"/>
            <a:ext cx="270672" cy="186708"/>
            <a:chOff x="4763" y="4763"/>
            <a:chExt cx="1212850" cy="836612"/>
          </a:xfrm>
          <a:solidFill>
            <a:schemeClr val="tx1"/>
          </a:solidFill>
        </p:grpSpPr>
        <p:sp>
          <p:nvSpPr>
            <p:cNvPr id="141" name="Freeform 10">
              <a:extLst>
                <a:ext uri="{FF2B5EF4-FFF2-40B4-BE49-F238E27FC236}">
                  <a16:creationId xmlns:a16="http://schemas.microsoft.com/office/drawing/2014/main" id="{0ACD4B6B-5E78-44D7-8176-1A9EA4BD7F86}"/>
                </a:ext>
              </a:extLst>
            </p:cNvPr>
            <p:cNvSpPr>
              <a:spLocks/>
            </p:cNvSpPr>
            <p:nvPr/>
          </p:nvSpPr>
          <p:spPr bwMode="auto">
            <a:xfrm>
              <a:off x="152401" y="157163"/>
              <a:ext cx="355600" cy="322262"/>
            </a:xfrm>
            <a:custGeom>
              <a:avLst/>
              <a:gdLst>
                <a:gd name="T0" fmla="*/ 93 w 94"/>
                <a:gd name="T1" fmla="*/ 85 h 85"/>
                <a:gd name="T2" fmla="*/ 91 w 94"/>
                <a:gd name="T3" fmla="*/ 72 h 85"/>
                <a:gd name="T4" fmla="*/ 70 w 94"/>
                <a:gd name="T5" fmla="*/ 61 h 85"/>
                <a:gd name="T6" fmla="*/ 59 w 94"/>
                <a:gd name="T7" fmla="*/ 56 h 85"/>
                <a:gd name="T8" fmla="*/ 59 w 94"/>
                <a:gd name="T9" fmla="*/ 47 h 85"/>
                <a:gd name="T10" fmla="*/ 63 w 94"/>
                <a:gd name="T11" fmla="*/ 36 h 85"/>
                <a:gd name="T12" fmla="*/ 68 w 94"/>
                <a:gd name="T13" fmla="*/ 31 h 85"/>
                <a:gd name="T14" fmla="*/ 65 w 94"/>
                <a:gd name="T15" fmla="*/ 24 h 85"/>
                <a:gd name="T16" fmla="*/ 66 w 94"/>
                <a:gd name="T17" fmla="*/ 15 h 85"/>
                <a:gd name="T18" fmla="*/ 47 w 94"/>
                <a:gd name="T19" fmla="*/ 0 h 85"/>
                <a:gd name="T20" fmla="*/ 29 w 94"/>
                <a:gd name="T21" fmla="*/ 15 h 85"/>
                <a:gd name="T22" fmla="*/ 29 w 94"/>
                <a:gd name="T23" fmla="*/ 24 h 85"/>
                <a:gd name="T24" fmla="*/ 27 w 94"/>
                <a:gd name="T25" fmla="*/ 31 h 85"/>
                <a:gd name="T26" fmla="*/ 31 w 94"/>
                <a:gd name="T27" fmla="*/ 36 h 85"/>
                <a:gd name="T28" fmla="*/ 36 w 94"/>
                <a:gd name="T29" fmla="*/ 47 h 85"/>
                <a:gd name="T30" fmla="*/ 36 w 94"/>
                <a:gd name="T31" fmla="*/ 56 h 85"/>
                <a:gd name="T32" fmla="*/ 24 w 94"/>
                <a:gd name="T33" fmla="*/ 61 h 85"/>
                <a:gd name="T34" fmla="*/ 3 w 94"/>
                <a:gd name="T35" fmla="*/ 72 h 85"/>
                <a:gd name="T36" fmla="*/ 1 w 94"/>
                <a:gd name="T37" fmla="*/ 85 h 85"/>
                <a:gd name="T38" fmla="*/ 93 w 94"/>
                <a:gd name="T3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85">
                  <a:moveTo>
                    <a:pt x="93" y="85"/>
                  </a:moveTo>
                  <a:cubicBezTo>
                    <a:pt x="93" y="85"/>
                    <a:pt x="94" y="76"/>
                    <a:pt x="91" y="72"/>
                  </a:cubicBezTo>
                  <a:cubicBezTo>
                    <a:pt x="89" y="68"/>
                    <a:pt x="79" y="65"/>
                    <a:pt x="70" y="61"/>
                  </a:cubicBezTo>
                  <a:cubicBezTo>
                    <a:pt x="61" y="57"/>
                    <a:pt x="59" y="56"/>
                    <a:pt x="59" y="56"/>
                  </a:cubicBezTo>
                  <a:cubicBezTo>
                    <a:pt x="59" y="47"/>
                    <a:pt x="59" y="47"/>
                    <a:pt x="59" y="47"/>
                  </a:cubicBezTo>
                  <a:cubicBezTo>
                    <a:pt x="59" y="47"/>
                    <a:pt x="62" y="45"/>
                    <a:pt x="63" y="36"/>
                  </a:cubicBezTo>
                  <a:cubicBezTo>
                    <a:pt x="65" y="37"/>
                    <a:pt x="68" y="33"/>
                    <a:pt x="68" y="31"/>
                  </a:cubicBezTo>
                  <a:cubicBezTo>
                    <a:pt x="68" y="29"/>
                    <a:pt x="67" y="24"/>
                    <a:pt x="65" y="24"/>
                  </a:cubicBezTo>
                  <a:cubicBezTo>
                    <a:pt x="65" y="20"/>
                    <a:pt x="66" y="17"/>
                    <a:pt x="66" y="15"/>
                  </a:cubicBezTo>
                  <a:cubicBezTo>
                    <a:pt x="65" y="7"/>
                    <a:pt x="58" y="0"/>
                    <a:pt x="47" y="0"/>
                  </a:cubicBezTo>
                  <a:cubicBezTo>
                    <a:pt x="36" y="0"/>
                    <a:pt x="29" y="7"/>
                    <a:pt x="29" y="15"/>
                  </a:cubicBezTo>
                  <a:cubicBezTo>
                    <a:pt x="29" y="17"/>
                    <a:pt x="29" y="20"/>
                    <a:pt x="29" y="24"/>
                  </a:cubicBezTo>
                  <a:cubicBezTo>
                    <a:pt x="27" y="24"/>
                    <a:pt x="26" y="29"/>
                    <a:pt x="27" y="31"/>
                  </a:cubicBezTo>
                  <a:cubicBezTo>
                    <a:pt x="27" y="33"/>
                    <a:pt x="29" y="37"/>
                    <a:pt x="31" y="36"/>
                  </a:cubicBezTo>
                  <a:cubicBezTo>
                    <a:pt x="32" y="45"/>
                    <a:pt x="36" y="47"/>
                    <a:pt x="36" y="47"/>
                  </a:cubicBezTo>
                  <a:cubicBezTo>
                    <a:pt x="36" y="56"/>
                    <a:pt x="36" y="56"/>
                    <a:pt x="36" y="56"/>
                  </a:cubicBezTo>
                  <a:cubicBezTo>
                    <a:pt x="36" y="56"/>
                    <a:pt x="33" y="57"/>
                    <a:pt x="24" y="61"/>
                  </a:cubicBezTo>
                  <a:cubicBezTo>
                    <a:pt x="15" y="65"/>
                    <a:pt x="6" y="68"/>
                    <a:pt x="3" y="72"/>
                  </a:cubicBezTo>
                  <a:cubicBezTo>
                    <a:pt x="0" y="76"/>
                    <a:pt x="1" y="85"/>
                    <a:pt x="1" y="85"/>
                  </a:cubicBezTo>
                  <a:lnTo>
                    <a:pt x="93" y="85"/>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42" name="Rectangle 11">
              <a:extLst>
                <a:ext uri="{FF2B5EF4-FFF2-40B4-BE49-F238E27FC236}">
                  <a16:creationId xmlns:a16="http://schemas.microsoft.com/office/drawing/2014/main" id="{0B276331-74A4-4EBD-B238-9C6D414648D6}"/>
                </a:ext>
              </a:extLst>
            </p:cNvPr>
            <p:cNvSpPr>
              <a:spLocks noChangeArrowheads="1"/>
            </p:cNvSpPr>
            <p:nvPr/>
          </p:nvSpPr>
          <p:spPr bwMode="auto">
            <a:xfrm>
              <a:off x="611188" y="157163"/>
              <a:ext cx="303213" cy="762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43" name="Rectangle 12">
              <a:extLst>
                <a:ext uri="{FF2B5EF4-FFF2-40B4-BE49-F238E27FC236}">
                  <a16:creationId xmlns:a16="http://schemas.microsoft.com/office/drawing/2014/main" id="{6D3EBDD4-39B2-41A8-9D55-4E46A213AA03}"/>
                </a:ext>
              </a:extLst>
            </p:cNvPr>
            <p:cNvSpPr>
              <a:spLocks noChangeArrowheads="1"/>
            </p:cNvSpPr>
            <p:nvPr/>
          </p:nvSpPr>
          <p:spPr bwMode="auto">
            <a:xfrm>
              <a:off x="611188" y="309563"/>
              <a:ext cx="454025" cy="762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44" name="Rectangle 13">
              <a:extLst>
                <a:ext uri="{FF2B5EF4-FFF2-40B4-BE49-F238E27FC236}">
                  <a16:creationId xmlns:a16="http://schemas.microsoft.com/office/drawing/2014/main" id="{93964191-1940-4F29-AD0A-EAC0F2005E08}"/>
                </a:ext>
              </a:extLst>
            </p:cNvPr>
            <p:cNvSpPr>
              <a:spLocks noChangeArrowheads="1"/>
            </p:cNvSpPr>
            <p:nvPr/>
          </p:nvSpPr>
          <p:spPr bwMode="auto">
            <a:xfrm>
              <a:off x="611188" y="460375"/>
              <a:ext cx="377825" cy="762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45" name="Freeform 14">
              <a:extLst>
                <a:ext uri="{FF2B5EF4-FFF2-40B4-BE49-F238E27FC236}">
                  <a16:creationId xmlns:a16="http://schemas.microsoft.com/office/drawing/2014/main" id="{D0BE57B2-FC7B-46CD-A2CC-FF279EDB7E10}"/>
                </a:ext>
              </a:extLst>
            </p:cNvPr>
            <p:cNvSpPr>
              <a:spLocks noEditPoints="1"/>
            </p:cNvSpPr>
            <p:nvPr/>
          </p:nvSpPr>
          <p:spPr bwMode="auto">
            <a:xfrm>
              <a:off x="4763" y="4763"/>
              <a:ext cx="1212850" cy="836612"/>
            </a:xfrm>
            <a:custGeom>
              <a:avLst/>
              <a:gdLst>
                <a:gd name="T0" fmla="*/ 0 w 320"/>
                <a:gd name="T1" fmla="*/ 0 h 220"/>
                <a:gd name="T2" fmla="*/ 0 w 320"/>
                <a:gd name="T3" fmla="*/ 220 h 220"/>
                <a:gd name="T4" fmla="*/ 320 w 320"/>
                <a:gd name="T5" fmla="*/ 220 h 220"/>
                <a:gd name="T6" fmla="*/ 320 w 320"/>
                <a:gd name="T7" fmla="*/ 0 h 220"/>
                <a:gd name="T8" fmla="*/ 0 w 320"/>
                <a:gd name="T9" fmla="*/ 0 h 220"/>
                <a:gd name="T10" fmla="*/ 300 w 320"/>
                <a:gd name="T11" fmla="*/ 200 h 220"/>
                <a:gd name="T12" fmla="*/ 258 w 320"/>
                <a:gd name="T13" fmla="*/ 200 h 220"/>
                <a:gd name="T14" fmla="*/ 260 w 320"/>
                <a:gd name="T15" fmla="*/ 190 h 220"/>
                <a:gd name="T16" fmla="*/ 230 w 320"/>
                <a:gd name="T17" fmla="*/ 160 h 220"/>
                <a:gd name="T18" fmla="*/ 200 w 320"/>
                <a:gd name="T19" fmla="*/ 190 h 220"/>
                <a:gd name="T20" fmla="*/ 202 w 320"/>
                <a:gd name="T21" fmla="*/ 200 h 220"/>
                <a:gd name="T22" fmla="*/ 118 w 320"/>
                <a:gd name="T23" fmla="*/ 200 h 220"/>
                <a:gd name="T24" fmla="*/ 120 w 320"/>
                <a:gd name="T25" fmla="*/ 190 h 220"/>
                <a:gd name="T26" fmla="*/ 90 w 320"/>
                <a:gd name="T27" fmla="*/ 160 h 220"/>
                <a:gd name="T28" fmla="*/ 60 w 320"/>
                <a:gd name="T29" fmla="*/ 190 h 220"/>
                <a:gd name="T30" fmla="*/ 62 w 320"/>
                <a:gd name="T31" fmla="*/ 200 h 220"/>
                <a:gd name="T32" fmla="*/ 20 w 320"/>
                <a:gd name="T33" fmla="*/ 200 h 220"/>
                <a:gd name="T34" fmla="*/ 20 w 320"/>
                <a:gd name="T35" fmla="*/ 20 h 220"/>
                <a:gd name="T36" fmla="*/ 300 w 320"/>
                <a:gd name="T37" fmla="*/ 20 h 220"/>
                <a:gd name="T38" fmla="*/ 300 w 320"/>
                <a:gd name="T39" fmla="*/ 2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0" h="220">
                  <a:moveTo>
                    <a:pt x="0" y="0"/>
                  </a:moveTo>
                  <a:cubicBezTo>
                    <a:pt x="0" y="220"/>
                    <a:pt x="0" y="220"/>
                    <a:pt x="0" y="220"/>
                  </a:cubicBezTo>
                  <a:cubicBezTo>
                    <a:pt x="320" y="220"/>
                    <a:pt x="320" y="220"/>
                    <a:pt x="320" y="220"/>
                  </a:cubicBezTo>
                  <a:cubicBezTo>
                    <a:pt x="320" y="0"/>
                    <a:pt x="320" y="0"/>
                    <a:pt x="320" y="0"/>
                  </a:cubicBezTo>
                  <a:lnTo>
                    <a:pt x="0" y="0"/>
                  </a:lnTo>
                  <a:close/>
                  <a:moveTo>
                    <a:pt x="300" y="200"/>
                  </a:moveTo>
                  <a:cubicBezTo>
                    <a:pt x="258" y="200"/>
                    <a:pt x="258" y="200"/>
                    <a:pt x="258" y="200"/>
                  </a:cubicBezTo>
                  <a:cubicBezTo>
                    <a:pt x="259" y="197"/>
                    <a:pt x="260" y="194"/>
                    <a:pt x="260" y="190"/>
                  </a:cubicBezTo>
                  <a:cubicBezTo>
                    <a:pt x="260" y="173"/>
                    <a:pt x="247" y="160"/>
                    <a:pt x="230" y="160"/>
                  </a:cubicBezTo>
                  <a:cubicBezTo>
                    <a:pt x="213" y="160"/>
                    <a:pt x="200" y="173"/>
                    <a:pt x="200" y="190"/>
                  </a:cubicBezTo>
                  <a:cubicBezTo>
                    <a:pt x="200" y="194"/>
                    <a:pt x="201" y="197"/>
                    <a:pt x="202" y="200"/>
                  </a:cubicBezTo>
                  <a:cubicBezTo>
                    <a:pt x="118" y="200"/>
                    <a:pt x="118" y="200"/>
                    <a:pt x="118" y="200"/>
                  </a:cubicBezTo>
                  <a:cubicBezTo>
                    <a:pt x="119" y="197"/>
                    <a:pt x="120" y="194"/>
                    <a:pt x="120" y="190"/>
                  </a:cubicBezTo>
                  <a:cubicBezTo>
                    <a:pt x="120" y="173"/>
                    <a:pt x="107" y="160"/>
                    <a:pt x="90" y="160"/>
                  </a:cubicBezTo>
                  <a:cubicBezTo>
                    <a:pt x="73" y="160"/>
                    <a:pt x="60" y="173"/>
                    <a:pt x="60" y="190"/>
                  </a:cubicBezTo>
                  <a:cubicBezTo>
                    <a:pt x="60" y="194"/>
                    <a:pt x="61" y="197"/>
                    <a:pt x="62" y="200"/>
                  </a:cubicBezTo>
                  <a:cubicBezTo>
                    <a:pt x="20" y="200"/>
                    <a:pt x="20" y="200"/>
                    <a:pt x="20" y="200"/>
                  </a:cubicBezTo>
                  <a:cubicBezTo>
                    <a:pt x="20" y="20"/>
                    <a:pt x="20" y="20"/>
                    <a:pt x="20" y="20"/>
                  </a:cubicBezTo>
                  <a:cubicBezTo>
                    <a:pt x="300" y="20"/>
                    <a:pt x="300" y="20"/>
                    <a:pt x="300" y="20"/>
                  </a:cubicBezTo>
                  <a:lnTo>
                    <a:pt x="300" y="20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46" name="Group 145">
            <a:extLst>
              <a:ext uri="{FF2B5EF4-FFF2-40B4-BE49-F238E27FC236}">
                <a16:creationId xmlns:a16="http://schemas.microsoft.com/office/drawing/2014/main" id="{CE6C3738-2DF6-4C70-87FE-069111DACC2A}"/>
              </a:ext>
            </a:extLst>
          </p:cNvPr>
          <p:cNvGrpSpPr/>
          <p:nvPr userDrawn="1"/>
        </p:nvGrpSpPr>
        <p:grpSpPr>
          <a:xfrm>
            <a:off x="2149301" y="5168469"/>
            <a:ext cx="298444" cy="169836"/>
            <a:chOff x="6350" y="1588"/>
            <a:chExt cx="1931988" cy="1330325"/>
          </a:xfrm>
          <a:solidFill>
            <a:schemeClr val="tx1"/>
          </a:solidFill>
        </p:grpSpPr>
        <p:sp>
          <p:nvSpPr>
            <p:cNvPr id="147" name="Freeform 18">
              <a:extLst>
                <a:ext uri="{FF2B5EF4-FFF2-40B4-BE49-F238E27FC236}">
                  <a16:creationId xmlns:a16="http://schemas.microsoft.com/office/drawing/2014/main" id="{5FB141B4-ACA7-40B8-BF71-AAD24230CF55}"/>
                </a:ext>
              </a:extLst>
            </p:cNvPr>
            <p:cNvSpPr>
              <a:spLocks/>
            </p:cNvSpPr>
            <p:nvPr/>
          </p:nvSpPr>
          <p:spPr bwMode="auto">
            <a:xfrm>
              <a:off x="6350" y="1588"/>
              <a:ext cx="1327150" cy="1330325"/>
            </a:xfrm>
            <a:custGeom>
              <a:avLst/>
              <a:gdLst>
                <a:gd name="T0" fmla="*/ 320 w 352"/>
                <a:gd name="T1" fmla="*/ 0 h 352"/>
                <a:gd name="T2" fmla="*/ 32 w 352"/>
                <a:gd name="T3" fmla="*/ 0 h 352"/>
                <a:gd name="T4" fmla="*/ 0 w 352"/>
                <a:gd name="T5" fmla="*/ 32 h 352"/>
                <a:gd name="T6" fmla="*/ 0 w 352"/>
                <a:gd name="T7" fmla="*/ 320 h 352"/>
                <a:gd name="T8" fmla="*/ 32 w 352"/>
                <a:gd name="T9" fmla="*/ 352 h 352"/>
                <a:gd name="T10" fmla="*/ 320 w 352"/>
                <a:gd name="T11" fmla="*/ 352 h 352"/>
                <a:gd name="T12" fmla="*/ 352 w 352"/>
                <a:gd name="T13" fmla="*/ 320 h 352"/>
                <a:gd name="T14" fmla="*/ 352 w 352"/>
                <a:gd name="T15" fmla="*/ 32 h 352"/>
                <a:gd name="T16" fmla="*/ 320 w 352"/>
                <a:gd name="T1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352">
                  <a:moveTo>
                    <a:pt x="320" y="0"/>
                  </a:moveTo>
                  <a:cubicBezTo>
                    <a:pt x="32" y="0"/>
                    <a:pt x="32" y="0"/>
                    <a:pt x="32" y="0"/>
                  </a:cubicBezTo>
                  <a:cubicBezTo>
                    <a:pt x="14" y="0"/>
                    <a:pt x="0" y="14"/>
                    <a:pt x="0" y="32"/>
                  </a:cubicBezTo>
                  <a:cubicBezTo>
                    <a:pt x="0" y="320"/>
                    <a:pt x="0" y="320"/>
                    <a:pt x="0" y="320"/>
                  </a:cubicBezTo>
                  <a:cubicBezTo>
                    <a:pt x="0" y="338"/>
                    <a:pt x="14" y="352"/>
                    <a:pt x="32" y="352"/>
                  </a:cubicBezTo>
                  <a:cubicBezTo>
                    <a:pt x="320" y="352"/>
                    <a:pt x="320" y="352"/>
                    <a:pt x="320" y="352"/>
                  </a:cubicBezTo>
                  <a:cubicBezTo>
                    <a:pt x="338" y="352"/>
                    <a:pt x="352" y="338"/>
                    <a:pt x="352" y="320"/>
                  </a:cubicBezTo>
                  <a:cubicBezTo>
                    <a:pt x="352" y="32"/>
                    <a:pt x="352" y="32"/>
                    <a:pt x="352" y="32"/>
                  </a:cubicBezTo>
                  <a:cubicBezTo>
                    <a:pt x="352" y="14"/>
                    <a:pt x="338" y="0"/>
                    <a:pt x="320"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48" name="Freeform 19">
              <a:extLst>
                <a:ext uri="{FF2B5EF4-FFF2-40B4-BE49-F238E27FC236}">
                  <a16:creationId xmlns:a16="http://schemas.microsoft.com/office/drawing/2014/main" id="{BA3AAB8F-2075-41E6-81E1-F5001C2A7295}"/>
                </a:ext>
              </a:extLst>
            </p:cNvPr>
            <p:cNvSpPr>
              <a:spLocks/>
            </p:cNvSpPr>
            <p:nvPr/>
          </p:nvSpPr>
          <p:spPr bwMode="auto">
            <a:xfrm>
              <a:off x="1454150" y="176213"/>
              <a:ext cx="484188" cy="977900"/>
            </a:xfrm>
            <a:custGeom>
              <a:avLst/>
              <a:gdLst>
                <a:gd name="T0" fmla="*/ 101 w 128"/>
                <a:gd name="T1" fmla="*/ 9 h 259"/>
                <a:gd name="T2" fmla="*/ 42 w 128"/>
                <a:gd name="T3" fmla="*/ 44 h 259"/>
                <a:gd name="T4" fmla="*/ 0 w 128"/>
                <a:gd name="T5" fmla="*/ 69 h 259"/>
                <a:gd name="T6" fmla="*/ 0 w 128"/>
                <a:gd name="T7" fmla="*/ 189 h 259"/>
                <a:gd name="T8" fmla="*/ 42 w 128"/>
                <a:gd name="T9" fmla="*/ 214 h 259"/>
                <a:gd name="T10" fmla="*/ 101 w 128"/>
                <a:gd name="T11" fmla="*/ 250 h 259"/>
                <a:gd name="T12" fmla="*/ 128 w 128"/>
                <a:gd name="T13" fmla="*/ 234 h 259"/>
                <a:gd name="T14" fmla="*/ 128 w 128"/>
                <a:gd name="T15" fmla="*/ 25 h 259"/>
                <a:gd name="T16" fmla="*/ 101 w 128"/>
                <a:gd name="T17" fmla="*/ 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259">
                  <a:moveTo>
                    <a:pt x="101" y="9"/>
                  </a:moveTo>
                  <a:cubicBezTo>
                    <a:pt x="42" y="44"/>
                    <a:pt x="42" y="44"/>
                    <a:pt x="42" y="44"/>
                  </a:cubicBezTo>
                  <a:cubicBezTo>
                    <a:pt x="29" y="52"/>
                    <a:pt x="13" y="62"/>
                    <a:pt x="0" y="69"/>
                  </a:cubicBezTo>
                  <a:cubicBezTo>
                    <a:pt x="0" y="189"/>
                    <a:pt x="0" y="189"/>
                    <a:pt x="0" y="189"/>
                  </a:cubicBezTo>
                  <a:cubicBezTo>
                    <a:pt x="13" y="197"/>
                    <a:pt x="29" y="207"/>
                    <a:pt x="42" y="214"/>
                  </a:cubicBezTo>
                  <a:cubicBezTo>
                    <a:pt x="101" y="250"/>
                    <a:pt x="101" y="250"/>
                    <a:pt x="101" y="250"/>
                  </a:cubicBezTo>
                  <a:cubicBezTo>
                    <a:pt x="116" y="259"/>
                    <a:pt x="128" y="252"/>
                    <a:pt x="128" y="234"/>
                  </a:cubicBezTo>
                  <a:cubicBezTo>
                    <a:pt x="128" y="25"/>
                    <a:pt x="128" y="25"/>
                    <a:pt x="128" y="25"/>
                  </a:cubicBezTo>
                  <a:cubicBezTo>
                    <a:pt x="128" y="7"/>
                    <a:pt x="116" y="0"/>
                    <a:pt x="101" y="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49" name="Group 148">
            <a:extLst>
              <a:ext uri="{FF2B5EF4-FFF2-40B4-BE49-F238E27FC236}">
                <a16:creationId xmlns:a16="http://schemas.microsoft.com/office/drawing/2014/main" id="{32FBCC26-5C51-4AEC-8353-000E82A85DF9}"/>
              </a:ext>
            </a:extLst>
          </p:cNvPr>
          <p:cNvGrpSpPr/>
          <p:nvPr userDrawn="1"/>
        </p:nvGrpSpPr>
        <p:grpSpPr>
          <a:xfrm>
            <a:off x="2766106" y="5142809"/>
            <a:ext cx="256897" cy="273885"/>
            <a:chOff x="1588" y="1588"/>
            <a:chExt cx="984250" cy="1049337"/>
          </a:xfrm>
          <a:solidFill>
            <a:schemeClr val="tx1"/>
          </a:solidFill>
        </p:grpSpPr>
        <p:sp>
          <p:nvSpPr>
            <p:cNvPr id="150" name="Freeform 23">
              <a:extLst>
                <a:ext uri="{FF2B5EF4-FFF2-40B4-BE49-F238E27FC236}">
                  <a16:creationId xmlns:a16="http://schemas.microsoft.com/office/drawing/2014/main" id="{2B8FBFE1-6F5D-44F8-AD70-1C04537DFAC5}"/>
                </a:ext>
              </a:extLst>
            </p:cNvPr>
            <p:cNvSpPr>
              <a:spLocks noEditPoints="1"/>
            </p:cNvSpPr>
            <p:nvPr/>
          </p:nvSpPr>
          <p:spPr bwMode="auto">
            <a:xfrm>
              <a:off x="592138" y="395288"/>
              <a:ext cx="393700" cy="655637"/>
            </a:xfrm>
            <a:custGeom>
              <a:avLst/>
              <a:gdLst>
                <a:gd name="T0" fmla="*/ 52 w 104"/>
                <a:gd name="T1" fmla="*/ 0 h 173"/>
                <a:gd name="T2" fmla="*/ 0 w 104"/>
                <a:gd name="T3" fmla="*/ 52 h 173"/>
                <a:gd name="T4" fmla="*/ 17 w 104"/>
                <a:gd name="T5" fmla="*/ 90 h 173"/>
                <a:gd name="T6" fmla="*/ 17 w 104"/>
                <a:gd name="T7" fmla="*/ 173 h 173"/>
                <a:gd name="T8" fmla="*/ 52 w 104"/>
                <a:gd name="T9" fmla="*/ 139 h 173"/>
                <a:gd name="T10" fmla="*/ 87 w 104"/>
                <a:gd name="T11" fmla="*/ 173 h 173"/>
                <a:gd name="T12" fmla="*/ 87 w 104"/>
                <a:gd name="T13" fmla="*/ 90 h 173"/>
                <a:gd name="T14" fmla="*/ 104 w 104"/>
                <a:gd name="T15" fmla="*/ 52 h 173"/>
                <a:gd name="T16" fmla="*/ 52 w 104"/>
                <a:gd name="T17" fmla="*/ 0 h 173"/>
                <a:gd name="T18" fmla="*/ 52 w 104"/>
                <a:gd name="T19" fmla="*/ 87 h 173"/>
                <a:gd name="T20" fmla="*/ 17 w 104"/>
                <a:gd name="T21" fmla="*/ 52 h 173"/>
                <a:gd name="T22" fmla="*/ 52 w 104"/>
                <a:gd name="T23" fmla="*/ 17 h 173"/>
                <a:gd name="T24" fmla="*/ 87 w 104"/>
                <a:gd name="T25" fmla="*/ 52 h 173"/>
                <a:gd name="T26" fmla="*/ 52 w 104"/>
                <a:gd name="T27"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73">
                  <a:moveTo>
                    <a:pt x="52" y="0"/>
                  </a:moveTo>
                  <a:cubicBezTo>
                    <a:pt x="23" y="0"/>
                    <a:pt x="0" y="23"/>
                    <a:pt x="0" y="52"/>
                  </a:cubicBezTo>
                  <a:cubicBezTo>
                    <a:pt x="0" y="67"/>
                    <a:pt x="7" y="81"/>
                    <a:pt x="17" y="90"/>
                  </a:cubicBezTo>
                  <a:cubicBezTo>
                    <a:pt x="17" y="173"/>
                    <a:pt x="17" y="173"/>
                    <a:pt x="17" y="173"/>
                  </a:cubicBezTo>
                  <a:cubicBezTo>
                    <a:pt x="52" y="139"/>
                    <a:pt x="52" y="139"/>
                    <a:pt x="52" y="139"/>
                  </a:cubicBezTo>
                  <a:cubicBezTo>
                    <a:pt x="87" y="173"/>
                    <a:pt x="87" y="173"/>
                    <a:pt x="87" y="173"/>
                  </a:cubicBezTo>
                  <a:cubicBezTo>
                    <a:pt x="87" y="90"/>
                    <a:pt x="87" y="90"/>
                    <a:pt x="87" y="90"/>
                  </a:cubicBezTo>
                  <a:cubicBezTo>
                    <a:pt x="97" y="81"/>
                    <a:pt x="104" y="67"/>
                    <a:pt x="104" y="52"/>
                  </a:cubicBezTo>
                  <a:cubicBezTo>
                    <a:pt x="104" y="23"/>
                    <a:pt x="81" y="0"/>
                    <a:pt x="52" y="0"/>
                  </a:cubicBezTo>
                  <a:close/>
                  <a:moveTo>
                    <a:pt x="52" y="87"/>
                  </a:moveTo>
                  <a:cubicBezTo>
                    <a:pt x="33" y="87"/>
                    <a:pt x="17" y="71"/>
                    <a:pt x="17" y="52"/>
                  </a:cubicBezTo>
                  <a:cubicBezTo>
                    <a:pt x="17" y="33"/>
                    <a:pt x="33" y="17"/>
                    <a:pt x="52" y="17"/>
                  </a:cubicBezTo>
                  <a:cubicBezTo>
                    <a:pt x="71" y="17"/>
                    <a:pt x="87" y="33"/>
                    <a:pt x="87" y="52"/>
                  </a:cubicBezTo>
                  <a:cubicBezTo>
                    <a:pt x="87" y="71"/>
                    <a:pt x="71" y="87"/>
                    <a:pt x="52" y="87"/>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51" name="Freeform 24">
              <a:extLst>
                <a:ext uri="{FF2B5EF4-FFF2-40B4-BE49-F238E27FC236}">
                  <a16:creationId xmlns:a16="http://schemas.microsoft.com/office/drawing/2014/main" id="{69FCB8BC-5C11-4D56-A365-08AFE9A8A74C}"/>
                </a:ext>
              </a:extLst>
            </p:cNvPr>
            <p:cNvSpPr>
              <a:spLocks/>
            </p:cNvSpPr>
            <p:nvPr/>
          </p:nvSpPr>
          <p:spPr bwMode="auto">
            <a:xfrm>
              <a:off x="1588" y="1588"/>
              <a:ext cx="852488" cy="1049337"/>
            </a:xfrm>
            <a:custGeom>
              <a:avLst/>
              <a:gdLst>
                <a:gd name="T0" fmla="*/ 277 w 537"/>
                <a:gd name="T1" fmla="*/ 580 h 661"/>
                <a:gd name="T2" fmla="*/ 83 w 537"/>
                <a:gd name="T3" fmla="*/ 580 h 661"/>
                <a:gd name="T4" fmla="*/ 83 w 537"/>
                <a:gd name="T5" fmla="*/ 84 h 661"/>
                <a:gd name="T6" fmla="*/ 312 w 537"/>
                <a:gd name="T7" fmla="*/ 84 h 661"/>
                <a:gd name="T8" fmla="*/ 437 w 537"/>
                <a:gd name="T9" fmla="*/ 208 h 661"/>
                <a:gd name="T10" fmla="*/ 537 w 537"/>
                <a:gd name="T11" fmla="*/ 208 h 661"/>
                <a:gd name="T12" fmla="*/ 537 w 537"/>
                <a:gd name="T13" fmla="*/ 189 h 661"/>
                <a:gd name="T14" fmla="*/ 348 w 537"/>
                <a:gd name="T15" fmla="*/ 0 h 661"/>
                <a:gd name="T16" fmla="*/ 0 w 537"/>
                <a:gd name="T17" fmla="*/ 0 h 661"/>
                <a:gd name="T18" fmla="*/ 0 w 537"/>
                <a:gd name="T19" fmla="*/ 661 h 661"/>
                <a:gd name="T20" fmla="*/ 355 w 537"/>
                <a:gd name="T21" fmla="*/ 661 h 661"/>
                <a:gd name="T22" fmla="*/ 279 w 537"/>
                <a:gd name="T23" fmla="*/ 580 h 661"/>
                <a:gd name="T24" fmla="*/ 277 w 537"/>
                <a:gd name="T25" fmla="*/ 58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7" h="661">
                  <a:moveTo>
                    <a:pt x="277" y="580"/>
                  </a:moveTo>
                  <a:lnTo>
                    <a:pt x="83" y="580"/>
                  </a:lnTo>
                  <a:lnTo>
                    <a:pt x="83" y="84"/>
                  </a:lnTo>
                  <a:lnTo>
                    <a:pt x="312" y="84"/>
                  </a:lnTo>
                  <a:lnTo>
                    <a:pt x="437" y="208"/>
                  </a:lnTo>
                  <a:lnTo>
                    <a:pt x="537" y="208"/>
                  </a:lnTo>
                  <a:lnTo>
                    <a:pt x="537" y="189"/>
                  </a:lnTo>
                  <a:lnTo>
                    <a:pt x="348" y="0"/>
                  </a:lnTo>
                  <a:lnTo>
                    <a:pt x="0" y="0"/>
                  </a:lnTo>
                  <a:lnTo>
                    <a:pt x="0" y="661"/>
                  </a:lnTo>
                  <a:lnTo>
                    <a:pt x="355" y="661"/>
                  </a:lnTo>
                  <a:lnTo>
                    <a:pt x="279" y="580"/>
                  </a:lnTo>
                  <a:lnTo>
                    <a:pt x="277" y="58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52" name="Rectangle 25">
              <a:extLst>
                <a:ext uri="{FF2B5EF4-FFF2-40B4-BE49-F238E27FC236}">
                  <a16:creationId xmlns:a16="http://schemas.microsoft.com/office/drawing/2014/main" id="{952B1546-E464-48EC-B7A3-4B1F9F5EE138}"/>
                </a:ext>
              </a:extLst>
            </p:cNvPr>
            <p:cNvSpPr>
              <a:spLocks noChangeArrowheads="1"/>
            </p:cNvSpPr>
            <p:nvPr/>
          </p:nvSpPr>
          <p:spPr bwMode="auto">
            <a:xfrm>
              <a:off x="198438" y="331788"/>
              <a:ext cx="330200" cy="635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53" name="Rectangle 26">
              <a:extLst>
                <a:ext uri="{FF2B5EF4-FFF2-40B4-BE49-F238E27FC236}">
                  <a16:creationId xmlns:a16="http://schemas.microsoft.com/office/drawing/2014/main" id="{98CE1776-5B75-4A75-8AA0-9A82346DF5C4}"/>
                </a:ext>
              </a:extLst>
            </p:cNvPr>
            <p:cNvSpPr>
              <a:spLocks noChangeArrowheads="1"/>
            </p:cNvSpPr>
            <p:nvPr/>
          </p:nvSpPr>
          <p:spPr bwMode="auto">
            <a:xfrm>
              <a:off x="198438" y="460375"/>
              <a:ext cx="330200" cy="68262"/>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54" name="Rectangle 27">
              <a:extLst>
                <a:ext uri="{FF2B5EF4-FFF2-40B4-BE49-F238E27FC236}">
                  <a16:creationId xmlns:a16="http://schemas.microsoft.com/office/drawing/2014/main" id="{5E27140E-9051-46DE-9441-C14676909CB7}"/>
                </a:ext>
              </a:extLst>
            </p:cNvPr>
            <p:cNvSpPr>
              <a:spLocks noChangeArrowheads="1"/>
            </p:cNvSpPr>
            <p:nvPr/>
          </p:nvSpPr>
          <p:spPr bwMode="auto">
            <a:xfrm>
              <a:off x="198438" y="592138"/>
              <a:ext cx="330200" cy="65087"/>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55" name="Group 154">
            <a:extLst>
              <a:ext uri="{FF2B5EF4-FFF2-40B4-BE49-F238E27FC236}">
                <a16:creationId xmlns:a16="http://schemas.microsoft.com/office/drawing/2014/main" id="{92EDC1BC-96BA-41EF-8A72-2CA561845779}"/>
              </a:ext>
            </a:extLst>
          </p:cNvPr>
          <p:cNvGrpSpPr/>
          <p:nvPr userDrawn="1"/>
        </p:nvGrpSpPr>
        <p:grpSpPr>
          <a:xfrm>
            <a:off x="3343960" y="5150319"/>
            <a:ext cx="267835" cy="254853"/>
            <a:chOff x="1588" y="4763"/>
            <a:chExt cx="6746875" cy="6419850"/>
          </a:xfrm>
          <a:solidFill>
            <a:schemeClr val="tx1"/>
          </a:solidFill>
        </p:grpSpPr>
        <p:sp>
          <p:nvSpPr>
            <p:cNvPr id="156" name="Freeform 5">
              <a:extLst>
                <a:ext uri="{FF2B5EF4-FFF2-40B4-BE49-F238E27FC236}">
                  <a16:creationId xmlns:a16="http://schemas.microsoft.com/office/drawing/2014/main" id="{B01D439C-E1C4-4C7C-A6D1-A6533925CF00}"/>
                </a:ext>
              </a:extLst>
            </p:cNvPr>
            <p:cNvSpPr>
              <a:spLocks noEditPoints="1"/>
            </p:cNvSpPr>
            <p:nvPr/>
          </p:nvSpPr>
          <p:spPr bwMode="auto">
            <a:xfrm>
              <a:off x="1588" y="4763"/>
              <a:ext cx="6746875" cy="6419850"/>
            </a:xfrm>
            <a:custGeom>
              <a:avLst/>
              <a:gdLst>
                <a:gd name="T0" fmla="*/ 1645 w 1796"/>
                <a:gd name="T1" fmla="*/ 0 h 1709"/>
                <a:gd name="T2" fmla="*/ 151 w 1796"/>
                <a:gd name="T3" fmla="*/ 0 h 1709"/>
                <a:gd name="T4" fmla="*/ 0 w 1796"/>
                <a:gd name="T5" fmla="*/ 151 h 1709"/>
                <a:gd name="T6" fmla="*/ 0 w 1796"/>
                <a:gd name="T7" fmla="*/ 1307 h 1709"/>
                <a:gd name="T8" fmla="*/ 151 w 1796"/>
                <a:gd name="T9" fmla="*/ 1458 h 1709"/>
                <a:gd name="T10" fmla="*/ 606 w 1796"/>
                <a:gd name="T11" fmla="*/ 1458 h 1709"/>
                <a:gd name="T12" fmla="*/ 526 w 1796"/>
                <a:gd name="T13" fmla="*/ 1545 h 1709"/>
                <a:gd name="T14" fmla="*/ 483 w 1796"/>
                <a:gd name="T15" fmla="*/ 1590 h 1709"/>
                <a:gd name="T16" fmla="*/ 479 w 1796"/>
                <a:gd name="T17" fmla="*/ 1659 h 1709"/>
                <a:gd name="T18" fmla="*/ 593 w 1796"/>
                <a:gd name="T19" fmla="*/ 1709 h 1709"/>
                <a:gd name="T20" fmla="*/ 1203 w 1796"/>
                <a:gd name="T21" fmla="*/ 1709 h 1709"/>
                <a:gd name="T22" fmla="*/ 1316 w 1796"/>
                <a:gd name="T23" fmla="*/ 1659 h 1709"/>
                <a:gd name="T24" fmla="*/ 1312 w 1796"/>
                <a:gd name="T25" fmla="*/ 1590 h 1709"/>
                <a:gd name="T26" fmla="*/ 1270 w 1796"/>
                <a:gd name="T27" fmla="*/ 1545 h 1709"/>
                <a:gd name="T28" fmla="*/ 1190 w 1796"/>
                <a:gd name="T29" fmla="*/ 1458 h 1709"/>
                <a:gd name="T30" fmla="*/ 1645 w 1796"/>
                <a:gd name="T31" fmla="*/ 1458 h 1709"/>
                <a:gd name="T32" fmla="*/ 1796 w 1796"/>
                <a:gd name="T33" fmla="*/ 1307 h 1709"/>
                <a:gd name="T34" fmla="*/ 1796 w 1796"/>
                <a:gd name="T35" fmla="*/ 151 h 1709"/>
                <a:gd name="T36" fmla="*/ 1645 w 1796"/>
                <a:gd name="T37" fmla="*/ 0 h 1709"/>
                <a:gd name="T38" fmla="*/ 1231 w 1796"/>
                <a:gd name="T39" fmla="*/ 1585 h 1709"/>
                <a:gd name="T40" fmla="*/ 1267 w 1796"/>
                <a:gd name="T41" fmla="*/ 1622 h 1709"/>
                <a:gd name="T42" fmla="*/ 1265 w 1796"/>
                <a:gd name="T43" fmla="*/ 1635 h 1709"/>
                <a:gd name="T44" fmla="*/ 1203 w 1796"/>
                <a:gd name="T45" fmla="*/ 1653 h 1709"/>
                <a:gd name="T46" fmla="*/ 593 w 1796"/>
                <a:gd name="T47" fmla="*/ 1653 h 1709"/>
                <a:gd name="T48" fmla="*/ 530 w 1796"/>
                <a:gd name="T49" fmla="*/ 1635 h 1709"/>
                <a:gd name="T50" fmla="*/ 528 w 1796"/>
                <a:gd name="T51" fmla="*/ 1623 h 1709"/>
                <a:gd name="T52" fmla="*/ 528 w 1796"/>
                <a:gd name="T53" fmla="*/ 1623 h 1709"/>
                <a:gd name="T54" fmla="*/ 565 w 1796"/>
                <a:gd name="T55" fmla="*/ 1585 h 1709"/>
                <a:gd name="T56" fmla="*/ 672 w 1796"/>
                <a:gd name="T57" fmla="*/ 1458 h 1709"/>
                <a:gd name="T58" fmla="*/ 1124 w 1796"/>
                <a:gd name="T59" fmla="*/ 1458 h 1709"/>
                <a:gd name="T60" fmla="*/ 1231 w 1796"/>
                <a:gd name="T61" fmla="*/ 1585 h 1709"/>
                <a:gd name="T62" fmla="*/ 1684 w 1796"/>
                <a:gd name="T63" fmla="*/ 1307 h 1709"/>
                <a:gd name="T64" fmla="*/ 1645 w 1796"/>
                <a:gd name="T65" fmla="*/ 1346 h 1709"/>
                <a:gd name="T66" fmla="*/ 151 w 1796"/>
                <a:gd name="T67" fmla="*/ 1346 h 1709"/>
                <a:gd name="T68" fmla="*/ 112 w 1796"/>
                <a:gd name="T69" fmla="*/ 1307 h 1709"/>
                <a:gd name="T70" fmla="*/ 112 w 1796"/>
                <a:gd name="T71" fmla="*/ 151 h 1709"/>
                <a:gd name="T72" fmla="*/ 151 w 1796"/>
                <a:gd name="T73" fmla="*/ 112 h 1709"/>
                <a:gd name="T74" fmla="*/ 1645 w 1796"/>
                <a:gd name="T75" fmla="*/ 112 h 1709"/>
                <a:gd name="T76" fmla="*/ 1684 w 1796"/>
                <a:gd name="T77" fmla="*/ 151 h 1709"/>
                <a:gd name="T78" fmla="*/ 1684 w 1796"/>
                <a:gd name="T79" fmla="*/ 1307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1709">
                  <a:moveTo>
                    <a:pt x="1645" y="0"/>
                  </a:moveTo>
                  <a:cubicBezTo>
                    <a:pt x="151" y="0"/>
                    <a:pt x="151" y="0"/>
                    <a:pt x="151" y="0"/>
                  </a:cubicBezTo>
                  <a:cubicBezTo>
                    <a:pt x="68" y="0"/>
                    <a:pt x="0" y="67"/>
                    <a:pt x="0" y="151"/>
                  </a:cubicBezTo>
                  <a:cubicBezTo>
                    <a:pt x="0" y="1307"/>
                    <a:pt x="0" y="1307"/>
                    <a:pt x="0" y="1307"/>
                  </a:cubicBezTo>
                  <a:cubicBezTo>
                    <a:pt x="0" y="1390"/>
                    <a:pt x="68" y="1458"/>
                    <a:pt x="151" y="1458"/>
                  </a:cubicBezTo>
                  <a:cubicBezTo>
                    <a:pt x="606" y="1458"/>
                    <a:pt x="606" y="1458"/>
                    <a:pt x="606" y="1458"/>
                  </a:cubicBezTo>
                  <a:cubicBezTo>
                    <a:pt x="582" y="1488"/>
                    <a:pt x="544" y="1527"/>
                    <a:pt x="526" y="1545"/>
                  </a:cubicBezTo>
                  <a:cubicBezTo>
                    <a:pt x="506" y="1564"/>
                    <a:pt x="491" y="1579"/>
                    <a:pt x="483" y="1590"/>
                  </a:cubicBezTo>
                  <a:cubicBezTo>
                    <a:pt x="472" y="1605"/>
                    <a:pt x="467" y="1634"/>
                    <a:pt x="479" y="1659"/>
                  </a:cubicBezTo>
                  <a:cubicBezTo>
                    <a:pt x="491" y="1682"/>
                    <a:pt x="520" y="1709"/>
                    <a:pt x="593" y="1709"/>
                  </a:cubicBezTo>
                  <a:cubicBezTo>
                    <a:pt x="1203" y="1709"/>
                    <a:pt x="1203" y="1709"/>
                    <a:pt x="1203" y="1709"/>
                  </a:cubicBezTo>
                  <a:cubicBezTo>
                    <a:pt x="1276" y="1709"/>
                    <a:pt x="1305" y="1682"/>
                    <a:pt x="1316" y="1659"/>
                  </a:cubicBezTo>
                  <a:cubicBezTo>
                    <a:pt x="1329" y="1634"/>
                    <a:pt x="1324" y="1605"/>
                    <a:pt x="1312" y="1590"/>
                  </a:cubicBezTo>
                  <a:cubicBezTo>
                    <a:pt x="1304" y="1579"/>
                    <a:pt x="1289" y="1564"/>
                    <a:pt x="1270" y="1545"/>
                  </a:cubicBezTo>
                  <a:cubicBezTo>
                    <a:pt x="1252" y="1527"/>
                    <a:pt x="1213" y="1488"/>
                    <a:pt x="1190" y="1458"/>
                  </a:cubicBezTo>
                  <a:cubicBezTo>
                    <a:pt x="1645" y="1458"/>
                    <a:pt x="1645" y="1458"/>
                    <a:pt x="1645" y="1458"/>
                  </a:cubicBezTo>
                  <a:cubicBezTo>
                    <a:pt x="1728" y="1458"/>
                    <a:pt x="1796" y="1390"/>
                    <a:pt x="1796" y="1307"/>
                  </a:cubicBezTo>
                  <a:cubicBezTo>
                    <a:pt x="1796" y="151"/>
                    <a:pt x="1796" y="151"/>
                    <a:pt x="1796" y="151"/>
                  </a:cubicBezTo>
                  <a:cubicBezTo>
                    <a:pt x="1796" y="67"/>
                    <a:pt x="1728" y="0"/>
                    <a:pt x="1645" y="0"/>
                  </a:cubicBezTo>
                  <a:close/>
                  <a:moveTo>
                    <a:pt x="1231" y="1585"/>
                  </a:moveTo>
                  <a:cubicBezTo>
                    <a:pt x="1247" y="1601"/>
                    <a:pt x="1262" y="1616"/>
                    <a:pt x="1267" y="1622"/>
                  </a:cubicBezTo>
                  <a:cubicBezTo>
                    <a:pt x="1267" y="1622"/>
                    <a:pt x="1269" y="1629"/>
                    <a:pt x="1265" y="1635"/>
                  </a:cubicBezTo>
                  <a:cubicBezTo>
                    <a:pt x="1258" y="1646"/>
                    <a:pt x="1235" y="1653"/>
                    <a:pt x="1203" y="1653"/>
                  </a:cubicBezTo>
                  <a:cubicBezTo>
                    <a:pt x="593" y="1653"/>
                    <a:pt x="593" y="1653"/>
                    <a:pt x="593" y="1653"/>
                  </a:cubicBezTo>
                  <a:cubicBezTo>
                    <a:pt x="561" y="1653"/>
                    <a:pt x="538" y="1646"/>
                    <a:pt x="530" y="1635"/>
                  </a:cubicBezTo>
                  <a:cubicBezTo>
                    <a:pt x="527" y="1629"/>
                    <a:pt x="528" y="1623"/>
                    <a:pt x="528" y="1623"/>
                  </a:cubicBezTo>
                  <a:cubicBezTo>
                    <a:pt x="528" y="1623"/>
                    <a:pt x="528" y="1623"/>
                    <a:pt x="528" y="1623"/>
                  </a:cubicBezTo>
                  <a:cubicBezTo>
                    <a:pt x="534" y="1616"/>
                    <a:pt x="549" y="1601"/>
                    <a:pt x="565" y="1585"/>
                  </a:cubicBezTo>
                  <a:cubicBezTo>
                    <a:pt x="614" y="1536"/>
                    <a:pt x="654" y="1494"/>
                    <a:pt x="672" y="1458"/>
                  </a:cubicBezTo>
                  <a:cubicBezTo>
                    <a:pt x="1124" y="1458"/>
                    <a:pt x="1124" y="1458"/>
                    <a:pt x="1124" y="1458"/>
                  </a:cubicBezTo>
                  <a:cubicBezTo>
                    <a:pt x="1142" y="1494"/>
                    <a:pt x="1182" y="1536"/>
                    <a:pt x="1231" y="1585"/>
                  </a:cubicBezTo>
                  <a:close/>
                  <a:moveTo>
                    <a:pt x="1684" y="1307"/>
                  </a:moveTo>
                  <a:cubicBezTo>
                    <a:pt x="1684" y="1328"/>
                    <a:pt x="1666" y="1346"/>
                    <a:pt x="1645" y="1346"/>
                  </a:cubicBezTo>
                  <a:cubicBezTo>
                    <a:pt x="151" y="1346"/>
                    <a:pt x="151" y="1346"/>
                    <a:pt x="151" y="1346"/>
                  </a:cubicBezTo>
                  <a:cubicBezTo>
                    <a:pt x="129" y="1346"/>
                    <a:pt x="112" y="1328"/>
                    <a:pt x="112" y="1307"/>
                  </a:cubicBezTo>
                  <a:cubicBezTo>
                    <a:pt x="112" y="151"/>
                    <a:pt x="112" y="151"/>
                    <a:pt x="112" y="151"/>
                  </a:cubicBezTo>
                  <a:cubicBezTo>
                    <a:pt x="112" y="129"/>
                    <a:pt x="129" y="112"/>
                    <a:pt x="151" y="112"/>
                  </a:cubicBezTo>
                  <a:cubicBezTo>
                    <a:pt x="1645" y="112"/>
                    <a:pt x="1645" y="112"/>
                    <a:pt x="1645" y="112"/>
                  </a:cubicBezTo>
                  <a:cubicBezTo>
                    <a:pt x="1666" y="112"/>
                    <a:pt x="1684" y="129"/>
                    <a:pt x="1684" y="151"/>
                  </a:cubicBezTo>
                  <a:lnTo>
                    <a:pt x="1684" y="1307"/>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57" name="Freeform 6">
              <a:extLst>
                <a:ext uri="{FF2B5EF4-FFF2-40B4-BE49-F238E27FC236}">
                  <a16:creationId xmlns:a16="http://schemas.microsoft.com/office/drawing/2014/main" id="{A64A4F5A-4BAB-4164-992A-881CA4BE59F7}"/>
                </a:ext>
              </a:extLst>
            </p:cNvPr>
            <p:cNvSpPr>
              <a:spLocks noEditPoints="1"/>
            </p:cNvSpPr>
            <p:nvPr/>
          </p:nvSpPr>
          <p:spPr bwMode="auto">
            <a:xfrm>
              <a:off x="842963" y="846138"/>
              <a:ext cx="5064125" cy="3376613"/>
            </a:xfrm>
            <a:custGeom>
              <a:avLst/>
              <a:gdLst>
                <a:gd name="T0" fmla="*/ 1252 w 1348"/>
                <a:gd name="T1" fmla="*/ 0 h 899"/>
                <a:gd name="T2" fmla="*/ 96 w 1348"/>
                <a:gd name="T3" fmla="*/ 0 h 899"/>
                <a:gd name="T4" fmla="*/ 0 w 1348"/>
                <a:gd name="T5" fmla="*/ 95 h 899"/>
                <a:gd name="T6" fmla="*/ 0 w 1348"/>
                <a:gd name="T7" fmla="*/ 803 h 899"/>
                <a:gd name="T8" fmla="*/ 96 w 1348"/>
                <a:gd name="T9" fmla="*/ 899 h 899"/>
                <a:gd name="T10" fmla="*/ 1252 w 1348"/>
                <a:gd name="T11" fmla="*/ 899 h 899"/>
                <a:gd name="T12" fmla="*/ 1348 w 1348"/>
                <a:gd name="T13" fmla="*/ 803 h 899"/>
                <a:gd name="T14" fmla="*/ 1348 w 1348"/>
                <a:gd name="T15" fmla="*/ 95 h 899"/>
                <a:gd name="T16" fmla="*/ 1252 w 1348"/>
                <a:gd name="T17" fmla="*/ 0 h 899"/>
                <a:gd name="T18" fmla="*/ 1291 w 1348"/>
                <a:gd name="T19" fmla="*/ 803 h 899"/>
                <a:gd name="T20" fmla="*/ 1252 w 1348"/>
                <a:gd name="T21" fmla="*/ 843 h 899"/>
                <a:gd name="T22" fmla="*/ 96 w 1348"/>
                <a:gd name="T23" fmla="*/ 843 h 899"/>
                <a:gd name="T24" fmla="*/ 56 w 1348"/>
                <a:gd name="T25" fmla="*/ 803 h 899"/>
                <a:gd name="T26" fmla="*/ 56 w 1348"/>
                <a:gd name="T27" fmla="*/ 95 h 899"/>
                <a:gd name="T28" fmla="*/ 96 w 1348"/>
                <a:gd name="T29" fmla="*/ 56 h 899"/>
                <a:gd name="T30" fmla="*/ 1252 w 1348"/>
                <a:gd name="T31" fmla="*/ 56 h 899"/>
                <a:gd name="T32" fmla="*/ 1291 w 1348"/>
                <a:gd name="T33" fmla="*/ 95 h 899"/>
                <a:gd name="T34" fmla="*/ 1291 w 1348"/>
                <a:gd name="T35" fmla="*/ 803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8" h="899">
                  <a:moveTo>
                    <a:pt x="1252" y="0"/>
                  </a:moveTo>
                  <a:cubicBezTo>
                    <a:pt x="96" y="0"/>
                    <a:pt x="96" y="0"/>
                    <a:pt x="96" y="0"/>
                  </a:cubicBezTo>
                  <a:cubicBezTo>
                    <a:pt x="43" y="0"/>
                    <a:pt x="0" y="43"/>
                    <a:pt x="0" y="95"/>
                  </a:cubicBezTo>
                  <a:cubicBezTo>
                    <a:pt x="0" y="803"/>
                    <a:pt x="0" y="803"/>
                    <a:pt x="0" y="803"/>
                  </a:cubicBezTo>
                  <a:cubicBezTo>
                    <a:pt x="0" y="856"/>
                    <a:pt x="43" y="899"/>
                    <a:pt x="96" y="899"/>
                  </a:cubicBezTo>
                  <a:cubicBezTo>
                    <a:pt x="1252" y="899"/>
                    <a:pt x="1252" y="899"/>
                    <a:pt x="1252" y="899"/>
                  </a:cubicBezTo>
                  <a:cubicBezTo>
                    <a:pt x="1305" y="899"/>
                    <a:pt x="1348" y="856"/>
                    <a:pt x="1348" y="803"/>
                  </a:cubicBezTo>
                  <a:cubicBezTo>
                    <a:pt x="1348" y="95"/>
                    <a:pt x="1348" y="95"/>
                    <a:pt x="1348" y="95"/>
                  </a:cubicBezTo>
                  <a:cubicBezTo>
                    <a:pt x="1348" y="43"/>
                    <a:pt x="1305" y="0"/>
                    <a:pt x="1252" y="0"/>
                  </a:cubicBezTo>
                  <a:close/>
                  <a:moveTo>
                    <a:pt x="1291" y="803"/>
                  </a:moveTo>
                  <a:cubicBezTo>
                    <a:pt x="1291" y="825"/>
                    <a:pt x="1274" y="843"/>
                    <a:pt x="1252" y="843"/>
                  </a:cubicBezTo>
                  <a:cubicBezTo>
                    <a:pt x="96" y="843"/>
                    <a:pt x="96" y="843"/>
                    <a:pt x="96" y="843"/>
                  </a:cubicBezTo>
                  <a:cubicBezTo>
                    <a:pt x="74" y="843"/>
                    <a:pt x="56" y="825"/>
                    <a:pt x="56" y="803"/>
                  </a:cubicBezTo>
                  <a:cubicBezTo>
                    <a:pt x="56" y="95"/>
                    <a:pt x="56" y="95"/>
                    <a:pt x="56" y="95"/>
                  </a:cubicBezTo>
                  <a:cubicBezTo>
                    <a:pt x="56" y="74"/>
                    <a:pt x="74" y="56"/>
                    <a:pt x="96" y="56"/>
                  </a:cubicBezTo>
                  <a:cubicBezTo>
                    <a:pt x="1252" y="56"/>
                    <a:pt x="1252" y="56"/>
                    <a:pt x="1252" y="56"/>
                  </a:cubicBezTo>
                  <a:cubicBezTo>
                    <a:pt x="1274" y="56"/>
                    <a:pt x="1291" y="74"/>
                    <a:pt x="1291" y="95"/>
                  </a:cubicBezTo>
                  <a:lnTo>
                    <a:pt x="1291" y="803"/>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58" name="Freeform 7">
              <a:extLst>
                <a:ext uri="{FF2B5EF4-FFF2-40B4-BE49-F238E27FC236}">
                  <a16:creationId xmlns:a16="http://schemas.microsoft.com/office/drawing/2014/main" id="{E9D6DD43-326B-446D-BCC3-E980AC730B25}"/>
                </a:ext>
              </a:extLst>
            </p:cNvPr>
            <p:cNvSpPr>
              <a:spLocks noEditPoints="1"/>
            </p:cNvSpPr>
            <p:nvPr/>
          </p:nvSpPr>
          <p:spPr bwMode="auto">
            <a:xfrm>
              <a:off x="3059113" y="4321176"/>
              <a:ext cx="631825" cy="630238"/>
            </a:xfrm>
            <a:custGeom>
              <a:avLst/>
              <a:gdLst>
                <a:gd name="T0" fmla="*/ 84 w 168"/>
                <a:gd name="T1" fmla="*/ 0 h 168"/>
                <a:gd name="T2" fmla="*/ 0 w 168"/>
                <a:gd name="T3" fmla="*/ 84 h 168"/>
                <a:gd name="T4" fmla="*/ 84 w 168"/>
                <a:gd name="T5" fmla="*/ 168 h 168"/>
                <a:gd name="T6" fmla="*/ 168 w 168"/>
                <a:gd name="T7" fmla="*/ 84 h 168"/>
                <a:gd name="T8" fmla="*/ 84 w 168"/>
                <a:gd name="T9" fmla="*/ 0 h 168"/>
                <a:gd name="T10" fmla="*/ 84 w 168"/>
                <a:gd name="T11" fmla="*/ 112 h 168"/>
                <a:gd name="T12" fmla="*/ 56 w 168"/>
                <a:gd name="T13" fmla="*/ 84 h 168"/>
                <a:gd name="T14" fmla="*/ 84 w 168"/>
                <a:gd name="T15" fmla="*/ 56 h 168"/>
                <a:gd name="T16" fmla="*/ 112 w 168"/>
                <a:gd name="T17" fmla="*/ 84 h 168"/>
                <a:gd name="T18" fmla="*/ 84 w 168"/>
                <a:gd name="T19" fmla="*/ 1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0"/>
                  </a:moveTo>
                  <a:cubicBezTo>
                    <a:pt x="38" y="0"/>
                    <a:pt x="0" y="38"/>
                    <a:pt x="0" y="84"/>
                  </a:cubicBezTo>
                  <a:cubicBezTo>
                    <a:pt x="0" y="131"/>
                    <a:pt x="38" y="168"/>
                    <a:pt x="84" y="168"/>
                  </a:cubicBezTo>
                  <a:cubicBezTo>
                    <a:pt x="130" y="168"/>
                    <a:pt x="168" y="131"/>
                    <a:pt x="168" y="84"/>
                  </a:cubicBezTo>
                  <a:cubicBezTo>
                    <a:pt x="168" y="38"/>
                    <a:pt x="130" y="0"/>
                    <a:pt x="84" y="0"/>
                  </a:cubicBezTo>
                  <a:close/>
                  <a:moveTo>
                    <a:pt x="84" y="112"/>
                  </a:moveTo>
                  <a:cubicBezTo>
                    <a:pt x="68" y="112"/>
                    <a:pt x="56" y="100"/>
                    <a:pt x="56" y="84"/>
                  </a:cubicBezTo>
                  <a:cubicBezTo>
                    <a:pt x="56" y="69"/>
                    <a:pt x="68" y="56"/>
                    <a:pt x="84" y="56"/>
                  </a:cubicBezTo>
                  <a:cubicBezTo>
                    <a:pt x="99" y="56"/>
                    <a:pt x="112" y="69"/>
                    <a:pt x="112" y="84"/>
                  </a:cubicBezTo>
                  <a:cubicBezTo>
                    <a:pt x="112" y="100"/>
                    <a:pt x="99" y="112"/>
                    <a:pt x="84" y="112"/>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59" name="Freeform 8">
              <a:extLst>
                <a:ext uri="{FF2B5EF4-FFF2-40B4-BE49-F238E27FC236}">
                  <a16:creationId xmlns:a16="http://schemas.microsoft.com/office/drawing/2014/main" id="{924E6BBF-2A0A-493C-B1D6-EFF7B3E1857F}"/>
                </a:ext>
              </a:extLst>
            </p:cNvPr>
            <p:cNvSpPr>
              <a:spLocks/>
            </p:cNvSpPr>
            <p:nvPr/>
          </p:nvSpPr>
          <p:spPr bwMode="auto">
            <a:xfrm>
              <a:off x="2528888" y="2533651"/>
              <a:ext cx="628650" cy="1262063"/>
            </a:xfrm>
            <a:custGeom>
              <a:avLst/>
              <a:gdLst>
                <a:gd name="T0" fmla="*/ 125 w 167"/>
                <a:gd name="T1" fmla="*/ 0 h 336"/>
                <a:gd name="T2" fmla="*/ 42 w 167"/>
                <a:gd name="T3" fmla="*/ 0 h 336"/>
                <a:gd name="T4" fmla="*/ 0 w 167"/>
                <a:gd name="T5" fmla="*/ 42 h 336"/>
                <a:gd name="T6" fmla="*/ 0 w 167"/>
                <a:gd name="T7" fmla="*/ 294 h 336"/>
                <a:gd name="T8" fmla="*/ 42 w 167"/>
                <a:gd name="T9" fmla="*/ 336 h 336"/>
                <a:gd name="T10" fmla="*/ 125 w 167"/>
                <a:gd name="T11" fmla="*/ 336 h 336"/>
                <a:gd name="T12" fmla="*/ 167 w 167"/>
                <a:gd name="T13" fmla="*/ 294 h 336"/>
                <a:gd name="T14" fmla="*/ 167 w 167"/>
                <a:gd name="T15" fmla="*/ 42 h 336"/>
                <a:gd name="T16" fmla="*/ 125 w 167"/>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336">
                  <a:moveTo>
                    <a:pt x="125" y="0"/>
                  </a:moveTo>
                  <a:cubicBezTo>
                    <a:pt x="42" y="0"/>
                    <a:pt x="42" y="0"/>
                    <a:pt x="42" y="0"/>
                  </a:cubicBezTo>
                  <a:cubicBezTo>
                    <a:pt x="19" y="0"/>
                    <a:pt x="0" y="18"/>
                    <a:pt x="0" y="42"/>
                  </a:cubicBezTo>
                  <a:cubicBezTo>
                    <a:pt x="0" y="294"/>
                    <a:pt x="0" y="294"/>
                    <a:pt x="0" y="294"/>
                  </a:cubicBezTo>
                  <a:cubicBezTo>
                    <a:pt x="0" y="317"/>
                    <a:pt x="19" y="336"/>
                    <a:pt x="42" y="336"/>
                  </a:cubicBezTo>
                  <a:cubicBezTo>
                    <a:pt x="125" y="336"/>
                    <a:pt x="125" y="336"/>
                    <a:pt x="125" y="336"/>
                  </a:cubicBezTo>
                  <a:cubicBezTo>
                    <a:pt x="148" y="336"/>
                    <a:pt x="167" y="317"/>
                    <a:pt x="167" y="294"/>
                  </a:cubicBezTo>
                  <a:cubicBezTo>
                    <a:pt x="167" y="42"/>
                    <a:pt x="167" y="42"/>
                    <a:pt x="167" y="42"/>
                  </a:cubicBezTo>
                  <a:cubicBezTo>
                    <a:pt x="167" y="18"/>
                    <a:pt x="148" y="0"/>
                    <a:pt x="125"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0" name="Freeform 9">
              <a:extLst>
                <a:ext uri="{FF2B5EF4-FFF2-40B4-BE49-F238E27FC236}">
                  <a16:creationId xmlns:a16="http://schemas.microsoft.com/office/drawing/2014/main" id="{0830156C-AD75-4149-8D98-2AA41BF23C04}"/>
                </a:ext>
              </a:extLst>
            </p:cNvPr>
            <p:cNvSpPr>
              <a:spLocks/>
            </p:cNvSpPr>
            <p:nvPr/>
          </p:nvSpPr>
          <p:spPr bwMode="auto">
            <a:xfrm>
              <a:off x="4632326" y="1266826"/>
              <a:ext cx="635000" cy="2528888"/>
            </a:xfrm>
            <a:custGeom>
              <a:avLst/>
              <a:gdLst>
                <a:gd name="T0" fmla="*/ 126 w 169"/>
                <a:gd name="T1" fmla="*/ 0 h 673"/>
                <a:gd name="T2" fmla="*/ 42 w 169"/>
                <a:gd name="T3" fmla="*/ 0 h 673"/>
                <a:gd name="T4" fmla="*/ 0 w 169"/>
                <a:gd name="T5" fmla="*/ 41 h 673"/>
                <a:gd name="T6" fmla="*/ 0 w 169"/>
                <a:gd name="T7" fmla="*/ 632 h 673"/>
                <a:gd name="T8" fmla="*/ 42 w 169"/>
                <a:gd name="T9" fmla="*/ 673 h 673"/>
                <a:gd name="T10" fmla="*/ 126 w 169"/>
                <a:gd name="T11" fmla="*/ 673 h 673"/>
                <a:gd name="T12" fmla="*/ 169 w 169"/>
                <a:gd name="T13" fmla="*/ 632 h 673"/>
                <a:gd name="T14" fmla="*/ 169 w 169"/>
                <a:gd name="T15" fmla="*/ 41 h 673"/>
                <a:gd name="T16" fmla="*/ 126 w 169"/>
                <a:gd name="T17"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673">
                  <a:moveTo>
                    <a:pt x="126" y="0"/>
                  </a:moveTo>
                  <a:cubicBezTo>
                    <a:pt x="42" y="0"/>
                    <a:pt x="42" y="0"/>
                    <a:pt x="42" y="0"/>
                  </a:cubicBezTo>
                  <a:cubicBezTo>
                    <a:pt x="19" y="0"/>
                    <a:pt x="0" y="19"/>
                    <a:pt x="0" y="41"/>
                  </a:cubicBezTo>
                  <a:cubicBezTo>
                    <a:pt x="0" y="632"/>
                    <a:pt x="0" y="632"/>
                    <a:pt x="0" y="632"/>
                  </a:cubicBezTo>
                  <a:cubicBezTo>
                    <a:pt x="0" y="655"/>
                    <a:pt x="19" y="673"/>
                    <a:pt x="42" y="673"/>
                  </a:cubicBezTo>
                  <a:cubicBezTo>
                    <a:pt x="126" y="673"/>
                    <a:pt x="126" y="673"/>
                    <a:pt x="126" y="673"/>
                  </a:cubicBezTo>
                  <a:cubicBezTo>
                    <a:pt x="150" y="673"/>
                    <a:pt x="169" y="655"/>
                    <a:pt x="169" y="632"/>
                  </a:cubicBezTo>
                  <a:cubicBezTo>
                    <a:pt x="169" y="41"/>
                    <a:pt x="169" y="41"/>
                    <a:pt x="169" y="41"/>
                  </a:cubicBezTo>
                  <a:cubicBezTo>
                    <a:pt x="169" y="19"/>
                    <a:pt x="150" y="0"/>
                    <a:pt x="126"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1" name="Freeform 10">
              <a:extLst>
                <a:ext uri="{FF2B5EF4-FFF2-40B4-BE49-F238E27FC236}">
                  <a16:creationId xmlns:a16="http://schemas.microsoft.com/office/drawing/2014/main" id="{058FE4A1-4732-4837-B6F9-A675837872B5}"/>
                </a:ext>
              </a:extLst>
            </p:cNvPr>
            <p:cNvSpPr>
              <a:spLocks/>
            </p:cNvSpPr>
            <p:nvPr/>
          </p:nvSpPr>
          <p:spPr bwMode="auto">
            <a:xfrm>
              <a:off x="3584576" y="2112963"/>
              <a:ext cx="627063" cy="1682750"/>
            </a:xfrm>
            <a:custGeom>
              <a:avLst/>
              <a:gdLst>
                <a:gd name="T0" fmla="*/ 125 w 167"/>
                <a:gd name="T1" fmla="*/ 0 h 448"/>
                <a:gd name="T2" fmla="*/ 41 w 167"/>
                <a:gd name="T3" fmla="*/ 0 h 448"/>
                <a:gd name="T4" fmla="*/ 0 w 167"/>
                <a:gd name="T5" fmla="*/ 40 h 448"/>
                <a:gd name="T6" fmla="*/ 0 w 167"/>
                <a:gd name="T7" fmla="*/ 407 h 448"/>
                <a:gd name="T8" fmla="*/ 41 w 167"/>
                <a:gd name="T9" fmla="*/ 448 h 448"/>
                <a:gd name="T10" fmla="*/ 125 w 167"/>
                <a:gd name="T11" fmla="*/ 448 h 448"/>
                <a:gd name="T12" fmla="*/ 167 w 167"/>
                <a:gd name="T13" fmla="*/ 407 h 448"/>
                <a:gd name="T14" fmla="*/ 167 w 167"/>
                <a:gd name="T15" fmla="*/ 40 h 448"/>
                <a:gd name="T16" fmla="*/ 125 w 167"/>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448">
                  <a:moveTo>
                    <a:pt x="125" y="0"/>
                  </a:moveTo>
                  <a:cubicBezTo>
                    <a:pt x="41" y="0"/>
                    <a:pt x="41" y="0"/>
                    <a:pt x="41" y="0"/>
                  </a:cubicBezTo>
                  <a:cubicBezTo>
                    <a:pt x="18" y="0"/>
                    <a:pt x="0" y="18"/>
                    <a:pt x="0" y="40"/>
                  </a:cubicBezTo>
                  <a:cubicBezTo>
                    <a:pt x="0" y="407"/>
                    <a:pt x="0" y="407"/>
                    <a:pt x="0" y="407"/>
                  </a:cubicBezTo>
                  <a:cubicBezTo>
                    <a:pt x="0" y="430"/>
                    <a:pt x="18" y="448"/>
                    <a:pt x="41" y="448"/>
                  </a:cubicBezTo>
                  <a:cubicBezTo>
                    <a:pt x="125" y="448"/>
                    <a:pt x="125" y="448"/>
                    <a:pt x="125" y="448"/>
                  </a:cubicBezTo>
                  <a:cubicBezTo>
                    <a:pt x="148" y="448"/>
                    <a:pt x="167" y="430"/>
                    <a:pt x="167" y="407"/>
                  </a:cubicBezTo>
                  <a:cubicBezTo>
                    <a:pt x="167" y="40"/>
                    <a:pt x="167" y="40"/>
                    <a:pt x="167" y="40"/>
                  </a:cubicBezTo>
                  <a:cubicBezTo>
                    <a:pt x="167" y="18"/>
                    <a:pt x="148" y="0"/>
                    <a:pt x="125"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2" name="Freeform 11">
              <a:extLst>
                <a:ext uri="{FF2B5EF4-FFF2-40B4-BE49-F238E27FC236}">
                  <a16:creationId xmlns:a16="http://schemas.microsoft.com/office/drawing/2014/main" id="{576BC8C7-32C4-4C7C-A9BE-EA65CDCB6774}"/>
                </a:ext>
              </a:extLst>
            </p:cNvPr>
            <p:cNvSpPr>
              <a:spLocks/>
            </p:cNvSpPr>
            <p:nvPr/>
          </p:nvSpPr>
          <p:spPr bwMode="auto">
            <a:xfrm>
              <a:off x="1474788" y="1687513"/>
              <a:ext cx="633413" cy="2108200"/>
            </a:xfrm>
            <a:custGeom>
              <a:avLst/>
              <a:gdLst>
                <a:gd name="T0" fmla="*/ 127 w 169"/>
                <a:gd name="T1" fmla="*/ 0 h 561"/>
                <a:gd name="T2" fmla="*/ 43 w 169"/>
                <a:gd name="T3" fmla="*/ 0 h 561"/>
                <a:gd name="T4" fmla="*/ 0 w 169"/>
                <a:gd name="T5" fmla="*/ 40 h 561"/>
                <a:gd name="T6" fmla="*/ 0 w 169"/>
                <a:gd name="T7" fmla="*/ 521 h 561"/>
                <a:gd name="T8" fmla="*/ 43 w 169"/>
                <a:gd name="T9" fmla="*/ 561 h 561"/>
                <a:gd name="T10" fmla="*/ 127 w 169"/>
                <a:gd name="T11" fmla="*/ 561 h 561"/>
                <a:gd name="T12" fmla="*/ 169 w 169"/>
                <a:gd name="T13" fmla="*/ 521 h 561"/>
                <a:gd name="T14" fmla="*/ 169 w 169"/>
                <a:gd name="T15" fmla="*/ 40 h 561"/>
                <a:gd name="T16" fmla="*/ 127 w 169"/>
                <a:gd name="T17"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561">
                  <a:moveTo>
                    <a:pt x="127" y="0"/>
                  </a:moveTo>
                  <a:cubicBezTo>
                    <a:pt x="43" y="0"/>
                    <a:pt x="43" y="0"/>
                    <a:pt x="43" y="0"/>
                  </a:cubicBezTo>
                  <a:cubicBezTo>
                    <a:pt x="19" y="0"/>
                    <a:pt x="0" y="18"/>
                    <a:pt x="0" y="40"/>
                  </a:cubicBezTo>
                  <a:cubicBezTo>
                    <a:pt x="0" y="521"/>
                    <a:pt x="0" y="521"/>
                    <a:pt x="0" y="521"/>
                  </a:cubicBezTo>
                  <a:cubicBezTo>
                    <a:pt x="0" y="543"/>
                    <a:pt x="19" y="561"/>
                    <a:pt x="43" y="561"/>
                  </a:cubicBezTo>
                  <a:cubicBezTo>
                    <a:pt x="127" y="561"/>
                    <a:pt x="127" y="561"/>
                    <a:pt x="127" y="561"/>
                  </a:cubicBezTo>
                  <a:cubicBezTo>
                    <a:pt x="150" y="561"/>
                    <a:pt x="169" y="543"/>
                    <a:pt x="169" y="521"/>
                  </a:cubicBezTo>
                  <a:cubicBezTo>
                    <a:pt x="169" y="40"/>
                    <a:pt x="169" y="40"/>
                    <a:pt x="169" y="40"/>
                  </a:cubicBezTo>
                  <a:cubicBezTo>
                    <a:pt x="169" y="18"/>
                    <a:pt x="150" y="0"/>
                    <a:pt x="127"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63" name="Group 162">
            <a:extLst>
              <a:ext uri="{FF2B5EF4-FFF2-40B4-BE49-F238E27FC236}">
                <a16:creationId xmlns:a16="http://schemas.microsoft.com/office/drawing/2014/main" id="{08C89140-1240-418A-9357-454432996D2F}"/>
              </a:ext>
            </a:extLst>
          </p:cNvPr>
          <p:cNvGrpSpPr/>
          <p:nvPr userDrawn="1"/>
        </p:nvGrpSpPr>
        <p:grpSpPr>
          <a:xfrm>
            <a:off x="3953351" y="5133612"/>
            <a:ext cx="193361" cy="257284"/>
            <a:chOff x="7913688" y="-280988"/>
            <a:chExt cx="1733550" cy="2306638"/>
          </a:xfrm>
          <a:solidFill>
            <a:schemeClr val="tx1"/>
          </a:solidFill>
        </p:grpSpPr>
        <p:sp>
          <p:nvSpPr>
            <p:cNvPr id="164" name="Freeform 29">
              <a:extLst>
                <a:ext uri="{FF2B5EF4-FFF2-40B4-BE49-F238E27FC236}">
                  <a16:creationId xmlns:a16="http://schemas.microsoft.com/office/drawing/2014/main" id="{FFBD192A-4081-42AC-8A35-F73CCCE7915C}"/>
                </a:ext>
              </a:extLst>
            </p:cNvPr>
            <p:cNvSpPr>
              <a:spLocks/>
            </p:cNvSpPr>
            <p:nvPr/>
          </p:nvSpPr>
          <p:spPr bwMode="auto">
            <a:xfrm>
              <a:off x="8215313" y="1317625"/>
              <a:ext cx="1155700" cy="71438"/>
            </a:xfrm>
            <a:custGeom>
              <a:avLst/>
              <a:gdLst>
                <a:gd name="T0" fmla="*/ 9 w 306"/>
                <a:gd name="T1" fmla="*/ 0 h 19"/>
                <a:gd name="T2" fmla="*/ 0 w 306"/>
                <a:gd name="T3" fmla="*/ 10 h 19"/>
                <a:gd name="T4" fmla="*/ 9 w 306"/>
                <a:gd name="T5" fmla="*/ 19 h 19"/>
                <a:gd name="T6" fmla="*/ 297 w 306"/>
                <a:gd name="T7" fmla="*/ 19 h 19"/>
                <a:gd name="T8" fmla="*/ 306 w 306"/>
                <a:gd name="T9" fmla="*/ 10 h 19"/>
                <a:gd name="T10" fmla="*/ 297 w 306"/>
                <a:gd name="T11" fmla="*/ 0 h 19"/>
                <a:gd name="T12" fmla="*/ 9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9" y="0"/>
                  </a:moveTo>
                  <a:cubicBezTo>
                    <a:pt x="4" y="0"/>
                    <a:pt x="0" y="5"/>
                    <a:pt x="0" y="10"/>
                  </a:cubicBezTo>
                  <a:cubicBezTo>
                    <a:pt x="0" y="15"/>
                    <a:pt x="4" y="19"/>
                    <a:pt x="9" y="19"/>
                  </a:cubicBezTo>
                  <a:cubicBezTo>
                    <a:pt x="297" y="19"/>
                    <a:pt x="297" y="19"/>
                    <a:pt x="297" y="19"/>
                  </a:cubicBezTo>
                  <a:cubicBezTo>
                    <a:pt x="302" y="19"/>
                    <a:pt x="306" y="15"/>
                    <a:pt x="306" y="10"/>
                  </a:cubicBezTo>
                  <a:cubicBezTo>
                    <a:pt x="306" y="5"/>
                    <a:pt x="302" y="0"/>
                    <a:pt x="297" y="0"/>
                  </a:cubicBezTo>
                  <a:lnTo>
                    <a:pt x="9" y="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5" name="Freeform 30">
              <a:extLst>
                <a:ext uri="{FF2B5EF4-FFF2-40B4-BE49-F238E27FC236}">
                  <a16:creationId xmlns:a16="http://schemas.microsoft.com/office/drawing/2014/main" id="{DAAD2023-0790-411F-8660-D20F79B803D7}"/>
                </a:ext>
              </a:extLst>
            </p:cNvPr>
            <p:cNvSpPr>
              <a:spLocks/>
            </p:cNvSpPr>
            <p:nvPr/>
          </p:nvSpPr>
          <p:spPr bwMode="auto">
            <a:xfrm>
              <a:off x="8215313" y="1535112"/>
              <a:ext cx="1155700" cy="71438"/>
            </a:xfrm>
            <a:custGeom>
              <a:avLst/>
              <a:gdLst>
                <a:gd name="T0" fmla="*/ 297 w 306"/>
                <a:gd name="T1" fmla="*/ 0 h 19"/>
                <a:gd name="T2" fmla="*/ 9 w 306"/>
                <a:gd name="T3" fmla="*/ 0 h 19"/>
                <a:gd name="T4" fmla="*/ 0 w 306"/>
                <a:gd name="T5" fmla="*/ 9 h 19"/>
                <a:gd name="T6" fmla="*/ 9 w 306"/>
                <a:gd name="T7" fmla="*/ 19 h 19"/>
                <a:gd name="T8" fmla="*/ 297 w 306"/>
                <a:gd name="T9" fmla="*/ 19 h 19"/>
                <a:gd name="T10" fmla="*/ 306 w 306"/>
                <a:gd name="T11" fmla="*/ 9 h 19"/>
                <a:gd name="T12" fmla="*/ 297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297" y="0"/>
                  </a:moveTo>
                  <a:cubicBezTo>
                    <a:pt x="9" y="0"/>
                    <a:pt x="9" y="0"/>
                    <a:pt x="9" y="0"/>
                  </a:cubicBezTo>
                  <a:cubicBezTo>
                    <a:pt x="4" y="0"/>
                    <a:pt x="0" y="4"/>
                    <a:pt x="0" y="9"/>
                  </a:cubicBezTo>
                  <a:cubicBezTo>
                    <a:pt x="0" y="15"/>
                    <a:pt x="4" y="19"/>
                    <a:pt x="9" y="19"/>
                  </a:cubicBezTo>
                  <a:cubicBezTo>
                    <a:pt x="297" y="19"/>
                    <a:pt x="297" y="19"/>
                    <a:pt x="297" y="19"/>
                  </a:cubicBezTo>
                  <a:cubicBezTo>
                    <a:pt x="302" y="19"/>
                    <a:pt x="306" y="15"/>
                    <a:pt x="306" y="9"/>
                  </a:cubicBezTo>
                  <a:cubicBezTo>
                    <a:pt x="306" y="4"/>
                    <a:pt x="302" y="0"/>
                    <a:pt x="297"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6" name="Freeform 31">
              <a:extLst>
                <a:ext uri="{FF2B5EF4-FFF2-40B4-BE49-F238E27FC236}">
                  <a16:creationId xmlns:a16="http://schemas.microsoft.com/office/drawing/2014/main" id="{D365DCE5-87AC-4020-8CC9-00AB26F3A772}"/>
                </a:ext>
              </a:extLst>
            </p:cNvPr>
            <p:cNvSpPr>
              <a:spLocks noEditPoints="1"/>
            </p:cNvSpPr>
            <p:nvPr/>
          </p:nvSpPr>
          <p:spPr bwMode="auto">
            <a:xfrm>
              <a:off x="7913688" y="-280988"/>
              <a:ext cx="1733550" cy="2306638"/>
            </a:xfrm>
            <a:custGeom>
              <a:avLst/>
              <a:gdLst>
                <a:gd name="T0" fmla="*/ 353 w 459"/>
                <a:gd name="T1" fmla="*/ 12 h 612"/>
                <a:gd name="T2" fmla="*/ 325 w 459"/>
                <a:gd name="T3" fmla="*/ 0 h 612"/>
                <a:gd name="T4" fmla="*/ 57 w 459"/>
                <a:gd name="T5" fmla="*/ 0 h 612"/>
                <a:gd name="T6" fmla="*/ 0 w 459"/>
                <a:gd name="T7" fmla="*/ 57 h 612"/>
                <a:gd name="T8" fmla="*/ 0 w 459"/>
                <a:gd name="T9" fmla="*/ 555 h 612"/>
                <a:gd name="T10" fmla="*/ 57 w 459"/>
                <a:gd name="T11" fmla="*/ 612 h 612"/>
                <a:gd name="T12" fmla="*/ 402 w 459"/>
                <a:gd name="T13" fmla="*/ 612 h 612"/>
                <a:gd name="T14" fmla="*/ 459 w 459"/>
                <a:gd name="T15" fmla="*/ 555 h 612"/>
                <a:gd name="T16" fmla="*/ 459 w 459"/>
                <a:gd name="T17" fmla="*/ 153 h 612"/>
                <a:gd name="T18" fmla="*/ 353 w 459"/>
                <a:gd name="T19" fmla="*/ 12 h 612"/>
                <a:gd name="T20" fmla="*/ 344 w 459"/>
                <a:gd name="T21" fmla="*/ 59 h 612"/>
                <a:gd name="T22" fmla="*/ 409 w 459"/>
                <a:gd name="T23" fmla="*/ 134 h 612"/>
                <a:gd name="T24" fmla="*/ 344 w 459"/>
                <a:gd name="T25" fmla="*/ 134 h 612"/>
                <a:gd name="T26" fmla="*/ 344 w 459"/>
                <a:gd name="T27" fmla="*/ 59 h 612"/>
                <a:gd name="T28" fmla="*/ 421 w 459"/>
                <a:gd name="T29" fmla="*/ 555 h 612"/>
                <a:gd name="T30" fmla="*/ 402 w 459"/>
                <a:gd name="T31" fmla="*/ 574 h 612"/>
                <a:gd name="T32" fmla="*/ 57 w 459"/>
                <a:gd name="T33" fmla="*/ 574 h 612"/>
                <a:gd name="T34" fmla="*/ 38 w 459"/>
                <a:gd name="T35" fmla="*/ 555 h 612"/>
                <a:gd name="T36" fmla="*/ 38 w 459"/>
                <a:gd name="T37" fmla="*/ 57 h 612"/>
                <a:gd name="T38" fmla="*/ 57 w 459"/>
                <a:gd name="T39" fmla="*/ 38 h 612"/>
                <a:gd name="T40" fmla="*/ 306 w 459"/>
                <a:gd name="T41" fmla="*/ 38 h 612"/>
                <a:gd name="T42" fmla="*/ 306 w 459"/>
                <a:gd name="T43" fmla="*/ 172 h 612"/>
                <a:gd name="T44" fmla="*/ 421 w 459"/>
                <a:gd name="T45" fmla="*/ 172 h 612"/>
                <a:gd name="T46" fmla="*/ 421 w 459"/>
                <a:gd name="T47" fmla="*/ 55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9" h="612">
                  <a:moveTo>
                    <a:pt x="353" y="12"/>
                  </a:moveTo>
                  <a:cubicBezTo>
                    <a:pt x="346" y="4"/>
                    <a:pt x="336" y="0"/>
                    <a:pt x="325" y="0"/>
                  </a:cubicBezTo>
                  <a:cubicBezTo>
                    <a:pt x="57" y="0"/>
                    <a:pt x="57" y="0"/>
                    <a:pt x="57" y="0"/>
                  </a:cubicBezTo>
                  <a:cubicBezTo>
                    <a:pt x="26" y="0"/>
                    <a:pt x="0" y="25"/>
                    <a:pt x="0" y="57"/>
                  </a:cubicBezTo>
                  <a:cubicBezTo>
                    <a:pt x="0" y="555"/>
                    <a:pt x="0" y="555"/>
                    <a:pt x="0" y="555"/>
                  </a:cubicBezTo>
                  <a:cubicBezTo>
                    <a:pt x="0" y="587"/>
                    <a:pt x="26" y="612"/>
                    <a:pt x="57" y="612"/>
                  </a:cubicBezTo>
                  <a:cubicBezTo>
                    <a:pt x="402" y="612"/>
                    <a:pt x="402" y="612"/>
                    <a:pt x="402" y="612"/>
                  </a:cubicBezTo>
                  <a:cubicBezTo>
                    <a:pt x="434" y="612"/>
                    <a:pt x="459" y="587"/>
                    <a:pt x="459" y="555"/>
                  </a:cubicBezTo>
                  <a:cubicBezTo>
                    <a:pt x="459" y="153"/>
                    <a:pt x="459" y="153"/>
                    <a:pt x="459" y="153"/>
                  </a:cubicBezTo>
                  <a:cubicBezTo>
                    <a:pt x="459" y="138"/>
                    <a:pt x="459" y="127"/>
                    <a:pt x="353" y="12"/>
                  </a:cubicBezTo>
                  <a:close/>
                  <a:moveTo>
                    <a:pt x="344" y="59"/>
                  </a:moveTo>
                  <a:cubicBezTo>
                    <a:pt x="364" y="80"/>
                    <a:pt x="392" y="113"/>
                    <a:pt x="409" y="134"/>
                  </a:cubicBezTo>
                  <a:cubicBezTo>
                    <a:pt x="344" y="134"/>
                    <a:pt x="344" y="134"/>
                    <a:pt x="344" y="134"/>
                  </a:cubicBezTo>
                  <a:lnTo>
                    <a:pt x="344" y="59"/>
                  </a:lnTo>
                  <a:close/>
                  <a:moveTo>
                    <a:pt x="421" y="555"/>
                  </a:moveTo>
                  <a:cubicBezTo>
                    <a:pt x="421" y="566"/>
                    <a:pt x="412" y="574"/>
                    <a:pt x="402" y="574"/>
                  </a:cubicBezTo>
                  <a:cubicBezTo>
                    <a:pt x="57" y="574"/>
                    <a:pt x="57" y="574"/>
                    <a:pt x="57" y="574"/>
                  </a:cubicBezTo>
                  <a:cubicBezTo>
                    <a:pt x="47" y="574"/>
                    <a:pt x="38" y="566"/>
                    <a:pt x="38" y="555"/>
                  </a:cubicBezTo>
                  <a:cubicBezTo>
                    <a:pt x="38" y="57"/>
                    <a:pt x="38" y="57"/>
                    <a:pt x="38" y="57"/>
                  </a:cubicBezTo>
                  <a:cubicBezTo>
                    <a:pt x="38" y="47"/>
                    <a:pt x="47" y="38"/>
                    <a:pt x="57" y="38"/>
                  </a:cubicBezTo>
                  <a:cubicBezTo>
                    <a:pt x="306" y="38"/>
                    <a:pt x="306" y="38"/>
                    <a:pt x="306" y="38"/>
                  </a:cubicBezTo>
                  <a:cubicBezTo>
                    <a:pt x="306" y="172"/>
                    <a:pt x="306" y="172"/>
                    <a:pt x="306" y="172"/>
                  </a:cubicBezTo>
                  <a:cubicBezTo>
                    <a:pt x="421" y="172"/>
                    <a:pt x="421" y="172"/>
                    <a:pt x="421" y="172"/>
                  </a:cubicBezTo>
                  <a:lnTo>
                    <a:pt x="421" y="555"/>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7" name="Freeform 32">
              <a:extLst>
                <a:ext uri="{FF2B5EF4-FFF2-40B4-BE49-F238E27FC236}">
                  <a16:creationId xmlns:a16="http://schemas.microsoft.com/office/drawing/2014/main" id="{79BA3FF8-2D1E-466C-AAC8-131F8BD66B53}"/>
                </a:ext>
              </a:extLst>
            </p:cNvPr>
            <p:cNvSpPr>
              <a:spLocks/>
            </p:cNvSpPr>
            <p:nvPr/>
          </p:nvSpPr>
          <p:spPr bwMode="auto">
            <a:xfrm>
              <a:off x="8199438" y="77787"/>
              <a:ext cx="725488" cy="146050"/>
            </a:xfrm>
            <a:custGeom>
              <a:avLst/>
              <a:gdLst>
                <a:gd name="T0" fmla="*/ 19 w 192"/>
                <a:gd name="T1" fmla="*/ 39 h 39"/>
                <a:gd name="T2" fmla="*/ 173 w 192"/>
                <a:gd name="T3" fmla="*/ 39 h 39"/>
                <a:gd name="T4" fmla="*/ 192 w 192"/>
                <a:gd name="T5" fmla="*/ 20 h 39"/>
                <a:gd name="T6" fmla="*/ 173 w 192"/>
                <a:gd name="T7" fmla="*/ 0 h 39"/>
                <a:gd name="T8" fmla="*/ 19 w 192"/>
                <a:gd name="T9" fmla="*/ 0 h 39"/>
                <a:gd name="T10" fmla="*/ 0 w 192"/>
                <a:gd name="T11" fmla="*/ 20 h 39"/>
                <a:gd name="T12" fmla="*/ 19 w 19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92" h="39">
                  <a:moveTo>
                    <a:pt x="19" y="39"/>
                  </a:moveTo>
                  <a:cubicBezTo>
                    <a:pt x="173" y="39"/>
                    <a:pt x="173" y="39"/>
                    <a:pt x="173" y="39"/>
                  </a:cubicBezTo>
                  <a:cubicBezTo>
                    <a:pt x="183" y="39"/>
                    <a:pt x="192" y="30"/>
                    <a:pt x="192" y="20"/>
                  </a:cubicBezTo>
                  <a:cubicBezTo>
                    <a:pt x="192" y="9"/>
                    <a:pt x="183" y="0"/>
                    <a:pt x="173" y="0"/>
                  </a:cubicBezTo>
                  <a:cubicBezTo>
                    <a:pt x="19" y="0"/>
                    <a:pt x="19" y="0"/>
                    <a:pt x="19" y="0"/>
                  </a:cubicBezTo>
                  <a:cubicBezTo>
                    <a:pt x="9" y="0"/>
                    <a:pt x="0" y="9"/>
                    <a:pt x="0" y="20"/>
                  </a:cubicBezTo>
                  <a:cubicBezTo>
                    <a:pt x="0" y="30"/>
                    <a:pt x="9" y="39"/>
                    <a:pt x="19" y="3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8" name="Freeform 33">
              <a:extLst>
                <a:ext uri="{FF2B5EF4-FFF2-40B4-BE49-F238E27FC236}">
                  <a16:creationId xmlns:a16="http://schemas.microsoft.com/office/drawing/2014/main" id="{F4601EF9-95FE-4663-9435-95DA7C3B0E36}"/>
                </a:ext>
              </a:extLst>
            </p:cNvPr>
            <p:cNvSpPr>
              <a:spLocks/>
            </p:cNvSpPr>
            <p:nvPr/>
          </p:nvSpPr>
          <p:spPr bwMode="auto">
            <a:xfrm>
              <a:off x="8199438" y="438150"/>
              <a:ext cx="725488" cy="73025"/>
            </a:xfrm>
            <a:custGeom>
              <a:avLst/>
              <a:gdLst>
                <a:gd name="T0" fmla="*/ 10 w 192"/>
                <a:gd name="T1" fmla="*/ 19 h 19"/>
                <a:gd name="T2" fmla="*/ 182 w 192"/>
                <a:gd name="T3" fmla="*/ 19 h 19"/>
                <a:gd name="T4" fmla="*/ 192 w 192"/>
                <a:gd name="T5" fmla="*/ 10 h 19"/>
                <a:gd name="T6" fmla="*/ 182 w 192"/>
                <a:gd name="T7" fmla="*/ 0 h 19"/>
                <a:gd name="T8" fmla="*/ 10 w 192"/>
                <a:gd name="T9" fmla="*/ 0 h 19"/>
                <a:gd name="T10" fmla="*/ 0 w 192"/>
                <a:gd name="T11" fmla="*/ 10 h 19"/>
                <a:gd name="T12" fmla="*/ 10 w 19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2" h="19">
                  <a:moveTo>
                    <a:pt x="10" y="19"/>
                  </a:moveTo>
                  <a:cubicBezTo>
                    <a:pt x="182" y="19"/>
                    <a:pt x="182" y="19"/>
                    <a:pt x="182" y="19"/>
                  </a:cubicBezTo>
                  <a:cubicBezTo>
                    <a:pt x="188" y="19"/>
                    <a:pt x="192" y="15"/>
                    <a:pt x="192" y="10"/>
                  </a:cubicBezTo>
                  <a:cubicBezTo>
                    <a:pt x="192" y="4"/>
                    <a:pt x="188" y="0"/>
                    <a:pt x="182"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9" name="Freeform 34">
              <a:extLst>
                <a:ext uri="{FF2B5EF4-FFF2-40B4-BE49-F238E27FC236}">
                  <a16:creationId xmlns:a16="http://schemas.microsoft.com/office/drawing/2014/main" id="{EA00FCAA-25AD-46FE-B2A6-70C8C035DB41}"/>
                </a:ext>
              </a:extLst>
            </p:cNvPr>
            <p:cNvSpPr>
              <a:spLocks/>
            </p:cNvSpPr>
            <p:nvPr/>
          </p:nvSpPr>
          <p:spPr bwMode="auto">
            <a:xfrm>
              <a:off x="8199438" y="657225"/>
              <a:ext cx="1160463" cy="71438"/>
            </a:xfrm>
            <a:custGeom>
              <a:avLst/>
              <a:gdLst>
                <a:gd name="T0" fmla="*/ 0 w 307"/>
                <a:gd name="T1" fmla="*/ 9 h 19"/>
                <a:gd name="T2" fmla="*/ 10 w 307"/>
                <a:gd name="T3" fmla="*/ 19 h 19"/>
                <a:gd name="T4" fmla="*/ 297 w 307"/>
                <a:gd name="T5" fmla="*/ 19 h 19"/>
                <a:gd name="T6" fmla="*/ 307 w 307"/>
                <a:gd name="T7" fmla="*/ 9 h 19"/>
                <a:gd name="T8" fmla="*/ 297 w 307"/>
                <a:gd name="T9" fmla="*/ 0 h 19"/>
                <a:gd name="T10" fmla="*/ 10 w 307"/>
                <a:gd name="T11" fmla="*/ 0 h 19"/>
                <a:gd name="T12" fmla="*/ 0 w 307"/>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307" h="19">
                  <a:moveTo>
                    <a:pt x="0" y="9"/>
                  </a:moveTo>
                  <a:cubicBezTo>
                    <a:pt x="0" y="14"/>
                    <a:pt x="5" y="19"/>
                    <a:pt x="10" y="19"/>
                  </a:cubicBezTo>
                  <a:cubicBezTo>
                    <a:pt x="297" y="19"/>
                    <a:pt x="297" y="19"/>
                    <a:pt x="297" y="19"/>
                  </a:cubicBezTo>
                  <a:cubicBezTo>
                    <a:pt x="302" y="19"/>
                    <a:pt x="307" y="14"/>
                    <a:pt x="307" y="9"/>
                  </a:cubicBezTo>
                  <a:cubicBezTo>
                    <a:pt x="307" y="4"/>
                    <a:pt x="302" y="0"/>
                    <a:pt x="297" y="0"/>
                  </a:cubicBezTo>
                  <a:cubicBezTo>
                    <a:pt x="10" y="0"/>
                    <a:pt x="10" y="0"/>
                    <a:pt x="10" y="0"/>
                  </a:cubicBezTo>
                  <a:cubicBezTo>
                    <a:pt x="5" y="0"/>
                    <a:pt x="0" y="4"/>
                    <a:pt x="0" y="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70" name="Freeform 35">
              <a:extLst>
                <a:ext uri="{FF2B5EF4-FFF2-40B4-BE49-F238E27FC236}">
                  <a16:creationId xmlns:a16="http://schemas.microsoft.com/office/drawing/2014/main" id="{D693F42B-E217-4EB7-857D-B5AE01CA3ACF}"/>
                </a:ext>
              </a:extLst>
            </p:cNvPr>
            <p:cNvSpPr>
              <a:spLocks/>
            </p:cNvSpPr>
            <p:nvPr/>
          </p:nvSpPr>
          <p:spPr bwMode="auto">
            <a:xfrm>
              <a:off x="8199438" y="1087437"/>
              <a:ext cx="1160463" cy="74613"/>
            </a:xfrm>
            <a:custGeom>
              <a:avLst/>
              <a:gdLst>
                <a:gd name="T0" fmla="*/ 297 w 307"/>
                <a:gd name="T1" fmla="*/ 20 h 20"/>
                <a:gd name="T2" fmla="*/ 307 w 307"/>
                <a:gd name="T3" fmla="*/ 10 h 20"/>
                <a:gd name="T4" fmla="*/ 297 w 307"/>
                <a:gd name="T5" fmla="*/ 0 h 20"/>
                <a:gd name="T6" fmla="*/ 10 w 307"/>
                <a:gd name="T7" fmla="*/ 0 h 20"/>
                <a:gd name="T8" fmla="*/ 0 w 307"/>
                <a:gd name="T9" fmla="*/ 10 h 20"/>
                <a:gd name="T10" fmla="*/ 10 w 307"/>
                <a:gd name="T11" fmla="*/ 20 h 20"/>
                <a:gd name="T12" fmla="*/ 297 w 30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7" h="20">
                  <a:moveTo>
                    <a:pt x="297" y="20"/>
                  </a:moveTo>
                  <a:cubicBezTo>
                    <a:pt x="302" y="20"/>
                    <a:pt x="307" y="15"/>
                    <a:pt x="307" y="10"/>
                  </a:cubicBezTo>
                  <a:cubicBezTo>
                    <a:pt x="307" y="5"/>
                    <a:pt x="302" y="0"/>
                    <a:pt x="297" y="0"/>
                  </a:cubicBezTo>
                  <a:cubicBezTo>
                    <a:pt x="10" y="0"/>
                    <a:pt x="10" y="0"/>
                    <a:pt x="10" y="0"/>
                  </a:cubicBezTo>
                  <a:cubicBezTo>
                    <a:pt x="5" y="0"/>
                    <a:pt x="0" y="5"/>
                    <a:pt x="0" y="10"/>
                  </a:cubicBezTo>
                  <a:cubicBezTo>
                    <a:pt x="0" y="15"/>
                    <a:pt x="5" y="20"/>
                    <a:pt x="10" y="20"/>
                  </a:cubicBezTo>
                  <a:lnTo>
                    <a:pt x="297" y="2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71" name="Freeform 36">
              <a:extLst>
                <a:ext uri="{FF2B5EF4-FFF2-40B4-BE49-F238E27FC236}">
                  <a16:creationId xmlns:a16="http://schemas.microsoft.com/office/drawing/2014/main" id="{25FE0F6C-0444-4BD5-8915-9729D3B73175}"/>
                </a:ext>
              </a:extLst>
            </p:cNvPr>
            <p:cNvSpPr>
              <a:spLocks/>
            </p:cNvSpPr>
            <p:nvPr/>
          </p:nvSpPr>
          <p:spPr bwMode="auto">
            <a:xfrm>
              <a:off x="8199438" y="871537"/>
              <a:ext cx="1089025" cy="73025"/>
            </a:xfrm>
            <a:custGeom>
              <a:avLst/>
              <a:gdLst>
                <a:gd name="T0" fmla="*/ 10 w 288"/>
                <a:gd name="T1" fmla="*/ 19 h 19"/>
                <a:gd name="T2" fmla="*/ 278 w 288"/>
                <a:gd name="T3" fmla="*/ 19 h 19"/>
                <a:gd name="T4" fmla="*/ 288 w 288"/>
                <a:gd name="T5" fmla="*/ 10 h 19"/>
                <a:gd name="T6" fmla="*/ 278 w 288"/>
                <a:gd name="T7" fmla="*/ 0 h 19"/>
                <a:gd name="T8" fmla="*/ 10 w 288"/>
                <a:gd name="T9" fmla="*/ 0 h 19"/>
                <a:gd name="T10" fmla="*/ 0 w 288"/>
                <a:gd name="T11" fmla="*/ 10 h 19"/>
                <a:gd name="T12" fmla="*/ 10 w 28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8" h="19">
                  <a:moveTo>
                    <a:pt x="10" y="19"/>
                  </a:moveTo>
                  <a:cubicBezTo>
                    <a:pt x="278" y="19"/>
                    <a:pt x="278" y="19"/>
                    <a:pt x="278" y="19"/>
                  </a:cubicBezTo>
                  <a:cubicBezTo>
                    <a:pt x="283" y="19"/>
                    <a:pt x="288" y="15"/>
                    <a:pt x="288" y="10"/>
                  </a:cubicBezTo>
                  <a:cubicBezTo>
                    <a:pt x="288" y="4"/>
                    <a:pt x="283" y="0"/>
                    <a:pt x="278"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72" name="Group 171">
            <a:extLst>
              <a:ext uri="{FF2B5EF4-FFF2-40B4-BE49-F238E27FC236}">
                <a16:creationId xmlns:a16="http://schemas.microsoft.com/office/drawing/2014/main" id="{4DFE3B18-0569-48CC-B3D0-CBB8A43BABAD}"/>
              </a:ext>
            </a:extLst>
          </p:cNvPr>
          <p:cNvGrpSpPr/>
          <p:nvPr userDrawn="1"/>
        </p:nvGrpSpPr>
        <p:grpSpPr>
          <a:xfrm>
            <a:off x="4504306" y="5160477"/>
            <a:ext cx="254866" cy="206681"/>
            <a:chOff x="3175" y="1588"/>
            <a:chExt cx="4962526" cy="4024312"/>
          </a:xfrm>
          <a:solidFill>
            <a:schemeClr val="tx1"/>
          </a:solidFill>
        </p:grpSpPr>
        <p:sp>
          <p:nvSpPr>
            <p:cNvPr id="173" name="Freeform 22">
              <a:extLst>
                <a:ext uri="{FF2B5EF4-FFF2-40B4-BE49-F238E27FC236}">
                  <a16:creationId xmlns:a16="http://schemas.microsoft.com/office/drawing/2014/main" id="{CA1A60C3-1B5B-498A-8D0C-88236063F048}"/>
                </a:ext>
              </a:extLst>
            </p:cNvPr>
            <p:cNvSpPr>
              <a:spLocks noEditPoints="1"/>
            </p:cNvSpPr>
            <p:nvPr/>
          </p:nvSpPr>
          <p:spPr bwMode="auto">
            <a:xfrm>
              <a:off x="1454150" y="2998788"/>
              <a:ext cx="1025525" cy="1027112"/>
            </a:xfrm>
            <a:custGeom>
              <a:avLst/>
              <a:gdLst>
                <a:gd name="T0" fmla="*/ 137 w 273"/>
                <a:gd name="T1" fmla="*/ 273 h 273"/>
                <a:gd name="T2" fmla="*/ 0 w 273"/>
                <a:gd name="T3" fmla="*/ 136 h 273"/>
                <a:gd name="T4" fmla="*/ 137 w 273"/>
                <a:gd name="T5" fmla="*/ 0 h 273"/>
                <a:gd name="T6" fmla="*/ 273 w 273"/>
                <a:gd name="T7" fmla="*/ 136 h 273"/>
                <a:gd name="T8" fmla="*/ 137 w 273"/>
                <a:gd name="T9" fmla="*/ 273 h 273"/>
                <a:gd name="T10" fmla="*/ 137 w 273"/>
                <a:gd name="T11" fmla="*/ 91 h 273"/>
                <a:gd name="T12" fmla="*/ 91 w 273"/>
                <a:gd name="T13" fmla="*/ 136 h 273"/>
                <a:gd name="T14" fmla="*/ 137 w 273"/>
                <a:gd name="T15" fmla="*/ 182 h 273"/>
                <a:gd name="T16" fmla="*/ 182 w 273"/>
                <a:gd name="T17" fmla="*/ 136 h 273"/>
                <a:gd name="T18" fmla="*/ 137 w 273"/>
                <a:gd name="T19" fmla="*/ 9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273"/>
                  </a:moveTo>
                  <a:cubicBezTo>
                    <a:pt x="61" y="273"/>
                    <a:pt x="0" y="212"/>
                    <a:pt x="0" y="136"/>
                  </a:cubicBezTo>
                  <a:cubicBezTo>
                    <a:pt x="0" y="61"/>
                    <a:pt x="61" y="0"/>
                    <a:pt x="137" y="0"/>
                  </a:cubicBezTo>
                  <a:cubicBezTo>
                    <a:pt x="212" y="0"/>
                    <a:pt x="273" y="61"/>
                    <a:pt x="273" y="136"/>
                  </a:cubicBezTo>
                  <a:cubicBezTo>
                    <a:pt x="273" y="212"/>
                    <a:pt x="212" y="273"/>
                    <a:pt x="137" y="273"/>
                  </a:cubicBezTo>
                  <a:close/>
                  <a:moveTo>
                    <a:pt x="137" y="91"/>
                  </a:moveTo>
                  <a:cubicBezTo>
                    <a:pt x="112" y="91"/>
                    <a:pt x="91" y="111"/>
                    <a:pt x="91" y="136"/>
                  </a:cubicBezTo>
                  <a:cubicBezTo>
                    <a:pt x="91" y="161"/>
                    <a:pt x="112" y="182"/>
                    <a:pt x="137" y="182"/>
                  </a:cubicBezTo>
                  <a:cubicBezTo>
                    <a:pt x="162" y="182"/>
                    <a:pt x="182" y="161"/>
                    <a:pt x="182" y="136"/>
                  </a:cubicBezTo>
                  <a:cubicBezTo>
                    <a:pt x="182" y="111"/>
                    <a:pt x="162" y="91"/>
                    <a:pt x="137" y="9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74" name="Freeform 23">
              <a:extLst>
                <a:ext uri="{FF2B5EF4-FFF2-40B4-BE49-F238E27FC236}">
                  <a16:creationId xmlns:a16="http://schemas.microsoft.com/office/drawing/2014/main" id="{C3756789-410C-4F63-9A66-30D5EF760EF8}"/>
                </a:ext>
              </a:extLst>
            </p:cNvPr>
            <p:cNvSpPr>
              <a:spLocks noEditPoints="1"/>
            </p:cNvSpPr>
            <p:nvPr/>
          </p:nvSpPr>
          <p:spPr bwMode="auto">
            <a:xfrm>
              <a:off x="3163888" y="2998788"/>
              <a:ext cx="1027113" cy="1027112"/>
            </a:xfrm>
            <a:custGeom>
              <a:avLst/>
              <a:gdLst>
                <a:gd name="T0" fmla="*/ 137 w 273"/>
                <a:gd name="T1" fmla="*/ 91 h 273"/>
                <a:gd name="T2" fmla="*/ 182 w 273"/>
                <a:gd name="T3" fmla="*/ 136 h 273"/>
                <a:gd name="T4" fmla="*/ 137 w 273"/>
                <a:gd name="T5" fmla="*/ 182 h 273"/>
                <a:gd name="T6" fmla="*/ 91 w 273"/>
                <a:gd name="T7" fmla="*/ 136 h 273"/>
                <a:gd name="T8" fmla="*/ 137 w 273"/>
                <a:gd name="T9" fmla="*/ 91 h 273"/>
                <a:gd name="T10" fmla="*/ 137 w 273"/>
                <a:gd name="T11" fmla="*/ 0 h 273"/>
                <a:gd name="T12" fmla="*/ 0 w 273"/>
                <a:gd name="T13" fmla="*/ 136 h 273"/>
                <a:gd name="T14" fmla="*/ 137 w 273"/>
                <a:gd name="T15" fmla="*/ 273 h 273"/>
                <a:gd name="T16" fmla="*/ 273 w 273"/>
                <a:gd name="T17" fmla="*/ 136 h 273"/>
                <a:gd name="T18" fmla="*/ 137 w 273"/>
                <a:gd name="T19"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91"/>
                  </a:moveTo>
                  <a:cubicBezTo>
                    <a:pt x="162" y="91"/>
                    <a:pt x="182" y="111"/>
                    <a:pt x="182" y="136"/>
                  </a:cubicBezTo>
                  <a:cubicBezTo>
                    <a:pt x="182" y="161"/>
                    <a:pt x="162" y="182"/>
                    <a:pt x="137" y="182"/>
                  </a:cubicBezTo>
                  <a:cubicBezTo>
                    <a:pt x="112" y="182"/>
                    <a:pt x="91" y="161"/>
                    <a:pt x="91" y="136"/>
                  </a:cubicBezTo>
                  <a:cubicBezTo>
                    <a:pt x="91" y="111"/>
                    <a:pt x="112" y="91"/>
                    <a:pt x="137" y="91"/>
                  </a:cubicBezTo>
                  <a:moveTo>
                    <a:pt x="137" y="0"/>
                  </a:moveTo>
                  <a:cubicBezTo>
                    <a:pt x="62" y="0"/>
                    <a:pt x="0" y="61"/>
                    <a:pt x="0" y="136"/>
                  </a:cubicBezTo>
                  <a:cubicBezTo>
                    <a:pt x="0" y="212"/>
                    <a:pt x="62" y="273"/>
                    <a:pt x="137" y="273"/>
                  </a:cubicBezTo>
                  <a:cubicBezTo>
                    <a:pt x="212" y="273"/>
                    <a:pt x="273" y="212"/>
                    <a:pt x="273" y="136"/>
                  </a:cubicBezTo>
                  <a:cubicBezTo>
                    <a:pt x="273" y="61"/>
                    <a:pt x="212" y="0"/>
                    <a:pt x="137"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75" name="Freeform 24">
              <a:extLst>
                <a:ext uri="{FF2B5EF4-FFF2-40B4-BE49-F238E27FC236}">
                  <a16:creationId xmlns:a16="http://schemas.microsoft.com/office/drawing/2014/main" id="{4A27ACF1-C20A-4D89-BB6D-ABC5A8192BE9}"/>
                </a:ext>
              </a:extLst>
            </p:cNvPr>
            <p:cNvSpPr>
              <a:spLocks/>
            </p:cNvSpPr>
            <p:nvPr/>
          </p:nvSpPr>
          <p:spPr bwMode="auto">
            <a:xfrm>
              <a:off x="3175" y="1588"/>
              <a:ext cx="4619625" cy="2738437"/>
            </a:xfrm>
            <a:custGeom>
              <a:avLst/>
              <a:gdLst>
                <a:gd name="T0" fmla="*/ 425 w 1229"/>
                <a:gd name="T1" fmla="*/ 638 h 728"/>
                <a:gd name="T2" fmla="*/ 295 w 1229"/>
                <a:gd name="T3" fmla="*/ 0 h 728"/>
                <a:gd name="T4" fmla="*/ 183 w 1229"/>
                <a:gd name="T5" fmla="*/ 0 h 728"/>
                <a:gd name="T6" fmla="*/ 45 w 1229"/>
                <a:gd name="T7" fmla="*/ 0 h 728"/>
                <a:gd name="T8" fmla="*/ 45 w 1229"/>
                <a:gd name="T9" fmla="*/ 0 h 728"/>
                <a:gd name="T10" fmla="*/ 0 w 1229"/>
                <a:gd name="T11" fmla="*/ 46 h 728"/>
                <a:gd name="T12" fmla="*/ 46 w 1229"/>
                <a:gd name="T13" fmla="*/ 91 h 728"/>
                <a:gd name="T14" fmla="*/ 48 w 1229"/>
                <a:gd name="T15" fmla="*/ 91 h 728"/>
                <a:gd name="T16" fmla="*/ 215 w 1229"/>
                <a:gd name="T17" fmla="*/ 91 h 728"/>
                <a:gd name="T18" fmla="*/ 345 w 1229"/>
                <a:gd name="T19" fmla="*/ 728 h 728"/>
                <a:gd name="T20" fmla="*/ 484 w 1229"/>
                <a:gd name="T21" fmla="*/ 728 h 728"/>
                <a:gd name="T22" fmla="*/ 1183 w 1229"/>
                <a:gd name="T23" fmla="*/ 728 h 728"/>
                <a:gd name="T24" fmla="*/ 1183 w 1229"/>
                <a:gd name="T25" fmla="*/ 728 h 728"/>
                <a:gd name="T26" fmla="*/ 1184 w 1229"/>
                <a:gd name="T27" fmla="*/ 728 h 728"/>
                <a:gd name="T28" fmla="*/ 1185 w 1229"/>
                <a:gd name="T29" fmla="*/ 728 h 728"/>
                <a:gd name="T30" fmla="*/ 1185 w 1229"/>
                <a:gd name="T31" fmla="*/ 728 h 728"/>
                <a:gd name="T32" fmla="*/ 1229 w 1229"/>
                <a:gd name="T33" fmla="*/ 683 h 728"/>
                <a:gd name="T34" fmla="*/ 1183 w 1229"/>
                <a:gd name="T35" fmla="*/ 637 h 728"/>
                <a:gd name="T36" fmla="*/ 425 w 1229"/>
                <a:gd name="T37" fmla="*/ 63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9" h="728">
                  <a:moveTo>
                    <a:pt x="425" y="638"/>
                  </a:moveTo>
                  <a:cubicBezTo>
                    <a:pt x="295" y="0"/>
                    <a:pt x="295" y="0"/>
                    <a:pt x="295" y="0"/>
                  </a:cubicBezTo>
                  <a:cubicBezTo>
                    <a:pt x="183" y="0"/>
                    <a:pt x="183" y="0"/>
                    <a:pt x="183" y="0"/>
                  </a:cubicBezTo>
                  <a:cubicBezTo>
                    <a:pt x="45" y="0"/>
                    <a:pt x="45" y="0"/>
                    <a:pt x="45" y="0"/>
                  </a:cubicBezTo>
                  <a:cubicBezTo>
                    <a:pt x="45" y="0"/>
                    <a:pt x="45" y="0"/>
                    <a:pt x="45" y="0"/>
                  </a:cubicBezTo>
                  <a:cubicBezTo>
                    <a:pt x="20" y="0"/>
                    <a:pt x="0" y="21"/>
                    <a:pt x="0" y="46"/>
                  </a:cubicBezTo>
                  <a:cubicBezTo>
                    <a:pt x="0" y="71"/>
                    <a:pt x="20" y="91"/>
                    <a:pt x="46" y="91"/>
                  </a:cubicBezTo>
                  <a:cubicBezTo>
                    <a:pt x="46" y="91"/>
                    <a:pt x="47" y="91"/>
                    <a:pt x="48" y="91"/>
                  </a:cubicBezTo>
                  <a:cubicBezTo>
                    <a:pt x="215" y="91"/>
                    <a:pt x="215" y="91"/>
                    <a:pt x="215" y="91"/>
                  </a:cubicBezTo>
                  <a:cubicBezTo>
                    <a:pt x="345" y="728"/>
                    <a:pt x="345" y="728"/>
                    <a:pt x="345" y="728"/>
                  </a:cubicBezTo>
                  <a:cubicBezTo>
                    <a:pt x="484" y="728"/>
                    <a:pt x="484" y="728"/>
                    <a:pt x="484" y="728"/>
                  </a:cubicBezTo>
                  <a:cubicBezTo>
                    <a:pt x="1183" y="728"/>
                    <a:pt x="1183" y="728"/>
                    <a:pt x="1183" y="728"/>
                  </a:cubicBezTo>
                  <a:cubicBezTo>
                    <a:pt x="1183" y="728"/>
                    <a:pt x="1183" y="728"/>
                    <a:pt x="1183" y="728"/>
                  </a:cubicBezTo>
                  <a:cubicBezTo>
                    <a:pt x="1184" y="728"/>
                    <a:pt x="1184" y="728"/>
                    <a:pt x="1184" y="728"/>
                  </a:cubicBezTo>
                  <a:cubicBezTo>
                    <a:pt x="1185" y="728"/>
                    <a:pt x="1185" y="728"/>
                    <a:pt x="1185" y="728"/>
                  </a:cubicBezTo>
                  <a:cubicBezTo>
                    <a:pt x="1185" y="728"/>
                    <a:pt x="1185" y="728"/>
                    <a:pt x="1185" y="728"/>
                  </a:cubicBezTo>
                  <a:cubicBezTo>
                    <a:pt x="1209" y="727"/>
                    <a:pt x="1229" y="708"/>
                    <a:pt x="1229" y="683"/>
                  </a:cubicBezTo>
                  <a:cubicBezTo>
                    <a:pt x="1229" y="658"/>
                    <a:pt x="1209" y="637"/>
                    <a:pt x="1183" y="637"/>
                  </a:cubicBezTo>
                  <a:lnTo>
                    <a:pt x="425" y="638"/>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76" name="Freeform 25">
              <a:extLst>
                <a:ext uri="{FF2B5EF4-FFF2-40B4-BE49-F238E27FC236}">
                  <a16:creationId xmlns:a16="http://schemas.microsoft.com/office/drawing/2014/main" id="{F24B599D-9F73-480F-B381-548F8AD55788}"/>
                </a:ext>
              </a:extLst>
            </p:cNvPr>
            <p:cNvSpPr>
              <a:spLocks noEditPoints="1"/>
            </p:cNvSpPr>
            <p:nvPr/>
          </p:nvSpPr>
          <p:spPr bwMode="auto">
            <a:xfrm>
              <a:off x="1544638" y="344488"/>
              <a:ext cx="3421063" cy="1709737"/>
            </a:xfrm>
            <a:custGeom>
              <a:avLst/>
              <a:gdLst>
                <a:gd name="T0" fmla="*/ 773 w 910"/>
                <a:gd name="T1" fmla="*/ 364 h 455"/>
                <a:gd name="T2" fmla="*/ 136 w 910"/>
                <a:gd name="T3" fmla="*/ 364 h 455"/>
                <a:gd name="T4" fmla="*/ 91 w 910"/>
                <a:gd name="T5" fmla="*/ 410 h 455"/>
                <a:gd name="T6" fmla="*/ 136 w 910"/>
                <a:gd name="T7" fmla="*/ 455 h 455"/>
                <a:gd name="T8" fmla="*/ 773 w 910"/>
                <a:gd name="T9" fmla="*/ 455 h 455"/>
                <a:gd name="T10" fmla="*/ 819 w 910"/>
                <a:gd name="T11" fmla="*/ 410 h 455"/>
                <a:gd name="T12" fmla="*/ 773 w 910"/>
                <a:gd name="T13" fmla="*/ 364 h 455"/>
                <a:gd name="T14" fmla="*/ 819 w 910"/>
                <a:gd name="T15" fmla="*/ 182 h 455"/>
                <a:gd name="T16" fmla="*/ 91 w 910"/>
                <a:gd name="T17" fmla="*/ 182 h 455"/>
                <a:gd name="T18" fmla="*/ 45 w 910"/>
                <a:gd name="T19" fmla="*/ 228 h 455"/>
                <a:gd name="T20" fmla="*/ 91 w 910"/>
                <a:gd name="T21" fmla="*/ 273 h 455"/>
                <a:gd name="T22" fmla="*/ 819 w 910"/>
                <a:gd name="T23" fmla="*/ 273 h 455"/>
                <a:gd name="T24" fmla="*/ 864 w 910"/>
                <a:gd name="T25" fmla="*/ 228 h 455"/>
                <a:gd name="T26" fmla="*/ 819 w 910"/>
                <a:gd name="T27" fmla="*/ 182 h 455"/>
                <a:gd name="T28" fmla="*/ 864 w 910"/>
                <a:gd name="T29" fmla="*/ 0 h 455"/>
                <a:gd name="T30" fmla="*/ 45 w 910"/>
                <a:gd name="T31" fmla="*/ 0 h 455"/>
                <a:gd name="T32" fmla="*/ 0 w 910"/>
                <a:gd name="T33" fmla="*/ 46 h 455"/>
                <a:gd name="T34" fmla="*/ 45 w 910"/>
                <a:gd name="T35" fmla="*/ 91 h 455"/>
                <a:gd name="T36" fmla="*/ 864 w 910"/>
                <a:gd name="T37" fmla="*/ 91 h 455"/>
                <a:gd name="T38" fmla="*/ 910 w 910"/>
                <a:gd name="T39" fmla="*/ 46 h 455"/>
                <a:gd name="T40" fmla="*/ 864 w 910"/>
                <a:gd name="T41"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0" h="455">
                  <a:moveTo>
                    <a:pt x="773" y="364"/>
                  </a:moveTo>
                  <a:cubicBezTo>
                    <a:pt x="136" y="364"/>
                    <a:pt x="136" y="364"/>
                    <a:pt x="136" y="364"/>
                  </a:cubicBezTo>
                  <a:cubicBezTo>
                    <a:pt x="111" y="364"/>
                    <a:pt x="91" y="385"/>
                    <a:pt x="91" y="410"/>
                  </a:cubicBezTo>
                  <a:cubicBezTo>
                    <a:pt x="91" y="435"/>
                    <a:pt x="111" y="455"/>
                    <a:pt x="136" y="455"/>
                  </a:cubicBezTo>
                  <a:cubicBezTo>
                    <a:pt x="773" y="455"/>
                    <a:pt x="773" y="455"/>
                    <a:pt x="773" y="455"/>
                  </a:cubicBezTo>
                  <a:cubicBezTo>
                    <a:pt x="799" y="455"/>
                    <a:pt x="819" y="435"/>
                    <a:pt x="819" y="410"/>
                  </a:cubicBezTo>
                  <a:cubicBezTo>
                    <a:pt x="819" y="385"/>
                    <a:pt x="799" y="364"/>
                    <a:pt x="773" y="364"/>
                  </a:cubicBezTo>
                  <a:close/>
                  <a:moveTo>
                    <a:pt x="819" y="182"/>
                  </a:moveTo>
                  <a:cubicBezTo>
                    <a:pt x="91" y="182"/>
                    <a:pt x="91" y="182"/>
                    <a:pt x="91" y="182"/>
                  </a:cubicBezTo>
                  <a:cubicBezTo>
                    <a:pt x="66" y="182"/>
                    <a:pt x="45" y="203"/>
                    <a:pt x="45" y="228"/>
                  </a:cubicBezTo>
                  <a:cubicBezTo>
                    <a:pt x="45" y="253"/>
                    <a:pt x="66" y="273"/>
                    <a:pt x="91" y="273"/>
                  </a:cubicBezTo>
                  <a:cubicBezTo>
                    <a:pt x="819" y="273"/>
                    <a:pt x="819" y="273"/>
                    <a:pt x="819" y="273"/>
                  </a:cubicBezTo>
                  <a:cubicBezTo>
                    <a:pt x="844" y="273"/>
                    <a:pt x="864" y="253"/>
                    <a:pt x="864" y="228"/>
                  </a:cubicBezTo>
                  <a:cubicBezTo>
                    <a:pt x="864" y="203"/>
                    <a:pt x="844" y="182"/>
                    <a:pt x="819" y="182"/>
                  </a:cubicBezTo>
                  <a:close/>
                  <a:moveTo>
                    <a:pt x="864" y="0"/>
                  </a:moveTo>
                  <a:cubicBezTo>
                    <a:pt x="45" y="0"/>
                    <a:pt x="45" y="0"/>
                    <a:pt x="45" y="0"/>
                  </a:cubicBezTo>
                  <a:cubicBezTo>
                    <a:pt x="20" y="0"/>
                    <a:pt x="0" y="21"/>
                    <a:pt x="0" y="46"/>
                  </a:cubicBezTo>
                  <a:cubicBezTo>
                    <a:pt x="0" y="71"/>
                    <a:pt x="20" y="91"/>
                    <a:pt x="45" y="91"/>
                  </a:cubicBezTo>
                  <a:cubicBezTo>
                    <a:pt x="864" y="91"/>
                    <a:pt x="864" y="91"/>
                    <a:pt x="864" y="91"/>
                  </a:cubicBezTo>
                  <a:cubicBezTo>
                    <a:pt x="890" y="91"/>
                    <a:pt x="910" y="71"/>
                    <a:pt x="910" y="46"/>
                  </a:cubicBezTo>
                  <a:cubicBezTo>
                    <a:pt x="910" y="21"/>
                    <a:pt x="890" y="0"/>
                    <a:pt x="864"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77" name="Group 176">
            <a:extLst>
              <a:ext uri="{FF2B5EF4-FFF2-40B4-BE49-F238E27FC236}">
                <a16:creationId xmlns:a16="http://schemas.microsoft.com/office/drawing/2014/main" id="{FF93341A-C579-4C7E-A0CD-4F37809F4E2A}"/>
              </a:ext>
            </a:extLst>
          </p:cNvPr>
          <p:cNvGrpSpPr/>
          <p:nvPr userDrawn="1"/>
        </p:nvGrpSpPr>
        <p:grpSpPr>
          <a:xfrm>
            <a:off x="5097671" y="5159017"/>
            <a:ext cx="302577" cy="245847"/>
            <a:chOff x="1588" y="1588"/>
            <a:chExt cx="8399462" cy="6824662"/>
          </a:xfrm>
          <a:solidFill>
            <a:schemeClr val="tx1"/>
          </a:solidFill>
        </p:grpSpPr>
        <p:sp>
          <p:nvSpPr>
            <p:cNvPr id="178" name="Freeform 15">
              <a:extLst>
                <a:ext uri="{FF2B5EF4-FFF2-40B4-BE49-F238E27FC236}">
                  <a16:creationId xmlns:a16="http://schemas.microsoft.com/office/drawing/2014/main" id="{18F7273F-A055-4EE3-A92D-B34190D89A6C}"/>
                </a:ext>
              </a:extLst>
            </p:cNvPr>
            <p:cNvSpPr>
              <a:spLocks noEditPoints="1"/>
            </p:cNvSpPr>
            <p:nvPr/>
          </p:nvSpPr>
          <p:spPr bwMode="auto">
            <a:xfrm>
              <a:off x="1830388" y="2100263"/>
              <a:ext cx="3157537" cy="3151187"/>
            </a:xfrm>
            <a:custGeom>
              <a:avLst/>
              <a:gdLst>
                <a:gd name="T0" fmla="*/ 421 w 841"/>
                <a:gd name="T1" fmla="*/ 70 h 839"/>
                <a:gd name="T2" fmla="*/ 771 w 841"/>
                <a:gd name="T3" fmla="*/ 420 h 839"/>
                <a:gd name="T4" fmla="*/ 421 w 841"/>
                <a:gd name="T5" fmla="*/ 769 h 839"/>
                <a:gd name="T6" fmla="*/ 70 w 841"/>
                <a:gd name="T7" fmla="*/ 420 h 839"/>
                <a:gd name="T8" fmla="*/ 421 w 841"/>
                <a:gd name="T9" fmla="*/ 70 h 839"/>
                <a:gd name="T10" fmla="*/ 421 w 841"/>
                <a:gd name="T11" fmla="*/ 0 h 839"/>
                <a:gd name="T12" fmla="*/ 0 w 841"/>
                <a:gd name="T13" fmla="*/ 420 h 839"/>
                <a:gd name="T14" fmla="*/ 421 w 841"/>
                <a:gd name="T15" fmla="*/ 839 h 839"/>
                <a:gd name="T16" fmla="*/ 841 w 841"/>
                <a:gd name="T17" fmla="*/ 420 h 839"/>
                <a:gd name="T18" fmla="*/ 421 w 841"/>
                <a:gd name="T19"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1" h="839">
                  <a:moveTo>
                    <a:pt x="421" y="70"/>
                  </a:moveTo>
                  <a:cubicBezTo>
                    <a:pt x="614" y="70"/>
                    <a:pt x="771" y="227"/>
                    <a:pt x="771" y="420"/>
                  </a:cubicBezTo>
                  <a:cubicBezTo>
                    <a:pt x="771" y="613"/>
                    <a:pt x="614" y="769"/>
                    <a:pt x="421" y="769"/>
                  </a:cubicBezTo>
                  <a:cubicBezTo>
                    <a:pt x="227" y="769"/>
                    <a:pt x="70" y="613"/>
                    <a:pt x="70" y="420"/>
                  </a:cubicBezTo>
                  <a:cubicBezTo>
                    <a:pt x="70" y="227"/>
                    <a:pt x="227" y="70"/>
                    <a:pt x="421" y="70"/>
                  </a:cubicBezTo>
                  <a:moveTo>
                    <a:pt x="421" y="0"/>
                  </a:moveTo>
                  <a:cubicBezTo>
                    <a:pt x="189" y="0"/>
                    <a:pt x="0" y="188"/>
                    <a:pt x="0" y="420"/>
                  </a:cubicBezTo>
                  <a:cubicBezTo>
                    <a:pt x="0" y="651"/>
                    <a:pt x="189" y="839"/>
                    <a:pt x="421" y="839"/>
                  </a:cubicBezTo>
                  <a:cubicBezTo>
                    <a:pt x="652" y="839"/>
                    <a:pt x="841" y="651"/>
                    <a:pt x="841" y="420"/>
                  </a:cubicBezTo>
                  <a:cubicBezTo>
                    <a:pt x="841" y="188"/>
                    <a:pt x="652" y="0"/>
                    <a:pt x="421"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79" name="Freeform 16">
              <a:extLst>
                <a:ext uri="{FF2B5EF4-FFF2-40B4-BE49-F238E27FC236}">
                  <a16:creationId xmlns:a16="http://schemas.microsoft.com/office/drawing/2014/main" id="{0334CA43-0F57-4823-ACD5-A3B0E2DE8B0A}"/>
                </a:ext>
              </a:extLst>
            </p:cNvPr>
            <p:cNvSpPr>
              <a:spLocks/>
            </p:cNvSpPr>
            <p:nvPr/>
          </p:nvSpPr>
          <p:spPr bwMode="auto">
            <a:xfrm>
              <a:off x="2487613" y="2757488"/>
              <a:ext cx="1050925" cy="1052512"/>
            </a:xfrm>
            <a:custGeom>
              <a:avLst/>
              <a:gdLst>
                <a:gd name="T0" fmla="*/ 35 w 280"/>
                <a:gd name="T1" fmla="*/ 280 h 280"/>
                <a:gd name="T2" fmla="*/ 0 w 280"/>
                <a:gd name="T3" fmla="*/ 245 h 280"/>
                <a:gd name="T4" fmla="*/ 246 w 280"/>
                <a:gd name="T5" fmla="*/ 0 h 280"/>
                <a:gd name="T6" fmla="*/ 280 w 280"/>
                <a:gd name="T7" fmla="*/ 35 h 280"/>
                <a:gd name="T8" fmla="*/ 246 w 280"/>
                <a:gd name="T9" fmla="*/ 70 h 280"/>
                <a:gd name="T10" fmla="*/ 70 w 280"/>
                <a:gd name="T11" fmla="*/ 245 h 280"/>
                <a:gd name="T12" fmla="*/ 35 w 280"/>
                <a:gd name="T13" fmla="*/ 280 h 280"/>
              </a:gdLst>
              <a:ahLst/>
              <a:cxnLst>
                <a:cxn ang="0">
                  <a:pos x="T0" y="T1"/>
                </a:cxn>
                <a:cxn ang="0">
                  <a:pos x="T2" y="T3"/>
                </a:cxn>
                <a:cxn ang="0">
                  <a:pos x="T4" y="T5"/>
                </a:cxn>
                <a:cxn ang="0">
                  <a:pos x="T6" y="T7"/>
                </a:cxn>
                <a:cxn ang="0">
                  <a:pos x="T8" y="T9"/>
                </a:cxn>
                <a:cxn ang="0">
                  <a:pos x="T10" y="T11"/>
                </a:cxn>
                <a:cxn ang="0">
                  <a:pos x="T12" y="T13"/>
                </a:cxn>
              </a:cxnLst>
              <a:rect l="0" t="0" r="r" b="b"/>
              <a:pathLst>
                <a:path w="280" h="280">
                  <a:moveTo>
                    <a:pt x="35" y="280"/>
                  </a:moveTo>
                  <a:cubicBezTo>
                    <a:pt x="16" y="280"/>
                    <a:pt x="0" y="264"/>
                    <a:pt x="0" y="245"/>
                  </a:cubicBezTo>
                  <a:cubicBezTo>
                    <a:pt x="0" y="110"/>
                    <a:pt x="110" y="0"/>
                    <a:pt x="246" y="0"/>
                  </a:cubicBezTo>
                  <a:cubicBezTo>
                    <a:pt x="265" y="0"/>
                    <a:pt x="280" y="16"/>
                    <a:pt x="280" y="35"/>
                  </a:cubicBezTo>
                  <a:cubicBezTo>
                    <a:pt x="280" y="54"/>
                    <a:pt x="265" y="70"/>
                    <a:pt x="246" y="70"/>
                  </a:cubicBezTo>
                  <a:cubicBezTo>
                    <a:pt x="149" y="70"/>
                    <a:pt x="70" y="148"/>
                    <a:pt x="70" y="245"/>
                  </a:cubicBezTo>
                  <a:cubicBezTo>
                    <a:pt x="70" y="264"/>
                    <a:pt x="55" y="280"/>
                    <a:pt x="35" y="28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80" name="Freeform 17">
              <a:extLst>
                <a:ext uri="{FF2B5EF4-FFF2-40B4-BE49-F238E27FC236}">
                  <a16:creationId xmlns:a16="http://schemas.microsoft.com/office/drawing/2014/main" id="{4395B8E1-DDF6-4D65-A1AC-74F8F9A53E5C}"/>
                </a:ext>
              </a:extLst>
            </p:cNvPr>
            <p:cNvSpPr>
              <a:spLocks noEditPoints="1"/>
            </p:cNvSpPr>
            <p:nvPr/>
          </p:nvSpPr>
          <p:spPr bwMode="auto">
            <a:xfrm>
              <a:off x="1588" y="1588"/>
              <a:ext cx="8399462" cy="6824662"/>
            </a:xfrm>
            <a:custGeom>
              <a:avLst/>
              <a:gdLst>
                <a:gd name="T0" fmla="*/ 1825 w 2237"/>
                <a:gd name="T1" fmla="*/ 140 h 1817"/>
                <a:gd name="T2" fmla="*/ 1887 w 2237"/>
                <a:gd name="T3" fmla="*/ 202 h 1817"/>
                <a:gd name="T4" fmla="*/ 1887 w 2237"/>
                <a:gd name="T5" fmla="*/ 350 h 1817"/>
                <a:gd name="T6" fmla="*/ 2097 w 2237"/>
                <a:gd name="T7" fmla="*/ 520 h 1817"/>
                <a:gd name="T8" fmla="*/ 2097 w 2237"/>
                <a:gd name="T9" fmla="*/ 1507 h 1817"/>
                <a:gd name="T10" fmla="*/ 1920 w 2237"/>
                <a:gd name="T11" fmla="*/ 1678 h 1817"/>
                <a:gd name="T12" fmla="*/ 316 w 2237"/>
                <a:gd name="T13" fmla="*/ 1678 h 1817"/>
                <a:gd name="T14" fmla="*/ 140 w 2237"/>
                <a:gd name="T15" fmla="*/ 1507 h 1817"/>
                <a:gd name="T16" fmla="*/ 140 w 2237"/>
                <a:gd name="T17" fmla="*/ 520 h 1817"/>
                <a:gd name="T18" fmla="*/ 316 w 2237"/>
                <a:gd name="T19" fmla="*/ 349 h 1817"/>
                <a:gd name="T20" fmla="*/ 1258 w 2237"/>
                <a:gd name="T21" fmla="*/ 349 h 1817"/>
                <a:gd name="T22" fmla="*/ 1258 w 2237"/>
                <a:gd name="T23" fmla="*/ 202 h 1817"/>
                <a:gd name="T24" fmla="*/ 1320 w 2237"/>
                <a:gd name="T25" fmla="*/ 140 h 1817"/>
                <a:gd name="T26" fmla="*/ 1825 w 2237"/>
                <a:gd name="T27" fmla="*/ 140 h 1817"/>
                <a:gd name="T28" fmla="*/ 1825 w 2237"/>
                <a:gd name="T29" fmla="*/ 0 h 1817"/>
                <a:gd name="T30" fmla="*/ 1825 w 2237"/>
                <a:gd name="T31" fmla="*/ 0 h 1817"/>
                <a:gd name="T32" fmla="*/ 1320 w 2237"/>
                <a:gd name="T33" fmla="*/ 0 h 1817"/>
                <a:gd name="T34" fmla="*/ 1118 w 2237"/>
                <a:gd name="T35" fmla="*/ 202 h 1817"/>
                <a:gd name="T36" fmla="*/ 1118 w 2237"/>
                <a:gd name="T37" fmla="*/ 209 h 1817"/>
                <a:gd name="T38" fmla="*/ 316 w 2237"/>
                <a:gd name="T39" fmla="*/ 209 h 1817"/>
                <a:gd name="T40" fmla="*/ 0 w 2237"/>
                <a:gd name="T41" fmla="*/ 520 h 1817"/>
                <a:gd name="T42" fmla="*/ 0 w 2237"/>
                <a:gd name="T43" fmla="*/ 1507 h 1817"/>
                <a:gd name="T44" fmla="*/ 316 w 2237"/>
                <a:gd name="T45" fmla="*/ 1817 h 1817"/>
                <a:gd name="T46" fmla="*/ 1920 w 2237"/>
                <a:gd name="T47" fmla="*/ 1817 h 1817"/>
                <a:gd name="T48" fmla="*/ 2237 w 2237"/>
                <a:gd name="T49" fmla="*/ 1507 h 1817"/>
                <a:gd name="T50" fmla="*/ 2237 w 2237"/>
                <a:gd name="T51" fmla="*/ 520 h 1817"/>
                <a:gd name="T52" fmla="*/ 2027 w 2237"/>
                <a:gd name="T53" fmla="*/ 232 h 1817"/>
                <a:gd name="T54" fmla="*/ 2027 w 2237"/>
                <a:gd name="T55" fmla="*/ 202 h 1817"/>
                <a:gd name="T56" fmla="*/ 1825 w 2237"/>
                <a:gd name="T57" fmla="*/ 0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37" h="1817">
                  <a:moveTo>
                    <a:pt x="1825" y="140"/>
                  </a:moveTo>
                  <a:cubicBezTo>
                    <a:pt x="1859" y="140"/>
                    <a:pt x="1887" y="167"/>
                    <a:pt x="1887" y="202"/>
                  </a:cubicBezTo>
                  <a:cubicBezTo>
                    <a:pt x="1887" y="350"/>
                    <a:pt x="1887" y="350"/>
                    <a:pt x="1887" y="350"/>
                  </a:cubicBezTo>
                  <a:cubicBezTo>
                    <a:pt x="2027" y="350"/>
                    <a:pt x="2097" y="428"/>
                    <a:pt x="2097" y="520"/>
                  </a:cubicBezTo>
                  <a:cubicBezTo>
                    <a:pt x="2097" y="1507"/>
                    <a:pt x="2097" y="1507"/>
                    <a:pt x="2097" y="1507"/>
                  </a:cubicBezTo>
                  <a:cubicBezTo>
                    <a:pt x="2097" y="1601"/>
                    <a:pt x="2018" y="1678"/>
                    <a:pt x="1920" y="1678"/>
                  </a:cubicBezTo>
                  <a:cubicBezTo>
                    <a:pt x="316" y="1678"/>
                    <a:pt x="316" y="1678"/>
                    <a:pt x="316" y="1678"/>
                  </a:cubicBezTo>
                  <a:cubicBezTo>
                    <a:pt x="219" y="1678"/>
                    <a:pt x="140" y="1601"/>
                    <a:pt x="140" y="1507"/>
                  </a:cubicBezTo>
                  <a:cubicBezTo>
                    <a:pt x="140" y="520"/>
                    <a:pt x="140" y="520"/>
                    <a:pt x="140" y="520"/>
                  </a:cubicBezTo>
                  <a:cubicBezTo>
                    <a:pt x="140" y="426"/>
                    <a:pt x="219" y="349"/>
                    <a:pt x="316" y="349"/>
                  </a:cubicBezTo>
                  <a:cubicBezTo>
                    <a:pt x="1258" y="349"/>
                    <a:pt x="1258" y="349"/>
                    <a:pt x="1258" y="349"/>
                  </a:cubicBezTo>
                  <a:cubicBezTo>
                    <a:pt x="1258" y="202"/>
                    <a:pt x="1258" y="202"/>
                    <a:pt x="1258" y="202"/>
                  </a:cubicBezTo>
                  <a:cubicBezTo>
                    <a:pt x="1258" y="168"/>
                    <a:pt x="1286" y="140"/>
                    <a:pt x="1320" y="140"/>
                  </a:cubicBezTo>
                  <a:cubicBezTo>
                    <a:pt x="1825" y="140"/>
                    <a:pt x="1825" y="140"/>
                    <a:pt x="1825" y="140"/>
                  </a:cubicBezTo>
                  <a:moveTo>
                    <a:pt x="1825" y="0"/>
                  </a:moveTo>
                  <a:cubicBezTo>
                    <a:pt x="1825" y="0"/>
                    <a:pt x="1825" y="0"/>
                    <a:pt x="1825" y="0"/>
                  </a:cubicBezTo>
                  <a:cubicBezTo>
                    <a:pt x="1320" y="0"/>
                    <a:pt x="1320" y="0"/>
                    <a:pt x="1320" y="0"/>
                  </a:cubicBezTo>
                  <a:cubicBezTo>
                    <a:pt x="1209" y="0"/>
                    <a:pt x="1118" y="90"/>
                    <a:pt x="1118" y="202"/>
                  </a:cubicBezTo>
                  <a:cubicBezTo>
                    <a:pt x="1118" y="209"/>
                    <a:pt x="1118" y="209"/>
                    <a:pt x="1118" y="209"/>
                  </a:cubicBezTo>
                  <a:cubicBezTo>
                    <a:pt x="316" y="209"/>
                    <a:pt x="316" y="209"/>
                    <a:pt x="316" y="209"/>
                  </a:cubicBezTo>
                  <a:cubicBezTo>
                    <a:pt x="142" y="209"/>
                    <a:pt x="0" y="349"/>
                    <a:pt x="0" y="520"/>
                  </a:cubicBezTo>
                  <a:cubicBezTo>
                    <a:pt x="0" y="1507"/>
                    <a:pt x="0" y="1507"/>
                    <a:pt x="0" y="1507"/>
                  </a:cubicBezTo>
                  <a:cubicBezTo>
                    <a:pt x="0" y="1678"/>
                    <a:pt x="142" y="1817"/>
                    <a:pt x="316" y="1817"/>
                  </a:cubicBezTo>
                  <a:cubicBezTo>
                    <a:pt x="1920" y="1817"/>
                    <a:pt x="1920" y="1817"/>
                    <a:pt x="1920" y="1817"/>
                  </a:cubicBezTo>
                  <a:cubicBezTo>
                    <a:pt x="2095" y="1817"/>
                    <a:pt x="2237" y="1678"/>
                    <a:pt x="2237" y="1507"/>
                  </a:cubicBezTo>
                  <a:cubicBezTo>
                    <a:pt x="2237" y="520"/>
                    <a:pt x="2237" y="520"/>
                    <a:pt x="2237" y="520"/>
                  </a:cubicBezTo>
                  <a:cubicBezTo>
                    <a:pt x="2237" y="404"/>
                    <a:pt x="2170" y="280"/>
                    <a:pt x="2027" y="232"/>
                  </a:cubicBezTo>
                  <a:cubicBezTo>
                    <a:pt x="2027" y="202"/>
                    <a:pt x="2027" y="202"/>
                    <a:pt x="2027" y="202"/>
                  </a:cubicBezTo>
                  <a:cubicBezTo>
                    <a:pt x="2027" y="90"/>
                    <a:pt x="1936" y="0"/>
                    <a:pt x="1825"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81" name="Rectangle 18">
              <a:extLst>
                <a:ext uri="{FF2B5EF4-FFF2-40B4-BE49-F238E27FC236}">
                  <a16:creationId xmlns:a16="http://schemas.microsoft.com/office/drawing/2014/main" id="{2B8C8768-A005-4270-8E9E-12D1B1599636}"/>
                </a:ext>
              </a:extLst>
            </p:cNvPr>
            <p:cNvSpPr>
              <a:spLocks noChangeArrowheads="1"/>
            </p:cNvSpPr>
            <p:nvPr/>
          </p:nvSpPr>
          <p:spPr bwMode="auto">
            <a:xfrm>
              <a:off x="4987925" y="785813"/>
              <a:ext cx="1836737" cy="788987"/>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sp>
        <p:nvSpPr>
          <p:cNvPr id="182" name="Freeform 5">
            <a:extLst>
              <a:ext uri="{FF2B5EF4-FFF2-40B4-BE49-F238E27FC236}">
                <a16:creationId xmlns:a16="http://schemas.microsoft.com/office/drawing/2014/main" id="{50209B06-0FC4-4F1C-AD06-101BC2190A2C}"/>
              </a:ext>
            </a:extLst>
          </p:cNvPr>
          <p:cNvSpPr>
            <a:spLocks noEditPoints="1"/>
          </p:cNvSpPr>
          <p:nvPr userDrawn="1"/>
        </p:nvSpPr>
        <p:spPr bwMode="auto">
          <a:xfrm>
            <a:off x="5749925" y="5168900"/>
            <a:ext cx="255588" cy="206375"/>
          </a:xfrm>
          <a:custGeom>
            <a:avLst/>
            <a:gdLst>
              <a:gd name="T0" fmla="*/ 229947 w 2233"/>
              <a:gd name="T1" fmla="*/ 37070 h 1989"/>
              <a:gd name="T2" fmla="*/ 176239 w 2233"/>
              <a:gd name="T3" fmla="*/ 37070 h 1989"/>
              <a:gd name="T4" fmla="*/ 176239 w 2233"/>
              <a:gd name="T5" fmla="*/ 22804 h 1989"/>
              <a:gd name="T6" fmla="*/ 151160 w 2233"/>
              <a:gd name="T7" fmla="*/ 0 h 1989"/>
              <a:gd name="T8" fmla="*/ 104553 w 2233"/>
              <a:gd name="T9" fmla="*/ 0 h 1989"/>
              <a:gd name="T10" fmla="*/ 79588 w 2233"/>
              <a:gd name="T11" fmla="*/ 22804 h 1989"/>
              <a:gd name="T12" fmla="*/ 79588 w 2233"/>
              <a:gd name="T13" fmla="*/ 37070 h 1989"/>
              <a:gd name="T14" fmla="*/ 25880 w 2233"/>
              <a:gd name="T15" fmla="*/ 37070 h 1989"/>
              <a:gd name="T16" fmla="*/ 0 w 2233"/>
              <a:gd name="T17" fmla="*/ 60603 h 1989"/>
              <a:gd name="T18" fmla="*/ 0 w 2233"/>
              <a:gd name="T19" fmla="*/ 183683 h 1989"/>
              <a:gd name="T20" fmla="*/ 25880 w 2233"/>
              <a:gd name="T21" fmla="*/ 207112 h 1989"/>
              <a:gd name="T22" fmla="*/ 229947 w 2233"/>
              <a:gd name="T23" fmla="*/ 207112 h 1989"/>
              <a:gd name="T24" fmla="*/ 255713 w 2233"/>
              <a:gd name="T25" fmla="*/ 183683 h 1989"/>
              <a:gd name="T26" fmla="*/ 255713 w 2233"/>
              <a:gd name="T27" fmla="*/ 60603 h 1989"/>
              <a:gd name="T28" fmla="*/ 229947 w 2233"/>
              <a:gd name="T29" fmla="*/ 37070 h 1989"/>
              <a:gd name="T30" fmla="*/ 100774 w 2233"/>
              <a:gd name="T31" fmla="*/ 22804 h 1989"/>
              <a:gd name="T32" fmla="*/ 104553 w 2233"/>
              <a:gd name="T33" fmla="*/ 19368 h 1989"/>
              <a:gd name="T34" fmla="*/ 151160 w 2233"/>
              <a:gd name="T35" fmla="*/ 19368 h 1989"/>
              <a:gd name="T36" fmla="*/ 154939 w 2233"/>
              <a:gd name="T37" fmla="*/ 22804 h 1989"/>
              <a:gd name="T38" fmla="*/ 154939 w 2233"/>
              <a:gd name="T39" fmla="*/ 37070 h 1989"/>
              <a:gd name="T40" fmla="*/ 100774 w 2233"/>
              <a:gd name="T41" fmla="*/ 37070 h 1989"/>
              <a:gd name="T42" fmla="*/ 100774 w 2233"/>
              <a:gd name="T43" fmla="*/ 22804 h 1989"/>
              <a:gd name="T44" fmla="*/ 25880 w 2233"/>
              <a:gd name="T45" fmla="*/ 50919 h 1989"/>
              <a:gd name="T46" fmla="*/ 229947 w 2233"/>
              <a:gd name="T47" fmla="*/ 50919 h 1989"/>
              <a:gd name="T48" fmla="*/ 240482 w 2233"/>
              <a:gd name="T49" fmla="*/ 60603 h 1989"/>
              <a:gd name="T50" fmla="*/ 240482 w 2233"/>
              <a:gd name="T51" fmla="*/ 114125 h 1989"/>
              <a:gd name="T52" fmla="*/ 147152 w 2233"/>
              <a:gd name="T53" fmla="*/ 114125 h 1989"/>
              <a:gd name="T54" fmla="*/ 147152 w 2233"/>
              <a:gd name="T55" fmla="*/ 109648 h 1989"/>
              <a:gd name="T56" fmla="*/ 138106 w 2233"/>
              <a:gd name="T57" fmla="*/ 101317 h 1989"/>
              <a:gd name="T58" fmla="*/ 117607 w 2233"/>
              <a:gd name="T59" fmla="*/ 101317 h 1989"/>
              <a:gd name="T60" fmla="*/ 108561 w 2233"/>
              <a:gd name="T61" fmla="*/ 109648 h 1989"/>
              <a:gd name="T62" fmla="*/ 108561 w 2233"/>
              <a:gd name="T63" fmla="*/ 114125 h 1989"/>
              <a:gd name="T64" fmla="*/ 15231 w 2233"/>
              <a:gd name="T65" fmla="*/ 114125 h 1989"/>
              <a:gd name="T66" fmla="*/ 15231 w 2233"/>
              <a:gd name="T67" fmla="*/ 60603 h 1989"/>
              <a:gd name="T68" fmla="*/ 25880 w 2233"/>
              <a:gd name="T69" fmla="*/ 50919 h 1989"/>
              <a:gd name="T70" fmla="*/ 116233 w 2233"/>
              <a:gd name="T71" fmla="*/ 109648 h 1989"/>
              <a:gd name="T72" fmla="*/ 117607 w 2233"/>
              <a:gd name="T73" fmla="*/ 108294 h 1989"/>
              <a:gd name="T74" fmla="*/ 138106 w 2233"/>
              <a:gd name="T75" fmla="*/ 108294 h 1989"/>
              <a:gd name="T76" fmla="*/ 139594 w 2233"/>
              <a:gd name="T77" fmla="*/ 109648 h 1989"/>
              <a:gd name="T78" fmla="*/ 139594 w 2233"/>
              <a:gd name="T79" fmla="*/ 128182 h 1989"/>
              <a:gd name="T80" fmla="*/ 138106 w 2233"/>
              <a:gd name="T81" fmla="*/ 129536 h 1989"/>
              <a:gd name="T82" fmla="*/ 117607 w 2233"/>
              <a:gd name="T83" fmla="*/ 129536 h 1989"/>
              <a:gd name="T84" fmla="*/ 116233 w 2233"/>
              <a:gd name="T85" fmla="*/ 128182 h 1989"/>
              <a:gd name="T86" fmla="*/ 116233 w 2233"/>
              <a:gd name="T87" fmla="*/ 109648 h 1989"/>
              <a:gd name="T88" fmla="*/ 229947 w 2233"/>
              <a:gd name="T89" fmla="*/ 193367 h 1989"/>
              <a:gd name="T90" fmla="*/ 25880 w 2233"/>
              <a:gd name="T91" fmla="*/ 193367 h 1989"/>
              <a:gd name="T92" fmla="*/ 15231 w 2233"/>
              <a:gd name="T93" fmla="*/ 183683 h 1989"/>
              <a:gd name="T94" fmla="*/ 15231 w 2233"/>
              <a:gd name="T95" fmla="*/ 120998 h 1989"/>
              <a:gd name="T96" fmla="*/ 108561 w 2233"/>
              <a:gd name="T97" fmla="*/ 120998 h 1989"/>
              <a:gd name="T98" fmla="*/ 108561 w 2233"/>
              <a:gd name="T99" fmla="*/ 128182 h 1989"/>
              <a:gd name="T100" fmla="*/ 117607 w 2233"/>
              <a:gd name="T101" fmla="*/ 136409 h 1989"/>
              <a:gd name="T102" fmla="*/ 138106 w 2233"/>
              <a:gd name="T103" fmla="*/ 136409 h 1989"/>
              <a:gd name="T104" fmla="*/ 147152 w 2233"/>
              <a:gd name="T105" fmla="*/ 128182 h 1989"/>
              <a:gd name="T106" fmla="*/ 147152 w 2233"/>
              <a:gd name="T107" fmla="*/ 120998 h 1989"/>
              <a:gd name="T108" fmla="*/ 240482 w 2233"/>
              <a:gd name="T109" fmla="*/ 120998 h 1989"/>
              <a:gd name="T110" fmla="*/ 240482 w 2233"/>
              <a:gd name="T111" fmla="*/ 183683 h 1989"/>
              <a:gd name="T112" fmla="*/ 229947 w 2233"/>
              <a:gd name="T113" fmla="*/ 193367 h 19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33" h="1989">
                <a:moveTo>
                  <a:pt x="2008" y="356"/>
                </a:moveTo>
                <a:cubicBezTo>
                  <a:pt x="1539" y="356"/>
                  <a:pt x="1539" y="356"/>
                  <a:pt x="1539" y="356"/>
                </a:cubicBezTo>
                <a:cubicBezTo>
                  <a:pt x="1539" y="219"/>
                  <a:pt x="1539" y="219"/>
                  <a:pt x="1539" y="219"/>
                </a:cubicBezTo>
                <a:cubicBezTo>
                  <a:pt x="1539" y="98"/>
                  <a:pt x="1441" y="0"/>
                  <a:pt x="1320" y="0"/>
                </a:cubicBezTo>
                <a:cubicBezTo>
                  <a:pt x="913" y="0"/>
                  <a:pt x="913" y="0"/>
                  <a:pt x="913" y="0"/>
                </a:cubicBezTo>
                <a:cubicBezTo>
                  <a:pt x="793" y="0"/>
                  <a:pt x="695" y="98"/>
                  <a:pt x="695" y="219"/>
                </a:cubicBezTo>
                <a:cubicBezTo>
                  <a:pt x="695" y="356"/>
                  <a:pt x="695" y="356"/>
                  <a:pt x="695" y="356"/>
                </a:cubicBezTo>
                <a:cubicBezTo>
                  <a:pt x="226" y="356"/>
                  <a:pt x="226" y="356"/>
                  <a:pt x="226" y="356"/>
                </a:cubicBezTo>
                <a:cubicBezTo>
                  <a:pt x="102" y="356"/>
                  <a:pt x="0" y="457"/>
                  <a:pt x="0" y="582"/>
                </a:cubicBezTo>
                <a:cubicBezTo>
                  <a:pt x="0" y="1764"/>
                  <a:pt x="0" y="1764"/>
                  <a:pt x="0" y="1764"/>
                </a:cubicBezTo>
                <a:cubicBezTo>
                  <a:pt x="0" y="1888"/>
                  <a:pt x="102" y="1989"/>
                  <a:pt x="226" y="1989"/>
                </a:cubicBezTo>
                <a:cubicBezTo>
                  <a:pt x="2008" y="1989"/>
                  <a:pt x="2008" y="1989"/>
                  <a:pt x="2008" y="1989"/>
                </a:cubicBezTo>
                <a:cubicBezTo>
                  <a:pt x="2132" y="1989"/>
                  <a:pt x="2233" y="1888"/>
                  <a:pt x="2233" y="1764"/>
                </a:cubicBezTo>
                <a:cubicBezTo>
                  <a:pt x="2233" y="582"/>
                  <a:pt x="2233" y="582"/>
                  <a:pt x="2233" y="582"/>
                </a:cubicBezTo>
                <a:cubicBezTo>
                  <a:pt x="2233" y="457"/>
                  <a:pt x="2132" y="356"/>
                  <a:pt x="2008" y="356"/>
                </a:cubicBezTo>
                <a:close/>
                <a:moveTo>
                  <a:pt x="880" y="219"/>
                </a:moveTo>
                <a:cubicBezTo>
                  <a:pt x="880" y="201"/>
                  <a:pt x="895" y="186"/>
                  <a:pt x="913" y="186"/>
                </a:cubicBezTo>
                <a:cubicBezTo>
                  <a:pt x="1320" y="186"/>
                  <a:pt x="1320" y="186"/>
                  <a:pt x="1320" y="186"/>
                </a:cubicBezTo>
                <a:cubicBezTo>
                  <a:pt x="1339" y="186"/>
                  <a:pt x="1353" y="201"/>
                  <a:pt x="1353" y="219"/>
                </a:cubicBezTo>
                <a:cubicBezTo>
                  <a:pt x="1353" y="356"/>
                  <a:pt x="1353" y="356"/>
                  <a:pt x="1353" y="356"/>
                </a:cubicBezTo>
                <a:cubicBezTo>
                  <a:pt x="880" y="356"/>
                  <a:pt x="880" y="356"/>
                  <a:pt x="880" y="356"/>
                </a:cubicBezTo>
                <a:lnTo>
                  <a:pt x="880" y="219"/>
                </a:lnTo>
                <a:close/>
                <a:moveTo>
                  <a:pt x="226" y="489"/>
                </a:moveTo>
                <a:cubicBezTo>
                  <a:pt x="2008" y="489"/>
                  <a:pt x="2008" y="489"/>
                  <a:pt x="2008" y="489"/>
                </a:cubicBezTo>
                <a:cubicBezTo>
                  <a:pt x="2059" y="489"/>
                  <a:pt x="2100" y="531"/>
                  <a:pt x="2100" y="582"/>
                </a:cubicBezTo>
                <a:cubicBezTo>
                  <a:pt x="2100" y="1096"/>
                  <a:pt x="2100" y="1096"/>
                  <a:pt x="2100" y="1096"/>
                </a:cubicBezTo>
                <a:cubicBezTo>
                  <a:pt x="1285" y="1096"/>
                  <a:pt x="1285" y="1096"/>
                  <a:pt x="1285" y="1096"/>
                </a:cubicBezTo>
                <a:cubicBezTo>
                  <a:pt x="1285" y="1053"/>
                  <a:pt x="1285" y="1053"/>
                  <a:pt x="1285" y="1053"/>
                </a:cubicBezTo>
                <a:cubicBezTo>
                  <a:pt x="1285" y="1009"/>
                  <a:pt x="1250" y="973"/>
                  <a:pt x="1206" y="973"/>
                </a:cubicBezTo>
                <a:cubicBezTo>
                  <a:pt x="1027" y="973"/>
                  <a:pt x="1027" y="973"/>
                  <a:pt x="1027" y="973"/>
                </a:cubicBezTo>
                <a:cubicBezTo>
                  <a:pt x="984" y="973"/>
                  <a:pt x="948" y="1009"/>
                  <a:pt x="948" y="1053"/>
                </a:cubicBezTo>
                <a:cubicBezTo>
                  <a:pt x="948" y="1096"/>
                  <a:pt x="948" y="1096"/>
                  <a:pt x="948" y="1096"/>
                </a:cubicBezTo>
                <a:cubicBezTo>
                  <a:pt x="133" y="1096"/>
                  <a:pt x="133" y="1096"/>
                  <a:pt x="133" y="1096"/>
                </a:cubicBezTo>
                <a:cubicBezTo>
                  <a:pt x="133" y="582"/>
                  <a:pt x="133" y="582"/>
                  <a:pt x="133" y="582"/>
                </a:cubicBezTo>
                <a:cubicBezTo>
                  <a:pt x="133" y="531"/>
                  <a:pt x="175" y="489"/>
                  <a:pt x="226" y="489"/>
                </a:cubicBezTo>
                <a:close/>
                <a:moveTo>
                  <a:pt x="1015" y="1053"/>
                </a:moveTo>
                <a:cubicBezTo>
                  <a:pt x="1015" y="1046"/>
                  <a:pt x="1020" y="1040"/>
                  <a:pt x="1027" y="1040"/>
                </a:cubicBezTo>
                <a:cubicBezTo>
                  <a:pt x="1206" y="1040"/>
                  <a:pt x="1206" y="1040"/>
                  <a:pt x="1206" y="1040"/>
                </a:cubicBezTo>
                <a:cubicBezTo>
                  <a:pt x="1213" y="1040"/>
                  <a:pt x="1219" y="1046"/>
                  <a:pt x="1219" y="1053"/>
                </a:cubicBezTo>
                <a:cubicBezTo>
                  <a:pt x="1219" y="1231"/>
                  <a:pt x="1219" y="1231"/>
                  <a:pt x="1219" y="1231"/>
                </a:cubicBezTo>
                <a:cubicBezTo>
                  <a:pt x="1219" y="1238"/>
                  <a:pt x="1213" y="1244"/>
                  <a:pt x="1206" y="1244"/>
                </a:cubicBezTo>
                <a:cubicBezTo>
                  <a:pt x="1027" y="1244"/>
                  <a:pt x="1027" y="1244"/>
                  <a:pt x="1027" y="1244"/>
                </a:cubicBezTo>
                <a:cubicBezTo>
                  <a:pt x="1020" y="1244"/>
                  <a:pt x="1015" y="1238"/>
                  <a:pt x="1015" y="1231"/>
                </a:cubicBezTo>
                <a:lnTo>
                  <a:pt x="1015" y="1053"/>
                </a:lnTo>
                <a:close/>
                <a:moveTo>
                  <a:pt x="2008" y="1857"/>
                </a:moveTo>
                <a:cubicBezTo>
                  <a:pt x="226" y="1857"/>
                  <a:pt x="226" y="1857"/>
                  <a:pt x="226" y="1857"/>
                </a:cubicBezTo>
                <a:cubicBezTo>
                  <a:pt x="175" y="1857"/>
                  <a:pt x="133" y="1815"/>
                  <a:pt x="133" y="1764"/>
                </a:cubicBezTo>
                <a:cubicBezTo>
                  <a:pt x="133" y="1162"/>
                  <a:pt x="133" y="1162"/>
                  <a:pt x="133" y="1162"/>
                </a:cubicBezTo>
                <a:cubicBezTo>
                  <a:pt x="948" y="1162"/>
                  <a:pt x="948" y="1162"/>
                  <a:pt x="948" y="1162"/>
                </a:cubicBezTo>
                <a:cubicBezTo>
                  <a:pt x="948" y="1231"/>
                  <a:pt x="948" y="1231"/>
                  <a:pt x="948" y="1231"/>
                </a:cubicBezTo>
                <a:cubicBezTo>
                  <a:pt x="948" y="1275"/>
                  <a:pt x="984" y="1310"/>
                  <a:pt x="1027" y="1310"/>
                </a:cubicBezTo>
                <a:cubicBezTo>
                  <a:pt x="1206" y="1310"/>
                  <a:pt x="1206" y="1310"/>
                  <a:pt x="1206" y="1310"/>
                </a:cubicBezTo>
                <a:cubicBezTo>
                  <a:pt x="1250" y="1310"/>
                  <a:pt x="1285" y="1275"/>
                  <a:pt x="1285" y="1231"/>
                </a:cubicBezTo>
                <a:cubicBezTo>
                  <a:pt x="1285" y="1162"/>
                  <a:pt x="1285" y="1162"/>
                  <a:pt x="1285" y="1162"/>
                </a:cubicBezTo>
                <a:cubicBezTo>
                  <a:pt x="2100" y="1162"/>
                  <a:pt x="2100" y="1162"/>
                  <a:pt x="2100" y="1162"/>
                </a:cubicBezTo>
                <a:cubicBezTo>
                  <a:pt x="2100" y="1764"/>
                  <a:pt x="2100" y="1764"/>
                  <a:pt x="2100" y="1764"/>
                </a:cubicBezTo>
                <a:cubicBezTo>
                  <a:pt x="2100" y="1815"/>
                  <a:pt x="2059" y="1857"/>
                  <a:pt x="2008" y="185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45714" tIns="22857" rIns="45714" bIns="22857"/>
          <a:lstStyle/>
          <a:p>
            <a:endParaRPr lang="en-ZA"/>
          </a:p>
        </p:txBody>
      </p:sp>
      <p:grpSp>
        <p:nvGrpSpPr>
          <p:cNvPr id="183" name="Group 182">
            <a:extLst>
              <a:ext uri="{FF2B5EF4-FFF2-40B4-BE49-F238E27FC236}">
                <a16:creationId xmlns:a16="http://schemas.microsoft.com/office/drawing/2014/main" id="{40FFD271-461C-4E64-BA3F-23FDCE42A38D}"/>
              </a:ext>
            </a:extLst>
          </p:cNvPr>
          <p:cNvGrpSpPr/>
          <p:nvPr userDrawn="1"/>
        </p:nvGrpSpPr>
        <p:grpSpPr>
          <a:xfrm>
            <a:off x="6319693" y="5129632"/>
            <a:ext cx="245263" cy="279583"/>
            <a:chOff x="4012009" y="1992971"/>
            <a:chExt cx="405446" cy="462180"/>
          </a:xfrm>
          <a:solidFill>
            <a:schemeClr val="tx1"/>
          </a:solidFill>
        </p:grpSpPr>
        <p:sp>
          <p:nvSpPr>
            <p:cNvPr id="184" name="Freeform 9">
              <a:extLst>
                <a:ext uri="{FF2B5EF4-FFF2-40B4-BE49-F238E27FC236}">
                  <a16:creationId xmlns:a16="http://schemas.microsoft.com/office/drawing/2014/main" id="{442BCFDA-F1DF-4C67-B40A-6608B0440198}"/>
                </a:ext>
              </a:extLst>
            </p:cNvPr>
            <p:cNvSpPr>
              <a:spLocks noEditPoints="1"/>
            </p:cNvSpPr>
            <p:nvPr/>
          </p:nvSpPr>
          <p:spPr bwMode="auto">
            <a:xfrm>
              <a:off x="4012009" y="1992971"/>
              <a:ext cx="405446" cy="462180"/>
            </a:xfrm>
            <a:custGeom>
              <a:avLst/>
              <a:gdLst>
                <a:gd name="T0" fmla="*/ 985 w 1340"/>
                <a:gd name="T1" fmla="*/ 48 h 1528"/>
                <a:gd name="T2" fmla="*/ 348 w 1340"/>
                <a:gd name="T3" fmla="*/ 100 h 1528"/>
                <a:gd name="T4" fmla="*/ 114 w 1340"/>
                <a:gd name="T5" fmla="*/ 402 h 1528"/>
                <a:gd name="T6" fmla="*/ 115 w 1340"/>
                <a:gd name="T7" fmla="*/ 590 h 1528"/>
                <a:gd name="T8" fmla="*/ 119 w 1340"/>
                <a:gd name="T9" fmla="*/ 607 h 1528"/>
                <a:gd name="T10" fmla="*/ 66 w 1340"/>
                <a:gd name="T11" fmla="*/ 692 h 1528"/>
                <a:gd name="T12" fmla="*/ 24 w 1340"/>
                <a:gd name="T13" fmla="*/ 752 h 1528"/>
                <a:gd name="T14" fmla="*/ 23 w 1340"/>
                <a:gd name="T15" fmla="*/ 753 h 1528"/>
                <a:gd name="T16" fmla="*/ 61 w 1340"/>
                <a:gd name="T17" fmla="*/ 922 h 1528"/>
                <a:gd name="T18" fmla="*/ 84 w 1340"/>
                <a:gd name="T19" fmla="*/ 1001 h 1528"/>
                <a:gd name="T20" fmla="*/ 127 w 1340"/>
                <a:gd name="T21" fmla="*/ 1107 h 1528"/>
                <a:gd name="T22" fmla="*/ 126 w 1340"/>
                <a:gd name="T23" fmla="*/ 1183 h 1528"/>
                <a:gd name="T24" fmla="*/ 288 w 1340"/>
                <a:gd name="T25" fmla="*/ 1319 h 1528"/>
                <a:gd name="T26" fmla="*/ 416 w 1340"/>
                <a:gd name="T27" fmla="*/ 1415 h 1528"/>
                <a:gd name="T28" fmla="*/ 1053 w 1340"/>
                <a:gd name="T29" fmla="*/ 1528 h 1528"/>
                <a:gd name="T30" fmla="*/ 1170 w 1340"/>
                <a:gd name="T31" fmla="*/ 1389 h 1528"/>
                <a:gd name="T32" fmla="*/ 1132 w 1340"/>
                <a:gd name="T33" fmla="*/ 1086 h 1528"/>
                <a:gd name="T34" fmla="*/ 1324 w 1340"/>
                <a:gd name="T35" fmla="*/ 711 h 1528"/>
                <a:gd name="T36" fmla="*/ 1204 w 1340"/>
                <a:gd name="T37" fmla="*/ 201 h 1528"/>
                <a:gd name="T38" fmla="*/ 1069 w 1340"/>
                <a:gd name="T39" fmla="*/ 1033 h 1528"/>
                <a:gd name="T40" fmla="*/ 1089 w 1340"/>
                <a:gd name="T41" fmla="*/ 1403 h 1528"/>
                <a:gd name="T42" fmla="*/ 1053 w 1340"/>
                <a:gd name="T43" fmla="*/ 1445 h 1528"/>
                <a:gd name="T44" fmla="*/ 498 w 1340"/>
                <a:gd name="T45" fmla="*/ 1411 h 1528"/>
                <a:gd name="T46" fmla="*/ 443 w 1340"/>
                <a:gd name="T47" fmla="*/ 1203 h 1528"/>
                <a:gd name="T48" fmla="*/ 288 w 1340"/>
                <a:gd name="T49" fmla="*/ 1236 h 1528"/>
                <a:gd name="T50" fmla="*/ 172 w 1340"/>
                <a:gd name="T51" fmla="*/ 1030 h 1528"/>
                <a:gd name="T52" fmla="*/ 187 w 1340"/>
                <a:gd name="T53" fmla="*/ 969 h 1528"/>
                <a:gd name="T54" fmla="*/ 146 w 1340"/>
                <a:gd name="T55" fmla="*/ 947 h 1528"/>
                <a:gd name="T56" fmla="*/ 160 w 1340"/>
                <a:gd name="T57" fmla="*/ 884 h 1528"/>
                <a:gd name="T58" fmla="*/ 111 w 1340"/>
                <a:gd name="T59" fmla="*/ 855 h 1528"/>
                <a:gd name="T60" fmla="*/ 93 w 1340"/>
                <a:gd name="T61" fmla="*/ 797 h 1528"/>
                <a:gd name="T62" fmla="*/ 190 w 1340"/>
                <a:gd name="T63" fmla="*/ 650 h 1528"/>
                <a:gd name="T64" fmla="*/ 195 w 1340"/>
                <a:gd name="T65" fmla="*/ 572 h 1528"/>
                <a:gd name="T66" fmla="*/ 194 w 1340"/>
                <a:gd name="T67" fmla="*/ 422 h 1528"/>
                <a:gd name="T68" fmla="*/ 1243 w 1340"/>
                <a:gd name="T69" fmla="*/ 699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0" h="1528">
                  <a:moveTo>
                    <a:pt x="1204" y="201"/>
                  </a:moveTo>
                  <a:cubicBezTo>
                    <a:pt x="1146" y="134"/>
                    <a:pt x="1073" y="83"/>
                    <a:pt x="985" y="48"/>
                  </a:cubicBezTo>
                  <a:cubicBezTo>
                    <a:pt x="906" y="17"/>
                    <a:pt x="816" y="0"/>
                    <a:pt x="725" y="0"/>
                  </a:cubicBezTo>
                  <a:cubicBezTo>
                    <a:pt x="589" y="0"/>
                    <a:pt x="456" y="36"/>
                    <a:pt x="348" y="100"/>
                  </a:cubicBezTo>
                  <a:cubicBezTo>
                    <a:pt x="290" y="135"/>
                    <a:pt x="241" y="177"/>
                    <a:pt x="202" y="226"/>
                  </a:cubicBezTo>
                  <a:cubicBezTo>
                    <a:pt x="160" y="279"/>
                    <a:pt x="130" y="338"/>
                    <a:pt x="114" y="402"/>
                  </a:cubicBezTo>
                  <a:cubicBezTo>
                    <a:pt x="100" y="457"/>
                    <a:pt x="99" y="521"/>
                    <a:pt x="111" y="572"/>
                  </a:cubicBezTo>
                  <a:cubicBezTo>
                    <a:pt x="115" y="590"/>
                    <a:pt x="115" y="590"/>
                    <a:pt x="115" y="590"/>
                  </a:cubicBezTo>
                  <a:cubicBezTo>
                    <a:pt x="116" y="595"/>
                    <a:pt x="117" y="600"/>
                    <a:pt x="118" y="604"/>
                  </a:cubicBezTo>
                  <a:cubicBezTo>
                    <a:pt x="119" y="605"/>
                    <a:pt x="119" y="606"/>
                    <a:pt x="119" y="607"/>
                  </a:cubicBezTo>
                  <a:cubicBezTo>
                    <a:pt x="116" y="614"/>
                    <a:pt x="116" y="614"/>
                    <a:pt x="116" y="614"/>
                  </a:cubicBezTo>
                  <a:cubicBezTo>
                    <a:pt x="103" y="640"/>
                    <a:pt x="85" y="665"/>
                    <a:pt x="66" y="692"/>
                  </a:cubicBezTo>
                  <a:cubicBezTo>
                    <a:pt x="52" y="711"/>
                    <a:pt x="37" y="730"/>
                    <a:pt x="24" y="752"/>
                  </a:cubicBezTo>
                  <a:cubicBezTo>
                    <a:pt x="24" y="752"/>
                    <a:pt x="24" y="752"/>
                    <a:pt x="24" y="752"/>
                  </a:cubicBezTo>
                  <a:cubicBezTo>
                    <a:pt x="24" y="752"/>
                    <a:pt x="24" y="752"/>
                    <a:pt x="24" y="752"/>
                  </a:cubicBezTo>
                  <a:cubicBezTo>
                    <a:pt x="23" y="753"/>
                    <a:pt x="23" y="753"/>
                    <a:pt x="23" y="753"/>
                  </a:cubicBezTo>
                  <a:cubicBezTo>
                    <a:pt x="4" y="783"/>
                    <a:pt x="0" y="820"/>
                    <a:pt x="10" y="854"/>
                  </a:cubicBezTo>
                  <a:cubicBezTo>
                    <a:pt x="18" y="882"/>
                    <a:pt x="37" y="906"/>
                    <a:pt x="61" y="922"/>
                  </a:cubicBezTo>
                  <a:cubicBezTo>
                    <a:pt x="59" y="943"/>
                    <a:pt x="63" y="964"/>
                    <a:pt x="73" y="983"/>
                  </a:cubicBezTo>
                  <a:cubicBezTo>
                    <a:pt x="76" y="989"/>
                    <a:pt x="80" y="995"/>
                    <a:pt x="84" y="1001"/>
                  </a:cubicBezTo>
                  <a:cubicBezTo>
                    <a:pt x="82" y="1028"/>
                    <a:pt x="89" y="1056"/>
                    <a:pt x="106" y="1078"/>
                  </a:cubicBezTo>
                  <a:cubicBezTo>
                    <a:pt x="127" y="1107"/>
                    <a:pt x="127" y="1107"/>
                    <a:pt x="127" y="1107"/>
                  </a:cubicBezTo>
                  <a:cubicBezTo>
                    <a:pt x="127" y="1111"/>
                    <a:pt x="126" y="1116"/>
                    <a:pt x="126" y="1120"/>
                  </a:cubicBezTo>
                  <a:cubicBezTo>
                    <a:pt x="125" y="1138"/>
                    <a:pt x="124" y="1160"/>
                    <a:pt x="126" y="1183"/>
                  </a:cubicBezTo>
                  <a:cubicBezTo>
                    <a:pt x="131" y="1219"/>
                    <a:pt x="144" y="1249"/>
                    <a:pt x="165" y="1272"/>
                  </a:cubicBezTo>
                  <a:cubicBezTo>
                    <a:pt x="194" y="1303"/>
                    <a:pt x="236" y="1319"/>
                    <a:pt x="288" y="1319"/>
                  </a:cubicBezTo>
                  <a:cubicBezTo>
                    <a:pt x="322" y="1319"/>
                    <a:pt x="361" y="1312"/>
                    <a:pt x="408" y="1299"/>
                  </a:cubicBezTo>
                  <a:cubicBezTo>
                    <a:pt x="411" y="1328"/>
                    <a:pt x="413" y="1367"/>
                    <a:pt x="416" y="1415"/>
                  </a:cubicBezTo>
                  <a:cubicBezTo>
                    <a:pt x="419" y="1478"/>
                    <a:pt x="471" y="1528"/>
                    <a:pt x="534" y="1528"/>
                  </a:cubicBezTo>
                  <a:cubicBezTo>
                    <a:pt x="1053" y="1528"/>
                    <a:pt x="1053" y="1528"/>
                    <a:pt x="1053" y="1528"/>
                  </a:cubicBezTo>
                  <a:cubicBezTo>
                    <a:pt x="1088" y="1528"/>
                    <a:pt x="1121" y="1512"/>
                    <a:pt x="1144" y="1485"/>
                  </a:cubicBezTo>
                  <a:cubicBezTo>
                    <a:pt x="1166" y="1458"/>
                    <a:pt x="1176" y="1423"/>
                    <a:pt x="1170" y="1389"/>
                  </a:cubicBezTo>
                  <a:cubicBezTo>
                    <a:pt x="1122" y="1123"/>
                    <a:pt x="1122" y="1123"/>
                    <a:pt x="1122" y="1123"/>
                  </a:cubicBezTo>
                  <a:cubicBezTo>
                    <a:pt x="1120" y="1109"/>
                    <a:pt x="1123" y="1096"/>
                    <a:pt x="1132" y="1086"/>
                  </a:cubicBezTo>
                  <a:cubicBezTo>
                    <a:pt x="1170" y="1041"/>
                    <a:pt x="1214" y="987"/>
                    <a:pt x="1250" y="923"/>
                  </a:cubicBezTo>
                  <a:cubicBezTo>
                    <a:pt x="1289" y="855"/>
                    <a:pt x="1313" y="785"/>
                    <a:pt x="1324" y="711"/>
                  </a:cubicBezTo>
                  <a:cubicBezTo>
                    <a:pt x="1340" y="606"/>
                    <a:pt x="1337" y="508"/>
                    <a:pt x="1316" y="421"/>
                  </a:cubicBezTo>
                  <a:cubicBezTo>
                    <a:pt x="1295" y="337"/>
                    <a:pt x="1257" y="263"/>
                    <a:pt x="1204" y="201"/>
                  </a:cubicBezTo>
                  <a:close/>
                  <a:moveTo>
                    <a:pt x="1243" y="699"/>
                  </a:moveTo>
                  <a:cubicBezTo>
                    <a:pt x="1222" y="838"/>
                    <a:pt x="1149" y="938"/>
                    <a:pt x="1069" y="1033"/>
                  </a:cubicBezTo>
                  <a:cubicBezTo>
                    <a:pt x="1045" y="1062"/>
                    <a:pt x="1035" y="1100"/>
                    <a:pt x="1041" y="1137"/>
                  </a:cubicBezTo>
                  <a:cubicBezTo>
                    <a:pt x="1089" y="1403"/>
                    <a:pt x="1089" y="1403"/>
                    <a:pt x="1089" y="1403"/>
                  </a:cubicBezTo>
                  <a:cubicBezTo>
                    <a:pt x="1091" y="1414"/>
                    <a:pt x="1088" y="1424"/>
                    <a:pt x="1081" y="1433"/>
                  </a:cubicBezTo>
                  <a:cubicBezTo>
                    <a:pt x="1074" y="1441"/>
                    <a:pt x="1064" y="1445"/>
                    <a:pt x="1053" y="1445"/>
                  </a:cubicBezTo>
                  <a:cubicBezTo>
                    <a:pt x="534" y="1445"/>
                    <a:pt x="534" y="1445"/>
                    <a:pt x="534" y="1445"/>
                  </a:cubicBezTo>
                  <a:cubicBezTo>
                    <a:pt x="515" y="1445"/>
                    <a:pt x="499" y="1430"/>
                    <a:pt x="498" y="1411"/>
                  </a:cubicBezTo>
                  <a:cubicBezTo>
                    <a:pt x="493" y="1321"/>
                    <a:pt x="488" y="1266"/>
                    <a:pt x="485" y="1235"/>
                  </a:cubicBezTo>
                  <a:cubicBezTo>
                    <a:pt x="483" y="1220"/>
                    <a:pt x="464" y="1203"/>
                    <a:pt x="443" y="1203"/>
                  </a:cubicBezTo>
                  <a:cubicBezTo>
                    <a:pt x="439" y="1203"/>
                    <a:pt x="436" y="1204"/>
                    <a:pt x="432" y="1205"/>
                  </a:cubicBezTo>
                  <a:cubicBezTo>
                    <a:pt x="367" y="1227"/>
                    <a:pt x="321" y="1236"/>
                    <a:pt x="288" y="1236"/>
                  </a:cubicBezTo>
                  <a:cubicBezTo>
                    <a:pt x="162" y="1236"/>
                    <a:pt x="227" y="1105"/>
                    <a:pt x="203" y="1072"/>
                  </a:cubicBezTo>
                  <a:cubicBezTo>
                    <a:pt x="172" y="1030"/>
                    <a:pt x="172" y="1030"/>
                    <a:pt x="172" y="1030"/>
                  </a:cubicBezTo>
                  <a:cubicBezTo>
                    <a:pt x="164" y="1019"/>
                    <a:pt x="163" y="1005"/>
                    <a:pt x="171" y="994"/>
                  </a:cubicBezTo>
                  <a:cubicBezTo>
                    <a:pt x="187" y="969"/>
                    <a:pt x="187" y="969"/>
                    <a:pt x="187" y="969"/>
                  </a:cubicBezTo>
                  <a:cubicBezTo>
                    <a:pt x="166" y="963"/>
                    <a:pt x="166" y="963"/>
                    <a:pt x="166" y="963"/>
                  </a:cubicBezTo>
                  <a:cubicBezTo>
                    <a:pt x="158" y="961"/>
                    <a:pt x="150" y="955"/>
                    <a:pt x="146" y="947"/>
                  </a:cubicBezTo>
                  <a:cubicBezTo>
                    <a:pt x="142" y="939"/>
                    <a:pt x="142" y="929"/>
                    <a:pt x="145" y="921"/>
                  </a:cubicBezTo>
                  <a:cubicBezTo>
                    <a:pt x="160" y="884"/>
                    <a:pt x="160" y="884"/>
                    <a:pt x="160" y="884"/>
                  </a:cubicBezTo>
                  <a:cubicBezTo>
                    <a:pt x="161" y="881"/>
                    <a:pt x="160" y="877"/>
                    <a:pt x="156" y="876"/>
                  </a:cubicBezTo>
                  <a:cubicBezTo>
                    <a:pt x="111" y="855"/>
                    <a:pt x="111" y="855"/>
                    <a:pt x="111" y="855"/>
                  </a:cubicBezTo>
                  <a:cubicBezTo>
                    <a:pt x="100" y="850"/>
                    <a:pt x="92" y="841"/>
                    <a:pt x="89" y="830"/>
                  </a:cubicBezTo>
                  <a:cubicBezTo>
                    <a:pt x="85" y="819"/>
                    <a:pt x="87" y="807"/>
                    <a:pt x="93" y="797"/>
                  </a:cubicBezTo>
                  <a:cubicBezTo>
                    <a:pt x="94" y="796"/>
                    <a:pt x="94" y="796"/>
                    <a:pt x="94" y="796"/>
                  </a:cubicBezTo>
                  <a:cubicBezTo>
                    <a:pt x="124" y="746"/>
                    <a:pt x="164" y="702"/>
                    <a:pt x="190" y="650"/>
                  </a:cubicBezTo>
                  <a:cubicBezTo>
                    <a:pt x="201" y="628"/>
                    <a:pt x="201" y="628"/>
                    <a:pt x="201" y="628"/>
                  </a:cubicBezTo>
                  <a:cubicBezTo>
                    <a:pt x="208" y="613"/>
                    <a:pt x="199" y="589"/>
                    <a:pt x="195" y="572"/>
                  </a:cubicBezTo>
                  <a:cubicBezTo>
                    <a:pt x="191" y="553"/>
                    <a:pt x="191" y="553"/>
                    <a:pt x="191" y="553"/>
                  </a:cubicBezTo>
                  <a:cubicBezTo>
                    <a:pt x="182" y="513"/>
                    <a:pt x="184" y="463"/>
                    <a:pt x="194" y="422"/>
                  </a:cubicBezTo>
                  <a:cubicBezTo>
                    <a:pt x="248" y="205"/>
                    <a:pt x="487" y="82"/>
                    <a:pt x="725" y="82"/>
                  </a:cubicBezTo>
                  <a:cubicBezTo>
                    <a:pt x="1018" y="82"/>
                    <a:pt x="1308" y="270"/>
                    <a:pt x="1243" y="699"/>
                  </a:cubicBezTo>
                  <a:close/>
                </a:path>
              </a:pathLst>
            </a:custGeom>
            <a:grpFill/>
            <a:ln>
              <a:noFill/>
            </a:ln>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85" name="Freeform 10">
              <a:extLst>
                <a:ext uri="{FF2B5EF4-FFF2-40B4-BE49-F238E27FC236}">
                  <a16:creationId xmlns:a16="http://schemas.microsoft.com/office/drawing/2014/main" id="{36A19924-F185-4CB2-BCFC-85CA436F34F5}"/>
                </a:ext>
              </a:extLst>
            </p:cNvPr>
            <p:cNvSpPr>
              <a:spLocks/>
            </p:cNvSpPr>
            <p:nvPr/>
          </p:nvSpPr>
          <p:spPr bwMode="auto">
            <a:xfrm>
              <a:off x="4086667" y="2049085"/>
              <a:ext cx="286227" cy="232944"/>
            </a:xfrm>
            <a:custGeom>
              <a:avLst/>
              <a:gdLst>
                <a:gd name="T0" fmla="*/ 626 w 946"/>
                <a:gd name="T1" fmla="*/ 35 h 770"/>
                <a:gd name="T2" fmla="*/ 554 w 946"/>
                <a:gd name="T3" fmla="*/ 8 h 770"/>
                <a:gd name="T4" fmla="*/ 508 w 946"/>
                <a:gd name="T5" fmla="*/ 18 h 770"/>
                <a:gd name="T6" fmla="*/ 456 w 946"/>
                <a:gd name="T7" fmla="*/ 0 h 770"/>
                <a:gd name="T8" fmla="*/ 414 w 946"/>
                <a:gd name="T9" fmla="*/ 12 h 770"/>
                <a:gd name="T10" fmla="*/ 381 w 946"/>
                <a:gd name="T11" fmla="*/ 8 h 770"/>
                <a:gd name="T12" fmla="*/ 287 w 946"/>
                <a:gd name="T13" fmla="*/ 41 h 770"/>
                <a:gd name="T14" fmla="*/ 278 w 946"/>
                <a:gd name="T15" fmla="*/ 40 h 770"/>
                <a:gd name="T16" fmla="*/ 163 w 946"/>
                <a:gd name="T17" fmla="*/ 92 h 770"/>
                <a:gd name="T18" fmla="*/ 64 w 946"/>
                <a:gd name="T19" fmla="*/ 209 h 770"/>
                <a:gd name="T20" fmla="*/ 25 w 946"/>
                <a:gd name="T21" fmla="*/ 266 h 770"/>
                <a:gd name="T22" fmla="*/ 26 w 946"/>
                <a:gd name="T23" fmla="*/ 274 h 770"/>
                <a:gd name="T24" fmla="*/ 0 w 946"/>
                <a:gd name="T25" fmla="*/ 357 h 770"/>
                <a:gd name="T26" fmla="*/ 67 w 946"/>
                <a:gd name="T27" fmla="*/ 480 h 770"/>
                <a:gd name="T28" fmla="*/ 176 w 946"/>
                <a:gd name="T29" fmla="*/ 558 h 770"/>
                <a:gd name="T30" fmla="*/ 231 w 946"/>
                <a:gd name="T31" fmla="*/ 544 h 770"/>
                <a:gd name="T32" fmla="*/ 301 w 946"/>
                <a:gd name="T33" fmla="*/ 587 h 770"/>
                <a:gd name="T34" fmla="*/ 443 w 946"/>
                <a:gd name="T35" fmla="*/ 687 h 770"/>
                <a:gd name="T36" fmla="*/ 504 w 946"/>
                <a:gd name="T37" fmla="*/ 674 h 770"/>
                <a:gd name="T38" fmla="*/ 667 w 946"/>
                <a:gd name="T39" fmla="*/ 770 h 770"/>
                <a:gd name="T40" fmla="*/ 840 w 946"/>
                <a:gd name="T41" fmla="*/ 652 h 770"/>
                <a:gd name="T42" fmla="*/ 936 w 946"/>
                <a:gd name="T43" fmla="*/ 489 h 770"/>
                <a:gd name="T44" fmla="*/ 933 w 946"/>
                <a:gd name="T45" fmla="*/ 456 h 770"/>
                <a:gd name="T46" fmla="*/ 946 w 946"/>
                <a:gd name="T47" fmla="*/ 400 h 770"/>
                <a:gd name="T48" fmla="*/ 914 w 946"/>
                <a:gd name="T49" fmla="*/ 316 h 770"/>
                <a:gd name="T50" fmla="*/ 916 w 946"/>
                <a:gd name="T51" fmla="*/ 297 h 770"/>
                <a:gd name="T52" fmla="*/ 840 w 946"/>
                <a:gd name="T53" fmla="*/ 181 h 770"/>
                <a:gd name="T54" fmla="*/ 626 w 946"/>
                <a:gd name="T55" fmla="*/ 35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6" h="770">
                  <a:moveTo>
                    <a:pt x="626" y="35"/>
                  </a:moveTo>
                  <a:cubicBezTo>
                    <a:pt x="607" y="18"/>
                    <a:pt x="581" y="8"/>
                    <a:pt x="554" y="8"/>
                  </a:cubicBezTo>
                  <a:cubicBezTo>
                    <a:pt x="537" y="8"/>
                    <a:pt x="522" y="12"/>
                    <a:pt x="508" y="18"/>
                  </a:cubicBezTo>
                  <a:cubicBezTo>
                    <a:pt x="493" y="7"/>
                    <a:pt x="475" y="0"/>
                    <a:pt x="456" y="0"/>
                  </a:cubicBezTo>
                  <a:cubicBezTo>
                    <a:pt x="441" y="0"/>
                    <a:pt x="426" y="5"/>
                    <a:pt x="414" y="12"/>
                  </a:cubicBezTo>
                  <a:cubicBezTo>
                    <a:pt x="403" y="9"/>
                    <a:pt x="392" y="8"/>
                    <a:pt x="381" y="8"/>
                  </a:cubicBezTo>
                  <a:cubicBezTo>
                    <a:pt x="345" y="8"/>
                    <a:pt x="313" y="20"/>
                    <a:pt x="287" y="41"/>
                  </a:cubicBezTo>
                  <a:cubicBezTo>
                    <a:pt x="284" y="40"/>
                    <a:pt x="281" y="40"/>
                    <a:pt x="278" y="40"/>
                  </a:cubicBezTo>
                  <a:cubicBezTo>
                    <a:pt x="232" y="40"/>
                    <a:pt x="191" y="60"/>
                    <a:pt x="163" y="92"/>
                  </a:cubicBezTo>
                  <a:cubicBezTo>
                    <a:pt x="108" y="103"/>
                    <a:pt x="65" y="151"/>
                    <a:pt x="64" y="209"/>
                  </a:cubicBezTo>
                  <a:cubicBezTo>
                    <a:pt x="41" y="218"/>
                    <a:pt x="25" y="240"/>
                    <a:pt x="25" y="266"/>
                  </a:cubicBezTo>
                  <a:cubicBezTo>
                    <a:pt x="25" y="269"/>
                    <a:pt x="25" y="272"/>
                    <a:pt x="26" y="274"/>
                  </a:cubicBezTo>
                  <a:cubicBezTo>
                    <a:pt x="9" y="298"/>
                    <a:pt x="0" y="327"/>
                    <a:pt x="0" y="357"/>
                  </a:cubicBezTo>
                  <a:cubicBezTo>
                    <a:pt x="0" y="409"/>
                    <a:pt x="26" y="454"/>
                    <a:pt x="67" y="480"/>
                  </a:cubicBezTo>
                  <a:cubicBezTo>
                    <a:pt x="82" y="525"/>
                    <a:pt x="125" y="558"/>
                    <a:pt x="176" y="558"/>
                  </a:cubicBezTo>
                  <a:cubicBezTo>
                    <a:pt x="196" y="558"/>
                    <a:pt x="215" y="553"/>
                    <a:pt x="231" y="544"/>
                  </a:cubicBezTo>
                  <a:cubicBezTo>
                    <a:pt x="248" y="566"/>
                    <a:pt x="273" y="582"/>
                    <a:pt x="301" y="587"/>
                  </a:cubicBezTo>
                  <a:cubicBezTo>
                    <a:pt x="322" y="645"/>
                    <a:pt x="378" y="687"/>
                    <a:pt x="443" y="687"/>
                  </a:cubicBezTo>
                  <a:cubicBezTo>
                    <a:pt x="465" y="687"/>
                    <a:pt x="486" y="682"/>
                    <a:pt x="504" y="674"/>
                  </a:cubicBezTo>
                  <a:cubicBezTo>
                    <a:pt x="536" y="731"/>
                    <a:pt x="597" y="770"/>
                    <a:pt x="667" y="770"/>
                  </a:cubicBezTo>
                  <a:cubicBezTo>
                    <a:pt x="746" y="770"/>
                    <a:pt x="813" y="721"/>
                    <a:pt x="840" y="652"/>
                  </a:cubicBezTo>
                  <a:cubicBezTo>
                    <a:pt x="897" y="620"/>
                    <a:pt x="936" y="559"/>
                    <a:pt x="936" y="489"/>
                  </a:cubicBezTo>
                  <a:cubicBezTo>
                    <a:pt x="936" y="478"/>
                    <a:pt x="935" y="466"/>
                    <a:pt x="933" y="456"/>
                  </a:cubicBezTo>
                  <a:cubicBezTo>
                    <a:pt x="941" y="439"/>
                    <a:pt x="946" y="420"/>
                    <a:pt x="946" y="400"/>
                  </a:cubicBezTo>
                  <a:cubicBezTo>
                    <a:pt x="946" y="368"/>
                    <a:pt x="934" y="339"/>
                    <a:pt x="914" y="316"/>
                  </a:cubicBezTo>
                  <a:cubicBezTo>
                    <a:pt x="915" y="310"/>
                    <a:pt x="916" y="303"/>
                    <a:pt x="916" y="297"/>
                  </a:cubicBezTo>
                  <a:cubicBezTo>
                    <a:pt x="916" y="245"/>
                    <a:pt x="885" y="200"/>
                    <a:pt x="840" y="181"/>
                  </a:cubicBezTo>
                  <a:cubicBezTo>
                    <a:pt x="805" y="97"/>
                    <a:pt x="722" y="37"/>
                    <a:pt x="626" y="35"/>
                  </a:cubicBezTo>
                  <a:close/>
                </a:path>
              </a:pathLst>
            </a:custGeom>
            <a:grpFill/>
            <a:ln>
              <a:noFill/>
            </a:ln>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86" name="Group 185">
            <a:extLst>
              <a:ext uri="{FF2B5EF4-FFF2-40B4-BE49-F238E27FC236}">
                <a16:creationId xmlns:a16="http://schemas.microsoft.com/office/drawing/2014/main" id="{EC0975C3-85BF-40FD-8E81-5DF1EF6D6DA3}"/>
              </a:ext>
            </a:extLst>
          </p:cNvPr>
          <p:cNvGrpSpPr/>
          <p:nvPr userDrawn="1"/>
        </p:nvGrpSpPr>
        <p:grpSpPr>
          <a:xfrm>
            <a:off x="6866339" y="5160474"/>
            <a:ext cx="285628" cy="249912"/>
            <a:chOff x="3175" y="-3175"/>
            <a:chExt cx="4964113" cy="4343400"/>
          </a:xfrm>
          <a:solidFill>
            <a:schemeClr val="tx1"/>
          </a:solidFill>
        </p:grpSpPr>
        <p:sp>
          <p:nvSpPr>
            <p:cNvPr id="187" name="Freeform 14">
              <a:extLst>
                <a:ext uri="{FF2B5EF4-FFF2-40B4-BE49-F238E27FC236}">
                  <a16:creationId xmlns:a16="http://schemas.microsoft.com/office/drawing/2014/main" id="{2F325615-1970-481E-A53F-A583C43F9ED3}"/>
                </a:ext>
              </a:extLst>
            </p:cNvPr>
            <p:cNvSpPr>
              <a:spLocks noEditPoints="1"/>
            </p:cNvSpPr>
            <p:nvPr/>
          </p:nvSpPr>
          <p:spPr bwMode="auto">
            <a:xfrm>
              <a:off x="3175" y="-3175"/>
              <a:ext cx="4964113" cy="4275138"/>
            </a:xfrm>
            <a:custGeom>
              <a:avLst/>
              <a:gdLst>
                <a:gd name="T0" fmla="*/ 369 w 1321"/>
                <a:gd name="T1" fmla="*/ 1136 h 1137"/>
                <a:gd name="T2" fmla="*/ 460 w 1321"/>
                <a:gd name="T3" fmla="*/ 1046 h 1137"/>
                <a:gd name="T4" fmla="*/ 496 w 1321"/>
                <a:gd name="T5" fmla="*/ 1083 h 1137"/>
                <a:gd name="T6" fmla="*/ 522 w 1321"/>
                <a:gd name="T7" fmla="*/ 1065 h 1137"/>
                <a:gd name="T8" fmla="*/ 844 w 1321"/>
                <a:gd name="T9" fmla="*/ 969 h 1137"/>
                <a:gd name="T10" fmla="*/ 861 w 1321"/>
                <a:gd name="T11" fmla="*/ 968 h 1137"/>
                <a:gd name="T12" fmla="*/ 1321 w 1321"/>
                <a:gd name="T13" fmla="*/ 338 h 1137"/>
                <a:gd name="T14" fmla="*/ 983 w 1321"/>
                <a:gd name="T15" fmla="*/ 0 h 1137"/>
                <a:gd name="T16" fmla="*/ 353 w 1321"/>
                <a:gd name="T17" fmla="*/ 460 h 1137"/>
                <a:gd name="T18" fmla="*/ 352 w 1321"/>
                <a:gd name="T19" fmla="*/ 477 h 1137"/>
                <a:gd name="T20" fmla="*/ 256 w 1321"/>
                <a:gd name="T21" fmla="*/ 799 h 1137"/>
                <a:gd name="T22" fmla="*/ 238 w 1321"/>
                <a:gd name="T23" fmla="*/ 825 h 1137"/>
                <a:gd name="T24" fmla="*/ 275 w 1321"/>
                <a:gd name="T25" fmla="*/ 862 h 1137"/>
                <a:gd name="T26" fmla="*/ 0 w 1321"/>
                <a:gd name="T27" fmla="*/ 1137 h 1137"/>
                <a:gd name="T28" fmla="*/ 369 w 1321"/>
                <a:gd name="T29" fmla="*/ 1136 h 1137"/>
                <a:gd name="T30" fmla="*/ 1223 w 1321"/>
                <a:gd name="T31" fmla="*/ 345 h 1137"/>
                <a:gd name="T32" fmla="*/ 826 w 1321"/>
                <a:gd name="T33" fmla="*/ 890 h 1137"/>
                <a:gd name="T34" fmla="*/ 431 w 1321"/>
                <a:gd name="T35" fmla="*/ 495 h 1137"/>
                <a:gd name="T36" fmla="*/ 976 w 1321"/>
                <a:gd name="T37" fmla="*/ 98 h 1137"/>
                <a:gd name="T38" fmla="*/ 1223 w 1321"/>
                <a:gd name="T39" fmla="*/ 345 h 1137"/>
                <a:gd name="T40" fmla="*/ 422 w 1321"/>
                <a:gd name="T41" fmla="*/ 539 h 1137"/>
                <a:gd name="T42" fmla="*/ 782 w 1321"/>
                <a:gd name="T43" fmla="*/ 899 h 1137"/>
                <a:gd name="T44" fmla="*/ 505 w 1321"/>
                <a:gd name="T45" fmla="*/ 986 h 1137"/>
                <a:gd name="T46" fmla="*/ 335 w 1321"/>
                <a:gd name="T47" fmla="*/ 816 h 1137"/>
                <a:gd name="T48" fmla="*/ 422 w 1321"/>
                <a:gd name="T49" fmla="*/ 539 h 1137"/>
                <a:gd name="T50" fmla="*/ 339 w 1321"/>
                <a:gd name="T51" fmla="*/ 1061 h 1137"/>
                <a:gd name="T52" fmla="*/ 180 w 1321"/>
                <a:gd name="T53" fmla="*/ 1062 h 1137"/>
                <a:gd name="T54" fmla="*/ 327 w 1321"/>
                <a:gd name="T55" fmla="*/ 916 h 1137"/>
                <a:gd name="T56" fmla="*/ 406 w 1321"/>
                <a:gd name="T57" fmla="*/ 995 h 1137"/>
                <a:gd name="T58" fmla="*/ 339 w 1321"/>
                <a:gd name="T59" fmla="*/ 1061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1" h="1137">
                  <a:moveTo>
                    <a:pt x="369" y="1136"/>
                  </a:moveTo>
                  <a:cubicBezTo>
                    <a:pt x="460" y="1046"/>
                    <a:pt x="460" y="1046"/>
                    <a:pt x="460" y="1046"/>
                  </a:cubicBezTo>
                  <a:cubicBezTo>
                    <a:pt x="496" y="1083"/>
                    <a:pt x="496" y="1083"/>
                    <a:pt x="496" y="1083"/>
                  </a:cubicBezTo>
                  <a:cubicBezTo>
                    <a:pt x="522" y="1065"/>
                    <a:pt x="522" y="1065"/>
                    <a:pt x="522" y="1065"/>
                  </a:cubicBezTo>
                  <a:cubicBezTo>
                    <a:pt x="635" y="985"/>
                    <a:pt x="714" y="977"/>
                    <a:pt x="844" y="969"/>
                  </a:cubicBezTo>
                  <a:cubicBezTo>
                    <a:pt x="861" y="968"/>
                    <a:pt x="861" y="968"/>
                    <a:pt x="861" y="968"/>
                  </a:cubicBezTo>
                  <a:cubicBezTo>
                    <a:pt x="1321" y="338"/>
                    <a:pt x="1321" y="338"/>
                    <a:pt x="1321" y="338"/>
                  </a:cubicBezTo>
                  <a:cubicBezTo>
                    <a:pt x="983" y="0"/>
                    <a:pt x="983" y="0"/>
                    <a:pt x="983" y="0"/>
                  </a:cubicBezTo>
                  <a:cubicBezTo>
                    <a:pt x="353" y="460"/>
                    <a:pt x="353" y="460"/>
                    <a:pt x="353" y="460"/>
                  </a:cubicBezTo>
                  <a:cubicBezTo>
                    <a:pt x="352" y="477"/>
                    <a:pt x="352" y="477"/>
                    <a:pt x="352" y="477"/>
                  </a:cubicBezTo>
                  <a:cubicBezTo>
                    <a:pt x="344" y="607"/>
                    <a:pt x="336" y="686"/>
                    <a:pt x="256" y="799"/>
                  </a:cubicBezTo>
                  <a:cubicBezTo>
                    <a:pt x="238" y="825"/>
                    <a:pt x="238" y="825"/>
                    <a:pt x="238" y="825"/>
                  </a:cubicBezTo>
                  <a:cubicBezTo>
                    <a:pt x="275" y="862"/>
                    <a:pt x="275" y="862"/>
                    <a:pt x="275" y="862"/>
                  </a:cubicBezTo>
                  <a:cubicBezTo>
                    <a:pt x="0" y="1137"/>
                    <a:pt x="0" y="1137"/>
                    <a:pt x="0" y="1137"/>
                  </a:cubicBezTo>
                  <a:lnTo>
                    <a:pt x="369" y="1136"/>
                  </a:lnTo>
                  <a:close/>
                  <a:moveTo>
                    <a:pt x="1223" y="345"/>
                  </a:moveTo>
                  <a:cubicBezTo>
                    <a:pt x="826" y="890"/>
                    <a:pt x="826" y="890"/>
                    <a:pt x="826" y="890"/>
                  </a:cubicBezTo>
                  <a:cubicBezTo>
                    <a:pt x="431" y="495"/>
                    <a:pt x="431" y="495"/>
                    <a:pt x="431" y="495"/>
                  </a:cubicBezTo>
                  <a:cubicBezTo>
                    <a:pt x="976" y="98"/>
                    <a:pt x="976" y="98"/>
                    <a:pt x="976" y="98"/>
                  </a:cubicBezTo>
                  <a:lnTo>
                    <a:pt x="1223" y="345"/>
                  </a:lnTo>
                  <a:close/>
                  <a:moveTo>
                    <a:pt x="422" y="539"/>
                  </a:moveTo>
                  <a:cubicBezTo>
                    <a:pt x="782" y="899"/>
                    <a:pt x="782" y="899"/>
                    <a:pt x="782" y="899"/>
                  </a:cubicBezTo>
                  <a:cubicBezTo>
                    <a:pt x="682" y="907"/>
                    <a:pt x="603" y="923"/>
                    <a:pt x="505" y="986"/>
                  </a:cubicBezTo>
                  <a:cubicBezTo>
                    <a:pt x="335" y="816"/>
                    <a:pt x="335" y="816"/>
                    <a:pt x="335" y="816"/>
                  </a:cubicBezTo>
                  <a:cubicBezTo>
                    <a:pt x="398" y="718"/>
                    <a:pt x="414" y="639"/>
                    <a:pt x="422" y="539"/>
                  </a:cubicBezTo>
                  <a:close/>
                  <a:moveTo>
                    <a:pt x="339" y="1061"/>
                  </a:moveTo>
                  <a:cubicBezTo>
                    <a:pt x="180" y="1062"/>
                    <a:pt x="180" y="1062"/>
                    <a:pt x="180" y="1062"/>
                  </a:cubicBezTo>
                  <a:cubicBezTo>
                    <a:pt x="327" y="916"/>
                    <a:pt x="327" y="916"/>
                    <a:pt x="327" y="916"/>
                  </a:cubicBezTo>
                  <a:cubicBezTo>
                    <a:pt x="406" y="995"/>
                    <a:pt x="406" y="995"/>
                    <a:pt x="406" y="995"/>
                  </a:cubicBezTo>
                  <a:lnTo>
                    <a:pt x="339" y="1061"/>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88" name="Rectangle 15">
              <a:extLst>
                <a:ext uri="{FF2B5EF4-FFF2-40B4-BE49-F238E27FC236}">
                  <a16:creationId xmlns:a16="http://schemas.microsoft.com/office/drawing/2014/main" id="{90B86A07-C3EC-4912-A6F1-464CDE3A2487}"/>
                </a:ext>
              </a:extLst>
            </p:cNvPr>
            <p:cNvSpPr>
              <a:spLocks noChangeArrowheads="1"/>
            </p:cNvSpPr>
            <p:nvPr/>
          </p:nvSpPr>
          <p:spPr bwMode="auto">
            <a:xfrm>
              <a:off x="1731963" y="4200525"/>
              <a:ext cx="3232150" cy="1397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sp>
        <p:nvSpPr>
          <p:cNvPr id="189" name="Freeform 19">
            <a:extLst>
              <a:ext uri="{FF2B5EF4-FFF2-40B4-BE49-F238E27FC236}">
                <a16:creationId xmlns:a16="http://schemas.microsoft.com/office/drawing/2014/main" id="{FB7E123F-BF1E-4235-B6E7-753C10AC0C8D}"/>
              </a:ext>
            </a:extLst>
          </p:cNvPr>
          <p:cNvSpPr>
            <a:spLocks noEditPoints="1"/>
          </p:cNvSpPr>
          <p:nvPr userDrawn="1"/>
        </p:nvSpPr>
        <p:spPr bwMode="auto">
          <a:xfrm>
            <a:off x="7494588" y="5156200"/>
            <a:ext cx="166687" cy="273050"/>
          </a:xfrm>
          <a:custGeom>
            <a:avLst/>
            <a:gdLst>
              <a:gd name="T0" fmla="*/ 19648 w 1273"/>
              <a:gd name="T1" fmla="*/ 136878 h 2075"/>
              <a:gd name="T2" fmla="*/ 38248 w 1273"/>
              <a:gd name="T3" fmla="*/ 169986 h 2075"/>
              <a:gd name="T4" fmla="*/ 36938 w 1273"/>
              <a:gd name="T5" fmla="*/ 169986 h 2075"/>
              <a:gd name="T6" fmla="*/ 33664 w 1273"/>
              <a:gd name="T7" fmla="*/ 170640 h 2075"/>
              <a:gd name="T8" fmla="*/ 19517 w 1273"/>
              <a:gd name="T9" fmla="*/ 190269 h 2075"/>
              <a:gd name="T10" fmla="*/ 19517 w 1273"/>
              <a:gd name="T11" fmla="*/ 229003 h 2075"/>
              <a:gd name="T12" fmla="*/ 31044 w 1273"/>
              <a:gd name="T13" fmla="*/ 249548 h 2075"/>
              <a:gd name="T14" fmla="*/ 58682 w 1273"/>
              <a:gd name="T15" fmla="*/ 266690 h 2075"/>
              <a:gd name="T16" fmla="*/ 75580 w 1273"/>
              <a:gd name="T17" fmla="*/ 271532 h 2075"/>
              <a:gd name="T18" fmla="*/ 91167 w 1273"/>
              <a:gd name="T19" fmla="*/ 271532 h 2075"/>
              <a:gd name="T20" fmla="*/ 108196 w 1273"/>
              <a:gd name="T21" fmla="*/ 266690 h 2075"/>
              <a:gd name="T22" fmla="*/ 135703 w 1273"/>
              <a:gd name="T23" fmla="*/ 249548 h 2075"/>
              <a:gd name="T24" fmla="*/ 147361 w 1273"/>
              <a:gd name="T25" fmla="*/ 229003 h 2075"/>
              <a:gd name="T26" fmla="*/ 147361 w 1273"/>
              <a:gd name="T27" fmla="*/ 190269 h 2075"/>
              <a:gd name="T28" fmla="*/ 132166 w 1273"/>
              <a:gd name="T29" fmla="*/ 170378 h 2075"/>
              <a:gd name="T30" fmla="*/ 128499 w 1273"/>
              <a:gd name="T31" fmla="*/ 169986 h 2075"/>
              <a:gd name="T32" fmla="*/ 147099 w 1273"/>
              <a:gd name="T33" fmla="*/ 137009 h 2075"/>
              <a:gd name="T34" fmla="*/ 148671 w 1273"/>
              <a:gd name="T35" fmla="*/ 135046 h 2075"/>
              <a:gd name="T36" fmla="*/ 166747 w 1273"/>
              <a:gd name="T37" fmla="*/ 83357 h 2075"/>
              <a:gd name="T38" fmla="*/ 83439 w 1273"/>
              <a:gd name="T39" fmla="*/ 0 h 2075"/>
              <a:gd name="T40" fmla="*/ 131 w 1273"/>
              <a:gd name="T41" fmla="*/ 83357 h 2075"/>
              <a:gd name="T42" fmla="*/ 18076 w 1273"/>
              <a:gd name="T43" fmla="*/ 135046 h 2075"/>
              <a:gd name="T44" fmla="*/ 19648 w 1273"/>
              <a:gd name="T45" fmla="*/ 136878 h 2075"/>
              <a:gd name="T46" fmla="*/ 34843 w 1273"/>
              <a:gd name="T47" fmla="*/ 222198 h 2075"/>
              <a:gd name="T48" fmla="*/ 34843 w 1273"/>
              <a:gd name="T49" fmla="*/ 215917 h 2075"/>
              <a:gd name="T50" fmla="*/ 132035 w 1273"/>
              <a:gd name="T51" fmla="*/ 227956 h 2075"/>
              <a:gd name="T52" fmla="*/ 132035 w 1273"/>
              <a:gd name="T53" fmla="*/ 229003 h 2075"/>
              <a:gd name="T54" fmla="*/ 130202 w 1273"/>
              <a:gd name="T55" fmla="*/ 233976 h 2075"/>
              <a:gd name="T56" fmla="*/ 34843 w 1273"/>
              <a:gd name="T57" fmla="*/ 222198 h 2075"/>
              <a:gd name="T58" fmla="*/ 132035 w 1273"/>
              <a:gd name="T59" fmla="*/ 220235 h 2075"/>
              <a:gd name="T60" fmla="*/ 34843 w 1273"/>
              <a:gd name="T61" fmla="*/ 208196 h 2075"/>
              <a:gd name="T62" fmla="*/ 34843 w 1273"/>
              <a:gd name="T63" fmla="*/ 201130 h 2075"/>
              <a:gd name="T64" fmla="*/ 132035 w 1273"/>
              <a:gd name="T65" fmla="*/ 213169 h 2075"/>
              <a:gd name="T66" fmla="*/ 132035 w 1273"/>
              <a:gd name="T67" fmla="*/ 220235 h 2075"/>
              <a:gd name="T68" fmla="*/ 100074 w 1273"/>
              <a:gd name="T69" fmla="*/ 253735 h 2075"/>
              <a:gd name="T70" fmla="*/ 91167 w 1273"/>
              <a:gd name="T71" fmla="*/ 256222 h 2075"/>
              <a:gd name="T72" fmla="*/ 75580 w 1273"/>
              <a:gd name="T73" fmla="*/ 256222 h 2075"/>
              <a:gd name="T74" fmla="*/ 66673 w 1273"/>
              <a:gd name="T75" fmla="*/ 253735 h 2075"/>
              <a:gd name="T76" fmla="*/ 39165 w 1273"/>
              <a:gd name="T77" fmla="*/ 236593 h 2075"/>
              <a:gd name="T78" fmla="*/ 34974 w 1273"/>
              <a:gd name="T79" fmla="*/ 229919 h 2075"/>
              <a:gd name="T80" fmla="*/ 121163 w 1273"/>
              <a:gd name="T81" fmla="*/ 240649 h 2075"/>
              <a:gd name="T82" fmla="*/ 100074 w 1273"/>
              <a:gd name="T83" fmla="*/ 253735 h 2075"/>
              <a:gd name="T84" fmla="*/ 132035 w 1273"/>
              <a:gd name="T85" fmla="*/ 190269 h 2075"/>
              <a:gd name="T86" fmla="*/ 132035 w 1273"/>
              <a:gd name="T87" fmla="*/ 205448 h 2075"/>
              <a:gd name="T88" fmla="*/ 34843 w 1273"/>
              <a:gd name="T89" fmla="*/ 193409 h 2075"/>
              <a:gd name="T90" fmla="*/ 34843 w 1273"/>
              <a:gd name="T91" fmla="*/ 190269 h 2075"/>
              <a:gd name="T92" fmla="*/ 38379 w 1273"/>
              <a:gd name="T93" fmla="*/ 185296 h 2075"/>
              <a:gd name="T94" fmla="*/ 39951 w 1273"/>
              <a:gd name="T95" fmla="*/ 185296 h 2075"/>
              <a:gd name="T96" fmla="*/ 128630 w 1273"/>
              <a:gd name="T97" fmla="*/ 185296 h 2075"/>
              <a:gd name="T98" fmla="*/ 132035 w 1273"/>
              <a:gd name="T99" fmla="*/ 190269 h 2075"/>
              <a:gd name="T100" fmla="*/ 83439 w 1273"/>
              <a:gd name="T101" fmla="*/ 14002 h 2075"/>
              <a:gd name="T102" fmla="*/ 152731 w 1273"/>
              <a:gd name="T103" fmla="*/ 83357 h 2075"/>
              <a:gd name="T104" fmla="*/ 137668 w 1273"/>
              <a:gd name="T105" fmla="*/ 126279 h 2075"/>
              <a:gd name="T106" fmla="*/ 136096 w 1273"/>
              <a:gd name="T107" fmla="*/ 128372 h 2075"/>
              <a:gd name="T108" fmla="*/ 114352 w 1273"/>
              <a:gd name="T109" fmla="*/ 169986 h 2075"/>
              <a:gd name="T110" fmla="*/ 91036 w 1273"/>
              <a:gd name="T111" fmla="*/ 169986 h 2075"/>
              <a:gd name="T112" fmla="*/ 52395 w 1273"/>
              <a:gd name="T113" fmla="*/ 169986 h 2075"/>
              <a:gd name="T114" fmla="*/ 30520 w 1273"/>
              <a:gd name="T115" fmla="*/ 128242 h 2075"/>
              <a:gd name="T116" fmla="*/ 29079 w 1273"/>
              <a:gd name="T117" fmla="*/ 126279 h 2075"/>
              <a:gd name="T118" fmla="*/ 14147 w 1273"/>
              <a:gd name="T119" fmla="*/ 83357 h 2075"/>
              <a:gd name="T120" fmla="*/ 83439 w 1273"/>
              <a:gd name="T121" fmla="*/ 14002 h 20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73" h="2075">
                <a:moveTo>
                  <a:pt x="150" y="1046"/>
                </a:moveTo>
                <a:cubicBezTo>
                  <a:pt x="229" y="1145"/>
                  <a:pt x="275" y="1204"/>
                  <a:pt x="292" y="1299"/>
                </a:cubicBezTo>
                <a:cubicBezTo>
                  <a:pt x="282" y="1299"/>
                  <a:pt x="282" y="1299"/>
                  <a:pt x="282" y="1299"/>
                </a:cubicBezTo>
                <a:cubicBezTo>
                  <a:pt x="273" y="1299"/>
                  <a:pt x="265" y="1301"/>
                  <a:pt x="257" y="1304"/>
                </a:cubicBezTo>
                <a:cubicBezTo>
                  <a:pt x="193" y="1327"/>
                  <a:pt x="149" y="1387"/>
                  <a:pt x="149" y="1454"/>
                </a:cubicBezTo>
                <a:cubicBezTo>
                  <a:pt x="149" y="1750"/>
                  <a:pt x="149" y="1750"/>
                  <a:pt x="149" y="1750"/>
                </a:cubicBezTo>
                <a:cubicBezTo>
                  <a:pt x="149" y="1811"/>
                  <a:pt x="184" y="1874"/>
                  <a:pt x="237" y="1907"/>
                </a:cubicBezTo>
                <a:cubicBezTo>
                  <a:pt x="448" y="2038"/>
                  <a:pt x="448" y="2038"/>
                  <a:pt x="448" y="2038"/>
                </a:cubicBezTo>
                <a:cubicBezTo>
                  <a:pt x="483" y="2060"/>
                  <a:pt x="534" y="2075"/>
                  <a:pt x="577" y="2075"/>
                </a:cubicBezTo>
                <a:cubicBezTo>
                  <a:pt x="696" y="2075"/>
                  <a:pt x="696" y="2075"/>
                  <a:pt x="696" y="2075"/>
                </a:cubicBezTo>
                <a:cubicBezTo>
                  <a:pt x="739" y="2075"/>
                  <a:pt x="790" y="2060"/>
                  <a:pt x="826" y="2038"/>
                </a:cubicBezTo>
                <a:cubicBezTo>
                  <a:pt x="1036" y="1907"/>
                  <a:pt x="1036" y="1907"/>
                  <a:pt x="1036" y="1907"/>
                </a:cubicBezTo>
                <a:cubicBezTo>
                  <a:pt x="1089" y="1874"/>
                  <a:pt x="1125" y="1811"/>
                  <a:pt x="1125" y="1750"/>
                </a:cubicBezTo>
                <a:cubicBezTo>
                  <a:pt x="1125" y="1454"/>
                  <a:pt x="1125" y="1454"/>
                  <a:pt x="1125" y="1454"/>
                </a:cubicBezTo>
                <a:cubicBezTo>
                  <a:pt x="1125" y="1384"/>
                  <a:pt x="1077" y="1322"/>
                  <a:pt x="1009" y="1302"/>
                </a:cubicBezTo>
                <a:cubicBezTo>
                  <a:pt x="1003" y="1300"/>
                  <a:pt x="1001" y="1299"/>
                  <a:pt x="981" y="1299"/>
                </a:cubicBezTo>
                <a:cubicBezTo>
                  <a:pt x="997" y="1205"/>
                  <a:pt x="1044" y="1147"/>
                  <a:pt x="1123" y="1047"/>
                </a:cubicBezTo>
                <a:cubicBezTo>
                  <a:pt x="1135" y="1032"/>
                  <a:pt x="1135" y="1032"/>
                  <a:pt x="1135" y="1032"/>
                </a:cubicBezTo>
                <a:cubicBezTo>
                  <a:pt x="1225" y="919"/>
                  <a:pt x="1273" y="782"/>
                  <a:pt x="1273" y="637"/>
                </a:cubicBezTo>
                <a:cubicBezTo>
                  <a:pt x="1273" y="286"/>
                  <a:pt x="988" y="0"/>
                  <a:pt x="637" y="0"/>
                </a:cubicBezTo>
                <a:cubicBezTo>
                  <a:pt x="286" y="0"/>
                  <a:pt x="1" y="286"/>
                  <a:pt x="1" y="637"/>
                </a:cubicBezTo>
                <a:cubicBezTo>
                  <a:pt x="0" y="782"/>
                  <a:pt x="48" y="918"/>
                  <a:pt x="138" y="1032"/>
                </a:cubicBezTo>
                <a:lnTo>
                  <a:pt x="150" y="1046"/>
                </a:lnTo>
                <a:close/>
                <a:moveTo>
                  <a:pt x="266" y="1698"/>
                </a:moveTo>
                <a:cubicBezTo>
                  <a:pt x="266" y="1650"/>
                  <a:pt x="266" y="1650"/>
                  <a:pt x="266" y="1650"/>
                </a:cubicBezTo>
                <a:cubicBezTo>
                  <a:pt x="1008" y="1742"/>
                  <a:pt x="1008" y="1742"/>
                  <a:pt x="1008" y="1742"/>
                </a:cubicBezTo>
                <a:cubicBezTo>
                  <a:pt x="1008" y="1750"/>
                  <a:pt x="1008" y="1750"/>
                  <a:pt x="1008" y="1750"/>
                </a:cubicBezTo>
                <a:cubicBezTo>
                  <a:pt x="1008" y="1762"/>
                  <a:pt x="1002" y="1776"/>
                  <a:pt x="994" y="1788"/>
                </a:cubicBezTo>
                <a:lnTo>
                  <a:pt x="266" y="1698"/>
                </a:lnTo>
                <a:close/>
                <a:moveTo>
                  <a:pt x="1008" y="1683"/>
                </a:moveTo>
                <a:cubicBezTo>
                  <a:pt x="266" y="1591"/>
                  <a:pt x="266" y="1591"/>
                  <a:pt x="266" y="1591"/>
                </a:cubicBezTo>
                <a:cubicBezTo>
                  <a:pt x="266" y="1537"/>
                  <a:pt x="266" y="1537"/>
                  <a:pt x="266" y="1537"/>
                </a:cubicBezTo>
                <a:cubicBezTo>
                  <a:pt x="1008" y="1629"/>
                  <a:pt x="1008" y="1629"/>
                  <a:pt x="1008" y="1629"/>
                </a:cubicBezTo>
                <a:lnTo>
                  <a:pt x="1008" y="1683"/>
                </a:lnTo>
                <a:close/>
                <a:moveTo>
                  <a:pt x="764" y="1939"/>
                </a:moveTo>
                <a:cubicBezTo>
                  <a:pt x="747" y="1949"/>
                  <a:pt x="717" y="1958"/>
                  <a:pt x="696" y="1958"/>
                </a:cubicBezTo>
                <a:cubicBezTo>
                  <a:pt x="577" y="1958"/>
                  <a:pt x="577" y="1958"/>
                  <a:pt x="577" y="1958"/>
                </a:cubicBezTo>
                <a:cubicBezTo>
                  <a:pt x="557" y="1958"/>
                  <a:pt x="527" y="1949"/>
                  <a:pt x="509" y="1939"/>
                </a:cubicBezTo>
                <a:cubicBezTo>
                  <a:pt x="299" y="1808"/>
                  <a:pt x="299" y="1808"/>
                  <a:pt x="299" y="1808"/>
                </a:cubicBezTo>
                <a:cubicBezTo>
                  <a:pt x="283" y="1797"/>
                  <a:pt x="269" y="1776"/>
                  <a:pt x="267" y="1757"/>
                </a:cubicBezTo>
                <a:cubicBezTo>
                  <a:pt x="925" y="1839"/>
                  <a:pt x="925" y="1839"/>
                  <a:pt x="925" y="1839"/>
                </a:cubicBezTo>
                <a:lnTo>
                  <a:pt x="764" y="1939"/>
                </a:lnTo>
                <a:close/>
                <a:moveTo>
                  <a:pt x="1008" y="1454"/>
                </a:moveTo>
                <a:cubicBezTo>
                  <a:pt x="1008" y="1570"/>
                  <a:pt x="1008" y="1570"/>
                  <a:pt x="1008" y="1570"/>
                </a:cubicBezTo>
                <a:cubicBezTo>
                  <a:pt x="266" y="1478"/>
                  <a:pt x="266" y="1478"/>
                  <a:pt x="266" y="1478"/>
                </a:cubicBezTo>
                <a:cubicBezTo>
                  <a:pt x="266" y="1454"/>
                  <a:pt x="266" y="1454"/>
                  <a:pt x="266" y="1454"/>
                </a:cubicBezTo>
                <a:cubicBezTo>
                  <a:pt x="266" y="1437"/>
                  <a:pt x="277" y="1422"/>
                  <a:pt x="293" y="1416"/>
                </a:cubicBezTo>
                <a:cubicBezTo>
                  <a:pt x="305" y="1416"/>
                  <a:pt x="305" y="1416"/>
                  <a:pt x="305" y="1416"/>
                </a:cubicBezTo>
                <a:cubicBezTo>
                  <a:pt x="806" y="1416"/>
                  <a:pt x="948" y="1416"/>
                  <a:pt x="982" y="1416"/>
                </a:cubicBezTo>
                <a:cubicBezTo>
                  <a:pt x="997" y="1423"/>
                  <a:pt x="1008" y="1438"/>
                  <a:pt x="1008" y="1454"/>
                </a:cubicBezTo>
                <a:close/>
                <a:moveTo>
                  <a:pt x="637" y="107"/>
                </a:moveTo>
                <a:cubicBezTo>
                  <a:pt x="929" y="107"/>
                  <a:pt x="1166" y="345"/>
                  <a:pt x="1166" y="637"/>
                </a:cubicBezTo>
                <a:cubicBezTo>
                  <a:pt x="1166" y="757"/>
                  <a:pt x="1126" y="871"/>
                  <a:pt x="1051" y="965"/>
                </a:cubicBezTo>
                <a:cubicBezTo>
                  <a:pt x="1039" y="981"/>
                  <a:pt x="1039" y="981"/>
                  <a:pt x="1039" y="981"/>
                </a:cubicBezTo>
                <a:cubicBezTo>
                  <a:pt x="951" y="1091"/>
                  <a:pt x="891" y="1167"/>
                  <a:pt x="873" y="1299"/>
                </a:cubicBezTo>
                <a:cubicBezTo>
                  <a:pt x="822" y="1299"/>
                  <a:pt x="760" y="1299"/>
                  <a:pt x="695" y="1299"/>
                </a:cubicBezTo>
                <a:cubicBezTo>
                  <a:pt x="592" y="1299"/>
                  <a:pt x="481" y="1299"/>
                  <a:pt x="400" y="1299"/>
                </a:cubicBezTo>
                <a:cubicBezTo>
                  <a:pt x="382" y="1166"/>
                  <a:pt x="322" y="1090"/>
                  <a:pt x="233" y="980"/>
                </a:cubicBezTo>
                <a:cubicBezTo>
                  <a:pt x="222" y="965"/>
                  <a:pt x="222" y="965"/>
                  <a:pt x="222" y="965"/>
                </a:cubicBezTo>
                <a:cubicBezTo>
                  <a:pt x="147" y="871"/>
                  <a:pt x="108" y="757"/>
                  <a:pt x="108" y="637"/>
                </a:cubicBezTo>
                <a:cubicBezTo>
                  <a:pt x="108" y="345"/>
                  <a:pt x="345" y="107"/>
                  <a:pt x="637" y="10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45714" tIns="22857" rIns="45714" bIns="22857"/>
          <a:lstStyle/>
          <a:p>
            <a:endParaRPr lang="en-ZA"/>
          </a:p>
        </p:txBody>
      </p:sp>
      <p:grpSp>
        <p:nvGrpSpPr>
          <p:cNvPr id="190" name="Group 189">
            <a:extLst>
              <a:ext uri="{FF2B5EF4-FFF2-40B4-BE49-F238E27FC236}">
                <a16:creationId xmlns:a16="http://schemas.microsoft.com/office/drawing/2014/main" id="{2DE122DB-CF1E-40FB-AA49-E0F866372311}"/>
              </a:ext>
            </a:extLst>
          </p:cNvPr>
          <p:cNvGrpSpPr/>
          <p:nvPr userDrawn="1"/>
        </p:nvGrpSpPr>
        <p:grpSpPr>
          <a:xfrm>
            <a:off x="7976662" y="5173985"/>
            <a:ext cx="254591" cy="254541"/>
            <a:chOff x="7938" y="-3175"/>
            <a:chExt cx="8029575" cy="8027988"/>
          </a:xfrm>
          <a:solidFill>
            <a:schemeClr val="tx1"/>
          </a:solidFill>
        </p:grpSpPr>
        <p:sp>
          <p:nvSpPr>
            <p:cNvPr id="191" name="Freeform 23">
              <a:extLst>
                <a:ext uri="{FF2B5EF4-FFF2-40B4-BE49-F238E27FC236}">
                  <a16:creationId xmlns:a16="http://schemas.microsoft.com/office/drawing/2014/main" id="{A59FB297-863F-43DB-922D-4A556EC09B47}"/>
                </a:ext>
              </a:extLst>
            </p:cNvPr>
            <p:cNvSpPr>
              <a:spLocks noEditPoints="1"/>
            </p:cNvSpPr>
            <p:nvPr/>
          </p:nvSpPr>
          <p:spPr bwMode="auto">
            <a:xfrm>
              <a:off x="7938" y="-3175"/>
              <a:ext cx="8029575" cy="8027988"/>
            </a:xfrm>
            <a:custGeom>
              <a:avLst/>
              <a:gdLst>
                <a:gd name="T0" fmla="*/ 818 w 2138"/>
                <a:gd name="T1" fmla="*/ 1635 h 2138"/>
                <a:gd name="T2" fmla="*/ 818 w 2138"/>
                <a:gd name="T3" fmla="*/ 1635 h 2138"/>
                <a:gd name="T4" fmla="*/ 1257 w 2138"/>
                <a:gd name="T5" fmla="*/ 1507 h 2138"/>
                <a:gd name="T6" fmla="*/ 1301 w 2138"/>
                <a:gd name="T7" fmla="*/ 1550 h 2138"/>
                <a:gd name="T8" fmla="*/ 1249 w 2138"/>
                <a:gd name="T9" fmla="*/ 1602 h 2138"/>
                <a:gd name="T10" fmla="*/ 1711 w 2138"/>
                <a:gd name="T11" fmla="*/ 2064 h 2138"/>
                <a:gd name="T12" fmla="*/ 1888 w 2138"/>
                <a:gd name="T13" fmla="*/ 2138 h 2138"/>
                <a:gd name="T14" fmla="*/ 2065 w 2138"/>
                <a:gd name="T15" fmla="*/ 2064 h 2138"/>
                <a:gd name="T16" fmla="*/ 2138 w 2138"/>
                <a:gd name="T17" fmla="*/ 1888 h 2138"/>
                <a:gd name="T18" fmla="*/ 2065 w 2138"/>
                <a:gd name="T19" fmla="*/ 1711 h 2138"/>
                <a:gd name="T20" fmla="*/ 1603 w 2138"/>
                <a:gd name="T21" fmla="*/ 1248 h 2138"/>
                <a:gd name="T22" fmla="*/ 1551 w 2138"/>
                <a:gd name="T23" fmla="*/ 1300 h 2138"/>
                <a:gd name="T24" fmla="*/ 1507 w 2138"/>
                <a:gd name="T25" fmla="*/ 1257 h 2138"/>
                <a:gd name="T26" fmla="*/ 1633 w 2138"/>
                <a:gd name="T27" fmla="*/ 760 h 2138"/>
                <a:gd name="T28" fmla="*/ 1396 w 2138"/>
                <a:gd name="T29" fmla="*/ 239 h 2138"/>
                <a:gd name="T30" fmla="*/ 818 w 2138"/>
                <a:gd name="T31" fmla="*/ 0 h 2138"/>
                <a:gd name="T32" fmla="*/ 240 w 2138"/>
                <a:gd name="T33" fmla="*/ 239 h 2138"/>
                <a:gd name="T34" fmla="*/ 0 w 2138"/>
                <a:gd name="T35" fmla="*/ 817 h 2138"/>
                <a:gd name="T36" fmla="*/ 240 w 2138"/>
                <a:gd name="T37" fmla="*/ 1395 h 2138"/>
                <a:gd name="T38" fmla="*/ 818 w 2138"/>
                <a:gd name="T39" fmla="*/ 1635 h 2138"/>
                <a:gd name="T40" fmla="*/ 2009 w 2138"/>
                <a:gd name="T41" fmla="*/ 1888 h 2138"/>
                <a:gd name="T42" fmla="*/ 1973 w 2138"/>
                <a:gd name="T43" fmla="*/ 1973 h 2138"/>
                <a:gd name="T44" fmla="*/ 1888 w 2138"/>
                <a:gd name="T45" fmla="*/ 2008 h 2138"/>
                <a:gd name="T46" fmla="*/ 1803 w 2138"/>
                <a:gd name="T47" fmla="*/ 1973 h 2138"/>
                <a:gd name="T48" fmla="*/ 1444 w 2138"/>
                <a:gd name="T49" fmla="*/ 1614 h 2138"/>
                <a:gd name="T50" fmla="*/ 1614 w 2138"/>
                <a:gd name="T51" fmla="*/ 1444 h 2138"/>
                <a:gd name="T52" fmla="*/ 1973 w 2138"/>
                <a:gd name="T53" fmla="*/ 1802 h 2138"/>
                <a:gd name="T54" fmla="*/ 2009 w 2138"/>
                <a:gd name="T55" fmla="*/ 1888 h 2138"/>
                <a:gd name="T56" fmla="*/ 1392 w 2138"/>
                <a:gd name="T57" fmla="*/ 1459 h 2138"/>
                <a:gd name="T58" fmla="*/ 1361 w 2138"/>
                <a:gd name="T59" fmla="*/ 1427 h 2138"/>
                <a:gd name="T60" fmla="*/ 1362 w 2138"/>
                <a:gd name="T61" fmla="*/ 1427 h 2138"/>
                <a:gd name="T62" fmla="*/ 1377 w 2138"/>
                <a:gd name="T63" fmla="*/ 1413 h 2138"/>
                <a:gd name="T64" fmla="*/ 1380 w 2138"/>
                <a:gd name="T65" fmla="*/ 1410 h 2138"/>
                <a:gd name="T66" fmla="*/ 1396 w 2138"/>
                <a:gd name="T67" fmla="*/ 1395 h 2138"/>
                <a:gd name="T68" fmla="*/ 1411 w 2138"/>
                <a:gd name="T69" fmla="*/ 1380 h 2138"/>
                <a:gd name="T70" fmla="*/ 1413 w 2138"/>
                <a:gd name="T71" fmla="*/ 1377 h 2138"/>
                <a:gd name="T72" fmla="*/ 1428 w 2138"/>
                <a:gd name="T73" fmla="*/ 1361 h 2138"/>
                <a:gd name="T74" fmla="*/ 1428 w 2138"/>
                <a:gd name="T75" fmla="*/ 1361 h 2138"/>
                <a:gd name="T76" fmla="*/ 1459 w 2138"/>
                <a:gd name="T77" fmla="*/ 1392 h 2138"/>
                <a:gd name="T78" fmla="*/ 1392 w 2138"/>
                <a:gd name="T79" fmla="*/ 1459 h 2138"/>
                <a:gd name="T80" fmla="*/ 331 w 2138"/>
                <a:gd name="T81" fmla="*/ 331 h 2138"/>
                <a:gd name="T82" fmla="*/ 818 w 2138"/>
                <a:gd name="T83" fmla="*/ 129 h 2138"/>
                <a:gd name="T84" fmla="*/ 1304 w 2138"/>
                <a:gd name="T85" fmla="*/ 331 h 2138"/>
                <a:gd name="T86" fmla="*/ 1504 w 2138"/>
                <a:gd name="T87" fmla="*/ 769 h 2138"/>
                <a:gd name="T88" fmla="*/ 1371 w 2138"/>
                <a:gd name="T89" fmla="*/ 1226 h 2138"/>
                <a:gd name="T90" fmla="*/ 1371 w 2138"/>
                <a:gd name="T91" fmla="*/ 1226 h 2138"/>
                <a:gd name="T92" fmla="*/ 1304 w 2138"/>
                <a:gd name="T93" fmla="*/ 1303 h 2138"/>
                <a:gd name="T94" fmla="*/ 1280 w 2138"/>
                <a:gd name="T95" fmla="*/ 1326 h 2138"/>
                <a:gd name="T96" fmla="*/ 1226 w 2138"/>
                <a:gd name="T97" fmla="*/ 1370 h 2138"/>
                <a:gd name="T98" fmla="*/ 818 w 2138"/>
                <a:gd name="T99" fmla="*/ 1505 h 2138"/>
                <a:gd name="T100" fmla="*/ 331 w 2138"/>
                <a:gd name="T101" fmla="*/ 1303 h 2138"/>
                <a:gd name="T102" fmla="*/ 331 w 2138"/>
                <a:gd name="T103" fmla="*/ 331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38" h="2138">
                  <a:moveTo>
                    <a:pt x="818" y="1635"/>
                  </a:moveTo>
                  <a:cubicBezTo>
                    <a:pt x="818" y="1635"/>
                    <a:pt x="818" y="1635"/>
                    <a:pt x="818" y="1635"/>
                  </a:cubicBezTo>
                  <a:cubicBezTo>
                    <a:pt x="975" y="1635"/>
                    <a:pt x="1126" y="1590"/>
                    <a:pt x="1257" y="1507"/>
                  </a:cubicBezTo>
                  <a:cubicBezTo>
                    <a:pt x="1301" y="1550"/>
                    <a:pt x="1301" y="1550"/>
                    <a:pt x="1301" y="1550"/>
                  </a:cubicBezTo>
                  <a:cubicBezTo>
                    <a:pt x="1249" y="1602"/>
                    <a:pt x="1249" y="1602"/>
                    <a:pt x="1249" y="1602"/>
                  </a:cubicBezTo>
                  <a:cubicBezTo>
                    <a:pt x="1711" y="2064"/>
                    <a:pt x="1711" y="2064"/>
                    <a:pt x="1711" y="2064"/>
                  </a:cubicBezTo>
                  <a:cubicBezTo>
                    <a:pt x="1758" y="2112"/>
                    <a:pt x="1821" y="2138"/>
                    <a:pt x="1888" y="2138"/>
                  </a:cubicBezTo>
                  <a:cubicBezTo>
                    <a:pt x="1955" y="2138"/>
                    <a:pt x="2018" y="2112"/>
                    <a:pt x="2065" y="2064"/>
                  </a:cubicBezTo>
                  <a:cubicBezTo>
                    <a:pt x="2112" y="2017"/>
                    <a:pt x="2138" y="1954"/>
                    <a:pt x="2138" y="1888"/>
                  </a:cubicBezTo>
                  <a:cubicBezTo>
                    <a:pt x="2138" y="1821"/>
                    <a:pt x="2112" y="1758"/>
                    <a:pt x="2065" y="1711"/>
                  </a:cubicBezTo>
                  <a:cubicBezTo>
                    <a:pt x="1603" y="1248"/>
                    <a:pt x="1603" y="1248"/>
                    <a:pt x="1603" y="1248"/>
                  </a:cubicBezTo>
                  <a:cubicBezTo>
                    <a:pt x="1551" y="1300"/>
                    <a:pt x="1551" y="1300"/>
                    <a:pt x="1551" y="1300"/>
                  </a:cubicBezTo>
                  <a:cubicBezTo>
                    <a:pt x="1507" y="1257"/>
                    <a:pt x="1507" y="1257"/>
                    <a:pt x="1507" y="1257"/>
                  </a:cubicBezTo>
                  <a:cubicBezTo>
                    <a:pt x="1601" y="1110"/>
                    <a:pt x="1645" y="935"/>
                    <a:pt x="1633" y="760"/>
                  </a:cubicBezTo>
                  <a:cubicBezTo>
                    <a:pt x="1619" y="563"/>
                    <a:pt x="1535" y="379"/>
                    <a:pt x="1396" y="239"/>
                  </a:cubicBezTo>
                  <a:cubicBezTo>
                    <a:pt x="1241" y="85"/>
                    <a:pt x="1036" y="0"/>
                    <a:pt x="818" y="0"/>
                  </a:cubicBezTo>
                  <a:cubicBezTo>
                    <a:pt x="599" y="0"/>
                    <a:pt x="394" y="85"/>
                    <a:pt x="240" y="239"/>
                  </a:cubicBezTo>
                  <a:cubicBezTo>
                    <a:pt x="85" y="394"/>
                    <a:pt x="0" y="599"/>
                    <a:pt x="0" y="817"/>
                  </a:cubicBezTo>
                  <a:cubicBezTo>
                    <a:pt x="0" y="1036"/>
                    <a:pt x="85" y="1241"/>
                    <a:pt x="240" y="1395"/>
                  </a:cubicBezTo>
                  <a:cubicBezTo>
                    <a:pt x="394" y="1550"/>
                    <a:pt x="599" y="1635"/>
                    <a:pt x="818" y="1635"/>
                  </a:cubicBezTo>
                  <a:close/>
                  <a:moveTo>
                    <a:pt x="2009" y="1888"/>
                  </a:moveTo>
                  <a:cubicBezTo>
                    <a:pt x="2009" y="1920"/>
                    <a:pt x="1996" y="1950"/>
                    <a:pt x="1973" y="1973"/>
                  </a:cubicBezTo>
                  <a:cubicBezTo>
                    <a:pt x="1950" y="1996"/>
                    <a:pt x="1920" y="2008"/>
                    <a:pt x="1888" y="2008"/>
                  </a:cubicBezTo>
                  <a:cubicBezTo>
                    <a:pt x="1856" y="2008"/>
                    <a:pt x="1826" y="1996"/>
                    <a:pt x="1803" y="1973"/>
                  </a:cubicBezTo>
                  <a:cubicBezTo>
                    <a:pt x="1444" y="1614"/>
                    <a:pt x="1444" y="1614"/>
                    <a:pt x="1444" y="1614"/>
                  </a:cubicBezTo>
                  <a:cubicBezTo>
                    <a:pt x="1614" y="1444"/>
                    <a:pt x="1614" y="1444"/>
                    <a:pt x="1614" y="1444"/>
                  </a:cubicBezTo>
                  <a:cubicBezTo>
                    <a:pt x="1973" y="1802"/>
                    <a:pt x="1973" y="1802"/>
                    <a:pt x="1973" y="1802"/>
                  </a:cubicBezTo>
                  <a:cubicBezTo>
                    <a:pt x="1996" y="1825"/>
                    <a:pt x="2009" y="1855"/>
                    <a:pt x="2009" y="1888"/>
                  </a:cubicBezTo>
                  <a:close/>
                  <a:moveTo>
                    <a:pt x="1392" y="1459"/>
                  </a:moveTo>
                  <a:cubicBezTo>
                    <a:pt x="1361" y="1427"/>
                    <a:pt x="1361" y="1427"/>
                    <a:pt x="1361" y="1427"/>
                  </a:cubicBezTo>
                  <a:cubicBezTo>
                    <a:pt x="1361" y="1427"/>
                    <a:pt x="1362" y="1427"/>
                    <a:pt x="1362" y="1427"/>
                  </a:cubicBezTo>
                  <a:cubicBezTo>
                    <a:pt x="1367" y="1422"/>
                    <a:pt x="1372" y="1418"/>
                    <a:pt x="1377" y="1413"/>
                  </a:cubicBezTo>
                  <a:cubicBezTo>
                    <a:pt x="1378" y="1412"/>
                    <a:pt x="1379" y="1411"/>
                    <a:pt x="1380" y="1410"/>
                  </a:cubicBezTo>
                  <a:cubicBezTo>
                    <a:pt x="1385" y="1405"/>
                    <a:pt x="1391" y="1400"/>
                    <a:pt x="1396" y="1395"/>
                  </a:cubicBezTo>
                  <a:cubicBezTo>
                    <a:pt x="1401" y="1390"/>
                    <a:pt x="1406" y="1385"/>
                    <a:pt x="1411" y="1380"/>
                  </a:cubicBezTo>
                  <a:cubicBezTo>
                    <a:pt x="1411" y="1379"/>
                    <a:pt x="1412" y="1378"/>
                    <a:pt x="1413" y="1377"/>
                  </a:cubicBezTo>
                  <a:cubicBezTo>
                    <a:pt x="1418" y="1372"/>
                    <a:pt x="1423" y="1366"/>
                    <a:pt x="1428" y="1361"/>
                  </a:cubicBezTo>
                  <a:cubicBezTo>
                    <a:pt x="1428" y="1361"/>
                    <a:pt x="1428" y="1361"/>
                    <a:pt x="1428" y="1361"/>
                  </a:cubicBezTo>
                  <a:cubicBezTo>
                    <a:pt x="1459" y="1392"/>
                    <a:pt x="1459" y="1392"/>
                    <a:pt x="1459" y="1392"/>
                  </a:cubicBezTo>
                  <a:lnTo>
                    <a:pt x="1392" y="1459"/>
                  </a:lnTo>
                  <a:close/>
                  <a:moveTo>
                    <a:pt x="331" y="331"/>
                  </a:moveTo>
                  <a:cubicBezTo>
                    <a:pt x="461" y="201"/>
                    <a:pt x="634" y="129"/>
                    <a:pt x="818" y="129"/>
                  </a:cubicBezTo>
                  <a:cubicBezTo>
                    <a:pt x="1001" y="129"/>
                    <a:pt x="1174" y="201"/>
                    <a:pt x="1304" y="331"/>
                  </a:cubicBezTo>
                  <a:cubicBezTo>
                    <a:pt x="1421" y="448"/>
                    <a:pt x="1492" y="604"/>
                    <a:pt x="1504" y="769"/>
                  </a:cubicBezTo>
                  <a:cubicBezTo>
                    <a:pt x="1515" y="932"/>
                    <a:pt x="1468" y="1095"/>
                    <a:pt x="1371" y="1226"/>
                  </a:cubicBezTo>
                  <a:cubicBezTo>
                    <a:pt x="1371" y="1226"/>
                    <a:pt x="1371" y="1226"/>
                    <a:pt x="1371" y="1226"/>
                  </a:cubicBezTo>
                  <a:cubicBezTo>
                    <a:pt x="1351" y="1253"/>
                    <a:pt x="1328" y="1279"/>
                    <a:pt x="1304" y="1303"/>
                  </a:cubicBezTo>
                  <a:cubicBezTo>
                    <a:pt x="1296" y="1311"/>
                    <a:pt x="1288" y="1319"/>
                    <a:pt x="1280" y="1326"/>
                  </a:cubicBezTo>
                  <a:cubicBezTo>
                    <a:pt x="1263" y="1342"/>
                    <a:pt x="1245" y="1357"/>
                    <a:pt x="1226" y="1370"/>
                  </a:cubicBezTo>
                  <a:cubicBezTo>
                    <a:pt x="1107" y="1458"/>
                    <a:pt x="966" y="1505"/>
                    <a:pt x="818" y="1505"/>
                  </a:cubicBezTo>
                  <a:cubicBezTo>
                    <a:pt x="634" y="1505"/>
                    <a:pt x="461" y="1433"/>
                    <a:pt x="331" y="1303"/>
                  </a:cubicBezTo>
                  <a:cubicBezTo>
                    <a:pt x="63" y="1035"/>
                    <a:pt x="63" y="599"/>
                    <a:pt x="331" y="33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92" name="Freeform 24">
              <a:extLst>
                <a:ext uri="{FF2B5EF4-FFF2-40B4-BE49-F238E27FC236}">
                  <a16:creationId xmlns:a16="http://schemas.microsoft.com/office/drawing/2014/main" id="{CD4CC118-4B5B-4469-86FD-09CFA65104AA}"/>
                </a:ext>
              </a:extLst>
            </p:cNvPr>
            <p:cNvSpPr>
              <a:spLocks noEditPoints="1"/>
            </p:cNvSpPr>
            <p:nvPr/>
          </p:nvSpPr>
          <p:spPr bwMode="auto">
            <a:xfrm>
              <a:off x="788988" y="976313"/>
              <a:ext cx="4578350" cy="4176713"/>
            </a:xfrm>
            <a:custGeom>
              <a:avLst/>
              <a:gdLst>
                <a:gd name="T0" fmla="*/ 577 w 1219"/>
                <a:gd name="T1" fmla="*/ 1111 h 1112"/>
                <a:gd name="T2" fmla="*/ 577 w 1219"/>
                <a:gd name="T3" fmla="*/ 1112 h 1112"/>
                <a:gd name="T4" fmla="*/ 610 w 1219"/>
                <a:gd name="T5" fmla="*/ 1112 h 1112"/>
                <a:gd name="T6" fmla="*/ 940 w 1219"/>
                <a:gd name="T7" fmla="*/ 1003 h 1112"/>
                <a:gd name="T8" fmla="*/ 1002 w 1219"/>
                <a:gd name="T9" fmla="*/ 949 h 1112"/>
                <a:gd name="T10" fmla="*/ 1057 w 1219"/>
                <a:gd name="T11" fmla="*/ 886 h 1112"/>
                <a:gd name="T12" fmla="*/ 1003 w 1219"/>
                <a:gd name="T13" fmla="*/ 163 h 1112"/>
                <a:gd name="T14" fmla="*/ 610 w 1219"/>
                <a:gd name="T15" fmla="*/ 0 h 1112"/>
                <a:gd name="T16" fmla="*/ 217 w 1219"/>
                <a:gd name="T17" fmla="*/ 163 h 1112"/>
                <a:gd name="T18" fmla="*/ 217 w 1219"/>
                <a:gd name="T19" fmla="*/ 949 h 1112"/>
                <a:gd name="T20" fmla="*/ 577 w 1219"/>
                <a:gd name="T21" fmla="*/ 1111 h 1112"/>
                <a:gd name="T22" fmla="*/ 262 w 1219"/>
                <a:gd name="T23" fmla="*/ 209 h 1112"/>
                <a:gd name="T24" fmla="*/ 610 w 1219"/>
                <a:gd name="T25" fmla="*/ 65 h 1112"/>
                <a:gd name="T26" fmla="*/ 957 w 1219"/>
                <a:gd name="T27" fmla="*/ 209 h 1112"/>
                <a:gd name="T28" fmla="*/ 1005 w 1219"/>
                <a:gd name="T29" fmla="*/ 848 h 1112"/>
                <a:gd name="T30" fmla="*/ 957 w 1219"/>
                <a:gd name="T31" fmla="*/ 903 h 1112"/>
                <a:gd name="T32" fmla="*/ 901 w 1219"/>
                <a:gd name="T33" fmla="*/ 951 h 1112"/>
                <a:gd name="T34" fmla="*/ 612 w 1219"/>
                <a:gd name="T35" fmla="*/ 1047 h 1112"/>
                <a:gd name="T36" fmla="*/ 610 w 1219"/>
                <a:gd name="T37" fmla="*/ 1047 h 1112"/>
                <a:gd name="T38" fmla="*/ 262 w 1219"/>
                <a:gd name="T39" fmla="*/ 903 h 1112"/>
                <a:gd name="T40" fmla="*/ 262 w 1219"/>
                <a:gd name="T41" fmla="*/ 209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9" h="1112">
                  <a:moveTo>
                    <a:pt x="577" y="1111"/>
                  </a:moveTo>
                  <a:cubicBezTo>
                    <a:pt x="577" y="1112"/>
                    <a:pt x="577" y="1112"/>
                    <a:pt x="577" y="1112"/>
                  </a:cubicBezTo>
                  <a:cubicBezTo>
                    <a:pt x="610" y="1112"/>
                    <a:pt x="610" y="1112"/>
                    <a:pt x="610" y="1112"/>
                  </a:cubicBezTo>
                  <a:cubicBezTo>
                    <a:pt x="730" y="1112"/>
                    <a:pt x="844" y="1074"/>
                    <a:pt x="940" y="1003"/>
                  </a:cubicBezTo>
                  <a:cubicBezTo>
                    <a:pt x="962" y="987"/>
                    <a:pt x="983" y="969"/>
                    <a:pt x="1002" y="949"/>
                  </a:cubicBezTo>
                  <a:cubicBezTo>
                    <a:pt x="1022" y="930"/>
                    <a:pt x="1040" y="908"/>
                    <a:pt x="1057" y="886"/>
                  </a:cubicBezTo>
                  <a:cubicBezTo>
                    <a:pt x="1219" y="667"/>
                    <a:pt x="1196" y="356"/>
                    <a:pt x="1003" y="163"/>
                  </a:cubicBezTo>
                  <a:cubicBezTo>
                    <a:pt x="898" y="58"/>
                    <a:pt x="758" y="0"/>
                    <a:pt x="610" y="0"/>
                  </a:cubicBezTo>
                  <a:cubicBezTo>
                    <a:pt x="461" y="0"/>
                    <a:pt x="322" y="58"/>
                    <a:pt x="217" y="163"/>
                  </a:cubicBezTo>
                  <a:cubicBezTo>
                    <a:pt x="0" y="380"/>
                    <a:pt x="0" y="732"/>
                    <a:pt x="217" y="949"/>
                  </a:cubicBezTo>
                  <a:cubicBezTo>
                    <a:pt x="314" y="1046"/>
                    <a:pt x="441" y="1103"/>
                    <a:pt x="577" y="1111"/>
                  </a:cubicBezTo>
                  <a:close/>
                  <a:moveTo>
                    <a:pt x="262" y="209"/>
                  </a:moveTo>
                  <a:cubicBezTo>
                    <a:pt x="355" y="116"/>
                    <a:pt x="478" y="65"/>
                    <a:pt x="610" y="65"/>
                  </a:cubicBezTo>
                  <a:cubicBezTo>
                    <a:pt x="741" y="65"/>
                    <a:pt x="864" y="116"/>
                    <a:pt x="957" y="209"/>
                  </a:cubicBezTo>
                  <a:cubicBezTo>
                    <a:pt x="1127" y="380"/>
                    <a:pt x="1148" y="654"/>
                    <a:pt x="1005" y="848"/>
                  </a:cubicBezTo>
                  <a:cubicBezTo>
                    <a:pt x="990" y="867"/>
                    <a:pt x="974" y="886"/>
                    <a:pt x="957" y="903"/>
                  </a:cubicBezTo>
                  <a:cubicBezTo>
                    <a:pt x="939" y="921"/>
                    <a:pt x="921" y="937"/>
                    <a:pt x="901" y="951"/>
                  </a:cubicBezTo>
                  <a:cubicBezTo>
                    <a:pt x="817" y="1013"/>
                    <a:pt x="717" y="1046"/>
                    <a:pt x="612" y="1047"/>
                  </a:cubicBezTo>
                  <a:cubicBezTo>
                    <a:pt x="610" y="1047"/>
                    <a:pt x="610" y="1047"/>
                    <a:pt x="610" y="1047"/>
                  </a:cubicBezTo>
                  <a:cubicBezTo>
                    <a:pt x="478" y="1047"/>
                    <a:pt x="355" y="996"/>
                    <a:pt x="262" y="903"/>
                  </a:cubicBezTo>
                  <a:cubicBezTo>
                    <a:pt x="71" y="712"/>
                    <a:pt x="71" y="400"/>
                    <a:pt x="262" y="20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93" name="Group 192">
            <a:extLst>
              <a:ext uri="{FF2B5EF4-FFF2-40B4-BE49-F238E27FC236}">
                <a16:creationId xmlns:a16="http://schemas.microsoft.com/office/drawing/2014/main" id="{8C2186B5-BE7F-461F-A294-74212C4AAE09}"/>
              </a:ext>
            </a:extLst>
          </p:cNvPr>
          <p:cNvGrpSpPr/>
          <p:nvPr userDrawn="1"/>
        </p:nvGrpSpPr>
        <p:grpSpPr>
          <a:xfrm>
            <a:off x="8439165" y="5202742"/>
            <a:ext cx="261585" cy="193411"/>
            <a:chOff x="3175" y="0"/>
            <a:chExt cx="9269413" cy="7539038"/>
          </a:xfrm>
          <a:solidFill>
            <a:schemeClr val="tx1"/>
          </a:solidFill>
        </p:grpSpPr>
        <p:sp>
          <p:nvSpPr>
            <p:cNvPr id="194" name="Freeform 28">
              <a:extLst>
                <a:ext uri="{FF2B5EF4-FFF2-40B4-BE49-F238E27FC236}">
                  <a16:creationId xmlns:a16="http://schemas.microsoft.com/office/drawing/2014/main" id="{A74E3867-622D-48FF-94EF-E62C9231BB87}"/>
                </a:ext>
              </a:extLst>
            </p:cNvPr>
            <p:cNvSpPr>
              <a:spLocks noEditPoints="1"/>
            </p:cNvSpPr>
            <p:nvPr/>
          </p:nvSpPr>
          <p:spPr bwMode="auto">
            <a:xfrm>
              <a:off x="3175" y="0"/>
              <a:ext cx="9269413" cy="7539038"/>
            </a:xfrm>
            <a:custGeom>
              <a:avLst/>
              <a:gdLst>
                <a:gd name="T0" fmla="*/ 0 w 2469"/>
                <a:gd name="T1" fmla="*/ 0 h 2007"/>
                <a:gd name="T2" fmla="*/ 0 w 2469"/>
                <a:gd name="T3" fmla="*/ 251 h 2007"/>
                <a:gd name="T4" fmla="*/ 118 w 2469"/>
                <a:gd name="T5" fmla="*/ 251 h 2007"/>
                <a:gd name="T6" fmla="*/ 118 w 2469"/>
                <a:gd name="T7" fmla="*/ 1489 h 2007"/>
                <a:gd name="T8" fmla="*/ 1168 w 2469"/>
                <a:gd name="T9" fmla="*/ 1489 h 2007"/>
                <a:gd name="T10" fmla="*/ 1168 w 2469"/>
                <a:gd name="T11" fmla="*/ 1818 h 2007"/>
                <a:gd name="T12" fmla="*/ 855 w 2469"/>
                <a:gd name="T13" fmla="*/ 1818 h 2007"/>
                <a:gd name="T14" fmla="*/ 732 w 2469"/>
                <a:gd name="T15" fmla="*/ 1923 h 2007"/>
                <a:gd name="T16" fmla="*/ 732 w 2469"/>
                <a:gd name="T17" fmla="*/ 2007 h 2007"/>
                <a:gd name="T18" fmla="*/ 1738 w 2469"/>
                <a:gd name="T19" fmla="*/ 2007 h 2007"/>
                <a:gd name="T20" fmla="*/ 1738 w 2469"/>
                <a:gd name="T21" fmla="*/ 1923 h 2007"/>
                <a:gd name="T22" fmla="*/ 1614 w 2469"/>
                <a:gd name="T23" fmla="*/ 1818 h 2007"/>
                <a:gd name="T24" fmla="*/ 1302 w 2469"/>
                <a:gd name="T25" fmla="*/ 1818 h 2007"/>
                <a:gd name="T26" fmla="*/ 1302 w 2469"/>
                <a:gd name="T27" fmla="*/ 1489 h 2007"/>
                <a:gd name="T28" fmla="*/ 2351 w 2469"/>
                <a:gd name="T29" fmla="*/ 1489 h 2007"/>
                <a:gd name="T30" fmla="*/ 2351 w 2469"/>
                <a:gd name="T31" fmla="*/ 251 h 2007"/>
                <a:gd name="T32" fmla="*/ 2469 w 2469"/>
                <a:gd name="T33" fmla="*/ 251 h 2007"/>
                <a:gd name="T34" fmla="*/ 2469 w 2469"/>
                <a:gd name="T35" fmla="*/ 0 h 2007"/>
                <a:gd name="T36" fmla="*/ 0 w 2469"/>
                <a:gd name="T37" fmla="*/ 0 h 2007"/>
                <a:gd name="T38" fmla="*/ 2217 w 2469"/>
                <a:gd name="T39" fmla="*/ 1355 h 2007"/>
                <a:gd name="T40" fmla="*/ 253 w 2469"/>
                <a:gd name="T41" fmla="*/ 1355 h 2007"/>
                <a:gd name="T42" fmla="*/ 253 w 2469"/>
                <a:gd name="T43" fmla="*/ 257 h 2007"/>
                <a:gd name="T44" fmla="*/ 2217 w 2469"/>
                <a:gd name="T45" fmla="*/ 257 h 2007"/>
                <a:gd name="T46" fmla="*/ 2217 w 2469"/>
                <a:gd name="T47" fmla="*/ 1355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9" h="2007">
                  <a:moveTo>
                    <a:pt x="0" y="0"/>
                  </a:moveTo>
                  <a:cubicBezTo>
                    <a:pt x="0" y="251"/>
                    <a:pt x="0" y="251"/>
                    <a:pt x="0" y="251"/>
                  </a:cubicBezTo>
                  <a:cubicBezTo>
                    <a:pt x="118" y="251"/>
                    <a:pt x="118" y="251"/>
                    <a:pt x="118" y="251"/>
                  </a:cubicBezTo>
                  <a:cubicBezTo>
                    <a:pt x="118" y="1489"/>
                    <a:pt x="118" y="1489"/>
                    <a:pt x="118" y="1489"/>
                  </a:cubicBezTo>
                  <a:cubicBezTo>
                    <a:pt x="1168" y="1489"/>
                    <a:pt x="1168" y="1489"/>
                    <a:pt x="1168" y="1489"/>
                  </a:cubicBezTo>
                  <a:cubicBezTo>
                    <a:pt x="1168" y="1818"/>
                    <a:pt x="1168" y="1818"/>
                    <a:pt x="1168" y="1818"/>
                  </a:cubicBezTo>
                  <a:cubicBezTo>
                    <a:pt x="855" y="1818"/>
                    <a:pt x="855" y="1818"/>
                    <a:pt x="855" y="1818"/>
                  </a:cubicBezTo>
                  <a:cubicBezTo>
                    <a:pt x="787" y="1818"/>
                    <a:pt x="732" y="1865"/>
                    <a:pt x="732" y="1923"/>
                  </a:cubicBezTo>
                  <a:cubicBezTo>
                    <a:pt x="732" y="2007"/>
                    <a:pt x="732" y="2007"/>
                    <a:pt x="732" y="2007"/>
                  </a:cubicBezTo>
                  <a:cubicBezTo>
                    <a:pt x="1738" y="2007"/>
                    <a:pt x="1738" y="2007"/>
                    <a:pt x="1738" y="2007"/>
                  </a:cubicBezTo>
                  <a:cubicBezTo>
                    <a:pt x="1738" y="1923"/>
                    <a:pt x="1738" y="1923"/>
                    <a:pt x="1738" y="1923"/>
                  </a:cubicBezTo>
                  <a:cubicBezTo>
                    <a:pt x="1738" y="1865"/>
                    <a:pt x="1682" y="1818"/>
                    <a:pt x="1614" y="1818"/>
                  </a:cubicBezTo>
                  <a:cubicBezTo>
                    <a:pt x="1302" y="1818"/>
                    <a:pt x="1302" y="1818"/>
                    <a:pt x="1302" y="1818"/>
                  </a:cubicBezTo>
                  <a:cubicBezTo>
                    <a:pt x="1302" y="1489"/>
                    <a:pt x="1302" y="1489"/>
                    <a:pt x="1302" y="1489"/>
                  </a:cubicBezTo>
                  <a:cubicBezTo>
                    <a:pt x="2351" y="1489"/>
                    <a:pt x="2351" y="1489"/>
                    <a:pt x="2351" y="1489"/>
                  </a:cubicBezTo>
                  <a:cubicBezTo>
                    <a:pt x="2351" y="251"/>
                    <a:pt x="2351" y="251"/>
                    <a:pt x="2351" y="251"/>
                  </a:cubicBezTo>
                  <a:cubicBezTo>
                    <a:pt x="2469" y="251"/>
                    <a:pt x="2469" y="251"/>
                    <a:pt x="2469" y="251"/>
                  </a:cubicBezTo>
                  <a:cubicBezTo>
                    <a:pt x="2469" y="0"/>
                    <a:pt x="2469" y="0"/>
                    <a:pt x="2469" y="0"/>
                  </a:cubicBezTo>
                  <a:lnTo>
                    <a:pt x="0" y="0"/>
                  </a:lnTo>
                  <a:close/>
                  <a:moveTo>
                    <a:pt x="2217" y="1355"/>
                  </a:moveTo>
                  <a:cubicBezTo>
                    <a:pt x="253" y="1355"/>
                    <a:pt x="253" y="1355"/>
                    <a:pt x="253" y="1355"/>
                  </a:cubicBezTo>
                  <a:cubicBezTo>
                    <a:pt x="253" y="257"/>
                    <a:pt x="253" y="257"/>
                    <a:pt x="253" y="257"/>
                  </a:cubicBezTo>
                  <a:cubicBezTo>
                    <a:pt x="2217" y="257"/>
                    <a:pt x="2217" y="257"/>
                    <a:pt x="2217" y="257"/>
                  </a:cubicBezTo>
                  <a:lnTo>
                    <a:pt x="2217" y="1355"/>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95" name="Freeform 29">
              <a:extLst>
                <a:ext uri="{FF2B5EF4-FFF2-40B4-BE49-F238E27FC236}">
                  <a16:creationId xmlns:a16="http://schemas.microsoft.com/office/drawing/2014/main" id="{A087B64E-7660-4673-B2E2-D32A4F7173F9}"/>
                </a:ext>
              </a:extLst>
            </p:cNvPr>
            <p:cNvSpPr>
              <a:spLocks noEditPoints="1"/>
            </p:cNvSpPr>
            <p:nvPr/>
          </p:nvSpPr>
          <p:spPr bwMode="auto">
            <a:xfrm>
              <a:off x="1466850" y="1352550"/>
              <a:ext cx="6345238" cy="3349625"/>
            </a:xfrm>
            <a:custGeom>
              <a:avLst/>
              <a:gdLst>
                <a:gd name="T0" fmla="*/ 113 w 1690"/>
                <a:gd name="T1" fmla="*/ 892 h 892"/>
                <a:gd name="T2" fmla="*/ 227 w 1690"/>
                <a:gd name="T3" fmla="*/ 778 h 892"/>
                <a:gd name="T4" fmla="*/ 218 w 1690"/>
                <a:gd name="T5" fmla="*/ 735 h 892"/>
                <a:gd name="T6" fmla="*/ 472 w 1690"/>
                <a:gd name="T7" fmla="*/ 530 h 892"/>
                <a:gd name="T8" fmla="*/ 549 w 1690"/>
                <a:gd name="T9" fmla="*/ 560 h 892"/>
                <a:gd name="T10" fmla="*/ 646 w 1690"/>
                <a:gd name="T11" fmla="*/ 507 h 892"/>
                <a:gd name="T12" fmla="*/ 897 w 1690"/>
                <a:gd name="T13" fmla="*/ 637 h 892"/>
                <a:gd name="T14" fmla="*/ 895 w 1690"/>
                <a:gd name="T15" fmla="*/ 659 h 892"/>
                <a:gd name="T16" fmla="*/ 1008 w 1690"/>
                <a:gd name="T17" fmla="*/ 773 h 892"/>
                <a:gd name="T18" fmla="*/ 1122 w 1690"/>
                <a:gd name="T19" fmla="*/ 659 h 892"/>
                <a:gd name="T20" fmla="*/ 1109 w 1690"/>
                <a:gd name="T21" fmla="*/ 607 h 892"/>
                <a:gd name="T22" fmla="*/ 1520 w 1690"/>
                <a:gd name="T23" fmla="*/ 213 h 892"/>
                <a:gd name="T24" fmla="*/ 1576 w 1690"/>
                <a:gd name="T25" fmla="*/ 228 h 892"/>
                <a:gd name="T26" fmla="*/ 1690 w 1690"/>
                <a:gd name="T27" fmla="*/ 114 h 892"/>
                <a:gd name="T28" fmla="*/ 1576 w 1690"/>
                <a:gd name="T29" fmla="*/ 0 h 892"/>
                <a:gd name="T30" fmla="*/ 1463 w 1690"/>
                <a:gd name="T31" fmla="*/ 114 h 892"/>
                <a:gd name="T32" fmla="*/ 1475 w 1690"/>
                <a:gd name="T33" fmla="*/ 167 h 892"/>
                <a:gd name="T34" fmla="*/ 1065 w 1690"/>
                <a:gd name="T35" fmla="*/ 561 h 892"/>
                <a:gd name="T36" fmla="*/ 1008 w 1690"/>
                <a:gd name="T37" fmla="*/ 546 h 892"/>
                <a:gd name="T38" fmla="*/ 926 w 1690"/>
                <a:gd name="T39" fmla="*/ 581 h 892"/>
                <a:gd name="T40" fmla="*/ 663 w 1690"/>
                <a:gd name="T41" fmla="*/ 444 h 892"/>
                <a:gd name="T42" fmla="*/ 549 w 1690"/>
                <a:gd name="T43" fmla="*/ 333 h 892"/>
                <a:gd name="T44" fmla="*/ 436 w 1690"/>
                <a:gd name="T45" fmla="*/ 446 h 892"/>
                <a:gd name="T46" fmla="*/ 439 w 1690"/>
                <a:gd name="T47" fmla="*/ 474 h 892"/>
                <a:gd name="T48" fmla="*/ 178 w 1690"/>
                <a:gd name="T49" fmla="*/ 685 h 892"/>
                <a:gd name="T50" fmla="*/ 113 w 1690"/>
                <a:gd name="T51" fmla="*/ 665 h 892"/>
                <a:gd name="T52" fmla="*/ 0 w 1690"/>
                <a:gd name="T53" fmla="*/ 778 h 892"/>
                <a:gd name="T54" fmla="*/ 113 w 1690"/>
                <a:gd name="T55" fmla="*/ 892 h 892"/>
                <a:gd name="T56" fmla="*/ 1576 w 1690"/>
                <a:gd name="T57" fmla="*/ 64 h 892"/>
                <a:gd name="T58" fmla="*/ 1626 w 1690"/>
                <a:gd name="T59" fmla="*/ 114 h 892"/>
                <a:gd name="T60" fmla="*/ 1576 w 1690"/>
                <a:gd name="T61" fmla="*/ 164 h 892"/>
                <a:gd name="T62" fmla="*/ 1526 w 1690"/>
                <a:gd name="T63" fmla="*/ 114 h 892"/>
                <a:gd name="T64" fmla="*/ 1576 w 1690"/>
                <a:gd name="T65" fmla="*/ 64 h 892"/>
                <a:gd name="T66" fmla="*/ 1008 w 1690"/>
                <a:gd name="T67" fmla="*/ 609 h 892"/>
                <a:gd name="T68" fmla="*/ 1058 w 1690"/>
                <a:gd name="T69" fmla="*/ 659 h 892"/>
                <a:gd name="T70" fmla="*/ 1008 w 1690"/>
                <a:gd name="T71" fmla="*/ 709 h 892"/>
                <a:gd name="T72" fmla="*/ 958 w 1690"/>
                <a:gd name="T73" fmla="*/ 659 h 892"/>
                <a:gd name="T74" fmla="*/ 1008 w 1690"/>
                <a:gd name="T75" fmla="*/ 609 h 892"/>
                <a:gd name="T76" fmla="*/ 549 w 1690"/>
                <a:gd name="T77" fmla="*/ 396 h 892"/>
                <a:gd name="T78" fmla="*/ 599 w 1690"/>
                <a:gd name="T79" fmla="*/ 446 h 892"/>
                <a:gd name="T80" fmla="*/ 549 w 1690"/>
                <a:gd name="T81" fmla="*/ 496 h 892"/>
                <a:gd name="T82" fmla="*/ 500 w 1690"/>
                <a:gd name="T83" fmla="*/ 446 h 892"/>
                <a:gd name="T84" fmla="*/ 549 w 1690"/>
                <a:gd name="T85" fmla="*/ 396 h 892"/>
                <a:gd name="T86" fmla="*/ 113 w 1690"/>
                <a:gd name="T87" fmla="*/ 728 h 892"/>
                <a:gd name="T88" fmla="*/ 163 w 1690"/>
                <a:gd name="T89" fmla="*/ 778 h 892"/>
                <a:gd name="T90" fmla="*/ 113 w 1690"/>
                <a:gd name="T91" fmla="*/ 828 h 892"/>
                <a:gd name="T92" fmla="*/ 63 w 1690"/>
                <a:gd name="T93" fmla="*/ 778 h 892"/>
                <a:gd name="T94" fmla="*/ 113 w 1690"/>
                <a:gd name="T95" fmla="*/ 72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90" h="892">
                  <a:moveTo>
                    <a:pt x="113" y="892"/>
                  </a:moveTo>
                  <a:cubicBezTo>
                    <a:pt x="176" y="892"/>
                    <a:pt x="227" y="841"/>
                    <a:pt x="227" y="778"/>
                  </a:cubicBezTo>
                  <a:cubicBezTo>
                    <a:pt x="227" y="763"/>
                    <a:pt x="224" y="748"/>
                    <a:pt x="218" y="735"/>
                  </a:cubicBezTo>
                  <a:cubicBezTo>
                    <a:pt x="472" y="530"/>
                    <a:pt x="472" y="530"/>
                    <a:pt x="472" y="530"/>
                  </a:cubicBezTo>
                  <a:cubicBezTo>
                    <a:pt x="493" y="548"/>
                    <a:pt x="520" y="560"/>
                    <a:pt x="549" y="560"/>
                  </a:cubicBezTo>
                  <a:cubicBezTo>
                    <a:pt x="590" y="560"/>
                    <a:pt x="625" y="539"/>
                    <a:pt x="646" y="507"/>
                  </a:cubicBezTo>
                  <a:cubicBezTo>
                    <a:pt x="897" y="637"/>
                    <a:pt x="897" y="637"/>
                    <a:pt x="897" y="637"/>
                  </a:cubicBezTo>
                  <a:cubicBezTo>
                    <a:pt x="895" y="644"/>
                    <a:pt x="895" y="652"/>
                    <a:pt x="895" y="659"/>
                  </a:cubicBezTo>
                  <a:cubicBezTo>
                    <a:pt x="895" y="722"/>
                    <a:pt x="946" y="773"/>
                    <a:pt x="1008" y="773"/>
                  </a:cubicBezTo>
                  <a:cubicBezTo>
                    <a:pt x="1071" y="773"/>
                    <a:pt x="1122" y="722"/>
                    <a:pt x="1122" y="659"/>
                  </a:cubicBezTo>
                  <a:cubicBezTo>
                    <a:pt x="1122" y="640"/>
                    <a:pt x="1117" y="623"/>
                    <a:pt x="1109" y="607"/>
                  </a:cubicBezTo>
                  <a:cubicBezTo>
                    <a:pt x="1520" y="213"/>
                    <a:pt x="1520" y="213"/>
                    <a:pt x="1520" y="213"/>
                  </a:cubicBezTo>
                  <a:cubicBezTo>
                    <a:pt x="1536" y="222"/>
                    <a:pt x="1556" y="228"/>
                    <a:pt x="1576" y="228"/>
                  </a:cubicBezTo>
                  <a:cubicBezTo>
                    <a:pt x="1639" y="228"/>
                    <a:pt x="1690" y="177"/>
                    <a:pt x="1690" y="114"/>
                  </a:cubicBezTo>
                  <a:cubicBezTo>
                    <a:pt x="1690" y="51"/>
                    <a:pt x="1639" y="0"/>
                    <a:pt x="1576" y="0"/>
                  </a:cubicBezTo>
                  <a:cubicBezTo>
                    <a:pt x="1513" y="0"/>
                    <a:pt x="1463" y="51"/>
                    <a:pt x="1463" y="114"/>
                  </a:cubicBezTo>
                  <a:cubicBezTo>
                    <a:pt x="1463" y="133"/>
                    <a:pt x="1467" y="151"/>
                    <a:pt x="1475" y="167"/>
                  </a:cubicBezTo>
                  <a:cubicBezTo>
                    <a:pt x="1065" y="561"/>
                    <a:pt x="1065" y="561"/>
                    <a:pt x="1065" y="561"/>
                  </a:cubicBezTo>
                  <a:cubicBezTo>
                    <a:pt x="1048" y="551"/>
                    <a:pt x="1029" y="546"/>
                    <a:pt x="1008" y="546"/>
                  </a:cubicBezTo>
                  <a:cubicBezTo>
                    <a:pt x="976" y="546"/>
                    <a:pt x="947" y="559"/>
                    <a:pt x="926" y="581"/>
                  </a:cubicBezTo>
                  <a:cubicBezTo>
                    <a:pt x="663" y="444"/>
                    <a:pt x="663" y="444"/>
                    <a:pt x="663" y="444"/>
                  </a:cubicBezTo>
                  <a:cubicBezTo>
                    <a:pt x="662" y="382"/>
                    <a:pt x="611" y="333"/>
                    <a:pt x="549" y="333"/>
                  </a:cubicBezTo>
                  <a:cubicBezTo>
                    <a:pt x="487" y="333"/>
                    <a:pt x="436" y="383"/>
                    <a:pt x="436" y="446"/>
                  </a:cubicBezTo>
                  <a:cubicBezTo>
                    <a:pt x="436" y="456"/>
                    <a:pt x="437" y="465"/>
                    <a:pt x="439" y="474"/>
                  </a:cubicBezTo>
                  <a:cubicBezTo>
                    <a:pt x="178" y="685"/>
                    <a:pt x="178" y="685"/>
                    <a:pt x="178" y="685"/>
                  </a:cubicBezTo>
                  <a:cubicBezTo>
                    <a:pt x="160" y="672"/>
                    <a:pt x="137" y="665"/>
                    <a:pt x="113" y="665"/>
                  </a:cubicBezTo>
                  <a:cubicBezTo>
                    <a:pt x="51" y="665"/>
                    <a:pt x="0" y="716"/>
                    <a:pt x="0" y="778"/>
                  </a:cubicBezTo>
                  <a:cubicBezTo>
                    <a:pt x="0" y="841"/>
                    <a:pt x="51" y="892"/>
                    <a:pt x="113" y="892"/>
                  </a:cubicBezTo>
                  <a:close/>
                  <a:moveTo>
                    <a:pt x="1576" y="64"/>
                  </a:moveTo>
                  <a:cubicBezTo>
                    <a:pt x="1604" y="64"/>
                    <a:pt x="1626" y="87"/>
                    <a:pt x="1626" y="114"/>
                  </a:cubicBezTo>
                  <a:cubicBezTo>
                    <a:pt x="1626" y="142"/>
                    <a:pt x="1604" y="164"/>
                    <a:pt x="1576" y="164"/>
                  </a:cubicBezTo>
                  <a:cubicBezTo>
                    <a:pt x="1549" y="164"/>
                    <a:pt x="1526" y="142"/>
                    <a:pt x="1526" y="114"/>
                  </a:cubicBezTo>
                  <a:cubicBezTo>
                    <a:pt x="1526" y="87"/>
                    <a:pt x="1549" y="64"/>
                    <a:pt x="1576" y="64"/>
                  </a:cubicBezTo>
                  <a:close/>
                  <a:moveTo>
                    <a:pt x="1008" y="609"/>
                  </a:moveTo>
                  <a:cubicBezTo>
                    <a:pt x="1036" y="609"/>
                    <a:pt x="1058" y="632"/>
                    <a:pt x="1058" y="659"/>
                  </a:cubicBezTo>
                  <a:cubicBezTo>
                    <a:pt x="1058" y="687"/>
                    <a:pt x="1036" y="709"/>
                    <a:pt x="1008" y="709"/>
                  </a:cubicBezTo>
                  <a:cubicBezTo>
                    <a:pt x="981" y="709"/>
                    <a:pt x="958" y="687"/>
                    <a:pt x="958" y="659"/>
                  </a:cubicBezTo>
                  <a:cubicBezTo>
                    <a:pt x="958" y="632"/>
                    <a:pt x="981" y="609"/>
                    <a:pt x="1008" y="609"/>
                  </a:cubicBezTo>
                  <a:close/>
                  <a:moveTo>
                    <a:pt x="549" y="396"/>
                  </a:moveTo>
                  <a:cubicBezTo>
                    <a:pt x="577" y="396"/>
                    <a:pt x="599" y="419"/>
                    <a:pt x="599" y="446"/>
                  </a:cubicBezTo>
                  <a:cubicBezTo>
                    <a:pt x="599" y="474"/>
                    <a:pt x="577" y="496"/>
                    <a:pt x="549" y="496"/>
                  </a:cubicBezTo>
                  <a:cubicBezTo>
                    <a:pt x="522" y="496"/>
                    <a:pt x="500" y="474"/>
                    <a:pt x="500" y="446"/>
                  </a:cubicBezTo>
                  <a:cubicBezTo>
                    <a:pt x="500" y="419"/>
                    <a:pt x="522" y="396"/>
                    <a:pt x="549" y="396"/>
                  </a:cubicBezTo>
                  <a:close/>
                  <a:moveTo>
                    <a:pt x="113" y="728"/>
                  </a:moveTo>
                  <a:cubicBezTo>
                    <a:pt x="141" y="728"/>
                    <a:pt x="163" y="751"/>
                    <a:pt x="163" y="778"/>
                  </a:cubicBezTo>
                  <a:cubicBezTo>
                    <a:pt x="163" y="806"/>
                    <a:pt x="141" y="828"/>
                    <a:pt x="113" y="828"/>
                  </a:cubicBezTo>
                  <a:cubicBezTo>
                    <a:pt x="86" y="828"/>
                    <a:pt x="63" y="806"/>
                    <a:pt x="63" y="778"/>
                  </a:cubicBezTo>
                  <a:cubicBezTo>
                    <a:pt x="63" y="751"/>
                    <a:pt x="86" y="728"/>
                    <a:pt x="113" y="728"/>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sp>
        <p:nvSpPr>
          <p:cNvPr id="196" name="Freeform 5">
            <a:extLst>
              <a:ext uri="{FF2B5EF4-FFF2-40B4-BE49-F238E27FC236}">
                <a16:creationId xmlns:a16="http://schemas.microsoft.com/office/drawing/2014/main" id="{67182825-1CD6-4220-A2A0-F1B5ADE0D313}"/>
              </a:ext>
            </a:extLst>
          </p:cNvPr>
          <p:cNvSpPr>
            <a:spLocks noEditPoints="1"/>
          </p:cNvSpPr>
          <p:nvPr userDrawn="1"/>
        </p:nvSpPr>
        <p:spPr bwMode="auto">
          <a:xfrm>
            <a:off x="8986838" y="5192713"/>
            <a:ext cx="271462" cy="204787"/>
          </a:xfrm>
          <a:custGeom>
            <a:avLst/>
            <a:gdLst>
              <a:gd name="T0" fmla="*/ 221821 w 128"/>
              <a:gd name="T1" fmla="*/ 4266 h 96"/>
              <a:gd name="T2" fmla="*/ 59152 w 128"/>
              <a:gd name="T3" fmla="*/ 0 h 96"/>
              <a:gd name="T4" fmla="*/ 4225 w 128"/>
              <a:gd name="T5" fmla="*/ 49061 h 96"/>
              <a:gd name="T6" fmla="*/ 4225 w 128"/>
              <a:gd name="T7" fmla="*/ 72525 h 96"/>
              <a:gd name="T8" fmla="*/ 135205 w 128"/>
              <a:gd name="T9" fmla="*/ 204776 h 96"/>
              <a:gd name="T10" fmla="*/ 266185 w 128"/>
              <a:gd name="T11" fmla="*/ 72525 h 96"/>
              <a:gd name="T12" fmla="*/ 266185 w 128"/>
              <a:gd name="T13" fmla="*/ 49061 h 96"/>
              <a:gd name="T14" fmla="*/ 116192 w 128"/>
              <a:gd name="T15" fmla="*/ 59726 h 96"/>
              <a:gd name="T16" fmla="*/ 154218 w 128"/>
              <a:gd name="T17" fmla="*/ 59726 h 96"/>
              <a:gd name="T18" fmla="*/ 164781 w 128"/>
              <a:gd name="T19" fmla="*/ 19198 h 96"/>
              <a:gd name="T20" fmla="*/ 160556 w 128"/>
              <a:gd name="T21" fmla="*/ 53327 h 96"/>
              <a:gd name="T22" fmla="*/ 109854 w 128"/>
              <a:gd name="T23" fmla="*/ 53327 h 96"/>
              <a:gd name="T24" fmla="*/ 105629 w 128"/>
              <a:gd name="T25" fmla="*/ 19198 h 96"/>
              <a:gd name="T26" fmla="*/ 109854 w 128"/>
              <a:gd name="T27" fmla="*/ 53327 h 96"/>
              <a:gd name="T28" fmla="*/ 135205 w 128"/>
              <a:gd name="T29" fmla="*/ 174913 h 96"/>
              <a:gd name="T30" fmla="*/ 156331 w 128"/>
              <a:gd name="T31" fmla="*/ 68259 h 96"/>
              <a:gd name="T32" fmla="*/ 207033 w 128"/>
              <a:gd name="T33" fmla="*/ 68259 h 96"/>
              <a:gd name="T34" fmla="*/ 164781 w 128"/>
              <a:gd name="T35" fmla="*/ 68259 h 96"/>
              <a:gd name="T36" fmla="*/ 188019 w 128"/>
              <a:gd name="T37" fmla="*/ 42662 h 96"/>
              <a:gd name="T38" fmla="*/ 166894 w 128"/>
              <a:gd name="T39" fmla="*/ 59726 h 96"/>
              <a:gd name="T40" fmla="*/ 204920 w 128"/>
              <a:gd name="T41" fmla="*/ 17065 h 96"/>
              <a:gd name="T42" fmla="*/ 175344 w 128"/>
              <a:gd name="T43" fmla="*/ 17065 h 96"/>
              <a:gd name="T44" fmla="*/ 116192 w 128"/>
              <a:gd name="T45" fmla="*/ 17065 h 96"/>
              <a:gd name="T46" fmla="*/ 135205 w 128"/>
              <a:gd name="T47" fmla="*/ 31996 h 96"/>
              <a:gd name="T48" fmla="*/ 65490 w 128"/>
              <a:gd name="T49" fmla="*/ 17065 h 96"/>
              <a:gd name="T50" fmla="*/ 82391 w 128"/>
              <a:gd name="T51" fmla="*/ 29863 h 96"/>
              <a:gd name="T52" fmla="*/ 103516 w 128"/>
              <a:gd name="T53" fmla="*/ 59726 h 96"/>
              <a:gd name="T54" fmla="*/ 82391 w 128"/>
              <a:gd name="T55" fmla="*/ 42662 h 96"/>
              <a:gd name="T56" fmla="*/ 126755 w 128"/>
              <a:gd name="T57" fmla="*/ 172780 h 96"/>
              <a:gd name="T58" fmla="*/ 105629 w 128"/>
              <a:gd name="T59" fmla="*/ 68259 h 96"/>
              <a:gd name="T60" fmla="*/ 23238 w 128"/>
              <a:gd name="T61" fmla="*/ 68259 h 96"/>
              <a:gd name="T62" fmla="*/ 107741 w 128"/>
              <a:gd name="T63" fmla="*/ 157848 h 96"/>
              <a:gd name="T64" fmla="*/ 247172 w 128"/>
              <a:gd name="T65" fmla="*/ 68259 h 96"/>
              <a:gd name="T66" fmla="*/ 215483 w 128"/>
              <a:gd name="T67" fmla="*/ 68259 h 96"/>
              <a:gd name="T68" fmla="*/ 194357 w 128"/>
              <a:gd name="T69" fmla="*/ 36262 h 96"/>
              <a:gd name="T70" fmla="*/ 253509 w 128"/>
              <a:gd name="T71" fmla="*/ 59726 h 96"/>
              <a:gd name="T72" fmla="*/ 57040 w 128"/>
              <a:gd name="T73" fmla="*/ 21331 h 96"/>
              <a:gd name="T74" fmla="*/ 52814 w 128"/>
              <a:gd name="T75" fmla="*/ 59726 h 96"/>
              <a:gd name="T76" fmla="*/ 57040 w 128"/>
              <a:gd name="T77" fmla="*/ 21331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45714" tIns="22857" rIns="45714" bIns="22857"/>
          <a:lstStyle/>
          <a:p>
            <a:endParaRPr lang="en-ZA"/>
          </a:p>
        </p:txBody>
      </p:sp>
      <p:grpSp>
        <p:nvGrpSpPr>
          <p:cNvPr id="197" name="Group 196">
            <a:extLst>
              <a:ext uri="{FF2B5EF4-FFF2-40B4-BE49-F238E27FC236}">
                <a16:creationId xmlns:a16="http://schemas.microsoft.com/office/drawing/2014/main" id="{A2A55365-E707-4070-A860-7DEC4A14143B}"/>
              </a:ext>
            </a:extLst>
          </p:cNvPr>
          <p:cNvGrpSpPr/>
          <p:nvPr userDrawn="1"/>
        </p:nvGrpSpPr>
        <p:grpSpPr>
          <a:xfrm>
            <a:off x="9575982" y="5166096"/>
            <a:ext cx="237690" cy="238458"/>
            <a:chOff x="7996067" y="666751"/>
            <a:chExt cx="490535" cy="492126"/>
          </a:xfrm>
          <a:solidFill>
            <a:schemeClr val="tx1"/>
          </a:solidFill>
        </p:grpSpPr>
        <p:sp>
          <p:nvSpPr>
            <p:cNvPr id="198" name="Freeform 9">
              <a:extLst>
                <a:ext uri="{FF2B5EF4-FFF2-40B4-BE49-F238E27FC236}">
                  <a16:creationId xmlns:a16="http://schemas.microsoft.com/office/drawing/2014/main" id="{98C9287E-7471-45D9-9045-583303AFFBBA}"/>
                </a:ext>
              </a:extLst>
            </p:cNvPr>
            <p:cNvSpPr>
              <a:spLocks noEditPoints="1"/>
            </p:cNvSpPr>
            <p:nvPr/>
          </p:nvSpPr>
          <p:spPr bwMode="auto">
            <a:xfrm>
              <a:off x="7996067" y="666751"/>
              <a:ext cx="490535" cy="492126"/>
            </a:xfrm>
            <a:custGeom>
              <a:avLst/>
              <a:gdLst>
                <a:gd name="T0" fmla="*/ 88 w 128"/>
                <a:gd name="T1" fmla="*/ 0 h 128"/>
                <a:gd name="T2" fmla="*/ 48 w 128"/>
                <a:gd name="T3" fmla="*/ 40 h 128"/>
                <a:gd name="T4" fmla="*/ 51 w 128"/>
                <a:gd name="T5" fmla="*/ 55 h 128"/>
                <a:gd name="T6" fmla="*/ 2 w 128"/>
                <a:gd name="T7" fmla="*/ 103 h 128"/>
                <a:gd name="T8" fmla="*/ 0 w 128"/>
                <a:gd name="T9" fmla="*/ 108 h 128"/>
                <a:gd name="T10" fmla="*/ 0 w 128"/>
                <a:gd name="T11" fmla="*/ 120 h 128"/>
                <a:gd name="T12" fmla="*/ 8 w 128"/>
                <a:gd name="T13" fmla="*/ 128 h 128"/>
                <a:gd name="T14" fmla="*/ 20 w 128"/>
                <a:gd name="T15" fmla="*/ 128 h 128"/>
                <a:gd name="T16" fmla="*/ 25 w 128"/>
                <a:gd name="T17" fmla="*/ 126 h 128"/>
                <a:gd name="T18" fmla="*/ 31 w 128"/>
                <a:gd name="T19" fmla="*/ 120 h 128"/>
                <a:gd name="T20" fmla="*/ 40 w 128"/>
                <a:gd name="T21" fmla="*/ 120 h 128"/>
                <a:gd name="T22" fmla="*/ 48 w 128"/>
                <a:gd name="T23" fmla="*/ 112 h 128"/>
                <a:gd name="T24" fmla="*/ 48 w 128"/>
                <a:gd name="T25" fmla="*/ 104 h 128"/>
                <a:gd name="T26" fmla="*/ 56 w 128"/>
                <a:gd name="T27" fmla="*/ 104 h 128"/>
                <a:gd name="T28" fmla="*/ 64 w 128"/>
                <a:gd name="T29" fmla="*/ 96 h 128"/>
                <a:gd name="T30" fmla="*/ 64 w 128"/>
                <a:gd name="T31" fmla="*/ 87 h 128"/>
                <a:gd name="T32" fmla="*/ 73 w 128"/>
                <a:gd name="T33" fmla="*/ 77 h 128"/>
                <a:gd name="T34" fmla="*/ 88 w 128"/>
                <a:gd name="T35" fmla="*/ 80 h 128"/>
                <a:gd name="T36" fmla="*/ 128 w 128"/>
                <a:gd name="T37" fmla="*/ 40 h 128"/>
                <a:gd name="T38" fmla="*/ 88 w 128"/>
                <a:gd name="T39" fmla="*/ 0 h 128"/>
                <a:gd name="T40" fmla="*/ 88 w 128"/>
                <a:gd name="T41" fmla="*/ 72 h 128"/>
                <a:gd name="T42" fmla="*/ 72 w 128"/>
                <a:gd name="T43" fmla="*/ 67 h 128"/>
                <a:gd name="T44" fmla="*/ 70 w 128"/>
                <a:gd name="T45" fmla="*/ 69 h 128"/>
                <a:gd name="T46" fmla="*/ 66 w 128"/>
                <a:gd name="T47" fmla="*/ 73 h 128"/>
                <a:gd name="T48" fmla="*/ 58 w 128"/>
                <a:gd name="T49" fmla="*/ 81 h 128"/>
                <a:gd name="T50" fmla="*/ 56 w 128"/>
                <a:gd name="T51" fmla="*/ 87 h 128"/>
                <a:gd name="T52" fmla="*/ 56 w 128"/>
                <a:gd name="T53" fmla="*/ 96 h 128"/>
                <a:gd name="T54" fmla="*/ 48 w 128"/>
                <a:gd name="T55" fmla="*/ 96 h 128"/>
                <a:gd name="T56" fmla="*/ 40 w 128"/>
                <a:gd name="T57" fmla="*/ 104 h 128"/>
                <a:gd name="T58" fmla="*/ 40 w 128"/>
                <a:gd name="T59" fmla="*/ 112 h 128"/>
                <a:gd name="T60" fmla="*/ 31 w 128"/>
                <a:gd name="T61" fmla="*/ 112 h 128"/>
                <a:gd name="T62" fmla="*/ 25 w 128"/>
                <a:gd name="T63" fmla="*/ 114 h 128"/>
                <a:gd name="T64" fmla="*/ 19 w 128"/>
                <a:gd name="T65" fmla="*/ 120 h 128"/>
                <a:gd name="T66" fmla="*/ 8 w 128"/>
                <a:gd name="T67" fmla="*/ 120 h 128"/>
                <a:gd name="T68" fmla="*/ 8 w 128"/>
                <a:gd name="T69" fmla="*/ 109 h 128"/>
                <a:gd name="T70" fmla="*/ 55 w 128"/>
                <a:gd name="T71" fmla="*/ 62 h 128"/>
                <a:gd name="T72" fmla="*/ 55 w 128"/>
                <a:gd name="T73" fmla="*/ 62 h 128"/>
                <a:gd name="T74" fmla="*/ 61 w 128"/>
                <a:gd name="T75" fmla="*/ 56 h 128"/>
                <a:gd name="T76" fmla="*/ 56 w 128"/>
                <a:gd name="T77" fmla="*/ 40 h 128"/>
                <a:gd name="T78" fmla="*/ 88 w 128"/>
                <a:gd name="T79" fmla="*/ 8 h 128"/>
                <a:gd name="T80" fmla="*/ 120 w 128"/>
                <a:gd name="T81" fmla="*/ 40 h 128"/>
                <a:gd name="T82" fmla="*/ 88 w 128"/>
                <a:gd name="T83"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88" y="0"/>
                  </a:moveTo>
                  <a:cubicBezTo>
                    <a:pt x="66" y="0"/>
                    <a:pt x="48" y="18"/>
                    <a:pt x="48" y="40"/>
                  </a:cubicBezTo>
                  <a:cubicBezTo>
                    <a:pt x="48" y="45"/>
                    <a:pt x="49" y="50"/>
                    <a:pt x="51" y="55"/>
                  </a:cubicBezTo>
                  <a:cubicBezTo>
                    <a:pt x="2" y="103"/>
                    <a:pt x="2" y="103"/>
                    <a:pt x="2" y="103"/>
                  </a:cubicBezTo>
                  <a:cubicBezTo>
                    <a:pt x="1" y="105"/>
                    <a:pt x="0" y="106"/>
                    <a:pt x="0" y="108"/>
                  </a:cubicBezTo>
                  <a:cubicBezTo>
                    <a:pt x="0" y="120"/>
                    <a:pt x="0" y="120"/>
                    <a:pt x="0" y="120"/>
                  </a:cubicBezTo>
                  <a:cubicBezTo>
                    <a:pt x="0" y="124"/>
                    <a:pt x="4" y="128"/>
                    <a:pt x="8" y="128"/>
                  </a:cubicBezTo>
                  <a:cubicBezTo>
                    <a:pt x="20" y="128"/>
                    <a:pt x="20" y="128"/>
                    <a:pt x="20" y="128"/>
                  </a:cubicBezTo>
                  <a:cubicBezTo>
                    <a:pt x="22" y="128"/>
                    <a:pt x="23" y="127"/>
                    <a:pt x="25" y="126"/>
                  </a:cubicBezTo>
                  <a:cubicBezTo>
                    <a:pt x="31" y="120"/>
                    <a:pt x="31" y="120"/>
                    <a:pt x="31" y="120"/>
                  </a:cubicBezTo>
                  <a:cubicBezTo>
                    <a:pt x="40" y="120"/>
                    <a:pt x="40" y="120"/>
                    <a:pt x="40" y="120"/>
                  </a:cubicBezTo>
                  <a:cubicBezTo>
                    <a:pt x="44" y="120"/>
                    <a:pt x="48" y="116"/>
                    <a:pt x="48" y="112"/>
                  </a:cubicBezTo>
                  <a:cubicBezTo>
                    <a:pt x="48" y="104"/>
                    <a:pt x="48" y="104"/>
                    <a:pt x="48" y="104"/>
                  </a:cubicBezTo>
                  <a:cubicBezTo>
                    <a:pt x="56" y="104"/>
                    <a:pt x="56" y="104"/>
                    <a:pt x="56" y="104"/>
                  </a:cubicBezTo>
                  <a:cubicBezTo>
                    <a:pt x="60" y="104"/>
                    <a:pt x="64" y="100"/>
                    <a:pt x="64" y="96"/>
                  </a:cubicBezTo>
                  <a:cubicBezTo>
                    <a:pt x="64" y="87"/>
                    <a:pt x="64" y="87"/>
                    <a:pt x="64" y="87"/>
                  </a:cubicBezTo>
                  <a:cubicBezTo>
                    <a:pt x="73" y="77"/>
                    <a:pt x="73" y="77"/>
                    <a:pt x="73" y="77"/>
                  </a:cubicBezTo>
                  <a:cubicBezTo>
                    <a:pt x="78" y="79"/>
                    <a:pt x="83" y="80"/>
                    <a:pt x="88" y="80"/>
                  </a:cubicBezTo>
                  <a:cubicBezTo>
                    <a:pt x="110" y="80"/>
                    <a:pt x="128" y="62"/>
                    <a:pt x="128" y="40"/>
                  </a:cubicBezTo>
                  <a:cubicBezTo>
                    <a:pt x="128" y="18"/>
                    <a:pt x="110" y="0"/>
                    <a:pt x="88" y="0"/>
                  </a:cubicBezTo>
                  <a:close/>
                  <a:moveTo>
                    <a:pt x="88" y="72"/>
                  </a:moveTo>
                  <a:cubicBezTo>
                    <a:pt x="82" y="72"/>
                    <a:pt x="77" y="70"/>
                    <a:pt x="72" y="67"/>
                  </a:cubicBezTo>
                  <a:cubicBezTo>
                    <a:pt x="70" y="69"/>
                    <a:pt x="70" y="69"/>
                    <a:pt x="70" y="69"/>
                  </a:cubicBezTo>
                  <a:cubicBezTo>
                    <a:pt x="66" y="73"/>
                    <a:pt x="66" y="73"/>
                    <a:pt x="66" y="73"/>
                  </a:cubicBezTo>
                  <a:cubicBezTo>
                    <a:pt x="58" y="81"/>
                    <a:pt x="58" y="81"/>
                    <a:pt x="58" y="81"/>
                  </a:cubicBezTo>
                  <a:cubicBezTo>
                    <a:pt x="57" y="82"/>
                    <a:pt x="56" y="85"/>
                    <a:pt x="56" y="87"/>
                  </a:cubicBezTo>
                  <a:cubicBezTo>
                    <a:pt x="56" y="96"/>
                    <a:pt x="56" y="96"/>
                    <a:pt x="56" y="96"/>
                  </a:cubicBezTo>
                  <a:cubicBezTo>
                    <a:pt x="48" y="96"/>
                    <a:pt x="48" y="96"/>
                    <a:pt x="48" y="96"/>
                  </a:cubicBezTo>
                  <a:cubicBezTo>
                    <a:pt x="44" y="96"/>
                    <a:pt x="40" y="100"/>
                    <a:pt x="40" y="104"/>
                  </a:cubicBezTo>
                  <a:cubicBezTo>
                    <a:pt x="40" y="112"/>
                    <a:pt x="40" y="112"/>
                    <a:pt x="40" y="112"/>
                  </a:cubicBezTo>
                  <a:cubicBezTo>
                    <a:pt x="31" y="112"/>
                    <a:pt x="31" y="112"/>
                    <a:pt x="31" y="112"/>
                  </a:cubicBezTo>
                  <a:cubicBezTo>
                    <a:pt x="29" y="112"/>
                    <a:pt x="26" y="113"/>
                    <a:pt x="25" y="114"/>
                  </a:cubicBezTo>
                  <a:cubicBezTo>
                    <a:pt x="19" y="120"/>
                    <a:pt x="19" y="120"/>
                    <a:pt x="19" y="120"/>
                  </a:cubicBezTo>
                  <a:cubicBezTo>
                    <a:pt x="8" y="120"/>
                    <a:pt x="8" y="120"/>
                    <a:pt x="8" y="120"/>
                  </a:cubicBezTo>
                  <a:cubicBezTo>
                    <a:pt x="8" y="109"/>
                    <a:pt x="8" y="109"/>
                    <a:pt x="8" y="109"/>
                  </a:cubicBezTo>
                  <a:cubicBezTo>
                    <a:pt x="55" y="62"/>
                    <a:pt x="55" y="62"/>
                    <a:pt x="55" y="62"/>
                  </a:cubicBezTo>
                  <a:cubicBezTo>
                    <a:pt x="55" y="62"/>
                    <a:pt x="55" y="62"/>
                    <a:pt x="55" y="62"/>
                  </a:cubicBezTo>
                  <a:cubicBezTo>
                    <a:pt x="61" y="56"/>
                    <a:pt x="61" y="56"/>
                    <a:pt x="61" y="56"/>
                  </a:cubicBezTo>
                  <a:cubicBezTo>
                    <a:pt x="58" y="51"/>
                    <a:pt x="56" y="46"/>
                    <a:pt x="56" y="40"/>
                  </a:cubicBezTo>
                  <a:cubicBezTo>
                    <a:pt x="56" y="22"/>
                    <a:pt x="70" y="8"/>
                    <a:pt x="88" y="8"/>
                  </a:cubicBezTo>
                  <a:cubicBezTo>
                    <a:pt x="106" y="8"/>
                    <a:pt x="120" y="22"/>
                    <a:pt x="120" y="40"/>
                  </a:cubicBezTo>
                  <a:cubicBezTo>
                    <a:pt x="120" y="58"/>
                    <a:pt x="106" y="72"/>
                    <a:pt x="88" y="72"/>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99" name="Freeform 10">
              <a:extLst>
                <a:ext uri="{FF2B5EF4-FFF2-40B4-BE49-F238E27FC236}">
                  <a16:creationId xmlns:a16="http://schemas.microsoft.com/office/drawing/2014/main" id="{02F9064B-FDB1-4283-8504-0248FD003493}"/>
                </a:ext>
              </a:extLst>
            </p:cNvPr>
            <p:cNvSpPr>
              <a:spLocks noEditPoints="1"/>
            </p:cNvSpPr>
            <p:nvPr/>
          </p:nvSpPr>
          <p:spPr bwMode="auto">
            <a:xfrm>
              <a:off x="8204199" y="728663"/>
              <a:ext cx="123824" cy="123825"/>
            </a:xfrm>
            <a:custGeom>
              <a:avLst/>
              <a:gdLst>
                <a:gd name="T0" fmla="*/ 31 w 32"/>
                <a:gd name="T1" fmla="*/ 17 h 32"/>
                <a:gd name="T2" fmla="*/ 15 w 32"/>
                <a:gd name="T3" fmla="*/ 1 h 32"/>
                <a:gd name="T4" fmla="*/ 12 w 32"/>
                <a:gd name="T5" fmla="*/ 0 h 32"/>
                <a:gd name="T6" fmla="*/ 0 w 32"/>
                <a:gd name="T7" fmla="*/ 12 h 32"/>
                <a:gd name="T8" fmla="*/ 0 w 32"/>
                <a:gd name="T9" fmla="*/ 13 h 32"/>
                <a:gd name="T10" fmla="*/ 1 w 32"/>
                <a:gd name="T11" fmla="*/ 15 h 32"/>
                <a:gd name="T12" fmla="*/ 17 w 32"/>
                <a:gd name="T13" fmla="*/ 31 h 32"/>
                <a:gd name="T14" fmla="*/ 20 w 32"/>
                <a:gd name="T15" fmla="*/ 32 h 32"/>
                <a:gd name="T16" fmla="*/ 32 w 32"/>
                <a:gd name="T17" fmla="*/ 20 h 32"/>
                <a:gd name="T18" fmla="*/ 32 w 32"/>
                <a:gd name="T19" fmla="*/ 19 h 32"/>
                <a:gd name="T20" fmla="*/ 31 w 32"/>
                <a:gd name="T21" fmla="*/ 17 h 32"/>
                <a:gd name="T22" fmla="*/ 19 w 32"/>
                <a:gd name="T23" fmla="*/ 28 h 32"/>
                <a:gd name="T24" fmla="*/ 4 w 32"/>
                <a:gd name="T25" fmla="*/ 13 h 32"/>
                <a:gd name="T26" fmla="*/ 13 w 32"/>
                <a:gd name="T27" fmla="*/ 4 h 32"/>
                <a:gd name="T28" fmla="*/ 28 w 32"/>
                <a:gd name="T29" fmla="*/ 19 h 32"/>
                <a:gd name="T30" fmla="*/ 19 w 32"/>
                <a:gd name="T31"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2">
                  <a:moveTo>
                    <a:pt x="31" y="17"/>
                  </a:moveTo>
                  <a:cubicBezTo>
                    <a:pt x="27" y="11"/>
                    <a:pt x="21" y="5"/>
                    <a:pt x="15" y="1"/>
                  </a:cubicBezTo>
                  <a:cubicBezTo>
                    <a:pt x="14" y="0"/>
                    <a:pt x="13" y="0"/>
                    <a:pt x="12" y="0"/>
                  </a:cubicBezTo>
                  <a:cubicBezTo>
                    <a:pt x="6" y="2"/>
                    <a:pt x="2" y="6"/>
                    <a:pt x="0" y="12"/>
                  </a:cubicBezTo>
                  <a:cubicBezTo>
                    <a:pt x="0" y="12"/>
                    <a:pt x="0" y="12"/>
                    <a:pt x="0" y="13"/>
                  </a:cubicBezTo>
                  <a:cubicBezTo>
                    <a:pt x="0" y="14"/>
                    <a:pt x="0" y="14"/>
                    <a:pt x="1" y="15"/>
                  </a:cubicBezTo>
                  <a:cubicBezTo>
                    <a:pt x="5" y="21"/>
                    <a:pt x="11" y="27"/>
                    <a:pt x="17" y="31"/>
                  </a:cubicBezTo>
                  <a:cubicBezTo>
                    <a:pt x="18" y="32"/>
                    <a:pt x="19" y="32"/>
                    <a:pt x="20" y="32"/>
                  </a:cubicBezTo>
                  <a:cubicBezTo>
                    <a:pt x="26" y="30"/>
                    <a:pt x="30" y="26"/>
                    <a:pt x="32" y="20"/>
                  </a:cubicBezTo>
                  <a:cubicBezTo>
                    <a:pt x="32" y="20"/>
                    <a:pt x="32" y="20"/>
                    <a:pt x="32" y="19"/>
                  </a:cubicBezTo>
                  <a:cubicBezTo>
                    <a:pt x="32" y="18"/>
                    <a:pt x="32" y="18"/>
                    <a:pt x="31" y="17"/>
                  </a:cubicBezTo>
                  <a:close/>
                  <a:moveTo>
                    <a:pt x="19" y="28"/>
                  </a:moveTo>
                  <a:cubicBezTo>
                    <a:pt x="13" y="24"/>
                    <a:pt x="8" y="19"/>
                    <a:pt x="4" y="13"/>
                  </a:cubicBezTo>
                  <a:cubicBezTo>
                    <a:pt x="6" y="8"/>
                    <a:pt x="8" y="6"/>
                    <a:pt x="13" y="4"/>
                  </a:cubicBezTo>
                  <a:cubicBezTo>
                    <a:pt x="19" y="8"/>
                    <a:pt x="24" y="13"/>
                    <a:pt x="28" y="19"/>
                  </a:cubicBezTo>
                  <a:cubicBezTo>
                    <a:pt x="26" y="24"/>
                    <a:pt x="24" y="26"/>
                    <a:pt x="19" y="28"/>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200" name="Group 199">
            <a:extLst>
              <a:ext uri="{FF2B5EF4-FFF2-40B4-BE49-F238E27FC236}">
                <a16:creationId xmlns:a16="http://schemas.microsoft.com/office/drawing/2014/main" id="{B590252D-8912-4A69-86B0-430190C81B4A}"/>
              </a:ext>
            </a:extLst>
          </p:cNvPr>
          <p:cNvGrpSpPr/>
          <p:nvPr userDrawn="1"/>
        </p:nvGrpSpPr>
        <p:grpSpPr>
          <a:xfrm>
            <a:off x="10732487" y="5168549"/>
            <a:ext cx="281172" cy="267654"/>
            <a:chOff x="10755297" y="220663"/>
            <a:chExt cx="990599" cy="942975"/>
          </a:xfrm>
          <a:solidFill>
            <a:schemeClr val="tx1"/>
          </a:solidFill>
        </p:grpSpPr>
        <p:sp>
          <p:nvSpPr>
            <p:cNvPr id="201" name="Freeform 24">
              <a:extLst>
                <a:ext uri="{FF2B5EF4-FFF2-40B4-BE49-F238E27FC236}">
                  <a16:creationId xmlns:a16="http://schemas.microsoft.com/office/drawing/2014/main" id="{E07CF2A6-7535-4DB2-8501-2570732927BE}"/>
                </a:ext>
              </a:extLst>
            </p:cNvPr>
            <p:cNvSpPr>
              <a:spLocks noEditPoints="1"/>
            </p:cNvSpPr>
            <p:nvPr/>
          </p:nvSpPr>
          <p:spPr bwMode="auto">
            <a:xfrm>
              <a:off x="10755297" y="220663"/>
              <a:ext cx="990599" cy="942975"/>
            </a:xfrm>
            <a:custGeom>
              <a:avLst/>
              <a:gdLst>
                <a:gd name="T0" fmla="*/ 239 w 261"/>
                <a:gd name="T1" fmla="*/ 0 h 248"/>
                <a:gd name="T2" fmla="*/ 22 w 261"/>
                <a:gd name="T3" fmla="*/ 0 h 248"/>
                <a:gd name="T4" fmla="*/ 0 w 261"/>
                <a:gd name="T5" fmla="*/ 22 h 248"/>
                <a:gd name="T6" fmla="*/ 0 w 261"/>
                <a:gd name="T7" fmla="*/ 190 h 248"/>
                <a:gd name="T8" fmla="*/ 22 w 261"/>
                <a:gd name="T9" fmla="*/ 212 h 248"/>
                <a:gd name="T10" fmla="*/ 88 w 261"/>
                <a:gd name="T11" fmla="*/ 212 h 248"/>
                <a:gd name="T12" fmla="*/ 76 w 261"/>
                <a:gd name="T13" fmla="*/ 224 h 248"/>
                <a:gd name="T14" fmla="*/ 70 w 261"/>
                <a:gd name="T15" fmla="*/ 231 h 248"/>
                <a:gd name="T16" fmla="*/ 70 w 261"/>
                <a:gd name="T17" fmla="*/ 241 h 248"/>
                <a:gd name="T18" fmla="*/ 86 w 261"/>
                <a:gd name="T19" fmla="*/ 248 h 248"/>
                <a:gd name="T20" fmla="*/ 175 w 261"/>
                <a:gd name="T21" fmla="*/ 248 h 248"/>
                <a:gd name="T22" fmla="*/ 191 w 261"/>
                <a:gd name="T23" fmla="*/ 241 h 248"/>
                <a:gd name="T24" fmla="*/ 191 w 261"/>
                <a:gd name="T25" fmla="*/ 231 h 248"/>
                <a:gd name="T26" fmla="*/ 185 w 261"/>
                <a:gd name="T27" fmla="*/ 224 h 248"/>
                <a:gd name="T28" fmla="*/ 173 w 261"/>
                <a:gd name="T29" fmla="*/ 212 h 248"/>
                <a:gd name="T30" fmla="*/ 239 w 261"/>
                <a:gd name="T31" fmla="*/ 212 h 248"/>
                <a:gd name="T32" fmla="*/ 261 w 261"/>
                <a:gd name="T33" fmla="*/ 190 h 248"/>
                <a:gd name="T34" fmla="*/ 261 w 261"/>
                <a:gd name="T35" fmla="*/ 22 h 248"/>
                <a:gd name="T36" fmla="*/ 239 w 261"/>
                <a:gd name="T37" fmla="*/ 0 h 248"/>
                <a:gd name="T38" fmla="*/ 179 w 261"/>
                <a:gd name="T39" fmla="*/ 230 h 248"/>
                <a:gd name="T40" fmla="*/ 184 w 261"/>
                <a:gd name="T41" fmla="*/ 236 h 248"/>
                <a:gd name="T42" fmla="*/ 184 w 261"/>
                <a:gd name="T43" fmla="*/ 238 h 248"/>
                <a:gd name="T44" fmla="*/ 175 w 261"/>
                <a:gd name="T45" fmla="*/ 240 h 248"/>
                <a:gd name="T46" fmla="*/ 86 w 261"/>
                <a:gd name="T47" fmla="*/ 240 h 248"/>
                <a:gd name="T48" fmla="*/ 77 w 261"/>
                <a:gd name="T49" fmla="*/ 238 h 248"/>
                <a:gd name="T50" fmla="*/ 77 w 261"/>
                <a:gd name="T51" fmla="*/ 236 h 248"/>
                <a:gd name="T52" fmla="*/ 77 w 261"/>
                <a:gd name="T53" fmla="*/ 236 h 248"/>
                <a:gd name="T54" fmla="*/ 82 w 261"/>
                <a:gd name="T55" fmla="*/ 230 h 248"/>
                <a:gd name="T56" fmla="*/ 98 w 261"/>
                <a:gd name="T57" fmla="*/ 212 h 248"/>
                <a:gd name="T58" fmla="*/ 163 w 261"/>
                <a:gd name="T59" fmla="*/ 212 h 248"/>
                <a:gd name="T60" fmla="*/ 179 w 261"/>
                <a:gd name="T61" fmla="*/ 230 h 248"/>
                <a:gd name="T62" fmla="*/ 245 w 261"/>
                <a:gd name="T63" fmla="*/ 190 h 248"/>
                <a:gd name="T64" fmla="*/ 239 w 261"/>
                <a:gd name="T65" fmla="*/ 196 h 248"/>
                <a:gd name="T66" fmla="*/ 22 w 261"/>
                <a:gd name="T67" fmla="*/ 196 h 248"/>
                <a:gd name="T68" fmla="*/ 16 w 261"/>
                <a:gd name="T69" fmla="*/ 190 h 248"/>
                <a:gd name="T70" fmla="*/ 16 w 261"/>
                <a:gd name="T71" fmla="*/ 22 h 248"/>
                <a:gd name="T72" fmla="*/ 22 w 261"/>
                <a:gd name="T73" fmla="*/ 16 h 248"/>
                <a:gd name="T74" fmla="*/ 239 w 261"/>
                <a:gd name="T75" fmla="*/ 16 h 248"/>
                <a:gd name="T76" fmla="*/ 245 w 261"/>
                <a:gd name="T77" fmla="*/ 22 h 248"/>
                <a:gd name="T78" fmla="*/ 245 w 261"/>
                <a:gd name="T79" fmla="*/ 19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1" h="248">
                  <a:moveTo>
                    <a:pt x="239" y="0"/>
                  </a:moveTo>
                  <a:cubicBezTo>
                    <a:pt x="22" y="0"/>
                    <a:pt x="22" y="0"/>
                    <a:pt x="22" y="0"/>
                  </a:cubicBezTo>
                  <a:cubicBezTo>
                    <a:pt x="10" y="0"/>
                    <a:pt x="0" y="10"/>
                    <a:pt x="0" y="22"/>
                  </a:cubicBezTo>
                  <a:cubicBezTo>
                    <a:pt x="0" y="190"/>
                    <a:pt x="0" y="190"/>
                    <a:pt x="0" y="190"/>
                  </a:cubicBezTo>
                  <a:cubicBezTo>
                    <a:pt x="0" y="202"/>
                    <a:pt x="10" y="212"/>
                    <a:pt x="22" y="212"/>
                  </a:cubicBezTo>
                  <a:cubicBezTo>
                    <a:pt x="88" y="212"/>
                    <a:pt x="88" y="212"/>
                    <a:pt x="88" y="212"/>
                  </a:cubicBezTo>
                  <a:cubicBezTo>
                    <a:pt x="85" y="216"/>
                    <a:pt x="79" y="222"/>
                    <a:pt x="76" y="224"/>
                  </a:cubicBezTo>
                  <a:cubicBezTo>
                    <a:pt x="74" y="227"/>
                    <a:pt x="71" y="229"/>
                    <a:pt x="70" y="231"/>
                  </a:cubicBezTo>
                  <a:cubicBezTo>
                    <a:pt x="69" y="233"/>
                    <a:pt x="68" y="237"/>
                    <a:pt x="70" y="241"/>
                  </a:cubicBezTo>
                  <a:cubicBezTo>
                    <a:pt x="71" y="244"/>
                    <a:pt x="76" y="248"/>
                    <a:pt x="86" y="248"/>
                  </a:cubicBezTo>
                  <a:cubicBezTo>
                    <a:pt x="175" y="248"/>
                    <a:pt x="175" y="248"/>
                    <a:pt x="175" y="248"/>
                  </a:cubicBezTo>
                  <a:cubicBezTo>
                    <a:pt x="185" y="248"/>
                    <a:pt x="190" y="244"/>
                    <a:pt x="191" y="241"/>
                  </a:cubicBezTo>
                  <a:cubicBezTo>
                    <a:pt x="193" y="237"/>
                    <a:pt x="192" y="233"/>
                    <a:pt x="191" y="231"/>
                  </a:cubicBezTo>
                  <a:cubicBezTo>
                    <a:pt x="190" y="229"/>
                    <a:pt x="187" y="227"/>
                    <a:pt x="185" y="224"/>
                  </a:cubicBezTo>
                  <a:cubicBezTo>
                    <a:pt x="182" y="222"/>
                    <a:pt x="176" y="216"/>
                    <a:pt x="173" y="212"/>
                  </a:cubicBezTo>
                  <a:cubicBezTo>
                    <a:pt x="239" y="212"/>
                    <a:pt x="239" y="212"/>
                    <a:pt x="239" y="212"/>
                  </a:cubicBezTo>
                  <a:cubicBezTo>
                    <a:pt x="251" y="212"/>
                    <a:pt x="261" y="202"/>
                    <a:pt x="261" y="190"/>
                  </a:cubicBezTo>
                  <a:cubicBezTo>
                    <a:pt x="261" y="22"/>
                    <a:pt x="261" y="22"/>
                    <a:pt x="261" y="22"/>
                  </a:cubicBezTo>
                  <a:cubicBezTo>
                    <a:pt x="261" y="10"/>
                    <a:pt x="251" y="0"/>
                    <a:pt x="239" y="0"/>
                  </a:cubicBezTo>
                  <a:close/>
                  <a:moveTo>
                    <a:pt x="179" y="230"/>
                  </a:moveTo>
                  <a:cubicBezTo>
                    <a:pt x="181" y="233"/>
                    <a:pt x="183" y="235"/>
                    <a:pt x="184" y="236"/>
                  </a:cubicBezTo>
                  <a:cubicBezTo>
                    <a:pt x="184" y="236"/>
                    <a:pt x="185" y="237"/>
                    <a:pt x="184" y="238"/>
                  </a:cubicBezTo>
                  <a:cubicBezTo>
                    <a:pt x="183" y="239"/>
                    <a:pt x="179" y="240"/>
                    <a:pt x="175" y="240"/>
                  </a:cubicBezTo>
                  <a:cubicBezTo>
                    <a:pt x="86" y="240"/>
                    <a:pt x="86" y="240"/>
                    <a:pt x="86" y="240"/>
                  </a:cubicBezTo>
                  <a:cubicBezTo>
                    <a:pt x="82" y="240"/>
                    <a:pt x="78" y="239"/>
                    <a:pt x="77" y="238"/>
                  </a:cubicBezTo>
                  <a:cubicBezTo>
                    <a:pt x="77" y="237"/>
                    <a:pt x="77" y="236"/>
                    <a:pt x="77" y="236"/>
                  </a:cubicBezTo>
                  <a:cubicBezTo>
                    <a:pt x="77" y="236"/>
                    <a:pt x="77" y="236"/>
                    <a:pt x="77" y="236"/>
                  </a:cubicBezTo>
                  <a:cubicBezTo>
                    <a:pt x="78" y="235"/>
                    <a:pt x="80" y="233"/>
                    <a:pt x="82" y="230"/>
                  </a:cubicBezTo>
                  <a:cubicBezTo>
                    <a:pt x="89" y="223"/>
                    <a:pt x="95" y="217"/>
                    <a:pt x="98" y="212"/>
                  </a:cubicBezTo>
                  <a:cubicBezTo>
                    <a:pt x="163" y="212"/>
                    <a:pt x="163" y="212"/>
                    <a:pt x="163" y="212"/>
                  </a:cubicBezTo>
                  <a:cubicBezTo>
                    <a:pt x="166" y="217"/>
                    <a:pt x="172" y="223"/>
                    <a:pt x="179" y="230"/>
                  </a:cubicBezTo>
                  <a:close/>
                  <a:moveTo>
                    <a:pt x="245" y="190"/>
                  </a:moveTo>
                  <a:cubicBezTo>
                    <a:pt x="245" y="193"/>
                    <a:pt x="242" y="196"/>
                    <a:pt x="239" y="196"/>
                  </a:cubicBezTo>
                  <a:cubicBezTo>
                    <a:pt x="22" y="196"/>
                    <a:pt x="22" y="196"/>
                    <a:pt x="22" y="196"/>
                  </a:cubicBezTo>
                  <a:cubicBezTo>
                    <a:pt x="19" y="196"/>
                    <a:pt x="16" y="193"/>
                    <a:pt x="16" y="190"/>
                  </a:cubicBezTo>
                  <a:cubicBezTo>
                    <a:pt x="16" y="22"/>
                    <a:pt x="16" y="22"/>
                    <a:pt x="16" y="22"/>
                  </a:cubicBezTo>
                  <a:cubicBezTo>
                    <a:pt x="16" y="19"/>
                    <a:pt x="19" y="16"/>
                    <a:pt x="22" y="16"/>
                  </a:cubicBezTo>
                  <a:cubicBezTo>
                    <a:pt x="239" y="16"/>
                    <a:pt x="239" y="16"/>
                    <a:pt x="239" y="16"/>
                  </a:cubicBezTo>
                  <a:cubicBezTo>
                    <a:pt x="242" y="16"/>
                    <a:pt x="245" y="19"/>
                    <a:pt x="245" y="22"/>
                  </a:cubicBezTo>
                  <a:lnTo>
                    <a:pt x="245" y="19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02" name="Freeform 25">
              <a:extLst>
                <a:ext uri="{FF2B5EF4-FFF2-40B4-BE49-F238E27FC236}">
                  <a16:creationId xmlns:a16="http://schemas.microsoft.com/office/drawing/2014/main" id="{4FB689CC-D3B0-4E57-A740-29F3A3E4ADF6}"/>
                </a:ext>
              </a:extLst>
            </p:cNvPr>
            <p:cNvSpPr>
              <a:spLocks noEditPoints="1"/>
            </p:cNvSpPr>
            <p:nvPr/>
          </p:nvSpPr>
          <p:spPr bwMode="auto">
            <a:xfrm>
              <a:off x="10879138" y="342901"/>
              <a:ext cx="741363" cy="498475"/>
            </a:xfrm>
            <a:custGeom>
              <a:avLst/>
              <a:gdLst>
                <a:gd name="T0" fmla="*/ 182 w 195"/>
                <a:gd name="T1" fmla="*/ 0 h 131"/>
                <a:gd name="T2" fmla="*/ 13 w 195"/>
                <a:gd name="T3" fmla="*/ 0 h 131"/>
                <a:gd name="T4" fmla="*/ 0 w 195"/>
                <a:gd name="T5" fmla="*/ 14 h 131"/>
                <a:gd name="T6" fmla="*/ 0 w 195"/>
                <a:gd name="T7" fmla="*/ 117 h 131"/>
                <a:gd name="T8" fmla="*/ 13 w 195"/>
                <a:gd name="T9" fmla="*/ 131 h 131"/>
                <a:gd name="T10" fmla="*/ 182 w 195"/>
                <a:gd name="T11" fmla="*/ 131 h 131"/>
                <a:gd name="T12" fmla="*/ 195 w 195"/>
                <a:gd name="T13" fmla="*/ 117 h 131"/>
                <a:gd name="T14" fmla="*/ 195 w 195"/>
                <a:gd name="T15" fmla="*/ 14 h 131"/>
                <a:gd name="T16" fmla="*/ 182 w 195"/>
                <a:gd name="T17" fmla="*/ 0 h 131"/>
                <a:gd name="T18" fmla="*/ 13 w 195"/>
                <a:gd name="T19" fmla="*/ 9 h 131"/>
                <a:gd name="T20" fmla="*/ 182 w 195"/>
                <a:gd name="T21" fmla="*/ 9 h 131"/>
                <a:gd name="T22" fmla="*/ 187 w 195"/>
                <a:gd name="T23" fmla="*/ 14 h 131"/>
                <a:gd name="T24" fmla="*/ 187 w 195"/>
                <a:gd name="T25" fmla="*/ 48 h 131"/>
                <a:gd name="T26" fmla="*/ 154 w 195"/>
                <a:gd name="T27" fmla="*/ 85 h 131"/>
                <a:gd name="T28" fmla="*/ 125 w 195"/>
                <a:gd name="T29" fmla="*/ 47 h 131"/>
                <a:gd name="T30" fmla="*/ 122 w 195"/>
                <a:gd name="T31" fmla="*/ 45 h 131"/>
                <a:gd name="T32" fmla="*/ 119 w 195"/>
                <a:gd name="T33" fmla="*/ 47 h 131"/>
                <a:gd name="T34" fmla="*/ 81 w 195"/>
                <a:gd name="T35" fmla="*/ 100 h 131"/>
                <a:gd name="T36" fmla="*/ 51 w 195"/>
                <a:gd name="T37" fmla="*/ 71 h 131"/>
                <a:gd name="T38" fmla="*/ 46 w 195"/>
                <a:gd name="T39" fmla="*/ 71 h 131"/>
                <a:gd name="T40" fmla="*/ 8 w 195"/>
                <a:gd name="T41" fmla="*/ 105 h 131"/>
                <a:gd name="T42" fmla="*/ 8 w 195"/>
                <a:gd name="T43" fmla="*/ 14 h 131"/>
                <a:gd name="T44" fmla="*/ 13 w 195"/>
                <a:gd name="T45" fmla="*/ 9 h 131"/>
                <a:gd name="T46" fmla="*/ 182 w 195"/>
                <a:gd name="T47" fmla="*/ 123 h 131"/>
                <a:gd name="T48" fmla="*/ 13 w 195"/>
                <a:gd name="T49" fmla="*/ 123 h 131"/>
                <a:gd name="T50" fmla="*/ 8 w 195"/>
                <a:gd name="T51" fmla="*/ 117 h 131"/>
                <a:gd name="T52" fmla="*/ 8 w 195"/>
                <a:gd name="T53" fmla="*/ 116 h 131"/>
                <a:gd name="T54" fmla="*/ 48 w 195"/>
                <a:gd name="T55" fmla="*/ 79 h 131"/>
                <a:gd name="T56" fmla="*/ 78 w 195"/>
                <a:gd name="T57" fmla="*/ 109 h 131"/>
                <a:gd name="T58" fmla="*/ 82 w 195"/>
                <a:gd name="T59" fmla="*/ 110 h 131"/>
                <a:gd name="T60" fmla="*/ 85 w 195"/>
                <a:gd name="T61" fmla="*/ 109 h 131"/>
                <a:gd name="T62" fmla="*/ 122 w 195"/>
                <a:gd name="T63" fmla="*/ 56 h 131"/>
                <a:gd name="T64" fmla="*/ 151 w 195"/>
                <a:gd name="T65" fmla="*/ 94 h 131"/>
                <a:gd name="T66" fmla="*/ 154 w 195"/>
                <a:gd name="T67" fmla="*/ 95 h 131"/>
                <a:gd name="T68" fmla="*/ 157 w 195"/>
                <a:gd name="T69" fmla="*/ 94 h 131"/>
                <a:gd name="T70" fmla="*/ 187 w 195"/>
                <a:gd name="T71" fmla="*/ 60 h 131"/>
                <a:gd name="T72" fmla="*/ 187 w 195"/>
                <a:gd name="T73" fmla="*/ 117 h 131"/>
                <a:gd name="T74" fmla="*/ 182 w 195"/>
                <a:gd name="T75" fmla="*/ 12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5" h="131">
                  <a:moveTo>
                    <a:pt x="182" y="0"/>
                  </a:moveTo>
                  <a:cubicBezTo>
                    <a:pt x="13" y="0"/>
                    <a:pt x="13" y="0"/>
                    <a:pt x="13" y="0"/>
                  </a:cubicBezTo>
                  <a:cubicBezTo>
                    <a:pt x="6" y="0"/>
                    <a:pt x="0" y="7"/>
                    <a:pt x="0" y="14"/>
                  </a:cubicBezTo>
                  <a:cubicBezTo>
                    <a:pt x="0" y="117"/>
                    <a:pt x="0" y="117"/>
                    <a:pt x="0" y="117"/>
                  </a:cubicBezTo>
                  <a:cubicBezTo>
                    <a:pt x="0" y="125"/>
                    <a:pt x="6" y="131"/>
                    <a:pt x="13" y="131"/>
                  </a:cubicBezTo>
                  <a:cubicBezTo>
                    <a:pt x="182" y="131"/>
                    <a:pt x="182" y="131"/>
                    <a:pt x="182" y="131"/>
                  </a:cubicBezTo>
                  <a:cubicBezTo>
                    <a:pt x="189" y="131"/>
                    <a:pt x="195" y="125"/>
                    <a:pt x="195" y="117"/>
                  </a:cubicBezTo>
                  <a:cubicBezTo>
                    <a:pt x="195" y="14"/>
                    <a:pt x="195" y="14"/>
                    <a:pt x="195" y="14"/>
                  </a:cubicBezTo>
                  <a:cubicBezTo>
                    <a:pt x="195" y="7"/>
                    <a:pt x="189" y="0"/>
                    <a:pt x="182" y="0"/>
                  </a:cubicBezTo>
                  <a:close/>
                  <a:moveTo>
                    <a:pt x="13" y="9"/>
                  </a:moveTo>
                  <a:cubicBezTo>
                    <a:pt x="182" y="9"/>
                    <a:pt x="182" y="9"/>
                    <a:pt x="182" y="9"/>
                  </a:cubicBezTo>
                  <a:cubicBezTo>
                    <a:pt x="185" y="9"/>
                    <a:pt x="187" y="11"/>
                    <a:pt x="187" y="14"/>
                  </a:cubicBezTo>
                  <a:cubicBezTo>
                    <a:pt x="187" y="48"/>
                    <a:pt x="187" y="48"/>
                    <a:pt x="187" y="48"/>
                  </a:cubicBezTo>
                  <a:cubicBezTo>
                    <a:pt x="154" y="85"/>
                    <a:pt x="154" y="85"/>
                    <a:pt x="154" y="85"/>
                  </a:cubicBezTo>
                  <a:cubicBezTo>
                    <a:pt x="125" y="47"/>
                    <a:pt x="125" y="47"/>
                    <a:pt x="125" y="47"/>
                  </a:cubicBezTo>
                  <a:cubicBezTo>
                    <a:pt x="124" y="46"/>
                    <a:pt x="123" y="45"/>
                    <a:pt x="122" y="45"/>
                  </a:cubicBezTo>
                  <a:cubicBezTo>
                    <a:pt x="121" y="45"/>
                    <a:pt x="119" y="46"/>
                    <a:pt x="119" y="47"/>
                  </a:cubicBezTo>
                  <a:cubicBezTo>
                    <a:pt x="81" y="100"/>
                    <a:pt x="81" y="100"/>
                    <a:pt x="81" y="100"/>
                  </a:cubicBezTo>
                  <a:cubicBezTo>
                    <a:pt x="51" y="71"/>
                    <a:pt x="51" y="71"/>
                    <a:pt x="51" y="71"/>
                  </a:cubicBezTo>
                  <a:cubicBezTo>
                    <a:pt x="50" y="69"/>
                    <a:pt x="47" y="69"/>
                    <a:pt x="46" y="71"/>
                  </a:cubicBezTo>
                  <a:cubicBezTo>
                    <a:pt x="8" y="105"/>
                    <a:pt x="8" y="105"/>
                    <a:pt x="8" y="105"/>
                  </a:cubicBezTo>
                  <a:cubicBezTo>
                    <a:pt x="8" y="14"/>
                    <a:pt x="8" y="14"/>
                    <a:pt x="8" y="14"/>
                  </a:cubicBezTo>
                  <a:cubicBezTo>
                    <a:pt x="8" y="11"/>
                    <a:pt x="10" y="9"/>
                    <a:pt x="13" y="9"/>
                  </a:cubicBezTo>
                  <a:close/>
                  <a:moveTo>
                    <a:pt x="182" y="123"/>
                  </a:moveTo>
                  <a:cubicBezTo>
                    <a:pt x="13" y="123"/>
                    <a:pt x="13" y="123"/>
                    <a:pt x="13" y="123"/>
                  </a:cubicBezTo>
                  <a:cubicBezTo>
                    <a:pt x="10" y="123"/>
                    <a:pt x="8" y="120"/>
                    <a:pt x="8" y="117"/>
                  </a:cubicBezTo>
                  <a:cubicBezTo>
                    <a:pt x="8" y="116"/>
                    <a:pt x="8" y="116"/>
                    <a:pt x="8" y="116"/>
                  </a:cubicBezTo>
                  <a:cubicBezTo>
                    <a:pt x="48" y="79"/>
                    <a:pt x="48" y="79"/>
                    <a:pt x="48" y="79"/>
                  </a:cubicBezTo>
                  <a:cubicBezTo>
                    <a:pt x="78" y="109"/>
                    <a:pt x="78" y="109"/>
                    <a:pt x="78" y="109"/>
                  </a:cubicBezTo>
                  <a:cubicBezTo>
                    <a:pt x="79" y="110"/>
                    <a:pt x="80" y="111"/>
                    <a:pt x="82" y="110"/>
                  </a:cubicBezTo>
                  <a:cubicBezTo>
                    <a:pt x="83" y="110"/>
                    <a:pt x="84" y="110"/>
                    <a:pt x="85" y="109"/>
                  </a:cubicBezTo>
                  <a:cubicBezTo>
                    <a:pt x="122" y="56"/>
                    <a:pt x="122" y="56"/>
                    <a:pt x="122" y="56"/>
                  </a:cubicBezTo>
                  <a:cubicBezTo>
                    <a:pt x="151" y="94"/>
                    <a:pt x="151" y="94"/>
                    <a:pt x="151" y="94"/>
                  </a:cubicBezTo>
                  <a:cubicBezTo>
                    <a:pt x="152" y="95"/>
                    <a:pt x="153" y="95"/>
                    <a:pt x="154" y="95"/>
                  </a:cubicBezTo>
                  <a:cubicBezTo>
                    <a:pt x="155" y="95"/>
                    <a:pt x="156" y="95"/>
                    <a:pt x="157" y="94"/>
                  </a:cubicBezTo>
                  <a:cubicBezTo>
                    <a:pt x="187" y="60"/>
                    <a:pt x="187" y="60"/>
                    <a:pt x="187" y="60"/>
                  </a:cubicBezTo>
                  <a:cubicBezTo>
                    <a:pt x="187" y="117"/>
                    <a:pt x="187" y="117"/>
                    <a:pt x="187" y="117"/>
                  </a:cubicBezTo>
                  <a:cubicBezTo>
                    <a:pt x="187" y="120"/>
                    <a:pt x="185" y="123"/>
                    <a:pt x="182" y="123"/>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03" name="Freeform 26">
              <a:extLst>
                <a:ext uri="{FF2B5EF4-FFF2-40B4-BE49-F238E27FC236}">
                  <a16:creationId xmlns:a16="http://schemas.microsoft.com/office/drawing/2014/main" id="{1FECBFBC-6EB4-47AF-8484-B04A8C5A5376}"/>
                </a:ext>
              </a:extLst>
            </p:cNvPr>
            <p:cNvSpPr>
              <a:spLocks noEditPoints="1"/>
            </p:cNvSpPr>
            <p:nvPr/>
          </p:nvSpPr>
          <p:spPr bwMode="auto">
            <a:xfrm>
              <a:off x="11202988" y="855663"/>
              <a:ext cx="93663" cy="92075"/>
            </a:xfrm>
            <a:custGeom>
              <a:avLst/>
              <a:gdLst>
                <a:gd name="T0" fmla="*/ 13 w 25"/>
                <a:gd name="T1" fmla="*/ 0 h 24"/>
                <a:gd name="T2" fmla="*/ 0 w 25"/>
                <a:gd name="T3" fmla="*/ 12 h 24"/>
                <a:gd name="T4" fmla="*/ 13 w 25"/>
                <a:gd name="T5" fmla="*/ 24 h 24"/>
                <a:gd name="T6" fmla="*/ 25 w 25"/>
                <a:gd name="T7" fmla="*/ 12 h 24"/>
                <a:gd name="T8" fmla="*/ 13 w 25"/>
                <a:gd name="T9" fmla="*/ 0 h 24"/>
                <a:gd name="T10" fmla="*/ 13 w 25"/>
                <a:gd name="T11" fmla="*/ 16 h 24"/>
                <a:gd name="T12" fmla="*/ 8 w 25"/>
                <a:gd name="T13" fmla="*/ 12 h 24"/>
                <a:gd name="T14" fmla="*/ 13 w 25"/>
                <a:gd name="T15" fmla="*/ 8 h 24"/>
                <a:gd name="T16" fmla="*/ 17 w 25"/>
                <a:gd name="T17" fmla="*/ 12 h 24"/>
                <a:gd name="T18" fmla="*/ 13 w 25"/>
                <a:gd name="T1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4">
                  <a:moveTo>
                    <a:pt x="13" y="0"/>
                  </a:moveTo>
                  <a:cubicBezTo>
                    <a:pt x="6" y="0"/>
                    <a:pt x="0" y="5"/>
                    <a:pt x="0" y="12"/>
                  </a:cubicBezTo>
                  <a:cubicBezTo>
                    <a:pt x="0" y="19"/>
                    <a:pt x="6" y="24"/>
                    <a:pt x="13" y="24"/>
                  </a:cubicBezTo>
                  <a:cubicBezTo>
                    <a:pt x="19" y="24"/>
                    <a:pt x="25" y="19"/>
                    <a:pt x="25" y="12"/>
                  </a:cubicBezTo>
                  <a:cubicBezTo>
                    <a:pt x="25" y="5"/>
                    <a:pt x="19" y="0"/>
                    <a:pt x="13" y="0"/>
                  </a:cubicBezTo>
                  <a:close/>
                  <a:moveTo>
                    <a:pt x="13" y="16"/>
                  </a:moveTo>
                  <a:cubicBezTo>
                    <a:pt x="10" y="16"/>
                    <a:pt x="8" y="14"/>
                    <a:pt x="8" y="12"/>
                  </a:cubicBezTo>
                  <a:cubicBezTo>
                    <a:pt x="8" y="10"/>
                    <a:pt x="10" y="8"/>
                    <a:pt x="13" y="8"/>
                  </a:cubicBezTo>
                  <a:cubicBezTo>
                    <a:pt x="15" y="8"/>
                    <a:pt x="17" y="10"/>
                    <a:pt x="17" y="12"/>
                  </a:cubicBezTo>
                  <a:cubicBezTo>
                    <a:pt x="17" y="14"/>
                    <a:pt x="15" y="16"/>
                    <a:pt x="13" y="16"/>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204" name="Group 203">
            <a:extLst>
              <a:ext uri="{FF2B5EF4-FFF2-40B4-BE49-F238E27FC236}">
                <a16:creationId xmlns:a16="http://schemas.microsoft.com/office/drawing/2014/main" id="{7E4C23B7-2681-45E4-A002-EB2E2904DE6A}"/>
              </a:ext>
            </a:extLst>
          </p:cNvPr>
          <p:cNvGrpSpPr/>
          <p:nvPr userDrawn="1"/>
        </p:nvGrpSpPr>
        <p:grpSpPr>
          <a:xfrm>
            <a:off x="10164470" y="5140814"/>
            <a:ext cx="211806" cy="336413"/>
            <a:chOff x="7584344" y="421173"/>
            <a:chExt cx="339727" cy="490538"/>
          </a:xfrm>
          <a:solidFill>
            <a:schemeClr val="tx1"/>
          </a:solidFill>
        </p:grpSpPr>
        <p:sp>
          <p:nvSpPr>
            <p:cNvPr id="205" name="Oval 204">
              <a:extLst>
                <a:ext uri="{FF2B5EF4-FFF2-40B4-BE49-F238E27FC236}">
                  <a16:creationId xmlns:a16="http://schemas.microsoft.com/office/drawing/2014/main" id="{292EE5C3-0195-4557-B316-C02382EE345B}"/>
                </a:ext>
              </a:extLst>
            </p:cNvPr>
            <p:cNvSpPr>
              <a:spLocks noChangeArrowheads="1"/>
            </p:cNvSpPr>
            <p:nvPr/>
          </p:nvSpPr>
          <p:spPr bwMode="auto">
            <a:xfrm>
              <a:off x="7722457" y="559285"/>
              <a:ext cx="31750" cy="30163"/>
            </a:xfrm>
            <a:prstGeom prst="ellipse">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06" name="Oval 205">
              <a:extLst>
                <a:ext uri="{FF2B5EF4-FFF2-40B4-BE49-F238E27FC236}">
                  <a16:creationId xmlns:a16="http://schemas.microsoft.com/office/drawing/2014/main" id="{F071909B-C622-4186-AB3C-0FB4DA6728FF}"/>
                </a:ext>
              </a:extLst>
            </p:cNvPr>
            <p:cNvSpPr>
              <a:spLocks noChangeArrowheads="1"/>
            </p:cNvSpPr>
            <p:nvPr/>
          </p:nvSpPr>
          <p:spPr bwMode="auto">
            <a:xfrm>
              <a:off x="7722457" y="743436"/>
              <a:ext cx="31750" cy="30163"/>
            </a:xfrm>
            <a:prstGeom prst="ellipse">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07" name="Oval 206">
              <a:extLst>
                <a:ext uri="{FF2B5EF4-FFF2-40B4-BE49-F238E27FC236}">
                  <a16:creationId xmlns:a16="http://schemas.microsoft.com/office/drawing/2014/main" id="{42FC11A2-EDC2-465C-B0F5-0FE65FC7000B}"/>
                </a:ext>
              </a:extLst>
            </p:cNvPr>
            <p:cNvSpPr>
              <a:spLocks noChangeArrowheads="1"/>
            </p:cNvSpPr>
            <p:nvPr/>
          </p:nvSpPr>
          <p:spPr bwMode="auto">
            <a:xfrm>
              <a:off x="7630382" y="651360"/>
              <a:ext cx="30163" cy="30163"/>
            </a:xfrm>
            <a:prstGeom prst="ellipse">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08" name="Oval 207">
              <a:extLst>
                <a:ext uri="{FF2B5EF4-FFF2-40B4-BE49-F238E27FC236}">
                  <a16:creationId xmlns:a16="http://schemas.microsoft.com/office/drawing/2014/main" id="{C7E32CC2-3DDE-4CE1-AD33-7A80A17A3BFC}"/>
                </a:ext>
              </a:extLst>
            </p:cNvPr>
            <p:cNvSpPr>
              <a:spLocks noChangeArrowheads="1"/>
            </p:cNvSpPr>
            <p:nvPr/>
          </p:nvSpPr>
          <p:spPr bwMode="auto">
            <a:xfrm>
              <a:off x="7816120" y="651360"/>
              <a:ext cx="30163" cy="30163"/>
            </a:xfrm>
            <a:prstGeom prst="ellipse">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09" name="Freeform 329">
              <a:extLst>
                <a:ext uri="{FF2B5EF4-FFF2-40B4-BE49-F238E27FC236}">
                  <a16:creationId xmlns:a16="http://schemas.microsoft.com/office/drawing/2014/main" id="{0A87842A-2B03-4BBA-A4AF-8FC4D22F0527}"/>
                </a:ext>
              </a:extLst>
            </p:cNvPr>
            <p:cNvSpPr>
              <a:spLocks/>
            </p:cNvSpPr>
            <p:nvPr/>
          </p:nvSpPr>
          <p:spPr bwMode="auto">
            <a:xfrm>
              <a:off x="7657369" y="716448"/>
              <a:ext cx="30163" cy="30163"/>
            </a:xfrm>
            <a:custGeom>
              <a:avLst/>
              <a:gdLst>
                <a:gd name="T0" fmla="*/ 1 w 8"/>
                <a:gd name="T1" fmla="*/ 1 h 8"/>
                <a:gd name="T2" fmla="*/ 1 w 8"/>
                <a:gd name="T3" fmla="*/ 7 h 8"/>
                <a:gd name="T4" fmla="*/ 7 w 8"/>
                <a:gd name="T5" fmla="*/ 7 h 8"/>
                <a:gd name="T6" fmla="*/ 7 w 8"/>
                <a:gd name="T7" fmla="*/ 1 h 8"/>
                <a:gd name="T8" fmla="*/ 1 w 8"/>
                <a:gd name="T9" fmla="*/ 1 h 8"/>
              </a:gdLst>
              <a:ah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10" name="Freeform 330">
              <a:extLst>
                <a:ext uri="{FF2B5EF4-FFF2-40B4-BE49-F238E27FC236}">
                  <a16:creationId xmlns:a16="http://schemas.microsoft.com/office/drawing/2014/main" id="{64F35B08-3B65-424A-9FD9-5CB873057B42}"/>
                </a:ext>
              </a:extLst>
            </p:cNvPr>
            <p:cNvSpPr>
              <a:spLocks/>
            </p:cNvSpPr>
            <p:nvPr/>
          </p:nvSpPr>
          <p:spPr bwMode="auto">
            <a:xfrm>
              <a:off x="7657369" y="584685"/>
              <a:ext cx="30163" cy="31750"/>
            </a:xfrm>
            <a:custGeom>
              <a:avLst/>
              <a:gdLst>
                <a:gd name="T0" fmla="*/ 1 w 8"/>
                <a:gd name="T1" fmla="*/ 1 h 8"/>
                <a:gd name="T2" fmla="*/ 1 w 8"/>
                <a:gd name="T3" fmla="*/ 7 h 8"/>
                <a:gd name="T4" fmla="*/ 7 w 8"/>
                <a:gd name="T5" fmla="*/ 7 h 8"/>
                <a:gd name="T6" fmla="*/ 7 w 8"/>
                <a:gd name="T7" fmla="*/ 1 h 8"/>
                <a:gd name="T8" fmla="*/ 1 w 8"/>
                <a:gd name="T9" fmla="*/ 1 h 8"/>
              </a:gdLst>
              <a:ah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11" name="Freeform 331">
              <a:extLst>
                <a:ext uri="{FF2B5EF4-FFF2-40B4-BE49-F238E27FC236}">
                  <a16:creationId xmlns:a16="http://schemas.microsoft.com/office/drawing/2014/main" id="{18677C19-7FB3-490F-A437-B0A21041A363}"/>
                </a:ext>
              </a:extLst>
            </p:cNvPr>
            <p:cNvSpPr>
              <a:spLocks/>
            </p:cNvSpPr>
            <p:nvPr/>
          </p:nvSpPr>
          <p:spPr bwMode="auto">
            <a:xfrm>
              <a:off x="7789133" y="716448"/>
              <a:ext cx="30163" cy="30163"/>
            </a:xfrm>
            <a:custGeom>
              <a:avLst/>
              <a:gdLst>
                <a:gd name="T0" fmla="*/ 1 w 8"/>
                <a:gd name="T1" fmla="*/ 1 h 8"/>
                <a:gd name="T2" fmla="*/ 1 w 8"/>
                <a:gd name="T3" fmla="*/ 7 h 8"/>
                <a:gd name="T4" fmla="*/ 7 w 8"/>
                <a:gd name="T5" fmla="*/ 7 h 8"/>
                <a:gd name="T6" fmla="*/ 7 w 8"/>
                <a:gd name="T7" fmla="*/ 1 h 8"/>
                <a:gd name="T8" fmla="*/ 1 w 8"/>
                <a:gd name="T9" fmla="*/ 1 h 8"/>
              </a:gdLst>
              <a:ah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12" name="Freeform 332">
              <a:extLst>
                <a:ext uri="{FF2B5EF4-FFF2-40B4-BE49-F238E27FC236}">
                  <a16:creationId xmlns:a16="http://schemas.microsoft.com/office/drawing/2014/main" id="{53E1F9D0-A831-4CF8-A954-816EBED1FDB8}"/>
                </a:ext>
              </a:extLst>
            </p:cNvPr>
            <p:cNvSpPr>
              <a:spLocks noEditPoints="1"/>
            </p:cNvSpPr>
            <p:nvPr/>
          </p:nvSpPr>
          <p:spPr bwMode="auto">
            <a:xfrm>
              <a:off x="7584344" y="421173"/>
              <a:ext cx="339727" cy="490538"/>
            </a:xfrm>
            <a:custGeom>
              <a:avLst/>
              <a:gdLst>
                <a:gd name="T0" fmla="*/ 80 w 88"/>
                <a:gd name="T1" fmla="*/ 56 h 128"/>
                <a:gd name="T2" fmla="*/ 79 w 88"/>
                <a:gd name="T3" fmla="*/ 56 h 128"/>
                <a:gd name="T4" fmla="*/ 70 w 88"/>
                <a:gd name="T5" fmla="*/ 38 h 128"/>
                <a:gd name="T6" fmla="*/ 64 w 88"/>
                <a:gd name="T7" fmla="*/ 7 h 128"/>
                <a:gd name="T8" fmla="*/ 56 w 88"/>
                <a:gd name="T9" fmla="*/ 0 h 128"/>
                <a:gd name="T10" fmla="*/ 24 w 88"/>
                <a:gd name="T11" fmla="*/ 0 h 128"/>
                <a:gd name="T12" fmla="*/ 17 w 88"/>
                <a:gd name="T13" fmla="*/ 7 h 128"/>
                <a:gd name="T14" fmla="*/ 11 w 88"/>
                <a:gd name="T15" fmla="*/ 37 h 128"/>
                <a:gd name="T16" fmla="*/ 0 w 88"/>
                <a:gd name="T17" fmla="*/ 64 h 128"/>
                <a:gd name="T18" fmla="*/ 10 w 88"/>
                <a:gd name="T19" fmla="*/ 91 h 128"/>
                <a:gd name="T20" fmla="*/ 16 w 88"/>
                <a:gd name="T21" fmla="*/ 121 h 128"/>
                <a:gd name="T22" fmla="*/ 24 w 88"/>
                <a:gd name="T23" fmla="*/ 128 h 128"/>
                <a:gd name="T24" fmla="*/ 56 w 88"/>
                <a:gd name="T25" fmla="*/ 128 h 128"/>
                <a:gd name="T26" fmla="*/ 64 w 88"/>
                <a:gd name="T27" fmla="*/ 121 h 128"/>
                <a:gd name="T28" fmla="*/ 70 w 88"/>
                <a:gd name="T29" fmla="*/ 91 h 128"/>
                <a:gd name="T30" fmla="*/ 79 w 88"/>
                <a:gd name="T31" fmla="*/ 72 h 128"/>
                <a:gd name="T32" fmla="*/ 80 w 88"/>
                <a:gd name="T33" fmla="*/ 72 h 128"/>
                <a:gd name="T34" fmla="*/ 88 w 88"/>
                <a:gd name="T35" fmla="*/ 64 h 128"/>
                <a:gd name="T36" fmla="*/ 80 w 88"/>
                <a:gd name="T37" fmla="*/ 56 h 128"/>
                <a:gd name="T38" fmla="*/ 24 w 88"/>
                <a:gd name="T39" fmla="*/ 8 h 128"/>
                <a:gd name="T40" fmla="*/ 56 w 88"/>
                <a:gd name="T41" fmla="*/ 8 h 128"/>
                <a:gd name="T42" fmla="*/ 60 w 88"/>
                <a:gd name="T43" fmla="*/ 30 h 128"/>
                <a:gd name="T44" fmla="*/ 40 w 88"/>
                <a:gd name="T45" fmla="*/ 24 h 128"/>
                <a:gd name="T46" fmla="*/ 20 w 88"/>
                <a:gd name="T47" fmla="*/ 30 h 128"/>
                <a:gd name="T48" fmla="*/ 24 w 88"/>
                <a:gd name="T49" fmla="*/ 8 h 128"/>
                <a:gd name="T50" fmla="*/ 56 w 88"/>
                <a:gd name="T51" fmla="*/ 120 h 128"/>
                <a:gd name="T52" fmla="*/ 24 w 88"/>
                <a:gd name="T53" fmla="*/ 120 h 128"/>
                <a:gd name="T54" fmla="*/ 20 w 88"/>
                <a:gd name="T55" fmla="*/ 98 h 128"/>
                <a:gd name="T56" fmla="*/ 40 w 88"/>
                <a:gd name="T57" fmla="*/ 104 h 128"/>
                <a:gd name="T58" fmla="*/ 60 w 88"/>
                <a:gd name="T59" fmla="*/ 98 h 128"/>
                <a:gd name="T60" fmla="*/ 56 w 88"/>
                <a:gd name="T61" fmla="*/ 120 h 128"/>
                <a:gd name="T62" fmla="*/ 40 w 88"/>
                <a:gd name="T63" fmla="*/ 96 h 128"/>
                <a:gd name="T64" fmla="*/ 8 w 88"/>
                <a:gd name="T65" fmla="*/ 64 h 128"/>
                <a:gd name="T66" fmla="*/ 40 w 88"/>
                <a:gd name="T67" fmla="*/ 32 h 128"/>
                <a:gd name="T68" fmla="*/ 72 w 88"/>
                <a:gd name="T69" fmla="*/ 64 h 128"/>
                <a:gd name="T70" fmla="*/ 40 w 88"/>
                <a:gd name="T71" fmla="*/ 9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 h="128">
                  <a:moveTo>
                    <a:pt x="80" y="56"/>
                  </a:moveTo>
                  <a:cubicBezTo>
                    <a:pt x="80" y="56"/>
                    <a:pt x="79" y="56"/>
                    <a:pt x="79" y="56"/>
                  </a:cubicBezTo>
                  <a:cubicBezTo>
                    <a:pt x="78" y="49"/>
                    <a:pt x="75" y="43"/>
                    <a:pt x="70" y="38"/>
                  </a:cubicBezTo>
                  <a:cubicBezTo>
                    <a:pt x="64" y="7"/>
                    <a:pt x="64" y="7"/>
                    <a:pt x="64" y="7"/>
                  </a:cubicBezTo>
                  <a:cubicBezTo>
                    <a:pt x="64" y="3"/>
                    <a:pt x="60" y="0"/>
                    <a:pt x="56" y="0"/>
                  </a:cubicBezTo>
                  <a:cubicBezTo>
                    <a:pt x="24" y="0"/>
                    <a:pt x="24" y="0"/>
                    <a:pt x="24" y="0"/>
                  </a:cubicBezTo>
                  <a:cubicBezTo>
                    <a:pt x="21" y="0"/>
                    <a:pt x="17" y="3"/>
                    <a:pt x="17" y="7"/>
                  </a:cubicBezTo>
                  <a:cubicBezTo>
                    <a:pt x="11" y="37"/>
                    <a:pt x="11" y="37"/>
                    <a:pt x="11" y="37"/>
                  </a:cubicBezTo>
                  <a:cubicBezTo>
                    <a:pt x="4" y="44"/>
                    <a:pt x="0" y="53"/>
                    <a:pt x="0" y="64"/>
                  </a:cubicBezTo>
                  <a:cubicBezTo>
                    <a:pt x="0" y="74"/>
                    <a:pt x="4" y="84"/>
                    <a:pt x="10" y="91"/>
                  </a:cubicBezTo>
                  <a:cubicBezTo>
                    <a:pt x="16" y="121"/>
                    <a:pt x="16" y="121"/>
                    <a:pt x="16" y="121"/>
                  </a:cubicBezTo>
                  <a:cubicBezTo>
                    <a:pt x="17" y="125"/>
                    <a:pt x="20" y="128"/>
                    <a:pt x="24" y="128"/>
                  </a:cubicBezTo>
                  <a:cubicBezTo>
                    <a:pt x="56" y="128"/>
                    <a:pt x="56" y="128"/>
                    <a:pt x="56" y="128"/>
                  </a:cubicBezTo>
                  <a:cubicBezTo>
                    <a:pt x="60" y="128"/>
                    <a:pt x="63" y="125"/>
                    <a:pt x="64" y="121"/>
                  </a:cubicBezTo>
                  <a:cubicBezTo>
                    <a:pt x="70" y="91"/>
                    <a:pt x="70" y="91"/>
                    <a:pt x="70" y="91"/>
                  </a:cubicBezTo>
                  <a:cubicBezTo>
                    <a:pt x="74" y="85"/>
                    <a:pt x="78" y="79"/>
                    <a:pt x="79" y="72"/>
                  </a:cubicBezTo>
                  <a:cubicBezTo>
                    <a:pt x="79" y="72"/>
                    <a:pt x="80" y="72"/>
                    <a:pt x="80" y="72"/>
                  </a:cubicBezTo>
                  <a:cubicBezTo>
                    <a:pt x="84" y="72"/>
                    <a:pt x="88" y="68"/>
                    <a:pt x="88" y="64"/>
                  </a:cubicBezTo>
                  <a:cubicBezTo>
                    <a:pt x="88" y="60"/>
                    <a:pt x="84" y="56"/>
                    <a:pt x="80" y="56"/>
                  </a:cubicBezTo>
                  <a:close/>
                  <a:moveTo>
                    <a:pt x="24" y="8"/>
                  </a:moveTo>
                  <a:cubicBezTo>
                    <a:pt x="56" y="8"/>
                    <a:pt x="56" y="8"/>
                    <a:pt x="56" y="8"/>
                  </a:cubicBezTo>
                  <a:cubicBezTo>
                    <a:pt x="60" y="30"/>
                    <a:pt x="60" y="30"/>
                    <a:pt x="60" y="30"/>
                  </a:cubicBezTo>
                  <a:cubicBezTo>
                    <a:pt x="55" y="26"/>
                    <a:pt x="48" y="24"/>
                    <a:pt x="40" y="24"/>
                  </a:cubicBezTo>
                  <a:cubicBezTo>
                    <a:pt x="33" y="24"/>
                    <a:pt x="26" y="26"/>
                    <a:pt x="20" y="30"/>
                  </a:cubicBezTo>
                  <a:lnTo>
                    <a:pt x="24" y="8"/>
                  </a:lnTo>
                  <a:close/>
                  <a:moveTo>
                    <a:pt x="56" y="120"/>
                  </a:moveTo>
                  <a:cubicBezTo>
                    <a:pt x="24" y="120"/>
                    <a:pt x="24" y="120"/>
                    <a:pt x="24" y="120"/>
                  </a:cubicBezTo>
                  <a:cubicBezTo>
                    <a:pt x="20" y="98"/>
                    <a:pt x="20" y="98"/>
                    <a:pt x="20" y="98"/>
                  </a:cubicBezTo>
                  <a:cubicBezTo>
                    <a:pt x="26" y="102"/>
                    <a:pt x="33" y="104"/>
                    <a:pt x="40" y="104"/>
                  </a:cubicBezTo>
                  <a:cubicBezTo>
                    <a:pt x="47" y="104"/>
                    <a:pt x="54" y="102"/>
                    <a:pt x="60" y="98"/>
                  </a:cubicBezTo>
                  <a:lnTo>
                    <a:pt x="56" y="120"/>
                  </a:lnTo>
                  <a:close/>
                  <a:moveTo>
                    <a:pt x="40" y="96"/>
                  </a:moveTo>
                  <a:cubicBezTo>
                    <a:pt x="22" y="96"/>
                    <a:pt x="8" y="82"/>
                    <a:pt x="8" y="64"/>
                  </a:cubicBezTo>
                  <a:cubicBezTo>
                    <a:pt x="8" y="46"/>
                    <a:pt x="22" y="32"/>
                    <a:pt x="40" y="32"/>
                  </a:cubicBezTo>
                  <a:cubicBezTo>
                    <a:pt x="58" y="32"/>
                    <a:pt x="72" y="46"/>
                    <a:pt x="72" y="64"/>
                  </a:cubicBezTo>
                  <a:cubicBezTo>
                    <a:pt x="72" y="82"/>
                    <a:pt x="58" y="96"/>
                    <a:pt x="40" y="96"/>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13" name="Freeform 333">
              <a:extLst>
                <a:ext uri="{FF2B5EF4-FFF2-40B4-BE49-F238E27FC236}">
                  <a16:creationId xmlns:a16="http://schemas.microsoft.com/office/drawing/2014/main" id="{47FD516F-13FE-4F6E-B1D9-B38799CDAD9D}"/>
                </a:ext>
              </a:extLst>
            </p:cNvPr>
            <p:cNvSpPr>
              <a:spLocks/>
            </p:cNvSpPr>
            <p:nvPr/>
          </p:nvSpPr>
          <p:spPr bwMode="auto">
            <a:xfrm>
              <a:off x="7722457" y="589448"/>
              <a:ext cx="93663" cy="92075"/>
            </a:xfrm>
            <a:custGeom>
              <a:avLst/>
              <a:gdLst>
                <a:gd name="T0" fmla="*/ 24 w 24"/>
                <a:gd name="T1" fmla="*/ 0 h 24"/>
                <a:gd name="T2" fmla="*/ 22 w 24"/>
                <a:gd name="T3" fmla="*/ 0 h 24"/>
                <a:gd name="T4" fmla="*/ 1 w 24"/>
                <a:gd name="T5" fmla="*/ 17 h 24"/>
                <a:gd name="T6" fmla="*/ 0 w 24"/>
                <a:gd name="T7" fmla="*/ 20 h 24"/>
                <a:gd name="T8" fmla="*/ 1 w 24"/>
                <a:gd name="T9" fmla="*/ 23 h 24"/>
                <a:gd name="T10" fmla="*/ 4 w 24"/>
                <a:gd name="T11" fmla="*/ 24 h 24"/>
                <a:gd name="T12" fmla="*/ 7 w 24"/>
                <a:gd name="T13" fmla="*/ 23 h 24"/>
                <a:gd name="T14" fmla="*/ 14 w 24"/>
                <a:gd name="T15" fmla="*/ 14 h 24"/>
                <a:gd name="T16" fmla="*/ 24 w 24"/>
                <a:gd name="T17" fmla="*/ 2 h 24"/>
                <a:gd name="T18" fmla="*/ 24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24" y="0"/>
                  </a:moveTo>
                  <a:cubicBezTo>
                    <a:pt x="23" y="0"/>
                    <a:pt x="23" y="0"/>
                    <a:pt x="22" y="0"/>
                  </a:cubicBezTo>
                  <a:cubicBezTo>
                    <a:pt x="1" y="17"/>
                    <a:pt x="1" y="17"/>
                    <a:pt x="1" y="17"/>
                  </a:cubicBezTo>
                  <a:cubicBezTo>
                    <a:pt x="0" y="18"/>
                    <a:pt x="0" y="19"/>
                    <a:pt x="0" y="20"/>
                  </a:cubicBezTo>
                  <a:cubicBezTo>
                    <a:pt x="0" y="21"/>
                    <a:pt x="0" y="22"/>
                    <a:pt x="1" y="23"/>
                  </a:cubicBezTo>
                  <a:cubicBezTo>
                    <a:pt x="2" y="24"/>
                    <a:pt x="3" y="24"/>
                    <a:pt x="4" y="24"/>
                  </a:cubicBezTo>
                  <a:cubicBezTo>
                    <a:pt x="5" y="24"/>
                    <a:pt x="6" y="24"/>
                    <a:pt x="7" y="23"/>
                  </a:cubicBezTo>
                  <a:cubicBezTo>
                    <a:pt x="14" y="14"/>
                    <a:pt x="14" y="14"/>
                    <a:pt x="14" y="14"/>
                  </a:cubicBezTo>
                  <a:cubicBezTo>
                    <a:pt x="24" y="2"/>
                    <a:pt x="24" y="2"/>
                    <a:pt x="24" y="2"/>
                  </a:cubicBezTo>
                  <a:cubicBezTo>
                    <a:pt x="24" y="1"/>
                    <a:pt x="24" y="1"/>
                    <a:pt x="24"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sp>
        <p:nvSpPr>
          <p:cNvPr id="214" name="Freeform 73">
            <a:extLst>
              <a:ext uri="{FF2B5EF4-FFF2-40B4-BE49-F238E27FC236}">
                <a16:creationId xmlns:a16="http://schemas.microsoft.com/office/drawing/2014/main" id="{AD2FE7BD-291A-4253-851D-FFABD06FCE8B}"/>
              </a:ext>
            </a:extLst>
          </p:cNvPr>
          <p:cNvSpPr>
            <a:spLocks/>
          </p:cNvSpPr>
          <p:nvPr userDrawn="1"/>
        </p:nvSpPr>
        <p:spPr bwMode="auto">
          <a:xfrm>
            <a:off x="11301413" y="4621213"/>
            <a:ext cx="274637" cy="271462"/>
          </a:xfrm>
          <a:custGeom>
            <a:avLst/>
            <a:gdLst>
              <a:gd name="T0" fmla="*/ 222363 w 451"/>
              <a:gd name="T1" fmla="*/ 215833 h 449"/>
              <a:gd name="T2" fmla="*/ 194416 w 451"/>
              <a:gd name="T3" fmla="*/ 237720 h 449"/>
              <a:gd name="T4" fmla="*/ 105106 w 451"/>
              <a:gd name="T5" fmla="*/ 237720 h 449"/>
              <a:gd name="T6" fmla="*/ 93563 w 451"/>
              <a:gd name="T7" fmla="*/ 220697 h 449"/>
              <a:gd name="T8" fmla="*/ 105106 w 451"/>
              <a:gd name="T9" fmla="*/ 184826 h 449"/>
              <a:gd name="T10" fmla="*/ 246058 w 451"/>
              <a:gd name="T11" fmla="*/ 184826 h 449"/>
              <a:gd name="T12" fmla="*/ 274005 w 451"/>
              <a:gd name="T13" fmla="*/ 62622 h 449"/>
              <a:gd name="T14" fmla="*/ 51034 w 451"/>
              <a:gd name="T15" fmla="*/ 32831 h 449"/>
              <a:gd name="T16" fmla="*/ 33415 w 451"/>
              <a:gd name="T17" fmla="*/ 21279 h 449"/>
              <a:gd name="T18" fmla="*/ 34023 w 451"/>
              <a:gd name="T19" fmla="*/ 17023 h 449"/>
              <a:gd name="T20" fmla="*/ 17011 w 451"/>
              <a:gd name="T21" fmla="*/ 0 h 449"/>
              <a:gd name="T22" fmla="*/ 0 w 451"/>
              <a:gd name="T23" fmla="*/ 17023 h 449"/>
              <a:gd name="T24" fmla="*/ 17011 w 451"/>
              <a:gd name="T25" fmla="*/ 34047 h 449"/>
              <a:gd name="T26" fmla="*/ 20049 w 451"/>
              <a:gd name="T27" fmla="*/ 33439 h 449"/>
              <a:gd name="T28" fmla="*/ 41313 w 451"/>
              <a:gd name="T29" fmla="*/ 47422 h 449"/>
              <a:gd name="T30" fmla="*/ 75944 w 451"/>
              <a:gd name="T31" fmla="*/ 184826 h 449"/>
              <a:gd name="T32" fmla="*/ 86272 w 451"/>
              <a:gd name="T33" fmla="*/ 184826 h 449"/>
              <a:gd name="T34" fmla="*/ 77159 w 451"/>
              <a:gd name="T35" fmla="*/ 214617 h 449"/>
              <a:gd name="T36" fmla="*/ 75944 w 451"/>
              <a:gd name="T37" fmla="*/ 214617 h 449"/>
              <a:gd name="T38" fmla="*/ 46781 w 451"/>
              <a:gd name="T39" fmla="*/ 243800 h 449"/>
              <a:gd name="T40" fmla="*/ 75944 w 451"/>
              <a:gd name="T41" fmla="*/ 272983 h 449"/>
              <a:gd name="T42" fmla="*/ 103283 w 451"/>
              <a:gd name="T43" fmla="*/ 255352 h 449"/>
              <a:gd name="T44" fmla="*/ 195631 w 451"/>
              <a:gd name="T45" fmla="*/ 255352 h 449"/>
              <a:gd name="T46" fmla="*/ 222363 w 451"/>
              <a:gd name="T47" fmla="*/ 272983 h 449"/>
              <a:gd name="T48" fmla="*/ 250918 w 451"/>
              <a:gd name="T49" fmla="*/ 244408 h 449"/>
              <a:gd name="T50" fmla="*/ 222363 w 451"/>
              <a:gd name="T51" fmla="*/ 215833 h 4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51" h="449">
                <a:moveTo>
                  <a:pt x="366" y="355"/>
                </a:moveTo>
                <a:cubicBezTo>
                  <a:pt x="343" y="355"/>
                  <a:pt x="325" y="371"/>
                  <a:pt x="320" y="391"/>
                </a:cubicBezTo>
                <a:cubicBezTo>
                  <a:pt x="173" y="391"/>
                  <a:pt x="173" y="391"/>
                  <a:pt x="173" y="391"/>
                </a:cubicBezTo>
                <a:cubicBezTo>
                  <a:pt x="170" y="380"/>
                  <a:pt x="164" y="370"/>
                  <a:pt x="154" y="363"/>
                </a:cubicBezTo>
                <a:cubicBezTo>
                  <a:pt x="173" y="304"/>
                  <a:pt x="173" y="304"/>
                  <a:pt x="173" y="304"/>
                </a:cubicBezTo>
                <a:cubicBezTo>
                  <a:pt x="405" y="304"/>
                  <a:pt x="405" y="304"/>
                  <a:pt x="405" y="304"/>
                </a:cubicBezTo>
                <a:cubicBezTo>
                  <a:pt x="451" y="103"/>
                  <a:pt x="451" y="103"/>
                  <a:pt x="451" y="103"/>
                </a:cubicBezTo>
                <a:cubicBezTo>
                  <a:pt x="84" y="54"/>
                  <a:pt x="84" y="54"/>
                  <a:pt x="84" y="54"/>
                </a:cubicBezTo>
                <a:cubicBezTo>
                  <a:pt x="55" y="35"/>
                  <a:pt x="55" y="35"/>
                  <a:pt x="55" y="35"/>
                </a:cubicBezTo>
                <a:cubicBezTo>
                  <a:pt x="56" y="28"/>
                  <a:pt x="56" y="28"/>
                  <a:pt x="56" y="28"/>
                </a:cubicBezTo>
                <a:cubicBezTo>
                  <a:pt x="56" y="13"/>
                  <a:pt x="43" y="0"/>
                  <a:pt x="28" y="0"/>
                </a:cubicBezTo>
                <a:cubicBezTo>
                  <a:pt x="12" y="0"/>
                  <a:pt x="0" y="13"/>
                  <a:pt x="0" y="28"/>
                </a:cubicBezTo>
                <a:cubicBezTo>
                  <a:pt x="0" y="44"/>
                  <a:pt x="12" y="56"/>
                  <a:pt x="28" y="56"/>
                </a:cubicBezTo>
                <a:cubicBezTo>
                  <a:pt x="33" y="55"/>
                  <a:pt x="33" y="55"/>
                  <a:pt x="33" y="55"/>
                </a:cubicBezTo>
                <a:cubicBezTo>
                  <a:pt x="68" y="78"/>
                  <a:pt x="68" y="78"/>
                  <a:pt x="68" y="78"/>
                </a:cubicBezTo>
                <a:cubicBezTo>
                  <a:pt x="125" y="304"/>
                  <a:pt x="125" y="304"/>
                  <a:pt x="125" y="304"/>
                </a:cubicBezTo>
                <a:cubicBezTo>
                  <a:pt x="142" y="304"/>
                  <a:pt x="142" y="304"/>
                  <a:pt x="142" y="304"/>
                </a:cubicBezTo>
                <a:cubicBezTo>
                  <a:pt x="127" y="353"/>
                  <a:pt x="127" y="353"/>
                  <a:pt x="127" y="353"/>
                </a:cubicBezTo>
                <a:cubicBezTo>
                  <a:pt x="125" y="353"/>
                  <a:pt x="125" y="353"/>
                  <a:pt x="125" y="353"/>
                </a:cubicBezTo>
                <a:cubicBezTo>
                  <a:pt x="99" y="353"/>
                  <a:pt x="77" y="374"/>
                  <a:pt x="77" y="401"/>
                </a:cubicBezTo>
                <a:cubicBezTo>
                  <a:pt x="77" y="428"/>
                  <a:pt x="99" y="449"/>
                  <a:pt x="125" y="449"/>
                </a:cubicBezTo>
                <a:cubicBezTo>
                  <a:pt x="145" y="449"/>
                  <a:pt x="162" y="437"/>
                  <a:pt x="170" y="420"/>
                </a:cubicBezTo>
                <a:cubicBezTo>
                  <a:pt x="322" y="420"/>
                  <a:pt x="322" y="420"/>
                  <a:pt x="322" y="420"/>
                </a:cubicBezTo>
                <a:cubicBezTo>
                  <a:pt x="329" y="437"/>
                  <a:pt x="346" y="449"/>
                  <a:pt x="366" y="449"/>
                </a:cubicBezTo>
                <a:cubicBezTo>
                  <a:pt x="392" y="449"/>
                  <a:pt x="413" y="428"/>
                  <a:pt x="413" y="402"/>
                </a:cubicBezTo>
                <a:cubicBezTo>
                  <a:pt x="413" y="376"/>
                  <a:pt x="392" y="355"/>
                  <a:pt x="366" y="35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45714" tIns="22857" rIns="45714" bIns="22857"/>
          <a:lstStyle/>
          <a:p>
            <a:endParaRPr lang="en-ZA"/>
          </a:p>
        </p:txBody>
      </p:sp>
      <p:sp>
        <p:nvSpPr>
          <p:cNvPr id="215" name="Freeform 10">
            <a:extLst>
              <a:ext uri="{FF2B5EF4-FFF2-40B4-BE49-F238E27FC236}">
                <a16:creationId xmlns:a16="http://schemas.microsoft.com/office/drawing/2014/main" id="{0D221F61-96A9-4F18-B6D6-72E1BF9C1594}"/>
              </a:ext>
            </a:extLst>
          </p:cNvPr>
          <p:cNvSpPr>
            <a:spLocks noEditPoints="1"/>
          </p:cNvSpPr>
          <p:nvPr userDrawn="1"/>
        </p:nvSpPr>
        <p:spPr bwMode="auto">
          <a:xfrm>
            <a:off x="11276013" y="5148263"/>
            <a:ext cx="325437" cy="250825"/>
          </a:xfrm>
          <a:custGeom>
            <a:avLst/>
            <a:gdLst>
              <a:gd name="T0" fmla="*/ 287458 w 718"/>
              <a:gd name="T1" fmla="*/ 0 h 549"/>
              <a:gd name="T2" fmla="*/ 249312 w 718"/>
              <a:gd name="T3" fmla="*/ 38222 h 549"/>
              <a:gd name="T4" fmla="*/ 262481 w 718"/>
              <a:gd name="T5" fmla="*/ 67344 h 549"/>
              <a:gd name="T6" fmla="*/ 215707 w 718"/>
              <a:gd name="T7" fmla="*/ 137419 h 549"/>
              <a:gd name="T8" fmla="*/ 201175 w 718"/>
              <a:gd name="T9" fmla="*/ 134689 h 549"/>
              <a:gd name="T10" fmla="*/ 167570 w 718"/>
              <a:gd name="T11" fmla="*/ 154710 h 549"/>
              <a:gd name="T12" fmla="*/ 140777 w 718"/>
              <a:gd name="T13" fmla="*/ 138784 h 549"/>
              <a:gd name="T14" fmla="*/ 143502 w 718"/>
              <a:gd name="T15" fmla="*/ 125133 h 549"/>
              <a:gd name="T16" fmla="*/ 105356 w 718"/>
              <a:gd name="T17" fmla="*/ 86456 h 549"/>
              <a:gd name="T18" fmla="*/ 66756 w 718"/>
              <a:gd name="T19" fmla="*/ 125133 h 549"/>
              <a:gd name="T20" fmla="*/ 79925 w 718"/>
              <a:gd name="T21" fmla="*/ 153800 h 549"/>
              <a:gd name="T22" fmla="*/ 60398 w 718"/>
              <a:gd name="T23" fmla="*/ 180192 h 549"/>
              <a:gd name="T24" fmla="*/ 38146 w 718"/>
              <a:gd name="T25" fmla="*/ 172911 h 549"/>
              <a:gd name="T26" fmla="*/ 0 w 718"/>
              <a:gd name="T27" fmla="*/ 211589 h 549"/>
              <a:gd name="T28" fmla="*/ 38146 w 718"/>
              <a:gd name="T29" fmla="*/ 249811 h 549"/>
              <a:gd name="T30" fmla="*/ 76292 w 718"/>
              <a:gd name="T31" fmla="*/ 211589 h 549"/>
              <a:gd name="T32" fmla="*/ 67210 w 718"/>
              <a:gd name="T33" fmla="*/ 187017 h 549"/>
              <a:gd name="T34" fmla="*/ 88099 w 718"/>
              <a:gd name="T35" fmla="*/ 159260 h 549"/>
              <a:gd name="T36" fmla="*/ 105356 w 718"/>
              <a:gd name="T37" fmla="*/ 163355 h 549"/>
              <a:gd name="T38" fmla="*/ 136236 w 718"/>
              <a:gd name="T39" fmla="*/ 147429 h 549"/>
              <a:gd name="T40" fmla="*/ 163937 w 718"/>
              <a:gd name="T41" fmla="*/ 163810 h 549"/>
              <a:gd name="T42" fmla="*/ 163029 w 718"/>
              <a:gd name="T43" fmla="*/ 172911 h 549"/>
              <a:gd name="T44" fmla="*/ 201175 w 718"/>
              <a:gd name="T45" fmla="*/ 211589 h 549"/>
              <a:gd name="T46" fmla="*/ 239775 w 718"/>
              <a:gd name="T47" fmla="*/ 172911 h 549"/>
              <a:gd name="T48" fmla="*/ 224335 w 718"/>
              <a:gd name="T49" fmla="*/ 142424 h 549"/>
              <a:gd name="T50" fmla="*/ 270655 w 718"/>
              <a:gd name="T51" fmla="*/ 72805 h 549"/>
              <a:gd name="T52" fmla="*/ 287458 w 718"/>
              <a:gd name="T53" fmla="*/ 76900 h 549"/>
              <a:gd name="T54" fmla="*/ 326058 w 718"/>
              <a:gd name="T55" fmla="*/ 38222 h 549"/>
              <a:gd name="T56" fmla="*/ 287458 w 718"/>
              <a:gd name="T57" fmla="*/ 0 h 549"/>
              <a:gd name="T58" fmla="*/ 38146 w 718"/>
              <a:gd name="T59" fmla="*/ 230700 h 549"/>
              <a:gd name="T60" fmla="*/ 19073 w 718"/>
              <a:gd name="T61" fmla="*/ 211589 h 549"/>
              <a:gd name="T62" fmla="*/ 38146 w 718"/>
              <a:gd name="T63" fmla="*/ 192022 h 549"/>
              <a:gd name="T64" fmla="*/ 57219 w 718"/>
              <a:gd name="T65" fmla="*/ 211589 h 549"/>
              <a:gd name="T66" fmla="*/ 38146 w 718"/>
              <a:gd name="T67" fmla="*/ 230700 h 549"/>
              <a:gd name="T68" fmla="*/ 105356 w 718"/>
              <a:gd name="T69" fmla="*/ 144244 h 549"/>
              <a:gd name="T70" fmla="*/ 86283 w 718"/>
              <a:gd name="T71" fmla="*/ 125133 h 549"/>
              <a:gd name="T72" fmla="*/ 105356 w 718"/>
              <a:gd name="T73" fmla="*/ 106022 h 549"/>
              <a:gd name="T74" fmla="*/ 124429 w 718"/>
              <a:gd name="T75" fmla="*/ 125133 h 549"/>
              <a:gd name="T76" fmla="*/ 105356 w 718"/>
              <a:gd name="T77" fmla="*/ 144244 h 549"/>
              <a:gd name="T78" fmla="*/ 201175 w 718"/>
              <a:gd name="T79" fmla="*/ 192022 h 549"/>
              <a:gd name="T80" fmla="*/ 182102 w 718"/>
              <a:gd name="T81" fmla="*/ 172911 h 549"/>
              <a:gd name="T82" fmla="*/ 201175 w 718"/>
              <a:gd name="T83" fmla="*/ 153800 h 549"/>
              <a:gd name="T84" fmla="*/ 220702 w 718"/>
              <a:gd name="T85" fmla="*/ 172911 h 549"/>
              <a:gd name="T86" fmla="*/ 201175 w 718"/>
              <a:gd name="T87" fmla="*/ 192022 h 549"/>
              <a:gd name="T88" fmla="*/ 287458 w 718"/>
              <a:gd name="T89" fmla="*/ 57789 h 549"/>
              <a:gd name="T90" fmla="*/ 268385 w 718"/>
              <a:gd name="T91" fmla="*/ 38222 h 549"/>
              <a:gd name="T92" fmla="*/ 287458 w 718"/>
              <a:gd name="T93" fmla="*/ 19111 h 549"/>
              <a:gd name="T94" fmla="*/ 306531 w 718"/>
              <a:gd name="T95" fmla="*/ 38222 h 549"/>
              <a:gd name="T96" fmla="*/ 287458 w 718"/>
              <a:gd name="T97" fmla="*/ 57789 h 5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549">
                <a:moveTo>
                  <a:pt x="633" y="0"/>
                </a:moveTo>
                <a:cubicBezTo>
                  <a:pt x="587" y="0"/>
                  <a:pt x="549" y="38"/>
                  <a:pt x="549" y="84"/>
                </a:cubicBezTo>
                <a:cubicBezTo>
                  <a:pt x="549" y="110"/>
                  <a:pt x="561" y="132"/>
                  <a:pt x="578" y="148"/>
                </a:cubicBezTo>
                <a:cubicBezTo>
                  <a:pt x="475" y="302"/>
                  <a:pt x="475" y="302"/>
                  <a:pt x="475" y="302"/>
                </a:cubicBezTo>
                <a:cubicBezTo>
                  <a:pt x="466" y="298"/>
                  <a:pt x="455" y="296"/>
                  <a:pt x="443" y="296"/>
                </a:cubicBezTo>
                <a:cubicBezTo>
                  <a:pt x="411" y="296"/>
                  <a:pt x="383" y="314"/>
                  <a:pt x="369" y="340"/>
                </a:cubicBezTo>
                <a:cubicBezTo>
                  <a:pt x="310" y="305"/>
                  <a:pt x="310" y="305"/>
                  <a:pt x="310" y="305"/>
                </a:cubicBezTo>
                <a:cubicBezTo>
                  <a:pt x="314" y="296"/>
                  <a:pt x="316" y="285"/>
                  <a:pt x="316" y="275"/>
                </a:cubicBezTo>
                <a:cubicBezTo>
                  <a:pt x="316" y="228"/>
                  <a:pt x="278" y="190"/>
                  <a:pt x="232" y="190"/>
                </a:cubicBezTo>
                <a:cubicBezTo>
                  <a:pt x="185" y="190"/>
                  <a:pt x="147" y="228"/>
                  <a:pt x="147" y="275"/>
                </a:cubicBezTo>
                <a:cubicBezTo>
                  <a:pt x="147" y="300"/>
                  <a:pt x="159" y="322"/>
                  <a:pt x="176" y="338"/>
                </a:cubicBezTo>
                <a:cubicBezTo>
                  <a:pt x="133" y="396"/>
                  <a:pt x="133" y="396"/>
                  <a:pt x="133" y="396"/>
                </a:cubicBezTo>
                <a:cubicBezTo>
                  <a:pt x="119" y="386"/>
                  <a:pt x="102" y="380"/>
                  <a:pt x="84" y="380"/>
                </a:cubicBezTo>
                <a:cubicBezTo>
                  <a:pt x="38" y="380"/>
                  <a:pt x="0" y="418"/>
                  <a:pt x="0" y="465"/>
                </a:cubicBezTo>
                <a:cubicBezTo>
                  <a:pt x="0" y="511"/>
                  <a:pt x="38" y="549"/>
                  <a:pt x="84" y="549"/>
                </a:cubicBezTo>
                <a:cubicBezTo>
                  <a:pt x="130" y="549"/>
                  <a:pt x="168" y="511"/>
                  <a:pt x="168" y="465"/>
                </a:cubicBezTo>
                <a:cubicBezTo>
                  <a:pt x="168" y="444"/>
                  <a:pt x="160" y="425"/>
                  <a:pt x="148" y="411"/>
                </a:cubicBezTo>
                <a:cubicBezTo>
                  <a:pt x="194" y="350"/>
                  <a:pt x="194" y="350"/>
                  <a:pt x="194" y="350"/>
                </a:cubicBezTo>
                <a:cubicBezTo>
                  <a:pt x="205" y="355"/>
                  <a:pt x="218" y="359"/>
                  <a:pt x="232" y="359"/>
                </a:cubicBezTo>
                <a:cubicBezTo>
                  <a:pt x="260" y="359"/>
                  <a:pt x="285" y="345"/>
                  <a:pt x="300" y="324"/>
                </a:cubicBezTo>
                <a:cubicBezTo>
                  <a:pt x="361" y="360"/>
                  <a:pt x="361" y="360"/>
                  <a:pt x="361" y="360"/>
                </a:cubicBezTo>
                <a:cubicBezTo>
                  <a:pt x="360" y="367"/>
                  <a:pt x="359" y="373"/>
                  <a:pt x="359" y="380"/>
                </a:cubicBezTo>
                <a:cubicBezTo>
                  <a:pt x="359" y="427"/>
                  <a:pt x="397" y="465"/>
                  <a:pt x="443" y="465"/>
                </a:cubicBezTo>
                <a:cubicBezTo>
                  <a:pt x="490" y="465"/>
                  <a:pt x="528" y="427"/>
                  <a:pt x="528" y="380"/>
                </a:cubicBezTo>
                <a:cubicBezTo>
                  <a:pt x="528" y="352"/>
                  <a:pt x="514" y="328"/>
                  <a:pt x="494" y="313"/>
                </a:cubicBezTo>
                <a:cubicBezTo>
                  <a:pt x="596" y="160"/>
                  <a:pt x="596" y="160"/>
                  <a:pt x="596" y="160"/>
                </a:cubicBezTo>
                <a:cubicBezTo>
                  <a:pt x="607" y="165"/>
                  <a:pt x="620" y="169"/>
                  <a:pt x="633" y="169"/>
                </a:cubicBezTo>
                <a:cubicBezTo>
                  <a:pt x="680" y="169"/>
                  <a:pt x="718" y="131"/>
                  <a:pt x="718" y="84"/>
                </a:cubicBezTo>
                <a:cubicBezTo>
                  <a:pt x="718" y="38"/>
                  <a:pt x="680" y="0"/>
                  <a:pt x="633" y="0"/>
                </a:cubicBezTo>
                <a:close/>
                <a:moveTo>
                  <a:pt x="84" y="507"/>
                </a:moveTo>
                <a:cubicBezTo>
                  <a:pt x="61" y="507"/>
                  <a:pt x="42" y="488"/>
                  <a:pt x="42" y="465"/>
                </a:cubicBezTo>
                <a:cubicBezTo>
                  <a:pt x="42" y="441"/>
                  <a:pt x="61" y="422"/>
                  <a:pt x="84" y="422"/>
                </a:cubicBezTo>
                <a:cubicBezTo>
                  <a:pt x="107" y="422"/>
                  <a:pt x="126" y="441"/>
                  <a:pt x="126" y="465"/>
                </a:cubicBezTo>
                <a:cubicBezTo>
                  <a:pt x="126" y="488"/>
                  <a:pt x="107" y="507"/>
                  <a:pt x="84" y="507"/>
                </a:cubicBezTo>
                <a:close/>
                <a:moveTo>
                  <a:pt x="232" y="317"/>
                </a:moveTo>
                <a:cubicBezTo>
                  <a:pt x="209" y="317"/>
                  <a:pt x="190" y="298"/>
                  <a:pt x="190" y="275"/>
                </a:cubicBezTo>
                <a:cubicBezTo>
                  <a:pt x="190" y="251"/>
                  <a:pt x="209" y="233"/>
                  <a:pt x="232" y="233"/>
                </a:cubicBezTo>
                <a:cubicBezTo>
                  <a:pt x="255" y="233"/>
                  <a:pt x="274" y="251"/>
                  <a:pt x="274" y="275"/>
                </a:cubicBezTo>
                <a:cubicBezTo>
                  <a:pt x="274" y="298"/>
                  <a:pt x="255" y="317"/>
                  <a:pt x="232" y="317"/>
                </a:cubicBezTo>
                <a:close/>
                <a:moveTo>
                  <a:pt x="443" y="422"/>
                </a:moveTo>
                <a:cubicBezTo>
                  <a:pt x="420" y="422"/>
                  <a:pt x="401" y="403"/>
                  <a:pt x="401" y="380"/>
                </a:cubicBezTo>
                <a:cubicBezTo>
                  <a:pt x="401" y="357"/>
                  <a:pt x="420" y="338"/>
                  <a:pt x="443" y="338"/>
                </a:cubicBezTo>
                <a:cubicBezTo>
                  <a:pt x="467" y="338"/>
                  <a:pt x="486" y="357"/>
                  <a:pt x="486" y="380"/>
                </a:cubicBezTo>
                <a:cubicBezTo>
                  <a:pt x="486" y="403"/>
                  <a:pt x="467" y="422"/>
                  <a:pt x="443" y="422"/>
                </a:cubicBezTo>
                <a:close/>
                <a:moveTo>
                  <a:pt x="633" y="127"/>
                </a:moveTo>
                <a:cubicBezTo>
                  <a:pt x="610" y="127"/>
                  <a:pt x="591" y="108"/>
                  <a:pt x="591" y="84"/>
                </a:cubicBezTo>
                <a:cubicBezTo>
                  <a:pt x="591" y="61"/>
                  <a:pt x="610" y="42"/>
                  <a:pt x="633" y="42"/>
                </a:cubicBezTo>
                <a:cubicBezTo>
                  <a:pt x="657" y="42"/>
                  <a:pt x="675" y="61"/>
                  <a:pt x="675" y="84"/>
                </a:cubicBezTo>
                <a:cubicBezTo>
                  <a:pt x="675" y="108"/>
                  <a:pt x="657" y="127"/>
                  <a:pt x="633" y="12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45714" tIns="22857" rIns="45714" bIns="22857"/>
          <a:lstStyle/>
          <a:p>
            <a:endParaRPr lang="en-ZA"/>
          </a:p>
        </p:txBody>
      </p:sp>
      <p:sp>
        <p:nvSpPr>
          <p:cNvPr id="216" name="TextBox 4">
            <a:extLst>
              <a:ext uri="{FF2B5EF4-FFF2-40B4-BE49-F238E27FC236}">
                <a16:creationId xmlns:a16="http://schemas.microsoft.com/office/drawing/2014/main" id="{37A5A415-B65A-40E8-8EDB-2F32C2490630}"/>
              </a:ext>
            </a:extLst>
          </p:cNvPr>
          <p:cNvSpPr txBox="1">
            <a:spLocks noChangeArrowheads="1"/>
          </p:cNvSpPr>
          <p:nvPr userDrawn="1"/>
        </p:nvSpPr>
        <p:spPr bwMode="auto">
          <a:xfrm>
            <a:off x="1991017" y="759338"/>
            <a:ext cx="82099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to" pitchFamily="34" charset="0"/>
              </a:defRPr>
            </a:lvl1pPr>
            <a:lvl2pPr marL="742950" indent="-285750">
              <a:defRPr>
                <a:solidFill>
                  <a:schemeClr val="tx1"/>
                </a:solidFill>
                <a:latin typeface="Lato" pitchFamily="34" charset="0"/>
              </a:defRPr>
            </a:lvl2pPr>
            <a:lvl3pPr marL="1143000" indent="-228600">
              <a:defRPr>
                <a:solidFill>
                  <a:schemeClr val="tx1"/>
                </a:solidFill>
                <a:latin typeface="Lato" pitchFamily="34" charset="0"/>
              </a:defRPr>
            </a:lvl3pPr>
            <a:lvl4pPr marL="1600200" indent="-228600">
              <a:defRPr>
                <a:solidFill>
                  <a:schemeClr val="tx1"/>
                </a:solidFill>
                <a:latin typeface="Lato" pitchFamily="34" charset="0"/>
              </a:defRPr>
            </a:lvl4pPr>
            <a:lvl5pPr marL="2057400" indent="-228600">
              <a:defRPr>
                <a:solidFill>
                  <a:schemeClr val="tx1"/>
                </a:solidFill>
                <a:latin typeface="Lato" pitchFamily="34" charset="0"/>
              </a:defRPr>
            </a:lvl5pPr>
            <a:lvl6pPr marL="2514600" indent="-228600" eaLnBrk="0" fontAlgn="base" hangingPunct="0">
              <a:spcBef>
                <a:spcPct val="0"/>
              </a:spcBef>
              <a:spcAft>
                <a:spcPct val="0"/>
              </a:spcAft>
              <a:defRPr>
                <a:solidFill>
                  <a:schemeClr val="tx1"/>
                </a:solidFill>
                <a:latin typeface="Lato" pitchFamily="34" charset="0"/>
              </a:defRPr>
            </a:lvl6pPr>
            <a:lvl7pPr marL="2971800" indent="-228600" eaLnBrk="0" fontAlgn="base" hangingPunct="0">
              <a:spcBef>
                <a:spcPct val="0"/>
              </a:spcBef>
              <a:spcAft>
                <a:spcPct val="0"/>
              </a:spcAft>
              <a:defRPr>
                <a:solidFill>
                  <a:schemeClr val="tx1"/>
                </a:solidFill>
                <a:latin typeface="Lato" pitchFamily="34" charset="0"/>
              </a:defRPr>
            </a:lvl7pPr>
            <a:lvl8pPr marL="3429000" indent="-228600" eaLnBrk="0" fontAlgn="base" hangingPunct="0">
              <a:spcBef>
                <a:spcPct val="0"/>
              </a:spcBef>
              <a:spcAft>
                <a:spcPct val="0"/>
              </a:spcAft>
              <a:defRPr>
                <a:solidFill>
                  <a:schemeClr val="tx1"/>
                </a:solidFill>
                <a:latin typeface="Lato" pitchFamily="34" charset="0"/>
              </a:defRPr>
            </a:lvl8pPr>
            <a:lvl9pPr marL="3886200" indent="-228600" eaLnBrk="0" fontAlgn="base" hangingPunct="0">
              <a:spcBef>
                <a:spcPct val="0"/>
              </a:spcBef>
              <a:spcAft>
                <a:spcPct val="0"/>
              </a:spcAft>
              <a:defRPr>
                <a:solidFill>
                  <a:schemeClr val="tx1"/>
                </a:solidFill>
                <a:latin typeface="Lato" pitchFamily="34" charset="0"/>
              </a:defRPr>
            </a:lvl9pPr>
          </a:lstStyle>
          <a:p>
            <a:pPr algn="ctr"/>
            <a:r>
              <a:rPr lang="en-US" altLang="en-US" sz="4800" dirty="0">
                <a:solidFill>
                  <a:schemeClr val="tx1"/>
                </a:solidFill>
                <a:latin typeface="Futura" panose="02020800000000000000" pitchFamily="18" charset="0"/>
                <a:ea typeface="Futura" panose="02020800000000000000" pitchFamily="18" charset="0"/>
                <a:cs typeface="Futura" panose="02020800000000000000" pitchFamily="18" charset="0"/>
              </a:rPr>
              <a:t>ICONS READY TO USE</a:t>
            </a:r>
            <a:endParaRPr lang="en-ZA" altLang="en-US" sz="4800" dirty="0">
              <a:solidFill>
                <a:schemeClr val="tx1"/>
              </a:solidFill>
              <a:latin typeface="Futura" panose="02020800000000000000" pitchFamily="18" charset="0"/>
              <a:ea typeface="Futura" panose="02020800000000000000" pitchFamily="18" charset="0"/>
              <a:cs typeface="Futura" panose="02020800000000000000" pitchFamily="18" charset="0"/>
            </a:endParaRPr>
          </a:p>
        </p:txBody>
      </p:sp>
    </p:spTree>
    <p:extLst>
      <p:ext uri="{BB962C8B-B14F-4D97-AF65-F5344CB8AC3E}">
        <p14:creationId xmlns:p14="http://schemas.microsoft.com/office/powerpoint/2010/main" val="1239833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AutoShape 7">
            <a:extLst>
              <a:ext uri="{FF2B5EF4-FFF2-40B4-BE49-F238E27FC236}">
                <a16:creationId xmlns:a16="http://schemas.microsoft.com/office/drawing/2014/main" id="{A85B1E40-135D-4B31-AAEF-E3AFCA98EF1E}"/>
              </a:ext>
            </a:extLst>
          </p:cNvPr>
          <p:cNvSpPr>
            <a:spLocks/>
          </p:cNvSpPr>
          <p:nvPr userDrawn="1"/>
        </p:nvSpPr>
        <p:spPr bwMode="auto">
          <a:xfrm>
            <a:off x="6819900" y="41862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19" y="1408"/>
                  <a:pt x="17466" y="2176"/>
                  <a:pt x="18449" y="3156"/>
                </a:cubicBezTo>
                <a:cubicBezTo>
                  <a:pt x="19432" y="4133"/>
                  <a:pt x="20201" y="5277"/>
                  <a:pt x="20760" y="6590"/>
                </a:cubicBezTo>
                <a:cubicBezTo>
                  <a:pt x="21320" y="7900"/>
                  <a:pt x="21599" y="9303"/>
                  <a:pt x="21599" y="10799"/>
                </a:cubicBezTo>
                <a:cubicBezTo>
                  <a:pt x="21599" y="12296"/>
                  <a:pt x="21320" y="13696"/>
                  <a:pt x="20760" y="15009"/>
                </a:cubicBezTo>
                <a:cubicBezTo>
                  <a:pt x="20201" y="16320"/>
                  <a:pt x="19432" y="17463"/>
                  <a:pt x="18449" y="18443"/>
                </a:cubicBezTo>
                <a:cubicBezTo>
                  <a:pt x="17466" y="19423"/>
                  <a:pt x="16319" y="20191"/>
                  <a:pt x="15014" y="20752"/>
                </a:cubicBezTo>
                <a:cubicBezTo>
                  <a:pt x="13705" y="21320"/>
                  <a:pt x="12304" y="21599"/>
                  <a:pt x="10807" y="21599"/>
                </a:cubicBezTo>
                <a:cubicBezTo>
                  <a:pt x="9309" y="21599"/>
                  <a:pt x="7905" y="21320"/>
                  <a:pt x="6594" y="20752"/>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77"/>
                  <a:pt x="2181" y="4133"/>
                  <a:pt x="3158" y="3156"/>
                </a:cubicBezTo>
                <a:cubicBezTo>
                  <a:pt x="4136" y="2176"/>
                  <a:pt x="5280" y="1408"/>
                  <a:pt x="6594" y="844"/>
                </a:cubicBezTo>
                <a:cubicBezTo>
                  <a:pt x="7905" y="279"/>
                  <a:pt x="9309" y="0"/>
                  <a:pt x="10807" y="0"/>
                </a:cubicBezTo>
                <a:moveTo>
                  <a:pt x="3246" y="10800"/>
                </a:moveTo>
                <a:cubicBezTo>
                  <a:pt x="3246" y="11853"/>
                  <a:pt x="3444" y="12838"/>
                  <a:pt x="3839" y="13747"/>
                </a:cubicBezTo>
                <a:cubicBezTo>
                  <a:pt x="4238" y="14656"/>
                  <a:pt x="4777" y="15453"/>
                  <a:pt x="5458" y="16139"/>
                </a:cubicBezTo>
                <a:cubicBezTo>
                  <a:pt x="6136" y="16825"/>
                  <a:pt x="6936" y="17364"/>
                  <a:pt x="7851" y="17762"/>
                </a:cubicBezTo>
                <a:cubicBezTo>
                  <a:pt x="8767" y="18155"/>
                  <a:pt x="9753" y="18355"/>
                  <a:pt x="10807" y="18355"/>
                </a:cubicBezTo>
                <a:lnTo>
                  <a:pt x="10807" y="3241"/>
                </a:lnTo>
                <a:cubicBezTo>
                  <a:pt x="9753" y="3241"/>
                  <a:pt x="8767" y="3439"/>
                  <a:pt x="7851" y="3834"/>
                </a:cubicBezTo>
                <a:cubicBezTo>
                  <a:pt x="6936" y="4232"/>
                  <a:pt x="6136" y="4771"/>
                  <a:pt x="5458" y="5457"/>
                </a:cubicBezTo>
                <a:cubicBezTo>
                  <a:pt x="4777" y="6144"/>
                  <a:pt x="4238" y="6940"/>
                  <a:pt x="3839" y="7849"/>
                </a:cubicBezTo>
                <a:cubicBezTo>
                  <a:pt x="3444" y="8764"/>
                  <a:pt x="3246" y="9744"/>
                  <a:pt x="3246" y="10800"/>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 name="AutoShape 8">
            <a:extLst>
              <a:ext uri="{FF2B5EF4-FFF2-40B4-BE49-F238E27FC236}">
                <a16:creationId xmlns:a16="http://schemas.microsoft.com/office/drawing/2014/main" id="{862CCBEB-AF9A-4B40-ACEB-9E9EA4A2FC1E}"/>
              </a:ext>
            </a:extLst>
          </p:cNvPr>
          <p:cNvSpPr>
            <a:spLocks/>
          </p:cNvSpPr>
          <p:nvPr userDrawn="1"/>
        </p:nvSpPr>
        <p:spPr bwMode="auto">
          <a:xfrm>
            <a:off x="7396163" y="4186238"/>
            <a:ext cx="247650" cy="241300"/>
          </a:xfrm>
          <a:custGeom>
            <a:avLst/>
            <a:gdLst>
              <a:gd name="T0" fmla="+- 0 10801 50"/>
              <a:gd name="T1" fmla="*/ T0 w 21502"/>
              <a:gd name="T2" fmla="*/ 10800 h 21600"/>
              <a:gd name="T3" fmla="+- 0 10801 50"/>
              <a:gd name="T4" fmla="*/ T3 w 21502"/>
              <a:gd name="T5" fmla="*/ 10800 h 21600"/>
              <a:gd name="T6" fmla="+- 0 10801 50"/>
              <a:gd name="T7" fmla="*/ T6 w 21502"/>
              <a:gd name="T8" fmla="*/ 10800 h 21600"/>
              <a:gd name="T9" fmla="+- 0 10801 50"/>
              <a:gd name="T10" fmla="*/ T9 w 21502"/>
              <a:gd name="T11" fmla="*/ 10800 h 21600"/>
            </a:gdLst>
            <a:ahLst/>
            <a:cxnLst>
              <a:cxn ang="0">
                <a:pos x="T1" y="T2"/>
              </a:cxn>
              <a:cxn ang="0">
                <a:pos x="T4" y="T5"/>
              </a:cxn>
              <a:cxn ang="0">
                <a:pos x="T7" y="T8"/>
              </a:cxn>
              <a:cxn ang="0">
                <a:pos x="T10" y="T11"/>
              </a:cxn>
            </a:cxnLst>
            <a:rect l="0" t="0" r="r" b="b"/>
            <a:pathLst>
              <a:path w="21502" h="21600">
                <a:moveTo>
                  <a:pt x="20786" y="13513"/>
                </a:moveTo>
                <a:cubicBezTo>
                  <a:pt x="21135" y="13698"/>
                  <a:pt x="21361" y="13966"/>
                  <a:pt x="21455" y="14312"/>
                </a:cubicBezTo>
                <a:cubicBezTo>
                  <a:pt x="21550" y="14662"/>
                  <a:pt x="21502" y="15000"/>
                  <a:pt x="21311" y="15326"/>
                </a:cubicBezTo>
                <a:lnTo>
                  <a:pt x="20229" y="17070"/>
                </a:lnTo>
                <a:cubicBezTo>
                  <a:pt x="20028" y="17399"/>
                  <a:pt x="19739" y="17608"/>
                  <a:pt x="19356" y="17696"/>
                </a:cubicBezTo>
                <a:cubicBezTo>
                  <a:pt x="18975" y="17784"/>
                  <a:pt x="18607" y="17740"/>
                  <a:pt x="18255" y="17564"/>
                </a:cubicBezTo>
                <a:lnTo>
                  <a:pt x="13277" y="14865"/>
                </a:lnTo>
                <a:lnTo>
                  <a:pt x="13277" y="20248"/>
                </a:lnTo>
                <a:cubicBezTo>
                  <a:pt x="13277" y="20633"/>
                  <a:pt x="13135" y="20953"/>
                  <a:pt x="12855" y="21212"/>
                </a:cubicBezTo>
                <a:cubicBezTo>
                  <a:pt x="12576" y="21470"/>
                  <a:pt x="12227" y="21599"/>
                  <a:pt x="11815" y="21599"/>
                </a:cubicBezTo>
                <a:lnTo>
                  <a:pt x="9697" y="21599"/>
                </a:lnTo>
                <a:cubicBezTo>
                  <a:pt x="9285" y="21599"/>
                  <a:pt x="8939" y="21470"/>
                  <a:pt x="8666" y="21212"/>
                </a:cubicBezTo>
                <a:cubicBezTo>
                  <a:pt x="8389" y="20953"/>
                  <a:pt x="8251" y="20642"/>
                  <a:pt x="8251" y="20278"/>
                </a:cubicBezTo>
                <a:lnTo>
                  <a:pt x="8251" y="14865"/>
                </a:lnTo>
                <a:lnTo>
                  <a:pt x="3256" y="17564"/>
                </a:lnTo>
                <a:cubicBezTo>
                  <a:pt x="2904" y="17749"/>
                  <a:pt x="2536" y="17796"/>
                  <a:pt x="2156" y="17705"/>
                </a:cubicBezTo>
                <a:cubicBezTo>
                  <a:pt x="1776" y="17611"/>
                  <a:pt x="1483" y="17399"/>
                  <a:pt x="1282" y="17070"/>
                </a:cubicBezTo>
                <a:lnTo>
                  <a:pt x="201" y="15326"/>
                </a:lnTo>
                <a:cubicBezTo>
                  <a:pt x="22" y="15000"/>
                  <a:pt x="-25" y="14662"/>
                  <a:pt x="66" y="14312"/>
                </a:cubicBezTo>
                <a:cubicBezTo>
                  <a:pt x="157" y="13966"/>
                  <a:pt x="377" y="13698"/>
                  <a:pt x="729" y="13513"/>
                </a:cubicBezTo>
                <a:lnTo>
                  <a:pt x="5752" y="10800"/>
                </a:lnTo>
                <a:lnTo>
                  <a:pt x="729" y="8086"/>
                </a:lnTo>
                <a:cubicBezTo>
                  <a:pt x="377" y="7898"/>
                  <a:pt x="151" y="7630"/>
                  <a:pt x="50" y="7284"/>
                </a:cubicBezTo>
                <a:cubicBezTo>
                  <a:pt x="-50" y="6937"/>
                  <a:pt x="0" y="6599"/>
                  <a:pt x="201" y="6270"/>
                </a:cubicBezTo>
                <a:lnTo>
                  <a:pt x="1282" y="4526"/>
                </a:lnTo>
                <a:cubicBezTo>
                  <a:pt x="1483" y="4200"/>
                  <a:pt x="1776" y="3991"/>
                  <a:pt x="2156" y="3903"/>
                </a:cubicBezTo>
                <a:cubicBezTo>
                  <a:pt x="2536" y="3812"/>
                  <a:pt x="2904" y="3859"/>
                  <a:pt x="3256" y="4035"/>
                </a:cubicBezTo>
                <a:lnTo>
                  <a:pt x="8251" y="6734"/>
                </a:lnTo>
                <a:lnTo>
                  <a:pt x="8251" y="1348"/>
                </a:lnTo>
                <a:cubicBezTo>
                  <a:pt x="8251" y="966"/>
                  <a:pt x="8389" y="646"/>
                  <a:pt x="8666" y="387"/>
                </a:cubicBezTo>
                <a:cubicBezTo>
                  <a:pt x="8939" y="129"/>
                  <a:pt x="9285" y="0"/>
                  <a:pt x="9697" y="0"/>
                </a:cubicBezTo>
                <a:lnTo>
                  <a:pt x="11815" y="0"/>
                </a:lnTo>
                <a:cubicBezTo>
                  <a:pt x="12227" y="0"/>
                  <a:pt x="12576" y="129"/>
                  <a:pt x="12855" y="387"/>
                </a:cubicBezTo>
                <a:cubicBezTo>
                  <a:pt x="13135" y="646"/>
                  <a:pt x="13277" y="957"/>
                  <a:pt x="13277" y="1324"/>
                </a:cubicBezTo>
                <a:lnTo>
                  <a:pt x="13277" y="6734"/>
                </a:lnTo>
                <a:lnTo>
                  <a:pt x="18255" y="4035"/>
                </a:lnTo>
                <a:cubicBezTo>
                  <a:pt x="18607" y="3868"/>
                  <a:pt x="18975" y="3824"/>
                  <a:pt x="19356" y="3909"/>
                </a:cubicBezTo>
                <a:cubicBezTo>
                  <a:pt x="19739" y="3994"/>
                  <a:pt x="20028" y="4200"/>
                  <a:pt x="20229" y="4526"/>
                </a:cubicBezTo>
                <a:lnTo>
                  <a:pt x="21282" y="6270"/>
                </a:lnTo>
                <a:cubicBezTo>
                  <a:pt x="21484" y="6599"/>
                  <a:pt x="21537" y="6937"/>
                  <a:pt x="21446" y="7284"/>
                </a:cubicBezTo>
                <a:cubicBezTo>
                  <a:pt x="21358" y="7630"/>
                  <a:pt x="21135" y="7898"/>
                  <a:pt x="20786" y="8086"/>
                </a:cubicBezTo>
                <a:lnTo>
                  <a:pt x="15775" y="10799"/>
                </a:lnTo>
                <a:lnTo>
                  <a:pt x="20786" y="13513"/>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 name="AutoShape 9">
            <a:extLst>
              <a:ext uri="{FF2B5EF4-FFF2-40B4-BE49-F238E27FC236}">
                <a16:creationId xmlns:a16="http://schemas.microsoft.com/office/drawing/2014/main" id="{C3D1819A-7FD2-45A5-9B60-B10899BBE58C}"/>
              </a:ext>
            </a:extLst>
          </p:cNvPr>
          <p:cNvSpPr>
            <a:spLocks/>
          </p:cNvSpPr>
          <p:nvPr userDrawn="1"/>
        </p:nvSpPr>
        <p:spPr bwMode="auto">
          <a:xfrm>
            <a:off x="7947025" y="4186238"/>
            <a:ext cx="24923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6"/>
                  <a:pt x="17466" y="2180"/>
                  <a:pt x="18449" y="3154"/>
                </a:cubicBezTo>
                <a:cubicBezTo>
                  <a:pt x="19432" y="4134"/>
                  <a:pt x="20204" y="5277"/>
                  <a:pt x="20760" y="6591"/>
                </a:cubicBezTo>
                <a:cubicBezTo>
                  <a:pt x="21323" y="7901"/>
                  <a:pt x="21599" y="9304"/>
                  <a:pt x="21599" y="10801"/>
                </a:cubicBezTo>
                <a:cubicBezTo>
                  <a:pt x="21599" y="12298"/>
                  <a:pt x="21323" y="13701"/>
                  <a:pt x="20760" y="15011"/>
                </a:cubicBezTo>
                <a:cubicBezTo>
                  <a:pt x="20204" y="16322"/>
                  <a:pt x="19432" y="17468"/>
                  <a:pt x="18449" y="18445"/>
                </a:cubicBezTo>
                <a:cubicBezTo>
                  <a:pt x="17466" y="19422"/>
                  <a:pt x="16322" y="20193"/>
                  <a:pt x="15014" y="20758"/>
                </a:cubicBezTo>
                <a:cubicBezTo>
                  <a:pt x="13705" y="21320"/>
                  <a:pt x="12304" y="21599"/>
                  <a:pt x="10807" y="21599"/>
                </a:cubicBezTo>
                <a:cubicBezTo>
                  <a:pt x="9309" y="21599"/>
                  <a:pt x="7905" y="21320"/>
                  <a:pt x="6594" y="20758"/>
                </a:cubicBezTo>
                <a:cubicBezTo>
                  <a:pt x="5280" y="20193"/>
                  <a:pt x="4136" y="19422"/>
                  <a:pt x="3158" y="18445"/>
                </a:cubicBezTo>
                <a:cubicBezTo>
                  <a:pt x="2181" y="17468"/>
                  <a:pt x="1409" y="16322"/>
                  <a:pt x="847" y="15011"/>
                </a:cubicBezTo>
                <a:cubicBezTo>
                  <a:pt x="282" y="13701"/>
                  <a:pt x="0" y="12298"/>
                  <a:pt x="0" y="10801"/>
                </a:cubicBezTo>
                <a:cubicBezTo>
                  <a:pt x="0" y="9304"/>
                  <a:pt x="282" y="7901"/>
                  <a:pt x="847" y="6591"/>
                </a:cubicBezTo>
                <a:cubicBezTo>
                  <a:pt x="1409" y="5277"/>
                  <a:pt x="2181" y="4134"/>
                  <a:pt x="3158" y="3154"/>
                </a:cubicBezTo>
                <a:cubicBezTo>
                  <a:pt x="4136" y="2180"/>
                  <a:pt x="5280" y="1406"/>
                  <a:pt x="6594" y="844"/>
                </a:cubicBezTo>
                <a:cubicBezTo>
                  <a:pt x="7905" y="282"/>
                  <a:pt x="9309" y="0"/>
                  <a:pt x="10807" y="0"/>
                </a:cubicBezTo>
                <a:moveTo>
                  <a:pt x="10807" y="3241"/>
                </a:moveTo>
                <a:cubicBezTo>
                  <a:pt x="9753" y="3241"/>
                  <a:pt x="8767" y="3442"/>
                  <a:pt x="7851" y="3837"/>
                </a:cubicBezTo>
                <a:cubicBezTo>
                  <a:pt x="6936" y="4235"/>
                  <a:pt x="6139" y="4775"/>
                  <a:pt x="5458" y="5461"/>
                </a:cubicBezTo>
                <a:cubicBezTo>
                  <a:pt x="4777" y="6147"/>
                  <a:pt x="4238" y="6943"/>
                  <a:pt x="3842" y="7853"/>
                </a:cubicBezTo>
                <a:cubicBezTo>
                  <a:pt x="3446" y="8765"/>
                  <a:pt x="3246" y="9745"/>
                  <a:pt x="3246" y="10801"/>
                </a:cubicBezTo>
                <a:cubicBezTo>
                  <a:pt x="3246" y="11561"/>
                  <a:pt x="3353" y="12281"/>
                  <a:pt x="3565" y="12964"/>
                </a:cubicBezTo>
                <a:cubicBezTo>
                  <a:pt x="3777" y="13647"/>
                  <a:pt x="4077" y="14286"/>
                  <a:pt x="4464" y="14870"/>
                </a:cubicBezTo>
                <a:lnTo>
                  <a:pt x="14878" y="4461"/>
                </a:lnTo>
                <a:cubicBezTo>
                  <a:pt x="14282" y="4072"/>
                  <a:pt x="13646" y="3772"/>
                  <a:pt x="12965" y="3563"/>
                </a:cubicBezTo>
                <a:cubicBezTo>
                  <a:pt x="12284" y="3351"/>
                  <a:pt x="11564" y="3241"/>
                  <a:pt x="10807" y="3241"/>
                </a:cubicBezTo>
                <a:moveTo>
                  <a:pt x="10807" y="18358"/>
                </a:moveTo>
                <a:cubicBezTo>
                  <a:pt x="11863" y="18358"/>
                  <a:pt x="12844" y="18160"/>
                  <a:pt x="13756" y="17762"/>
                </a:cubicBezTo>
                <a:cubicBezTo>
                  <a:pt x="14666" y="17364"/>
                  <a:pt x="15463" y="16824"/>
                  <a:pt x="16149" y="16141"/>
                </a:cubicBezTo>
                <a:cubicBezTo>
                  <a:pt x="16836" y="15458"/>
                  <a:pt x="17376" y="14656"/>
                  <a:pt x="17774" y="13746"/>
                </a:cubicBezTo>
                <a:cubicBezTo>
                  <a:pt x="18169" y="12837"/>
                  <a:pt x="18367" y="11854"/>
                  <a:pt x="18367" y="10801"/>
                </a:cubicBezTo>
                <a:cubicBezTo>
                  <a:pt x="18367" y="10044"/>
                  <a:pt x="18263" y="9327"/>
                  <a:pt x="18051" y="8638"/>
                </a:cubicBezTo>
                <a:cubicBezTo>
                  <a:pt x="17839" y="7952"/>
                  <a:pt x="17548" y="7319"/>
                  <a:pt x="17178" y="6732"/>
                </a:cubicBezTo>
                <a:lnTo>
                  <a:pt x="6735" y="17169"/>
                </a:lnTo>
                <a:cubicBezTo>
                  <a:pt x="7331" y="17539"/>
                  <a:pt x="7970" y="17827"/>
                  <a:pt x="8651" y="18041"/>
                </a:cubicBezTo>
                <a:cubicBezTo>
                  <a:pt x="9332" y="18250"/>
                  <a:pt x="10049" y="18358"/>
                  <a:pt x="10807" y="18358"/>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 name="AutoShape 10">
            <a:extLst>
              <a:ext uri="{FF2B5EF4-FFF2-40B4-BE49-F238E27FC236}">
                <a16:creationId xmlns:a16="http://schemas.microsoft.com/office/drawing/2014/main" id="{332E95CD-E154-4600-BC96-EAD5ED02EC79}"/>
              </a:ext>
            </a:extLst>
          </p:cNvPr>
          <p:cNvSpPr>
            <a:spLocks/>
          </p:cNvSpPr>
          <p:nvPr userDrawn="1"/>
        </p:nvSpPr>
        <p:spPr bwMode="auto">
          <a:xfrm>
            <a:off x="3275013" y="4179888"/>
            <a:ext cx="365125"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 name="AutoShape 11">
            <a:extLst>
              <a:ext uri="{FF2B5EF4-FFF2-40B4-BE49-F238E27FC236}">
                <a16:creationId xmlns:a16="http://schemas.microsoft.com/office/drawing/2014/main" id="{1CCFC663-DB4A-440E-9D6E-DCFA68CCF334}"/>
              </a:ext>
            </a:extLst>
          </p:cNvPr>
          <p:cNvSpPr>
            <a:spLocks/>
          </p:cNvSpPr>
          <p:nvPr userDrawn="1"/>
        </p:nvSpPr>
        <p:spPr bwMode="auto">
          <a:xfrm>
            <a:off x="3876675" y="4179888"/>
            <a:ext cx="361950"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4" y="21599"/>
                </a:moveTo>
                <a:lnTo>
                  <a:pt x="0" y="21599"/>
                </a:lnTo>
                <a:lnTo>
                  <a:pt x="0" y="0"/>
                </a:lnTo>
                <a:lnTo>
                  <a:pt x="1804" y="0"/>
                </a:lnTo>
                <a:lnTo>
                  <a:pt x="1804" y="21599"/>
                </a:lnTo>
                <a:close/>
                <a:moveTo>
                  <a:pt x="3094" y="21599"/>
                </a:moveTo>
                <a:lnTo>
                  <a:pt x="2661" y="21599"/>
                </a:lnTo>
                <a:lnTo>
                  <a:pt x="2661" y="0"/>
                </a:lnTo>
                <a:lnTo>
                  <a:pt x="3094" y="0"/>
                </a:lnTo>
                <a:lnTo>
                  <a:pt x="3094" y="21599"/>
                </a:lnTo>
                <a:close/>
                <a:moveTo>
                  <a:pt x="5542" y="21599"/>
                </a:moveTo>
                <a:lnTo>
                  <a:pt x="4171" y="21599"/>
                </a:lnTo>
                <a:lnTo>
                  <a:pt x="4171" y="0"/>
                </a:lnTo>
                <a:lnTo>
                  <a:pt x="5542" y="0"/>
                </a:lnTo>
                <a:lnTo>
                  <a:pt x="5542" y="21599"/>
                </a:lnTo>
                <a:close/>
                <a:moveTo>
                  <a:pt x="7302" y="21599"/>
                </a:moveTo>
                <a:lnTo>
                  <a:pt x="6387" y="21599"/>
                </a:lnTo>
                <a:lnTo>
                  <a:pt x="6387" y="0"/>
                </a:lnTo>
                <a:lnTo>
                  <a:pt x="7302" y="0"/>
                </a:lnTo>
                <a:lnTo>
                  <a:pt x="7302" y="21599"/>
                </a:lnTo>
                <a:close/>
                <a:moveTo>
                  <a:pt x="9271" y="21599"/>
                </a:moveTo>
                <a:lnTo>
                  <a:pt x="8380" y="21599"/>
                </a:lnTo>
                <a:lnTo>
                  <a:pt x="8380" y="0"/>
                </a:lnTo>
                <a:lnTo>
                  <a:pt x="9271" y="0"/>
                </a:lnTo>
                <a:lnTo>
                  <a:pt x="9271" y="21599"/>
                </a:lnTo>
                <a:close/>
                <a:moveTo>
                  <a:pt x="11016" y="21599"/>
                </a:moveTo>
                <a:lnTo>
                  <a:pt x="10583" y="21599"/>
                </a:lnTo>
                <a:lnTo>
                  <a:pt x="10583" y="0"/>
                </a:lnTo>
                <a:lnTo>
                  <a:pt x="11016" y="0"/>
                </a:lnTo>
                <a:lnTo>
                  <a:pt x="11016" y="21599"/>
                </a:lnTo>
                <a:close/>
                <a:moveTo>
                  <a:pt x="13677" y="21599"/>
                </a:moveTo>
                <a:lnTo>
                  <a:pt x="11885" y="21599"/>
                </a:lnTo>
                <a:lnTo>
                  <a:pt x="11885" y="0"/>
                </a:lnTo>
                <a:lnTo>
                  <a:pt x="13677" y="0"/>
                </a:lnTo>
                <a:lnTo>
                  <a:pt x="13677" y="21599"/>
                </a:lnTo>
                <a:close/>
                <a:moveTo>
                  <a:pt x="15212" y="21599"/>
                </a:moveTo>
                <a:lnTo>
                  <a:pt x="14309" y="21599"/>
                </a:lnTo>
                <a:lnTo>
                  <a:pt x="14309" y="0"/>
                </a:lnTo>
                <a:lnTo>
                  <a:pt x="15212" y="0"/>
                </a:lnTo>
                <a:lnTo>
                  <a:pt x="15212" y="21599"/>
                </a:lnTo>
                <a:close/>
                <a:moveTo>
                  <a:pt x="16970" y="21599"/>
                </a:moveTo>
                <a:lnTo>
                  <a:pt x="16512" y="21599"/>
                </a:lnTo>
                <a:lnTo>
                  <a:pt x="16512" y="0"/>
                </a:lnTo>
                <a:lnTo>
                  <a:pt x="16970" y="0"/>
                </a:lnTo>
                <a:lnTo>
                  <a:pt x="16970" y="21599"/>
                </a:lnTo>
                <a:close/>
                <a:moveTo>
                  <a:pt x="18938" y="21599"/>
                </a:moveTo>
                <a:lnTo>
                  <a:pt x="18505" y="21599"/>
                </a:lnTo>
                <a:lnTo>
                  <a:pt x="18505" y="0"/>
                </a:lnTo>
                <a:lnTo>
                  <a:pt x="18938" y="0"/>
                </a:lnTo>
                <a:lnTo>
                  <a:pt x="18938" y="21599"/>
                </a:lnTo>
                <a:close/>
                <a:moveTo>
                  <a:pt x="21599" y="21599"/>
                </a:moveTo>
                <a:lnTo>
                  <a:pt x="19807" y="21599"/>
                </a:lnTo>
                <a:lnTo>
                  <a:pt x="19807" y="0"/>
                </a:lnTo>
                <a:lnTo>
                  <a:pt x="21599" y="0"/>
                </a:lnTo>
                <a:lnTo>
                  <a:pt x="21599" y="21599"/>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 name="AutoShape 12">
            <a:extLst>
              <a:ext uri="{FF2B5EF4-FFF2-40B4-BE49-F238E27FC236}">
                <a16:creationId xmlns:a16="http://schemas.microsoft.com/office/drawing/2014/main" id="{EDCF8985-42BD-4F79-BE9A-6C7E2194121C}"/>
              </a:ext>
            </a:extLst>
          </p:cNvPr>
          <p:cNvSpPr>
            <a:spLocks/>
          </p:cNvSpPr>
          <p:nvPr userDrawn="1"/>
        </p:nvSpPr>
        <p:spPr bwMode="auto">
          <a:xfrm>
            <a:off x="4533900" y="4179888"/>
            <a:ext cx="247650" cy="265112"/>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4" name="AutoShape 13">
            <a:extLst>
              <a:ext uri="{FF2B5EF4-FFF2-40B4-BE49-F238E27FC236}">
                <a16:creationId xmlns:a16="http://schemas.microsoft.com/office/drawing/2014/main" id="{B6A579BC-9C12-4342-AC0D-55925A3C6361}"/>
              </a:ext>
            </a:extLst>
          </p:cNvPr>
          <p:cNvSpPr>
            <a:spLocks/>
          </p:cNvSpPr>
          <p:nvPr userDrawn="1"/>
        </p:nvSpPr>
        <p:spPr bwMode="auto">
          <a:xfrm>
            <a:off x="5132388" y="4179888"/>
            <a:ext cx="271462"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80" y="5513"/>
                </a:moveTo>
                <a:cubicBezTo>
                  <a:pt x="17129" y="6606"/>
                  <a:pt x="17242" y="7684"/>
                  <a:pt x="17416" y="8751"/>
                </a:cubicBezTo>
                <a:cubicBezTo>
                  <a:pt x="17593" y="9818"/>
                  <a:pt x="17852" y="10843"/>
                  <a:pt x="18196" y="11820"/>
                </a:cubicBezTo>
                <a:cubicBezTo>
                  <a:pt x="18539" y="12800"/>
                  <a:pt x="18988" y="13717"/>
                  <a:pt x="19540" y="14575"/>
                </a:cubicBezTo>
                <a:cubicBezTo>
                  <a:pt x="20094" y="15436"/>
                  <a:pt x="20779" y="16210"/>
                  <a:pt x="21599" y="16896"/>
                </a:cubicBezTo>
                <a:cubicBezTo>
                  <a:pt x="21564" y="17526"/>
                  <a:pt x="21335" y="18042"/>
                  <a:pt x="20910" y="18443"/>
                </a:cubicBezTo>
                <a:cubicBezTo>
                  <a:pt x="20486" y="18844"/>
                  <a:pt x="19994" y="19042"/>
                  <a:pt x="19437" y="19042"/>
                </a:cubicBezTo>
                <a:lnTo>
                  <a:pt x="13679" y="19042"/>
                </a:lnTo>
                <a:cubicBezTo>
                  <a:pt x="13530" y="19781"/>
                  <a:pt x="13194" y="20394"/>
                  <a:pt x="12666" y="20874"/>
                </a:cubicBezTo>
                <a:cubicBezTo>
                  <a:pt x="12137" y="21357"/>
                  <a:pt x="11519" y="21599"/>
                  <a:pt x="10816" y="21599"/>
                </a:cubicBezTo>
                <a:cubicBezTo>
                  <a:pt x="10113" y="21599"/>
                  <a:pt x="9493" y="21357"/>
                  <a:pt x="8957" y="20874"/>
                </a:cubicBezTo>
                <a:cubicBezTo>
                  <a:pt x="8420" y="20394"/>
                  <a:pt x="8074" y="19781"/>
                  <a:pt x="7920" y="19042"/>
                </a:cubicBezTo>
                <a:lnTo>
                  <a:pt x="2159" y="19042"/>
                </a:lnTo>
                <a:cubicBezTo>
                  <a:pt x="1603" y="19042"/>
                  <a:pt x="1113" y="18841"/>
                  <a:pt x="687" y="18438"/>
                </a:cubicBezTo>
                <a:cubicBezTo>
                  <a:pt x="261" y="18031"/>
                  <a:pt x="30" y="17514"/>
                  <a:pt x="0" y="16896"/>
                </a:cubicBezTo>
                <a:cubicBezTo>
                  <a:pt x="851" y="16193"/>
                  <a:pt x="1554" y="15414"/>
                  <a:pt x="2111" y="14564"/>
                </a:cubicBezTo>
                <a:cubicBezTo>
                  <a:pt x="2667" y="13712"/>
                  <a:pt x="3113" y="12805"/>
                  <a:pt x="3449" y="11848"/>
                </a:cubicBezTo>
                <a:cubicBezTo>
                  <a:pt x="3785" y="10888"/>
                  <a:pt x="4029" y="9878"/>
                  <a:pt x="4186" y="8819"/>
                </a:cubicBezTo>
                <a:cubicBezTo>
                  <a:pt x="4342" y="7760"/>
                  <a:pt x="4457" y="6679"/>
                  <a:pt x="4529" y="5570"/>
                </a:cubicBezTo>
                <a:cubicBezTo>
                  <a:pt x="4578" y="4810"/>
                  <a:pt x="4809" y="4096"/>
                  <a:pt x="5217" y="3418"/>
                </a:cubicBezTo>
                <a:cubicBezTo>
                  <a:pt x="5627" y="2744"/>
                  <a:pt x="6143" y="2154"/>
                  <a:pt x="6763" y="1648"/>
                </a:cubicBezTo>
                <a:cubicBezTo>
                  <a:pt x="7387" y="1146"/>
                  <a:pt x="8054" y="745"/>
                  <a:pt x="8767" y="448"/>
                </a:cubicBezTo>
                <a:cubicBezTo>
                  <a:pt x="9480" y="149"/>
                  <a:pt x="10162" y="0"/>
                  <a:pt x="10816" y="0"/>
                </a:cubicBezTo>
                <a:cubicBezTo>
                  <a:pt x="11422" y="0"/>
                  <a:pt x="12091" y="149"/>
                  <a:pt x="12817" y="448"/>
                </a:cubicBezTo>
                <a:cubicBezTo>
                  <a:pt x="13545" y="745"/>
                  <a:pt x="14225" y="1143"/>
                  <a:pt x="14851" y="1634"/>
                </a:cubicBezTo>
                <a:cubicBezTo>
                  <a:pt x="15477" y="2131"/>
                  <a:pt x="16005" y="2713"/>
                  <a:pt x="16434" y="3382"/>
                </a:cubicBezTo>
                <a:cubicBezTo>
                  <a:pt x="16864" y="4045"/>
                  <a:pt x="17080" y="4759"/>
                  <a:pt x="17080" y="5513"/>
                </a:cubicBezTo>
                <a:moveTo>
                  <a:pt x="18688" y="16899"/>
                </a:moveTo>
                <a:cubicBezTo>
                  <a:pt x="18050" y="16123"/>
                  <a:pt x="17519" y="15295"/>
                  <a:pt x="17098" y="14417"/>
                </a:cubicBezTo>
                <a:cubicBezTo>
                  <a:pt x="16677" y="13537"/>
                  <a:pt x="16331" y="12630"/>
                  <a:pt x="16067" y="11687"/>
                </a:cubicBezTo>
                <a:cubicBezTo>
                  <a:pt x="15800" y="10747"/>
                  <a:pt x="15595" y="9782"/>
                  <a:pt x="15451" y="8796"/>
                </a:cubicBezTo>
                <a:cubicBezTo>
                  <a:pt x="15308" y="7808"/>
                  <a:pt x="15205" y="6806"/>
                  <a:pt x="15138" y="5787"/>
                </a:cubicBezTo>
                <a:cubicBezTo>
                  <a:pt x="15105" y="5293"/>
                  <a:pt x="14938" y="4824"/>
                  <a:pt x="14635" y="4381"/>
                </a:cubicBezTo>
                <a:cubicBezTo>
                  <a:pt x="14333" y="3941"/>
                  <a:pt x="13969" y="3554"/>
                  <a:pt x="13543" y="3221"/>
                </a:cubicBezTo>
                <a:cubicBezTo>
                  <a:pt x="13117" y="2888"/>
                  <a:pt x="12660" y="2628"/>
                  <a:pt x="12173" y="2444"/>
                </a:cubicBezTo>
                <a:cubicBezTo>
                  <a:pt x="11686" y="2258"/>
                  <a:pt x="11234" y="2168"/>
                  <a:pt x="10816" y="2168"/>
                </a:cubicBezTo>
                <a:cubicBezTo>
                  <a:pt x="10431" y="2168"/>
                  <a:pt x="9993" y="2264"/>
                  <a:pt x="9495" y="2456"/>
                </a:cubicBezTo>
                <a:cubicBezTo>
                  <a:pt x="9000" y="2650"/>
                  <a:pt x="8533" y="2907"/>
                  <a:pt x="8097" y="3221"/>
                </a:cubicBezTo>
                <a:cubicBezTo>
                  <a:pt x="7659" y="3534"/>
                  <a:pt x="7284" y="3910"/>
                  <a:pt x="6974" y="4342"/>
                </a:cubicBezTo>
                <a:cubicBezTo>
                  <a:pt x="6661" y="4776"/>
                  <a:pt x="6499" y="5220"/>
                  <a:pt x="6481" y="5680"/>
                </a:cubicBezTo>
                <a:cubicBezTo>
                  <a:pt x="6433" y="6682"/>
                  <a:pt x="6335" y="7681"/>
                  <a:pt x="6194" y="8689"/>
                </a:cubicBezTo>
                <a:cubicBezTo>
                  <a:pt x="6050" y="9691"/>
                  <a:pt x="5843" y="10674"/>
                  <a:pt x="5568" y="11631"/>
                </a:cubicBezTo>
                <a:cubicBezTo>
                  <a:pt x="5294" y="12594"/>
                  <a:pt x="4937" y="13514"/>
                  <a:pt x="4499" y="14403"/>
                </a:cubicBezTo>
                <a:cubicBezTo>
                  <a:pt x="4060" y="15290"/>
                  <a:pt x="3534" y="16123"/>
                  <a:pt x="2921" y="16899"/>
                </a:cubicBezTo>
                <a:lnTo>
                  <a:pt x="18688" y="16899"/>
                </a:lnTo>
                <a:close/>
                <a:moveTo>
                  <a:pt x="10816" y="20625"/>
                </a:moveTo>
                <a:cubicBezTo>
                  <a:pt x="10965" y="20625"/>
                  <a:pt x="11037" y="20535"/>
                  <a:pt x="11037" y="20354"/>
                </a:cubicBezTo>
                <a:cubicBezTo>
                  <a:pt x="11037" y="20174"/>
                  <a:pt x="10965" y="20081"/>
                  <a:pt x="10816" y="20072"/>
                </a:cubicBezTo>
                <a:cubicBezTo>
                  <a:pt x="10383" y="20072"/>
                  <a:pt x="10011" y="19903"/>
                  <a:pt x="9698" y="19570"/>
                </a:cubicBezTo>
                <a:cubicBezTo>
                  <a:pt x="9387" y="19236"/>
                  <a:pt x="9234" y="18833"/>
                  <a:pt x="9234" y="18353"/>
                </a:cubicBezTo>
                <a:cubicBezTo>
                  <a:pt x="9234" y="18175"/>
                  <a:pt x="9154" y="18085"/>
                  <a:pt x="9000" y="18085"/>
                </a:cubicBezTo>
                <a:cubicBezTo>
                  <a:pt x="8836" y="18085"/>
                  <a:pt x="8754" y="18175"/>
                  <a:pt x="8754" y="18353"/>
                </a:cubicBezTo>
                <a:cubicBezTo>
                  <a:pt x="8754" y="18985"/>
                  <a:pt x="8954" y="19522"/>
                  <a:pt x="9357" y="19965"/>
                </a:cubicBezTo>
                <a:cubicBezTo>
                  <a:pt x="9757" y="20405"/>
                  <a:pt x="10244" y="20625"/>
                  <a:pt x="10816" y="20625"/>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5" name="AutoShape 14">
            <a:extLst>
              <a:ext uri="{FF2B5EF4-FFF2-40B4-BE49-F238E27FC236}">
                <a16:creationId xmlns:a16="http://schemas.microsoft.com/office/drawing/2014/main" id="{D684C45D-B838-4774-A05F-24514DE8F724}"/>
              </a:ext>
            </a:extLst>
          </p:cNvPr>
          <p:cNvSpPr>
            <a:spLocks/>
          </p:cNvSpPr>
          <p:nvPr userDrawn="1"/>
        </p:nvSpPr>
        <p:spPr bwMode="auto">
          <a:xfrm>
            <a:off x="5730875" y="4173538"/>
            <a:ext cx="225425"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6" name="AutoShape 15">
            <a:extLst>
              <a:ext uri="{FF2B5EF4-FFF2-40B4-BE49-F238E27FC236}">
                <a16:creationId xmlns:a16="http://schemas.microsoft.com/office/drawing/2014/main" id="{378F6DED-2BE0-4421-8382-1C9CD7C41FC5}"/>
              </a:ext>
            </a:extLst>
          </p:cNvPr>
          <p:cNvSpPr>
            <a:spLocks/>
          </p:cNvSpPr>
          <p:nvPr userDrawn="1"/>
        </p:nvSpPr>
        <p:spPr bwMode="auto">
          <a:xfrm>
            <a:off x="8421688" y="4186238"/>
            <a:ext cx="247650" cy="241300"/>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7" name="AutoShape 16">
            <a:extLst>
              <a:ext uri="{FF2B5EF4-FFF2-40B4-BE49-F238E27FC236}">
                <a16:creationId xmlns:a16="http://schemas.microsoft.com/office/drawing/2014/main" id="{74A76518-8658-4B41-84AE-90B5BB4BB789}"/>
              </a:ext>
            </a:extLst>
          </p:cNvPr>
          <p:cNvSpPr>
            <a:spLocks/>
          </p:cNvSpPr>
          <p:nvPr userDrawn="1"/>
        </p:nvSpPr>
        <p:spPr bwMode="auto">
          <a:xfrm>
            <a:off x="8985250" y="41640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63" y="21145"/>
                </a:moveTo>
                <a:cubicBezTo>
                  <a:pt x="2985" y="21447"/>
                  <a:pt x="2524" y="21599"/>
                  <a:pt x="1984" y="21599"/>
                </a:cubicBezTo>
                <a:cubicBezTo>
                  <a:pt x="1444" y="21599"/>
                  <a:pt x="975" y="21444"/>
                  <a:pt x="586" y="21133"/>
                </a:cubicBezTo>
                <a:cubicBezTo>
                  <a:pt x="198" y="20819"/>
                  <a:pt x="0" y="20448"/>
                  <a:pt x="0" y="20013"/>
                </a:cubicBezTo>
                <a:lnTo>
                  <a:pt x="0" y="1583"/>
                </a:lnTo>
                <a:cubicBezTo>
                  <a:pt x="0" y="1154"/>
                  <a:pt x="198" y="780"/>
                  <a:pt x="586" y="466"/>
                </a:cubicBezTo>
                <a:cubicBezTo>
                  <a:pt x="975" y="155"/>
                  <a:pt x="1444" y="0"/>
                  <a:pt x="1984" y="0"/>
                </a:cubicBezTo>
                <a:lnTo>
                  <a:pt x="19637" y="0"/>
                </a:lnTo>
                <a:cubicBezTo>
                  <a:pt x="20177" y="0"/>
                  <a:pt x="20638" y="155"/>
                  <a:pt x="21023" y="466"/>
                </a:cubicBezTo>
                <a:cubicBezTo>
                  <a:pt x="21409" y="780"/>
                  <a:pt x="21599" y="1154"/>
                  <a:pt x="21599" y="1583"/>
                </a:cubicBezTo>
                <a:lnTo>
                  <a:pt x="21599" y="20013"/>
                </a:lnTo>
                <a:cubicBezTo>
                  <a:pt x="21599" y="20448"/>
                  <a:pt x="21409" y="20819"/>
                  <a:pt x="21023" y="21133"/>
                </a:cubicBezTo>
                <a:cubicBezTo>
                  <a:pt x="20638" y="21444"/>
                  <a:pt x="20177" y="21599"/>
                  <a:pt x="19637" y="21599"/>
                </a:cubicBezTo>
                <a:cubicBezTo>
                  <a:pt x="19097" y="21599"/>
                  <a:pt x="18636" y="21447"/>
                  <a:pt x="18258" y="21145"/>
                </a:cubicBezTo>
                <a:lnTo>
                  <a:pt x="10810" y="15192"/>
                </a:lnTo>
                <a:lnTo>
                  <a:pt x="3363" y="21145"/>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8" name="AutoShape 17">
            <a:extLst>
              <a:ext uri="{FF2B5EF4-FFF2-40B4-BE49-F238E27FC236}">
                <a16:creationId xmlns:a16="http://schemas.microsoft.com/office/drawing/2014/main" id="{8E7BD41D-7FF5-4434-A3EA-D2B81CC0040B}"/>
              </a:ext>
            </a:extLst>
          </p:cNvPr>
          <p:cNvSpPr>
            <a:spLocks/>
          </p:cNvSpPr>
          <p:nvPr userDrawn="1"/>
        </p:nvSpPr>
        <p:spPr bwMode="auto">
          <a:xfrm>
            <a:off x="954088" y="46815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3" y="0"/>
                </a:moveTo>
                <a:cubicBezTo>
                  <a:pt x="20173" y="0"/>
                  <a:pt x="20638" y="158"/>
                  <a:pt x="21023" y="469"/>
                </a:cubicBezTo>
                <a:cubicBezTo>
                  <a:pt x="21405" y="780"/>
                  <a:pt x="21599" y="1154"/>
                  <a:pt x="21599" y="1586"/>
                </a:cubicBezTo>
                <a:lnTo>
                  <a:pt x="21599" y="20013"/>
                </a:lnTo>
                <a:cubicBezTo>
                  <a:pt x="21599" y="20445"/>
                  <a:pt x="21405" y="20816"/>
                  <a:pt x="21023" y="21130"/>
                </a:cubicBezTo>
                <a:cubicBezTo>
                  <a:pt x="20638" y="21438"/>
                  <a:pt x="20173" y="21599"/>
                  <a:pt x="19633" y="21599"/>
                </a:cubicBezTo>
                <a:cubicBezTo>
                  <a:pt x="19093" y="21599"/>
                  <a:pt x="18632" y="21447"/>
                  <a:pt x="18254" y="21145"/>
                </a:cubicBezTo>
                <a:lnTo>
                  <a:pt x="10807" y="15190"/>
                </a:lnTo>
                <a:lnTo>
                  <a:pt x="3359" y="21145"/>
                </a:lnTo>
                <a:cubicBezTo>
                  <a:pt x="2981" y="21447"/>
                  <a:pt x="2520" y="21599"/>
                  <a:pt x="1980" y="21599"/>
                </a:cubicBezTo>
                <a:cubicBezTo>
                  <a:pt x="1440" y="21599"/>
                  <a:pt x="975" y="21441"/>
                  <a:pt x="583" y="21130"/>
                </a:cubicBezTo>
                <a:cubicBezTo>
                  <a:pt x="194" y="20816"/>
                  <a:pt x="0" y="20445"/>
                  <a:pt x="0" y="20013"/>
                </a:cubicBezTo>
                <a:lnTo>
                  <a:pt x="0" y="1586"/>
                </a:lnTo>
                <a:cubicBezTo>
                  <a:pt x="0" y="1154"/>
                  <a:pt x="194" y="780"/>
                  <a:pt x="583" y="469"/>
                </a:cubicBezTo>
                <a:cubicBezTo>
                  <a:pt x="975" y="158"/>
                  <a:pt x="1440" y="0"/>
                  <a:pt x="1980" y="0"/>
                </a:cubicBezTo>
                <a:lnTo>
                  <a:pt x="19633" y="0"/>
                </a:lnTo>
                <a:close/>
                <a:moveTo>
                  <a:pt x="2722" y="2150"/>
                </a:moveTo>
                <a:lnTo>
                  <a:pt x="2722" y="18608"/>
                </a:lnTo>
                <a:lnTo>
                  <a:pt x="10807" y="12115"/>
                </a:lnTo>
                <a:lnTo>
                  <a:pt x="18891" y="18608"/>
                </a:lnTo>
                <a:lnTo>
                  <a:pt x="18891" y="2150"/>
                </a:lnTo>
                <a:lnTo>
                  <a:pt x="2722" y="2150"/>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9" name="AutoShape 18">
            <a:extLst>
              <a:ext uri="{FF2B5EF4-FFF2-40B4-BE49-F238E27FC236}">
                <a16:creationId xmlns:a16="http://schemas.microsoft.com/office/drawing/2014/main" id="{9470F54A-78A3-45D9-BAA8-04BFAD5FE6BC}"/>
              </a:ext>
            </a:extLst>
          </p:cNvPr>
          <p:cNvSpPr>
            <a:spLocks/>
          </p:cNvSpPr>
          <p:nvPr userDrawn="1"/>
        </p:nvSpPr>
        <p:spPr bwMode="auto">
          <a:xfrm>
            <a:off x="1536700" y="4681538"/>
            <a:ext cx="2730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0" name="AutoShape 19">
            <a:extLst>
              <a:ext uri="{FF2B5EF4-FFF2-40B4-BE49-F238E27FC236}">
                <a16:creationId xmlns:a16="http://schemas.microsoft.com/office/drawing/2014/main" id="{A0B1DB65-0E8E-47DC-AEF3-E4602407B5EB}"/>
              </a:ext>
            </a:extLst>
          </p:cNvPr>
          <p:cNvSpPr>
            <a:spLocks/>
          </p:cNvSpPr>
          <p:nvPr userDrawn="1"/>
        </p:nvSpPr>
        <p:spPr bwMode="auto">
          <a:xfrm>
            <a:off x="2149475" y="4681538"/>
            <a:ext cx="247650" cy="241300"/>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1" name="AutoShape 20">
            <a:extLst>
              <a:ext uri="{FF2B5EF4-FFF2-40B4-BE49-F238E27FC236}">
                <a16:creationId xmlns:a16="http://schemas.microsoft.com/office/drawing/2014/main" id="{48B6A798-5051-4D19-8F9F-07805C1DEEE8}"/>
              </a:ext>
            </a:extLst>
          </p:cNvPr>
          <p:cNvSpPr>
            <a:spLocks/>
          </p:cNvSpPr>
          <p:nvPr userDrawn="1"/>
        </p:nvSpPr>
        <p:spPr bwMode="auto">
          <a:xfrm>
            <a:off x="2749550" y="46815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2" name="AutoShape 21">
            <a:extLst>
              <a:ext uri="{FF2B5EF4-FFF2-40B4-BE49-F238E27FC236}">
                <a16:creationId xmlns:a16="http://schemas.microsoft.com/office/drawing/2014/main" id="{28BAED2E-F88B-4261-A87B-813E472E6085}"/>
              </a:ext>
            </a:extLst>
          </p:cNvPr>
          <p:cNvSpPr>
            <a:spLocks/>
          </p:cNvSpPr>
          <p:nvPr userDrawn="1"/>
        </p:nvSpPr>
        <p:spPr bwMode="auto">
          <a:xfrm>
            <a:off x="3343275" y="2819400"/>
            <a:ext cx="249238"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8"/>
                  <a:pt x="17466" y="2176"/>
                  <a:pt x="18449" y="3156"/>
                </a:cubicBezTo>
                <a:cubicBezTo>
                  <a:pt x="19432" y="4133"/>
                  <a:pt x="20204" y="5280"/>
                  <a:pt x="20760" y="6590"/>
                </a:cubicBezTo>
                <a:cubicBezTo>
                  <a:pt x="21320" y="7900"/>
                  <a:pt x="21599" y="9303"/>
                  <a:pt x="21599" y="10799"/>
                </a:cubicBezTo>
                <a:cubicBezTo>
                  <a:pt x="21599" y="12296"/>
                  <a:pt x="21320" y="13696"/>
                  <a:pt x="20760" y="15009"/>
                </a:cubicBezTo>
                <a:cubicBezTo>
                  <a:pt x="20204" y="16320"/>
                  <a:pt x="19432" y="17463"/>
                  <a:pt x="18449" y="18443"/>
                </a:cubicBezTo>
                <a:cubicBezTo>
                  <a:pt x="17466" y="19423"/>
                  <a:pt x="16322" y="20191"/>
                  <a:pt x="15014" y="20755"/>
                </a:cubicBezTo>
                <a:cubicBezTo>
                  <a:pt x="13705" y="21320"/>
                  <a:pt x="12304" y="21599"/>
                  <a:pt x="10807" y="21599"/>
                </a:cubicBezTo>
                <a:cubicBezTo>
                  <a:pt x="9309" y="21599"/>
                  <a:pt x="7905" y="21320"/>
                  <a:pt x="6594" y="20755"/>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80"/>
                  <a:pt x="2181" y="4133"/>
                  <a:pt x="3158" y="3156"/>
                </a:cubicBezTo>
                <a:cubicBezTo>
                  <a:pt x="4136" y="2176"/>
                  <a:pt x="5280" y="1408"/>
                  <a:pt x="6594" y="844"/>
                </a:cubicBezTo>
                <a:cubicBezTo>
                  <a:pt x="7905" y="282"/>
                  <a:pt x="9309" y="0"/>
                  <a:pt x="10807" y="0"/>
                </a:cubicBezTo>
                <a:moveTo>
                  <a:pt x="12524" y="3961"/>
                </a:moveTo>
                <a:cubicBezTo>
                  <a:pt x="12524" y="3871"/>
                  <a:pt x="12488" y="3772"/>
                  <a:pt x="12417" y="3664"/>
                </a:cubicBezTo>
                <a:cubicBezTo>
                  <a:pt x="12344" y="3594"/>
                  <a:pt x="12239" y="3554"/>
                  <a:pt x="12103" y="3543"/>
                </a:cubicBezTo>
                <a:lnTo>
                  <a:pt x="9496" y="3543"/>
                </a:lnTo>
                <a:cubicBezTo>
                  <a:pt x="9368" y="3543"/>
                  <a:pt x="9270" y="3583"/>
                  <a:pt x="9196" y="3664"/>
                </a:cubicBezTo>
                <a:cubicBezTo>
                  <a:pt x="9125" y="3775"/>
                  <a:pt x="9089" y="3873"/>
                  <a:pt x="9089" y="3961"/>
                </a:cubicBezTo>
                <a:lnTo>
                  <a:pt x="9278" y="13948"/>
                </a:lnTo>
                <a:cubicBezTo>
                  <a:pt x="9315" y="14210"/>
                  <a:pt x="9453" y="14340"/>
                  <a:pt x="9696" y="14340"/>
                </a:cubicBezTo>
                <a:lnTo>
                  <a:pt x="11889" y="14340"/>
                </a:lnTo>
                <a:cubicBezTo>
                  <a:pt x="11996" y="14340"/>
                  <a:pt x="12092" y="14304"/>
                  <a:pt x="12171" y="14233"/>
                </a:cubicBezTo>
                <a:cubicBezTo>
                  <a:pt x="12253" y="14162"/>
                  <a:pt x="12296" y="14066"/>
                  <a:pt x="12296" y="13948"/>
                </a:cubicBezTo>
                <a:lnTo>
                  <a:pt x="12524" y="3961"/>
                </a:lnTo>
                <a:close/>
                <a:moveTo>
                  <a:pt x="12442" y="15639"/>
                </a:moveTo>
                <a:cubicBezTo>
                  <a:pt x="12442" y="15532"/>
                  <a:pt x="12400" y="15436"/>
                  <a:pt x="12315" y="15354"/>
                </a:cubicBezTo>
                <a:cubicBezTo>
                  <a:pt x="12228" y="15275"/>
                  <a:pt x="12132" y="15232"/>
                  <a:pt x="12024" y="15232"/>
                </a:cubicBezTo>
                <a:lnTo>
                  <a:pt x="9589" y="15232"/>
                </a:lnTo>
                <a:cubicBezTo>
                  <a:pt x="9481" y="15232"/>
                  <a:pt x="9388" y="15275"/>
                  <a:pt x="9312" y="15354"/>
                </a:cubicBezTo>
                <a:cubicBezTo>
                  <a:pt x="9236" y="15436"/>
                  <a:pt x="9196" y="15532"/>
                  <a:pt x="9196" y="15639"/>
                </a:cubicBezTo>
                <a:lnTo>
                  <a:pt x="9196" y="17991"/>
                </a:lnTo>
                <a:cubicBezTo>
                  <a:pt x="9196" y="18098"/>
                  <a:pt x="9233" y="18194"/>
                  <a:pt x="9306" y="18282"/>
                </a:cubicBezTo>
                <a:cubicBezTo>
                  <a:pt x="9377" y="18367"/>
                  <a:pt x="9473" y="18409"/>
                  <a:pt x="9589" y="18409"/>
                </a:cubicBezTo>
                <a:lnTo>
                  <a:pt x="12024" y="18409"/>
                </a:lnTo>
                <a:cubicBezTo>
                  <a:pt x="12132" y="18409"/>
                  <a:pt x="12228" y="18369"/>
                  <a:pt x="12315" y="18288"/>
                </a:cubicBezTo>
                <a:cubicBezTo>
                  <a:pt x="12400" y="18206"/>
                  <a:pt x="12442" y="18107"/>
                  <a:pt x="12442" y="17991"/>
                </a:cubicBezTo>
                <a:lnTo>
                  <a:pt x="12442" y="15639"/>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3" name="AutoShape 22">
            <a:extLst>
              <a:ext uri="{FF2B5EF4-FFF2-40B4-BE49-F238E27FC236}">
                <a16:creationId xmlns:a16="http://schemas.microsoft.com/office/drawing/2014/main" id="{57D0EC78-5868-41AA-81DE-771EEBA5EA59}"/>
              </a:ext>
            </a:extLst>
          </p:cNvPr>
          <p:cNvSpPr>
            <a:spLocks/>
          </p:cNvSpPr>
          <p:nvPr userDrawn="1"/>
        </p:nvSpPr>
        <p:spPr bwMode="auto">
          <a:xfrm>
            <a:off x="3900488" y="2819400"/>
            <a:ext cx="300037"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47" y="12500"/>
                </a:moveTo>
                <a:cubicBezTo>
                  <a:pt x="17868" y="12791"/>
                  <a:pt x="18218" y="13020"/>
                  <a:pt x="18600" y="13190"/>
                </a:cubicBezTo>
                <a:cubicBezTo>
                  <a:pt x="18985" y="13358"/>
                  <a:pt x="19386" y="13455"/>
                  <a:pt x="19810" y="13469"/>
                </a:cubicBezTo>
                <a:lnTo>
                  <a:pt x="19810" y="17282"/>
                </a:lnTo>
                <a:cubicBezTo>
                  <a:pt x="19810" y="17869"/>
                  <a:pt x="19712" y="18427"/>
                  <a:pt x="19516" y="18950"/>
                </a:cubicBezTo>
                <a:cubicBezTo>
                  <a:pt x="19320" y="19467"/>
                  <a:pt x="19058" y="19925"/>
                  <a:pt x="18730" y="20319"/>
                </a:cubicBezTo>
                <a:cubicBezTo>
                  <a:pt x="18402" y="20712"/>
                  <a:pt x="18022" y="21024"/>
                  <a:pt x="17594" y="21256"/>
                </a:cubicBezTo>
                <a:cubicBezTo>
                  <a:pt x="17163" y="21485"/>
                  <a:pt x="16698" y="21599"/>
                  <a:pt x="16198" y="21599"/>
                </a:cubicBezTo>
                <a:lnTo>
                  <a:pt x="3596" y="21599"/>
                </a:lnTo>
                <a:cubicBezTo>
                  <a:pt x="3107" y="21599"/>
                  <a:pt x="2639" y="21485"/>
                  <a:pt x="2198" y="21256"/>
                </a:cubicBezTo>
                <a:cubicBezTo>
                  <a:pt x="1757" y="21024"/>
                  <a:pt x="1376" y="20710"/>
                  <a:pt x="1055" y="20319"/>
                </a:cubicBezTo>
                <a:cubicBezTo>
                  <a:pt x="734" y="19925"/>
                  <a:pt x="479" y="19467"/>
                  <a:pt x="286" y="18950"/>
                </a:cubicBezTo>
                <a:cubicBezTo>
                  <a:pt x="95" y="18427"/>
                  <a:pt x="0" y="17869"/>
                  <a:pt x="0" y="17282"/>
                </a:cubicBezTo>
                <a:lnTo>
                  <a:pt x="0" y="4317"/>
                </a:lnTo>
                <a:cubicBezTo>
                  <a:pt x="0" y="3727"/>
                  <a:pt x="95" y="3169"/>
                  <a:pt x="286" y="2637"/>
                </a:cubicBezTo>
                <a:cubicBezTo>
                  <a:pt x="479" y="2105"/>
                  <a:pt x="734" y="1650"/>
                  <a:pt x="1055" y="1265"/>
                </a:cubicBezTo>
                <a:cubicBezTo>
                  <a:pt x="1376" y="881"/>
                  <a:pt x="1757" y="575"/>
                  <a:pt x="2198" y="346"/>
                </a:cubicBezTo>
                <a:cubicBezTo>
                  <a:pt x="2639" y="114"/>
                  <a:pt x="3107" y="0"/>
                  <a:pt x="3596" y="0"/>
                </a:cubicBezTo>
                <a:lnTo>
                  <a:pt x="10420" y="0"/>
                </a:lnTo>
                <a:cubicBezTo>
                  <a:pt x="10403" y="132"/>
                  <a:pt x="10388" y="261"/>
                  <a:pt x="10373" y="387"/>
                </a:cubicBezTo>
                <a:cubicBezTo>
                  <a:pt x="10356" y="514"/>
                  <a:pt x="10349" y="652"/>
                  <a:pt x="10349" y="801"/>
                </a:cubicBezTo>
                <a:lnTo>
                  <a:pt x="10349" y="2041"/>
                </a:lnTo>
                <a:cubicBezTo>
                  <a:pt x="10349" y="2255"/>
                  <a:pt x="10373" y="2478"/>
                  <a:pt x="10420" y="2713"/>
                </a:cubicBezTo>
                <a:lnTo>
                  <a:pt x="3596" y="2713"/>
                </a:lnTo>
                <a:cubicBezTo>
                  <a:pt x="3231" y="2713"/>
                  <a:pt x="2916" y="2872"/>
                  <a:pt x="2654" y="3183"/>
                </a:cubicBezTo>
                <a:cubicBezTo>
                  <a:pt x="2392" y="3501"/>
                  <a:pt x="2262" y="3877"/>
                  <a:pt x="2262" y="4317"/>
                </a:cubicBezTo>
                <a:lnTo>
                  <a:pt x="2262" y="17282"/>
                </a:lnTo>
                <a:cubicBezTo>
                  <a:pt x="2262" y="17722"/>
                  <a:pt x="2392" y="18101"/>
                  <a:pt x="2654" y="18413"/>
                </a:cubicBezTo>
                <a:cubicBezTo>
                  <a:pt x="2916" y="18727"/>
                  <a:pt x="3231" y="18886"/>
                  <a:pt x="3596" y="18886"/>
                </a:cubicBezTo>
                <a:lnTo>
                  <a:pt x="16198" y="18886"/>
                </a:lnTo>
                <a:cubicBezTo>
                  <a:pt x="16566" y="18886"/>
                  <a:pt x="16881" y="18727"/>
                  <a:pt x="17148" y="18413"/>
                </a:cubicBezTo>
                <a:cubicBezTo>
                  <a:pt x="17413" y="18101"/>
                  <a:pt x="17547" y="17722"/>
                  <a:pt x="17547" y="17282"/>
                </a:cubicBezTo>
                <a:lnTo>
                  <a:pt x="17547" y="12500"/>
                </a:lnTo>
                <a:close/>
                <a:moveTo>
                  <a:pt x="21599" y="2011"/>
                </a:moveTo>
                <a:lnTo>
                  <a:pt x="21599" y="8902"/>
                </a:lnTo>
                <a:cubicBezTo>
                  <a:pt x="21599" y="9137"/>
                  <a:pt x="21531" y="9331"/>
                  <a:pt x="21394" y="9492"/>
                </a:cubicBezTo>
                <a:cubicBezTo>
                  <a:pt x="21257" y="9651"/>
                  <a:pt x="21102" y="9722"/>
                  <a:pt x="20931" y="9701"/>
                </a:cubicBezTo>
                <a:lnTo>
                  <a:pt x="19922" y="9701"/>
                </a:lnTo>
                <a:cubicBezTo>
                  <a:pt x="19726" y="9701"/>
                  <a:pt x="19565" y="9625"/>
                  <a:pt x="19438" y="9472"/>
                </a:cubicBezTo>
                <a:cubicBezTo>
                  <a:pt x="19308" y="9316"/>
                  <a:pt x="19244" y="9125"/>
                  <a:pt x="19244" y="8902"/>
                </a:cubicBezTo>
                <a:lnTo>
                  <a:pt x="19244" y="5134"/>
                </a:lnTo>
                <a:lnTo>
                  <a:pt x="10195" y="15960"/>
                </a:lnTo>
                <a:cubicBezTo>
                  <a:pt x="10070" y="16110"/>
                  <a:pt x="9911" y="16183"/>
                  <a:pt x="9720" y="16183"/>
                </a:cubicBezTo>
                <a:cubicBezTo>
                  <a:pt x="9529" y="16183"/>
                  <a:pt x="9365" y="16113"/>
                  <a:pt x="9233" y="15960"/>
                </a:cubicBezTo>
                <a:lnTo>
                  <a:pt x="8307" y="14835"/>
                </a:lnTo>
                <a:cubicBezTo>
                  <a:pt x="8182" y="14682"/>
                  <a:pt x="8118" y="14492"/>
                  <a:pt x="8114" y="14259"/>
                </a:cubicBezTo>
                <a:cubicBezTo>
                  <a:pt x="8111" y="14025"/>
                  <a:pt x="8175" y="13831"/>
                  <a:pt x="8307" y="13684"/>
                </a:cubicBezTo>
                <a:lnTo>
                  <a:pt x="17332" y="2825"/>
                </a:lnTo>
                <a:lnTo>
                  <a:pt x="14181" y="2825"/>
                </a:lnTo>
                <a:cubicBezTo>
                  <a:pt x="13985" y="2825"/>
                  <a:pt x="13823" y="2749"/>
                  <a:pt x="13698" y="2593"/>
                </a:cubicBezTo>
                <a:cubicBezTo>
                  <a:pt x="13574" y="2440"/>
                  <a:pt x="13512" y="2246"/>
                  <a:pt x="13512" y="2011"/>
                </a:cubicBezTo>
                <a:lnTo>
                  <a:pt x="13512" y="801"/>
                </a:lnTo>
                <a:cubicBezTo>
                  <a:pt x="13495" y="587"/>
                  <a:pt x="13556" y="399"/>
                  <a:pt x="13694" y="237"/>
                </a:cubicBezTo>
                <a:cubicBezTo>
                  <a:pt x="13831" y="82"/>
                  <a:pt x="13992" y="0"/>
                  <a:pt x="14181" y="0"/>
                </a:cubicBezTo>
                <a:lnTo>
                  <a:pt x="20931" y="0"/>
                </a:lnTo>
                <a:cubicBezTo>
                  <a:pt x="21110" y="0"/>
                  <a:pt x="21267" y="82"/>
                  <a:pt x="21399" y="246"/>
                </a:cubicBezTo>
                <a:cubicBezTo>
                  <a:pt x="21533" y="411"/>
                  <a:pt x="21599" y="599"/>
                  <a:pt x="21599" y="801"/>
                </a:cubicBezTo>
                <a:lnTo>
                  <a:pt x="21599" y="2011"/>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4" name="AutoShape 23">
            <a:extLst>
              <a:ext uri="{FF2B5EF4-FFF2-40B4-BE49-F238E27FC236}">
                <a16:creationId xmlns:a16="http://schemas.microsoft.com/office/drawing/2014/main" id="{D1E52DD1-9D66-4975-9FAB-44B5A366BCA0}"/>
              </a:ext>
            </a:extLst>
          </p:cNvPr>
          <p:cNvSpPr>
            <a:spLocks/>
          </p:cNvSpPr>
          <p:nvPr userDrawn="1"/>
        </p:nvSpPr>
        <p:spPr bwMode="auto">
          <a:xfrm>
            <a:off x="4502150" y="2819400"/>
            <a:ext cx="300038" cy="266700"/>
          </a:xfrm>
          <a:custGeom>
            <a:avLst/>
            <a:gdLst>
              <a:gd name="T0" fmla="*/ 10799 w 21598"/>
              <a:gd name="T1" fmla="+- 0 10810 20"/>
              <a:gd name="T2" fmla="*/ 10810 h 21580"/>
              <a:gd name="T3" fmla="*/ 10799 w 21598"/>
              <a:gd name="T4" fmla="+- 0 10810 20"/>
              <a:gd name="T5" fmla="*/ 10810 h 21580"/>
              <a:gd name="T6" fmla="*/ 10799 w 21598"/>
              <a:gd name="T7" fmla="+- 0 10810 20"/>
              <a:gd name="T8" fmla="*/ 10810 h 21580"/>
              <a:gd name="T9" fmla="*/ 10799 w 21598"/>
              <a:gd name="T10" fmla="+- 0 10810 20"/>
              <a:gd name="T11" fmla="*/ 10810 h 21580"/>
            </a:gdLst>
            <a:ahLst/>
            <a:cxnLst>
              <a:cxn ang="0">
                <a:pos x="T0" y="T2"/>
              </a:cxn>
              <a:cxn ang="0">
                <a:pos x="T3" y="T5"/>
              </a:cxn>
              <a:cxn ang="0">
                <a:pos x="T6" y="T8"/>
              </a:cxn>
              <a:cxn ang="0">
                <a:pos x="T9" y="T11"/>
              </a:cxn>
            </a:cxnLst>
            <a:rect l="0" t="0" r="r" b="b"/>
            <a:pathLst>
              <a:path w="21598" h="21580">
                <a:moveTo>
                  <a:pt x="7580" y="21301"/>
                </a:moveTo>
                <a:cubicBezTo>
                  <a:pt x="7531" y="21433"/>
                  <a:pt x="7446" y="21518"/>
                  <a:pt x="7321" y="21556"/>
                </a:cubicBezTo>
                <a:cubicBezTo>
                  <a:pt x="7289" y="21571"/>
                  <a:pt x="7248" y="21580"/>
                  <a:pt x="7191" y="21580"/>
                </a:cubicBezTo>
                <a:cubicBezTo>
                  <a:pt x="7145" y="21580"/>
                  <a:pt x="7074" y="21565"/>
                  <a:pt x="6981" y="21527"/>
                </a:cubicBezTo>
                <a:lnTo>
                  <a:pt x="5400" y="20459"/>
                </a:lnTo>
                <a:cubicBezTo>
                  <a:pt x="5290" y="20382"/>
                  <a:pt x="5219" y="20274"/>
                  <a:pt x="5185" y="20127"/>
                </a:cubicBezTo>
                <a:cubicBezTo>
                  <a:pt x="5148" y="19983"/>
                  <a:pt x="5163" y="19846"/>
                  <a:pt x="5224" y="19713"/>
                </a:cubicBezTo>
                <a:lnTo>
                  <a:pt x="5997" y="18100"/>
                </a:lnTo>
                <a:cubicBezTo>
                  <a:pt x="4867" y="17463"/>
                  <a:pt x="3814" y="16627"/>
                  <a:pt x="2845" y="15591"/>
                </a:cubicBezTo>
                <a:cubicBezTo>
                  <a:pt x="1876" y="14558"/>
                  <a:pt x="1027" y="13344"/>
                  <a:pt x="293" y="11944"/>
                </a:cubicBezTo>
                <a:cubicBezTo>
                  <a:pt x="97" y="11601"/>
                  <a:pt x="0" y="11220"/>
                  <a:pt x="0" y="10812"/>
                </a:cubicBezTo>
                <a:cubicBezTo>
                  <a:pt x="0" y="10398"/>
                  <a:pt x="97" y="10008"/>
                  <a:pt x="293" y="9644"/>
                </a:cubicBezTo>
                <a:cubicBezTo>
                  <a:pt x="902" y="8473"/>
                  <a:pt x="1597" y="7420"/>
                  <a:pt x="2378" y="6490"/>
                </a:cubicBezTo>
                <a:cubicBezTo>
                  <a:pt x="3159" y="5557"/>
                  <a:pt x="4003" y="4771"/>
                  <a:pt x="4908" y="4128"/>
                </a:cubicBezTo>
                <a:cubicBezTo>
                  <a:pt x="5814" y="3489"/>
                  <a:pt x="6761" y="3001"/>
                  <a:pt x="7749" y="2670"/>
                </a:cubicBezTo>
                <a:cubicBezTo>
                  <a:pt x="8738" y="2338"/>
                  <a:pt x="9753" y="2171"/>
                  <a:pt x="10801" y="2171"/>
                </a:cubicBezTo>
                <a:cubicBezTo>
                  <a:pt x="11214" y="2171"/>
                  <a:pt x="11625" y="2203"/>
                  <a:pt x="12032" y="2268"/>
                </a:cubicBezTo>
                <a:cubicBezTo>
                  <a:pt x="12435" y="2335"/>
                  <a:pt x="12839" y="2415"/>
                  <a:pt x="13238" y="2506"/>
                </a:cubicBezTo>
                <a:lnTo>
                  <a:pt x="14280" y="290"/>
                </a:lnTo>
                <a:cubicBezTo>
                  <a:pt x="14342" y="158"/>
                  <a:pt x="14437" y="73"/>
                  <a:pt x="14562" y="38"/>
                </a:cubicBezTo>
                <a:cubicBezTo>
                  <a:pt x="14655" y="-20"/>
                  <a:pt x="14767" y="-12"/>
                  <a:pt x="14902" y="62"/>
                </a:cubicBezTo>
                <a:lnTo>
                  <a:pt x="16458" y="1133"/>
                </a:lnTo>
                <a:cubicBezTo>
                  <a:pt x="16568" y="1206"/>
                  <a:pt x="16644" y="1314"/>
                  <a:pt x="16688" y="1461"/>
                </a:cubicBezTo>
                <a:cubicBezTo>
                  <a:pt x="16730" y="1608"/>
                  <a:pt x="16715" y="1746"/>
                  <a:pt x="16647" y="1878"/>
                </a:cubicBezTo>
                <a:lnTo>
                  <a:pt x="7580" y="21301"/>
                </a:lnTo>
                <a:close/>
                <a:moveTo>
                  <a:pt x="7531" y="14770"/>
                </a:moveTo>
                <a:cubicBezTo>
                  <a:pt x="6861" y="14180"/>
                  <a:pt x="6323" y="13432"/>
                  <a:pt x="5916" y="12528"/>
                </a:cubicBezTo>
                <a:cubicBezTo>
                  <a:pt x="5510" y="11627"/>
                  <a:pt x="5307" y="10627"/>
                  <a:pt x="5307" y="9530"/>
                </a:cubicBezTo>
                <a:cubicBezTo>
                  <a:pt x="5307" y="8799"/>
                  <a:pt x="5405" y="8107"/>
                  <a:pt x="5606" y="7444"/>
                </a:cubicBezTo>
                <a:cubicBezTo>
                  <a:pt x="5804" y="6783"/>
                  <a:pt x="6071" y="6173"/>
                  <a:pt x="6408" y="5613"/>
                </a:cubicBezTo>
                <a:cubicBezTo>
                  <a:pt x="5493" y="6182"/>
                  <a:pt x="4644" y="6901"/>
                  <a:pt x="3861" y="7766"/>
                </a:cubicBezTo>
                <a:cubicBezTo>
                  <a:pt x="3075" y="8632"/>
                  <a:pt x="2390" y="9644"/>
                  <a:pt x="1803" y="10797"/>
                </a:cubicBezTo>
                <a:cubicBezTo>
                  <a:pt x="2444" y="12024"/>
                  <a:pt x="3193" y="13097"/>
                  <a:pt x="4047" y="14019"/>
                </a:cubicBezTo>
                <a:cubicBezTo>
                  <a:pt x="4903" y="14943"/>
                  <a:pt x="5843" y="15679"/>
                  <a:pt x="6866" y="16231"/>
                </a:cubicBezTo>
                <a:lnTo>
                  <a:pt x="7531" y="14770"/>
                </a:lnTo>
                <a:close/>
                <a:moveTo>
                  <a:pt x="7191" y="9530"/>
                </a:moveTo>
                <a:cubicBezTo>
                  <a:pt x="7191" y="9747"/>
                  <a:pt x="7257" y="9935"/>
                  <a:pt x="7385" y="10093"/>
                </a:cubicBezTo>
                <a:cubicBezTo>
                  <a:pt x="7514" y="10251"/>
                  <a:pt x="7678" y="10331"/>
                  <a:pt x="7872" y="10331"/>
                </a:cubicBezTo>
                <a:cubicBezTo>
                  <a:pt x="8067" y="10331"/>
                  <a:pt x="8226" y="10248"/>
                  <a:pt x="8351" y="10084"/>
                </a:cubicBezTo>
                <a:cubicBezTo>
                  <a:pt x="8478" y="9923"/>
                  <a:pt x="8540" y="9735"/>
                  <a:pt x="8540" y="9530"/>
                </a:cubicBezTo>
                <a:cubicBezTo>
                  <a:pt x="8540" y="8799"/>
                  <a:pt x="8750" y="8186"/>
                  <a:pt x="9166" y="7690"/>
                </a:cubicBezTo>
                <a:cubicBezTo>
                  <a:pt x="9585" y="7194"/>
                  <a:pt x="10094" y="6945"/>
                  <a:pt x="10695" y="6945"/>
                </a:cubicBezTo>
                <a:cubicBezTo>
                  <a:pt x="10891" y="6945"/>
                  <a:pt x="11053" y="6866"/>
                  <a:pt x="11182" y="6701"/>
                </a:cubicBezTo>
                <a:cubicBezTo>
                  <a:pt x="11310" y="6534"/>
                  <a:pt x="11376" y="6346"/>
                  <a:pt x="11376" y="6132"/>
                </a:cubicBezTo>
                <a:cubicBezTo>
                  <a:pt x="11376" y="5897"/>
                  <a:pt x="11310" y="5704"/>
                  <a:pt x="11182" y="5557"/>
                </a:cubicBezTo>
                <a:cubicBezTo>
                  <a:pt x="11053" y="5407"/>
                  <a:pt x="10891" y="5331"/>
                  <a:pt x="10695" y="5331"/>
                </a:cubicBezTo>
                <a:cubicBezTo>
                  <a:pt x="10218" y="5331"/>
                  <a:pt x="9763" y="5440"/>
                  <a:pt x="9330" y="5663"/>
                </a:cubicBezTo>
                <a:cubicBezTo>
                  <a:pt x="8897" y="5883"/>
                  <a:pt x="8525" y="6179"/>
                  <a:pt x="8217" y="6552"/>
                </a:cubicBezTo>
                <a:cubicBezTo>
                  <a:pt x="7908" y="6927"/>
                  <a:pt x="7661" y="7376"/>
                  <a:pt x="7475" y="7892"/>
                </a:cubicBezTo>
                <a:cubicBezTo>
                  <a:pt x="7287" y="8415"/>
                  <a:pt x="7191" y="8960"/>
                  <a:pt x="7191" y="9530"/>
                </a:cubicBezTo>
                <a:moveTo>
                  <a:pt x="21333" y="9644"/>
                </a:moveTo>
                <a:cubicBezTo>
                  <a:pt x="21511" y="10008"/>
                  <a:pt x="21600" y="10398"/>
                  <a:pt x="21597" y="10812"/>
                </a:cubicBezTo>
                <a:cubicBezTo>
                  <a:pt x="21592" y="11220"/>
                  <a:pt x="21504" y="11601"/>
                  <a:pt x="21333" y="11944"/>
                </a:cubicBezTo>
                <a:cubicBezTo>
                  <a:pt x="20082" y="14327"/>
                  <a:pt x="18550" y="16163"/>
                  <a:pt x="16735" y="17451"/>
                </a:cubicBezTo>
                <a:cubicBezTo>
                  <a:pt x="14919" y="18745"/>
                  <a:pt x="12964" y="19400"/>
                  <a:pt x="10872" y="19417"/>
                </a:cubicBezTo>
                <a:lnTo>
                  <a:pt x="11902" y="17184"/>
                </a:lnTo>
                <a:cubicBezTo>
                  <a:pt x="13534" y="16950"/>
                  <a:pt x="15024" y="16272"/>
                  <a:pt x="16378" y="15148"/>
                </a:cubicBezTo>
                <a:cubicBezTo>
                  <a:pt x="17728" y="14024"/>
                  <a:pt x="18869" y="12575"/>
                  <a:pt x="19798" y="10797"/>
                </a:cubicBezTo>
                <a:cubicBezTo>
                  <a:pt x="18947" y="9204"/>
                  <a:pt x="17919" y="7878"/>
                  <a:pt x="16715" y="6819"/>
                </a:cubicBezTo>
                <a:lnTo>
                  <a:pt x="17606" y="4897"/>
                </a:lnTo>
                <a:cubicBezTo>
                  <a:pt x="18325" y="5513"/>
                  <a:pt x="18998" y="6214"/>
                  <a:pt x="19622" y="7003"/>
                </a:cubicBezTo>
                <a:cubicBezTo>
                  <a:pt x="20246" y="7790"/>
                  <a:pt x="20816" y="8670"/>
                  <a:pt x="21333" y="9644"/>
                </a:cubicBezTo>
                <a:moveTo>
                  <a:pt x="16096" y="9530"/>
                </a:moveTo>
                <a:cubicBezTo>
                  <a:pt x="16096" y="10222"/>
                  <a:pt x="16010" y="10882"/>
                  <a:pt x="15844" y="11504"/>
                </a:cubicBezTo>
                <a:cubicBezTo>
                  <a:pt x="15675" y="12129"/>
                  <a:pt x="15440" y="12695"/>
                  <a:pt x="15134" y="13212"/>
                </a:cubicBezTo>
                <a:cubicBezTo>
                  <a:pt x="14831" y="13728"/>
                  <a:pt x="14466" y="14186"/>
                  <a:pt x="14045" y="14588"/>
                </a:cubicBezTo>
                <a:cubicBezTo>
                  <a:pt x="13625" y="14990"/>
                  <a:pt x="13162" y="15310"/>
                  <a:pt x="12663" y="15544"/>
                </a:cubicBezTo>
                <a:lnTo>
                  <a:pt x="16001" y="8377"/>
                </a:lnTo>
                <a:cubicBezTo>
                  <a:pt x="16032" y="8567"/>
                  <a:pt x="16057" y="8749"/>
                  <a:pt x="16072" y="8934"/>
                </a:cubicBezTo>
                <a:cubicBezTo>
                  <a:pt x="16089" y="9116"/>
                  <a:pt x="16096" y="9315"/>
                  <a:pt x="16096" y="9530"/>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5" name="AutoShape 24">
            <a:extLst>
              <a:ext uri="{FF2B5EF4-FFF2-40B4-BE49-F238E27FC236}">
                <a16:creationId xmlns:a16="http://schemas.microsoft.com/office/drawing/2014/main" id="{A0E0872A-2630-41F4-8E43-14EEB7C26BDC}"/>
              </a:ext>
            </a:extLst>
          </p:cNvPr>
          <p:cNvSpPr>
            <a:spLocks/>
          </p:cNvSpPr>
          <p:nvPr userDrawn="1"/>
        </p:nvSpPr>
        <p:spPr bwMode="auto">
          <a:xfrm>
            <a:off x="5073650" y="2819400"/>
            <a:ext cx="363538" cy="265113"/>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6" name="AutoShape 25">
            <a:extLst>
              <a:ext uri="{FF2B5EF4-FFF2-40B4-BE49-F238E27FC236}">
                <a16:creationId xmlns:a16="http://schemas.microsoft.com/office/drawing/2014/main" id="{15AD1C0A-498C-457C-91E2-717C54FAAFCB}"/>
              </a:ext>
            </a:extLst>
          </p:cNvPr>
          <p:cNvSpPr>
            <a:spLocks/>
          </p:cNvSpPr>
          <p:nvPr userDrawn="1"/>
        </p:nvSpPr>
        <p:spPr bwMode="auto">
          <a:xfrm>
            <a:off x="5707063" y="2841625"/>
            <a:ext cx="315912" cy="21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7" name="AutoShape 26">
            <a:extLst>
              <a:ext uri="{FF2B5EF4-FFF2-40B4-BE49-F238E27FC236}">
                <a16:creationId xmlns:a16="http://schemas.microsoft.com/office/drawing/2014/main" id="{E91DCFEC-7F6B-4C88-96EC-1AC552752DDB}"/>
              </a:ext>
            </a:extLst>
          </p:cNvPr>
          <p:cNvSpPr>
            <a:spLocks/>
          </p:cNvSpPr>
          <p:nvPr userDrawn="1"/>
        </p:nvSpPr>
        <p:spPr bwMode="auto">
          <a:xfrm>
            <a:off x="8462963" y="28257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3" y="161"/>
                  <a:pt x="21205" y="478"/>
                </a:cubicBezTo>
                <a:cubicBezTo>
                  <a:pt x="21467" y="798"/>
                  <a:pt x="21599" y="1177"/>
                  <a:pt x="21599" y="1618"/>
                </a:cubicBezTo>
                <a:lnTo>
                  <a:pt x="21599" y="19981"/>
                </a:lnTo>
                <a:cubicBezTo>
                  <a:pt x="21599"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8" name="AutoShape 27">
            <a:extLst>
              <a:ext uri="{FF2B5EF4-FFF2-40B4-BE49-F238E27FC236}">
                <a16:creationId xmlns:a16="http://schemas.microsoft.com/office/drawing/2014/main" id="{96395D83-FC5C-422A-A840-4354A8D1040A}"/>
              </a:ext>
            </a:extLst>
          </p:cNvPr>
          <p:cNvSpPr>
            <a:spLocks/>
          </p:cNvSpPr>
          <p:nvPr userDrawn="1"/>
        </p:nvSpPr>
        <p:spPr bwMode="auto">
          <a:xfrm>
            <a:off x="8994775" y="2827338"/>
            <a:ext cx="24923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23" y="0"/>
                </a:moveTo>
                <a:cubicBezTo>
                  <a:pt x="20825" y="0"/>
                  <a:pt x="21081" y="103"/>
                  <a:pt x="21289" y="308"/>
                </a:cubicBezTo>
                <a:cubicBezTo>
                  <a:pt x="21493" y="518"/>
                  <a:pt x="21599" y="774"/>
                  <a:pt x="21599" y="1076"/>
                </a:cubicBezTo>
                <a:cubicBezTo>
                  <a:pt x="21599" y="1379"/>
                  <a:pt x="21493" y="1629"/>
                  <a:pt x="21280" y="1834"/>
                </a:cubicBezTo>
                <a:lnTo>
                  <a:pt x="13494" y="9622"/>
                </a:lnTo>
                <a:lnTo>
                  <a:pt x="13494" y="20523"/>
                </a:lnTo>
                <a:cubicBezTo>
                  <a:pt x="13494" y="20825"/>
                  <a:pt x="13388" y="21081"/>
                  <a:pt x="13184" y="21289"/>
                </a:cubicBezTo>
                <a:cubicBezTo>
                  <a:pt x="12976" y="21496"/>
                  <a:pt x="12723" y="21599"/>
                  <a:pt x="12418" y="21599"/>
                </a:cubicBezTo>
                <a:cubicBezTo>
                  <a:pt x="12115" y="21599"/>
                  <a:pt x="11862" y="21493"/>
                  <a:pt x="11660" y="21283"/>
                </a:cubicBezTo>
                <a:lnTo>
                  <a:pt x="8407" y="18044"/>
                </a:lnTo>
                <a:cubicBezTo>
                  <a:pt x="8197" y="17831"/>
                  <a:pt x="8096" y="17574"/>
                  <a:pt x="8105" y="17272"/>
                </a:cubicBezTo>
                <a:lnTo>
                  <a:pt x="8105" y="9622"/>
                </a:lnTo>
                <a:lnTo>
                  <a:pt x="316" y="1834"/>
                </a:lnTo>
                <a:cubicBezTo>
                  <a:pt x="106" y="1620"/>
                  <a:pt x="0" y="1370"/>
                  <a:pt x="0" y="1076"/>
                </a:cubicBezTo>
                <a:cubicBezTo>
                  <a:pt x="0" y="774"/>
                  <a:pt x="103" y="518"/>
                  <a:pt x="308" y="308"/>
                </a:cubicBezTo>
                <a:cubicBezTo>
                  <a:pt x="515" y="103"/>
                  <a:pt x="771" y="0"/>
                  <a:pt x="1073" y="0"/>
                </a:cubicBezTo>
                <a:lnTo>
                  <a:pt x="20523" y="0"/>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9" name="AutoShape 28">
            <a:extLst>
              <a:ext uri="{FF2B5EF4-FFF2-40B4-BE49-F238E27FC236}">
                <a16:creationId xmlns:a16="http://schemas.microsoft.com/office/drawing/2014/main" id="{69632B1A-B825-4BBD-9C5C-DF1A07BD0DB2}"/>
              </a:ext>
            </a:extLst>
          </p:cNvPr>
          <p:cNvSpPr>
            <a:spLocks/>
          </p:cNvSpPr>
          <p:nvPr userDrawn="1"/>
        </p:nvSpPr>
        <p:spPr bwMode="auto">
          <a:xfrm>
            <a:off x="960438" y="3238500"/>
            <a:ext cx="247650" cy="241300"/>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0" name="AutoShape 29">
            <a:extLst>
              <a:ext uri="{FF2B5EF4-FFF2-40B4-BE49-F238E27FC236}">
                <a16:creationId xmlns:a16="http://schemas.microsoft.com/office/drawing/2014/main" id="{DA246F34-3FB0-460F-B0A1-DE5A032804B7}"/>
              </a:ext>
            </a:extLst>
          </p:cNvPr>
          <p:cNvSpPr>
            <a:spLocks/>
          </p:cNvSpPr>
          <p:nvPr userDrawn="1"/>
        </p:nvSpPr>
        <p:spPr bwMode="auto">
          <a:xfrm>
            <a:off x="1538288" y="32448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1" name="AutoShape 30">
            <a:extLst>
              <a:ext uri="{FF2B5EF4-FFF2-40B4-BE49-F238E27FC236}">
                <a16:creationId xmlns:a16="http://schemas.microsoft.com/office/drawing/2014/main" id="{6CFCE7DC-4015-4294-9E2C-03C777EDC6AB}"/>
              </a:ext>
            </a:extLst>
          </p:cNvPr>
          <p:cNvSpPr>
            <a:spLocks/>
          </p:cNvSpPr>
          <p:nvPr userDrawn="1"/>
        </p:nvSpPr>
        <p:spPr bwMode="auto">
          <a:xfrm>
            <a:off x="2120900" y="3238500"/>
            <a:ext cx="30162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19"/>
                </a:moveTo>
                <a:cubicBezTo>
                  <a:pt x="20630" y="3219"/>
                  <a:pt x="20943" y="3384"/>
                  <a:pt x="21205" y="3713"/>
                </a:cubicBezTo>
                <a:cubicBezTo>
                  <a:pt x="21467" y="4039"/>
                  <a:pt x="21599" y="4424"/>
                  <a:pt x="21599" y="4867"/>
                </a:cubicBezTo>
                <a:lnTo>
                  <a:pt x="21599" y="19981"/>
                </a:lnTo>
                <a:cubicBezTo>
                  <a:pt x="21599" y="20422"/>
                  <a:pt x="21467" y="20800"/>
                  <a:pt x="21205" y="21124"/>
                </a:cubicBezTo>
                <a:cubicBezTo>
                  <a:pt x="20943" y="21441"/>
                  <a:pt x="20630" y="21599"/>
                  <a:pt x="20263" y="21599"/>
                </a:cubicBezTo>
                <a:lnTo>
                  <a:pt x="1346" y="21599"/>
                </a:lnTo>
                <a:cubicBezTo>
                  <a:pt x="981" y="21599"/>
                  <a:pt x="663" y="21441"/>
                  <a:pt x="399" y="21124"/>
                </a:cubicBezTo>
                <a:cubicBezTo>
                  <a:pt x="132" y="20801"/>
                  <a:pt x="0" y="20422"/>
                  <a:pt x="0" y="19981"/>
                </a:cubicBezTo>
                <a:lnTo>
                  <a:pt x="0" y="1615"/>
                </a:lnTo>
                <a:cubicBezTo>
                  <a:pt x="0" y="1177"/>
                  <a:pt x="132" y="796"/>
                  <a:pt x="399" y="475"/>
                </a:cubicBezTo>
                <a:cubicBezTo>
                  <a:pt x="663" y="158"/>
                  <a:pt x="981" y="0"/>
                  <a:pt x="1346" y="0"/>
                </a:cubicBezTo>
                <a:lnTo>
                  <a:pt x="9457" y="0"/>
                </a:lnTo>
                <a:cubicBezTo>
                  <a:pt x="9824" y="0"/>
                  <a:pt x="10140" y="158"/>
                  <a:pt x="10407" y="475"/>
                </a:cubicBezTo>
                <a:cubicBezTo>
                  <a:pt x="10673" y="796"/>
                  <a:pt x="10806" y="1177"/>
                  <a:pt x="10806" y="1615"/>
                </a:cubicBezTo>
                <a:cubicBezTo>
                  <a:pt x="10806" y="2056"/>
                  <a:pt x="10935" y="2435"/>
                  <a:pt x="11197" y="2749"/>
                </a:cubicBezTo>
                <a:cubicBezTo>
                  <a:pt x="11459" y="3060"/>
                  <a:pt x="11773" y="3219"/>
                  <a:pt x="12142" y="3219"/>
                </a:cubicBezTo>
                <a:lnTo>
                  <a:pt x="20263" y="3219"/>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2" name="AutoShape 31">
            <a:extLst>
              <a:ext uri="{FF2B5EF4-FFF2-40B4-BE49-F238E27FC236}">
                <a16:creationId xmlns:a16="http://schemas.microsoft.com/office/drawing/2014/main" id="{EC76AAE6-8A0A-49E5-BAAC-8EEDE5894317}"/>
              </a:ext>
            </a:extLst>
          </p:cNvPr>
          <p:cNvSpPr>
            <a:spLocks/>
          </p:cNvSpPr>
          <p:nvPr userDrawn="1"/>
        </p:nvSpPr>
        <p:spPr bwMode="auto">
          <a:xfrm>
            <a:off x="2746375" y="3238500"/>
            <a:ext cx="2730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76" y="7975"/>
                </a:moveTo>
                <a:cubicBezTo>
                  <a:pt x="3988" y="7975"/>
                  <a:pt x="3706" y="8031"/>
                  <a:pt x="3434" y="8148"/>
                </a:cubicBezTo>
                <a:cubicBezTo>
                  <a:pt x="3160" y="8266"/>
                  <a:pt x="2903" y="8427"/>
                  <a:pt x="2666" y="8627"/>
                </a:cubicBezTo>
                <a:cubicBezTo>
                  <a:pt x="2428" y="8830"/>
                  <a:pt x="2220" y="9071"/>
                  <a:pt x="2044" y="9344"/>
                </a:cubicBezTo>
                <a:cubicBezTo>
                  <a:pt x="1867" y="9620"/>
                  <a:pt x="1730" y="9926"/>
                  <a:pt x="1628" y="10252"/>
                </a:cubicBezTo>
                <a:lnTo>
                  <a:pt x="0" y="16271"/>
                </a:lnTo>
                <a:lnTo>
                  <a:pt x="0" y="1618"/>
                </a:lnTo>
                <a:cubicBezTo>
                  <a:pt x="0" y="1177"/>
                  <a:pt x="132" y="796"/>
                  <a:pt x="399" y="478"/>
                </a:cubicBezTo>
                <a:cubicBezTo>
                  <a:pt x="663" y="161"/>
                  <a:pt x="981" y="0"/>
                  <a:pt x="1348" y="0"/>
                </a:cubicBezTo>
                <a:lnTo>
                  <a:pt x="9459" y="0"/>
                </a:lnTo>
                <a:cubicBezTo>
                  <a:pt x="9824" y="0"/>
                  <a:pt x="10140" y="161"/>
                  <a:pt x="10407" y="478"/>
                </a:cubicBezTo>
                <a:cubicBezTo>
                  <a:pt x="10673" y="796"/>
                  <a:pt x="10806" y="1177"/>
                  <a:pt x="10806" y="1618"/>
                </a:cubicBezTo>
                <a:cubicBezTo>
                  <a:pt x="10806" y="2059"/>
                  <a:pt x="10938" y="2438"/>
                  <a:pt x="11197" y="2749"/>
                </a:cubicBezTo>
                <a:cubicBezTo>
                  <a:pt x="11459" y="3063"/>
                  <a:pt x="11773" y="3222"/>
                  <a:pt x="12142" y="3222"/>
                </a:cubicBezTo>
                <a:lnTo>
                  <a:pt x="17332" y="3222"/>
                </a:lnTo>
                <a:cubicBezTo>
                  <a:pt x="17700" y="3222"/>
                  <a:pt x="18015" y="3384"/>
                  <a:pt x="18277" y="3713"/>
                </a:cubicBezTo>
                <a:cubicBezTo>
                  <a:pt x="18539" y="4042"/>
                  <a:pt x="18669" y="4426"/>
                  <a:pt x="18669" y="4867"/>
                </a:cubicBezTo>
                <a:lnTo>
                  <a:pt x="18669" y="7975"/>
                </a:lnTo>
                <a:lnTo>
                  <a:pt x="4276" y="7975"/>
                </a:lnTo>
                <a:close/>
                <a:moveTo>
                  <a:pt x="21599" y="10140"/>
                </a:moveTo>
                <a:lnTo>
                  <a:pt x="18552" y="20800"/>
                </a:lnTo>
                <a:cubicBezTo>
                  <a:pt x="18505" y="21015"/>
                  <a:pt x="18385" y="21203"/>
                  <a:pt x="18194" y="21362"/>
                </a:cubicBezTo>
                <a:cubicBezTo>
                  <a:pt x="18003" y="21520"/>
                  <a:pt x="17817" y="21599"/>
                  <a:pt x="17638" y="21599"/>
                </a:cubicBezTo>
                <a:lnTo>
                  <a:pt x="504" y="21599"/>
                </a:lnTo>
                <a:lnTo>
                  <a:pt x="3388" y="10913"/>
                </a:lnTo>
                <a:cubicBezTo>
                  <a:pt x="3434" y="10698"/>
                  <a:pt x="3552" y="10516"/>
                  <a:pt x="3745" y="10363"/>
                </a:cubicBezTo>
                <a:cubicBezTo>
                  <a:pt x="3936" y="10213"/>
                  <a:pt x="4120" y="10140"/>
                  <a:pt x="4301" y="10140"/>
                </a:cubicBezTo>
                <a:lnTo>
                  <a:pt x="21599" y="10140"/>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3" name="AutoShape 32">
            <a:extLst>
              <a:ext uri="{FF2B5EF4-FFF2-40B4-BE49-F238E27FC236}">
                <a16:creationId xmlns:a16="http://schemas.microsoft.com/office/drawing/2014/main" id="{16BF3E30-F1CB-4134-B876-7E1F557776FE}"/>
              </a:ext>
            </a:extLst>
          </p:cNvPr>
          <p:cNvSpPr>
            <a:spLocks/>
          </p:cNvSpPr>
          <p:nvPr userDrawn="1"/>
        </p:nvSpPr>
        <p:spPr bwMode="auto">
          <a:xfrm>
            <a:off x="9545638" y="3246438"/>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1" y="7569"/>
                </a:moveTo>
                <a:cubicBezTo>
                  <a:pt x="21273" y="7569"/>
                  <a:pt x="21379" y="7618"/>
                  <a:pt x="21468" y="7727"/>
                </a:cubicBezTo>
                <a:cubicBezTo>
                  <a:pt x="21554" y="7834"/>
                  <a:pt x="21599" y="7958"/>
                  <a:pt x="21599" y="8105"/>
                </a:cubicBezTo>
                <a:lnTo>
                  <a:pt x="21599" y="13494"/>
                </a:lnTo>
                <a:cubicBezTo>
                  <a:pt x="21599" y="13641"/>
                  <a:pt x="21556" y="13768"/>
                  <a:pt x="21472" y="13872"/>
                </a:cubicBezTo>
                <a:cubicBezTo>
                  <a:pt x="21388" y="13978"/>
                  <a:pt x="21280" y="14033"/>
                  <a:pt x="21151" y="14033"/>
                </a:cubicBezTo>
                <a:lnTo>
                  <a:pt x="19807" y="14033"/>
                </a:lnTo>
                <a:lnTo>
                  <a:pt x="19807" y="19984"/>
                </a:lnTo>
                <a:cubicBezTo>
                  <a:pt x="19807" y="20419"/>
                  <a:pt x="19675" y="20796"/>
                  <a:pt x="19411" y="21116"/>
                </a:cubicBezTo>
                <a:cubicBezTo>
                  <a:pt x="19144" y="21438"/>
                  <a:pt x="18825" y="21599"/>
                  <a:pt x="18451" y="21599"/>
                </a:cubicBezTo>
                <a:lnTo>
                  <a:pt x="3146" y="21599"/>
                </a:lnTo>
                <a:cubicBezTo>
                  <a:pt x="2772" y="21599"/>
                  <a:pt x="2455" y="21438"/>
                  <a:pt x="2198" y="21116"/>
                </a:cubicBezTo>
                <a:cubicBezTo>
                  <a:pt x="1941" y="20796"/>
                  <a:pt x="1814" y="20419"/>
                  <a:pt x="1814" y="19984"/>
                </a:cubicBezTo>
                <a:lnTo>
                  <a:pt x="1814" y="14033"/>
                </a:lnTo>
                <a:lnTo>
                  <a:pt x="446" y="14033"/>
                </a:lnTo>
                <a:cubicBezTo>
                  <a:pt x="324" y="14033"/>
                  <a:pt x="218" y="13981"/>
                  <a:pt x="132" y="13880"/>
                </a:cubicBezTo>
                <a:cubicBezTo>
                  <a:pt x="43" y="13780"/>
                  <a:pt x="0" y="13650"/>
                  <a:pt x="0" y="13494"/>
                </a:cubicBezTo>
                <a:lnTo>
                  <a:pt x="0" y="8105"/>
                </a:lnTo>
                <a:cubicBezTo>
                  <a:pt x="0" y="7958"/>
                  <a:pt x="43" y="7834"/>
                  <a:pt x="132" y="7727"/>
                </a:cubicBezTo>
                <a:cubicBezTo>
                  <a:pt x="218" y="7618"/>
                  <a:pt x="324" y="7569"/>
                  <a:pt x="446" y="7569"/>
                </a:cubicBezTo>
                <a:lnTo>
                  <a:pt x="6638" y="7569"/>
                </a:lnTo>
                <a:cubicBezTo>
                  <a:pt x="6203" y="7569"/>
                  <a:pt x="5791" y="7468"/>
                  <a:pt x="5404" y="7270"/>
                </a:cubicBezTo>
                <a:cubicBezTo>
                  <a:pt x="5018" y="7074"/>
                  <a:pt x="4682" y="6803"/>
                  <a:pt x="4399" y="6466"/>
                </a:cubicBezTo>
                <a:cubicBezTo>
                  <a:pt x="4116" y="6126"/>
                  <a:pt x="3892" y="5723"/>
                  <a:pt x="3727" y="5266"/>
                </a:cubicBezTo>
                <a:cubicBezTo>
                  <a:pt x="3561" y="4808"/>
                  <a:pt x="3480" y="4316"/>
                  <a:pt x="3480" y="3789"/>
                </a:cubicBezTo>
                <a:cubicBezTo>
                  <a:pt x="3480" y="3267"/>
                  <a:pt x="3561" y="2775"/>
                  <a:pt x="3727" y="2312"/>
                </a:cubicBezTo>
                <a:cubicBezTo>
                  <a:pt x="3892" y="1845"/>
                  <a:pt x="4116" y="1445"/>
                  <a:pt x="4399" y="1102"/>
                </a:cubicBezTo>
                <a:cubicBezTo>
                  <a:pt x="4682" y="765"/>
                  <a:pt x="5016" y="495"/>
                  <a:pt x="5399" y="296"/>
                </a:cubicBezTo>
                <a:cubicBezTo>
                  <a:pt x="5781" y="100"/>
                  <a:pt x="6194" y="0"/>
                  <a:pt x="6638" y="0"/>
                </a:cubicBezTo>
                <a:cubicBezTo>
                  <a:pt x="7106" y="0"/>
                  <a:pt x="7550" y="112"/>
                  <a:pt x="7967" y="336"/>
                </a:cubicBezTo>
                <a:cubicBezTo>
                  <a:pt x="8385" y="561"/>
                  <a:pt x="8723" y="883"/>
                  <a:pt x="8985" y="1295"/>
                </a:cubicBezTo>
                <a:lnTo>
                  <a:pt x="10799" y="4094"/>
                </a:lnTo>
                <a:lnTo>
                  <a:pt x="12614" y="1295"/>
                </a:lnTo>
                <a:cubicBezTo>
                  <a:pt x="12883" y="883"/>
                  <a:pt x="13224" y="561"/>
                  <a:pt x="13636" y="336"/>
                </a:cubicBezTo>
                <a:cubicBezTo>
                  <a:pt x="14049" y="112"/>
                  <a:pt x="14493" y="0"/>
                  <a:pt x="14971" y="0"/>
                </a:cubicBezTo>
                <a:cubicBezTo>
                  <a:pt x="15405" y="0"/>
                  <a:pt x="15815" y="100"/>
                  <a:pt x="16199" y="296"/>
                </a:cubicBezTo>
                <a:cubicBezTo>
                  <a:pt x="16581" y="495"/>
                  <a:pt x="16915" y="765"/>
                  <a:pt x="17198" y="1102"/>
                </a:cubicBezTo>
                <a:cubicBezTo>
                  <a:pt x="17481" y="1445"/>
                  <a:pt x="17704" y="1845"/>
                  <a:pt x="17870" y="2303"/>
                </a:cubicBezTo>
                <a:cubicBezTo>
                  <a:pt x="18036" y="2761"/>
                  <a:pt x="18117" y="3259"/>
                  <a:pt x="18117" y="3789"/>
                </a:cubicBezTo>
                <a:cubicBezTo>
                  <a:pt x="18117" y="4315"/>
                  <a:pt x="18036" y="4808"/>
                  <a:pt x="17870" y="5266"/>
                </a:cubicBezTo>
                <a:cubicBezTo>
                  <a:pt x="17704" y="5723"/>
                  <a:pt x="17481" y="6126"/>
                  <a:pt x="17198" y="6466"/>
                </a:cubicBezTo>
                <a:cubicBezTo>
                  <a:pt x="16915" y="6803"/>
                  <a:pt x="16581" y="7074"/>
                  <a:pt x="16199" y="7269"/>
                </a:cubicBezTo>
                <a:cubicBezTo>
                  <a:pt x="15815" y="7468"/>
                  <a:pt x="15405" y="7569"/>
                  <a:pt x="14971" y="7569"/>
                </a:cubicBezTo>
                <a:lnTo>
                  <a:pt x="21151" y="7569"/>
                </a:lnTo>
                <a:close/>
                <a:moveTo>
                  <a:pt x="5294" y="3789"/>
                </a:moveTo>
                <a:cubicBezTo>
                  <a:pt x="5294" y="4243"/>
                  <a:pt x="5424" y="4621"/>
                  <a:pt x="5680" y="4929"/>
                </a:cubicBezTo>
                <a:cubicBezTo>
                  <a:pt x="5937" y="5234"/>
                  <a:pt x="6256" y="5389"/>
                  <a:pt x="6638" y="5389"/>
                </a:cubicBezTo>
                <a:lnTo>
                  <a:pt x="9362" y="5389"/>
                </a:lnTo>
                <a:lnTo>
                  <a:pt x="7629" y="2689"/>
                </a:lnTo>
                <a:cubicBezTo>
                  <a:pt x="7550" y="2597"/>
                  <a:pt x="7430" y="2484"/>
                  <a:pt x="7260" y="2349"/>
                </a:cubicBezTo>
                <a:cubicBezTo>
                  <a:pt x="7092" y="2217"/>
                  <a:pt x="6885" y="2150"/>
                  <a:pt x="6638" y="2150"/>
                </a:cubicBezTo>
                <a:cubicBezTo>
                  <a:pt x="6264" y="2150"/>
                  <a:pt x="5947" y="2312"/>
                  <a:pt x="5685" y="2634"/>
                </a:cubicBezTo>
                <a:cubicBezTo>
                  <a:pt x="5426" y="2954"/>
                  <a:pt x="5294" y="3342"/>
                  <a:pt x="5294" y="3789"/>
                </a:cubicBezTo>
                <a:moveTo>
                  <a:pt x="13063" y="7569"/>
                </a:moveTo>
                <a:lnTo>
                  <a:pt x="8534" y="7569"/>
                </a:lnTo>
                <a:lnTo>
                  <a:pt x="8534" y="18553"/>
                </a:lnTo>
                <a:cubicBezTo>
                  <a:pt x="8534" y="18856"/>
                  <a:pt x="8628" y="19118"/>
                  <a:pt x="8810" y="19334"/>
                </a:cubicBezTo>
                <a:cubicBezTo>
                  <a:pt x="8995" y="19547"/>
                  <a:pt x="9208" y="19656"/>
                  <a:pt x="9456" y="19656"/>
                </a:cubicBezTo>
                <a:lnTo>
                  <a:pt x="12144" y="19656"/>
                </a:lnTo>
                <a:cubicBezTo>
                  <a:pt x="12396" y="19656"/>
                  <a:pt x="12612" y="19547"/>
                  <a:pt x="12792" y="19334"/>
                </a:cubicBezTo>
                <a:cubicBezTo>
                  <a:pt x="12972" y="19118"/>
                  <a:pt x="13063" y="18856"/>
                  <a:pt x="13063" y="18553"/>
                </a:cubicBezTo>
                <a:lnTo>
                  <a:pt x="13063" y="7569"/>
                </a:lnTo>
                <a:close/>
                <a:moveTo>
                  <a:pt x="12235" y="5389"/>
                </a:moveTo>
                <a:lnTo>
                  <a:pt x="14971" y="5389"/>
                </a:lnTo>
                <a:cubicBezTo>
                  <a:pt x="15345" y="5389"/>
                  <a:pt x="15660" y="5234"/>
                  <a:pt x="15916" y="4929"/>
                </a:cubicBezTo>
                <a:cubicBezTo>
                  <a:pt x="16173" y="4621"/>
                  <a:pt x="16303" y="4243"/>
                  <a:pt x="16303" y="3789"/>
                </a:cubicBezTo>
                <a:cubicBezTo>
                  <a:pt x="16303" y="3339"/>
                  <a:pt x="16173" y="2954"/>
                  <a:pt x="15916" y="2634"/>
                </a:cubicBezTo>
                <a:cubicBezTo>
                  <a:pt x="15660" y="2312"/>
                  <a:pt x="15345" y="2150"/>
                  <a:pt x="14971" y="2150"/>
                </a:cubicBezTo>
                <a:cubicBezTo>
                  <a:pt x="14716" y="2150"/>
                  <a:pt x="14507" y="2217"/>
                  <a:pt x="14342" y="2349"/>
                </a:cubicBezTo>
                <a:cubicBezTo>
                  <a:pt x="14179" y="2484"/>
                  <a:pt x="14059" y="2597"/>
                  <a:pt x="13982" y="2689"/>
                </a:cubicBezTo>
                <a:lnTo>
                  <a:pt x="12235" y="5389"/>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4" name="AutoShape 33">
            <a:extLst>
              <a:ext uri="{FF2B5EF4-FFF2-40B4-BE49-F238E27FC236}">
                <a16:creationId xmlns:a16="http://schemas.microsoft.com/office/drawing/2014/main" id="{2CDFA2F8-E033-4C8F-8743-770653244176}"/>
              </a:ext>
            </a:extLst>
          </p:cNvPr>
          <p:cNvSpPr>
            <a:spLocks/>
          </p:cNvSpPr>
          <p:nvPr userDrawn="1"/>
        </p:nvSpPr>
        <p:spPr bwMode="auto">
          <a:xfrm>
            <a:off x="10144125" y="3246438"/>
            <a:ext cx="247650" cy="242887"/>
          </a:xfrm>
          <a:custGeom>
            <a:avLst/>
            <a:gdLst>
              <a:gd name="T0" fmla="+- 0 10800 88"/>
              <a:gd name="T1" fmla="*/ T0 w 21424"/>
              <a:gd name="T2" fmla="*/ 10800 h 21600"/>
              <a:gd name="T3" fmla="+- 0 10800 88"/>
              <a:gd name="T4" fmla="*/ T3 w 21424"/>
              <a:gd name="T5" fmla="*/ 10800 h 21600"/>
              <a:gd name="T6" fmla="+- 0 10800 88"/>
              <a:gd name="T7" fmla="*/ T6 w 21424"/>
              <a:gd name="T8" fmla="*/ 10800 h 21600"/>
              <a:gd name="T9" fmla="+- 0 10800 88"/>
              <a:gd name="T10" fmla="*/ T9 w 21424"/>
              <a:gd name="T11" fmla="*/ 10800 h 21600"/>
            </a:gdLst>
            <a:ahLst/>
            <a:cxnLst>
              <a:cxn ang="0">
                <a:pos x="T1" y="T2"/>
              </a:cxn>
              <a:cxn ang="0">
                <a:pos x="T4" y="T5"/>
              </a:cxn>
              <a:cxn ang="0">
                <a:pos x="T7" y="T8"/>
              </a:cxn>
              <a:cxn ang="0">
                <a:pos x="T10" y="T11"/>
              </a:cxn>
            </a:cxnLst>
            <a:rect l="0" t="0" r="r" b="b"/>
            <a:pathLst>
              <a:path w="21424" h="21600">
                <a:moveTo>
                  <a:pt x="12593" y="10421"/>
                </a:moveTo>
                <a:lnTo>
                  <a:pt x="12593" y="19432"/>
                </a:lnTo>
                <a:lnTo>
                  <a:pt x="16047" y="19432"/>
                </a:lnTo>
                <a:cubicBezTo>
                  <a:pt x="16352" y="19432"/>
                  <a:pt x="16611" y="19538"/>
                  <a:pt x="16821" y="19749"/>
                </a:cubicBezTo>
                <a:cubicBezTo>
                  <a:pt x="17027" y="19961"/>
                  <a:pt x="17135" y="20210"/>
                  <a:pt x="17135" y="20504"/>
                </a:cubicBezTo>
                <a:cubicBezTo>
                  <a:pt x="17135" y="20809"/>
                  <a:pt x="17027" y="21071"/>
                  <a:pt x="16821" y="21282"/>
                </a:cubicBezTo>
                <a:cubicBezTo>
                  <a:pt x="16611" y="21494"/>
                  <a:pt x="16352" y="21599"/>
                  <a:pt x="16047" y="21599"/>
                </a:cubicBezTo>
                <a:lnTo>
                  <a:pt x="5350" y="21599"/>
                </a:lnTo>
                <a:cubicBezTo>
                  <a:pt x="5062" y="21599"/>
                  <a:pt x="4812" y="21494"/>
                  <a:pt x="4602" y="21282"/>
                </a:cubicBezTo>
                <a:cubicBezTo>
                  <a:pt x="4396" y="21071"/>
                  <a:pt x="4288" y="20809"/>
                  <a:pt x="4288" y="20504"/>
                </a:cubicBezTo>
                <a:cubicBezTo>
                  <a:pt x="4288" y="20210"/>
                  <a:pt x="4396" y="19961"/>
                  <a:pt x="4602" y="19749"/>
                </a:cubicBezTo>
                <a:cubicBezTo>
                  <a:pt x="4812" y="19538"/>
                  <a:pt x="5062" y="19432"/>
                  <a:pt x="5350" y="19432"/>
                </a:cubicBezTo>
                <a:lnTo>
                  <a:pt x="8833" y="19432"/>
                </a:lnTo>
                <a:lnTo>
                  <a:pt x="8833" y="10421"/>
                </a:lnTo>
                <a:lnTo>
                  <a:pt x="333" y="1841"/>
                </a:lnTo>
                <a:cubicBezTo>
                  <a:pt x="-10" y="1497"/>
                  <a:pt x="-88" y="1101"/>
                  <a:pt x="98" y="660"/>
                </a:cubicBezTo>
                <a:cubicBezTo>
                  <a:pt x="284" y="220"/>
                  <a:pt x="607" y="0"/>
                  <a:pt x="1073" y="0"/>
                </a:cubicBezTo>
                <a:lnTo>
                  <a:pt x="20324" y="0"/>
                </a:lnTo>
                <a:cubicBezTo>
                  <a:pt x="20799" y="0"/>
                  <a:pt x="21133" y="220"/>
                  <a:pt x="21325" y="660"/>
                </a:cubicBezTo>
                <a:cubicBezTo>
                  <a:pt x="21512" y="1101"/>
                  <a:pt x="21433" y="1497"/>
                  <a:pt x="21090" y="1841"/>
                </a:cubicBezTo>
                <a:lnTo>
                  <a:pt x="12593" y="10421"/>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5" name="AutoShape 34">
            <a:extLst>
              <a:ext uri="{FF2B5EF4-FFF2-40B4-BE49-F238E27FC236}">
                <a16:creationId xmlns:a16="http://schemas.microsoft.com/office/drawing/2014/main" id="{D7810CD9-E676-4C23-9AAB-4021C51F7245}"/>
              </a:ext>
            </a:extLst>
          </p:cNvPr>
          <p:cNvSpPr>
            <a:spLocks/>
          </p:cNvSpPr>
          <p:nvPr userDrawn="1"/>
        </p:nvSpPr>
        <p:spPr bwMode="auto">
          <a:xfrm>
            <a:off x="10753725" y="3246438"/>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6" name="AutoShape 35">
            <a:extLst>
              <a:ext uri="{FF2B5EF4-FFF2-40B4-BE49-F238E27FC236}">
                <a16:creationId xmlns:a16="http://schemas.microsoft.com/office/drawing/2014/main" id="{DA697284-8437-461F-A1E4-24EA3420452D}"/>
              </a:ext>
            </a:extLst>
          </p:cNvPr>
          <p:cNvSpPr>
            <a:spLocks/>
          </p:cNvSpPr>
          <p:nvPr userDrawn="1"/>
        </p:nvSpPr>
        <p:spPr bwMode="auto">
          <a:xfrm>
            <a:off x="10694988" y="3687763"/>
            <a:ext cx="3619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7" name="AutoShape 36">
            <a:extLst>
              <a:ext uri="{FF2B5EF4-FFF2-40B4-BE49-F238E27FC236}">
                <a16:creationId xmlns:a16="http://schemas.microsoft.com/office/drawing/2014/main" id="{56819FF7-AB9E-4191-A547-1792AF806DB5}"/>
              </a:ext>
            </a:extLst>
          </p:cNvPr>
          <p:cNvSpPr>
            <a:spLocks/>
          </p:cNvSpPr>
          <p:nvPr userDrawn="1"/>
        </p:nvSpPr>
        <p:spPr bwMode="auto">
          <a:xfrm>
            <a:off x="11326813" y="3209925"/>
            <a:ext cx="249237"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0218"/>
                </a:moveTo>
                <a:cubicBezTo>
                  <a:pt x="21518" y="10382"/>
                  <a:pt x="21599" y="10574"/>
                  <a:pt x="21599" y="10800"/>
                </a:cubicBezTo>
                <a:cubicBezTo>
                  <a:pt x="21599" y="11023"/>
                  <a:pt x="21518" y="11217"/>
                  <a:pt x="21357" y="11381"/>
                </a:cubicBezTo>
                <a:lnTo>
                  <a:pt x="17895" y="14840"/>
                </a:lnTo>
                <a:cubicBezTo>
                  <a:pt x="17649" y="15086"/>
                  <a:pt x="17448" y="15173"/>
                  <a:pt x="17285" y="15103"/>
                </a:cubicBezTo>
                <a:cubicBezTo>
                  <a:pt x="17121" y="15038"/>
                  <a:pt x="17042" y="14829"/>
                  <a:pt x="17042" y="14476"/>
                </a:cubicBezTo>
                <a:lnTo>
                  <a:pt x="17042" y="12096"/>
                </a:lnTo>
                <a:lnTo>
                  <a:pt x="12159" y="12096"/>
                </a:lnTo>
                <a:lnTo>
                  <a:pt x="12159" y="17031"/>
                </a:lnTo>
                <a:lnTo>
                  <a:pt x="14483" y="17031"/>
                </a:lnTo>
                <a:cubicBezTo>
                  <a:pt x="14836" y="17031"/>
                  <a:pt x="15048" y="17113"/>
                  <a:pt x="15121" y="17280"/>
                </a:cubicBezTo>
                <a:cubicBezTo>
                  <a:pt x="15192" y="17449"/>
                  <a:pt x="15102" y="17647"/>
                  <a:pt x="14850" y="17884"/>
                </a:cubicBezTo>
                <a:lnTo>
                  <a:pt x="11388" y="21340"/>
                </a:lnTo>
                <a:cubicBezTo>
                  <a:pt x="11225" y="21504"/>
                  <a:pt x="11032" y="21588"/>
                  <a:pt x="10807" y="21599"/>
                </a:cubicBezTo>
                <a:cubicBezTo>
                  <a:pt x="10581" y="21599"/>
                  <a:pt x="10389" y="21512"/>
                  <a:pt x="10225" y="21340"/>
                </a:cubicBezTo>
                <a:lnTo>
                  <a:pt x="6763" y="17884"/>
                </a:lnTo>
                <a:cubicBezTo>
                  <a:pt x="6520" y="17638"/>
                  <a:pt x="6430" y="17438"/>
                  <a:pt x="6492" y="17274"/>
                </a:cubicBezTo>
                <a:cubicBezTo>
                  <a:pt x="6554" y="17110"/>
                  <a:pt x="6763" y="17031"/>
                  <a:pt x="7116" y="17031"/>
                </a:cubicBezTo>
                <a:lnTo>
                  <a:pt x="9440" y="17031"/>
                </a:lnTo>
                <a:lnTo>
                  <a:pt x="9440" y="12096"/>
                </a:lnTo>
                <a:lnTo>
                  <a:pt x="4571" y="12096"/>
                </a:lnTo>
                <a:lnTo>
                  <a:pt x="4571" y="14476"/>
                </a:lnTo>
                <a:cubicBezTo>
                  <a:pt x="4571" y="14829"/>
                  <a:pt x="4489" y="15038"/>
                  <a:pt x="4320" y="15103"/>
                </a:cubicBezTo>
                <a:cubicBezTo>
                  <a:pt x="4153" y="15173"/>
                  <a:pt x="3950" y="15086"/>
                  <a:pt x="3704" y="14840"/>
                </a:cubicBezTo>
                <a:lnTo>
                  <a:pt x="242" y="11381"/>
                </a:lnTo>
                <a:cubicBezTo>
                  <a:pt x="81" y="11217"/>
                  <a:pt x="0" y="11023"/>
                  <a:pt x="0" y="10800"/>
                </a:cubicBezTo>
                <a:cubicBezTo>
                  <a:pt x="0" y="10574"/>
                  <a:pt x="81" y="10382"/>
                  <a:pt x="242" y="10218"/>
                </a:cubicBezTo>
                <a:lnTo>
                  <a:pt x="3704" y="6756"/>
                </a:lnTo>
                <a:cubicBezTo>
                  <a:pt x="3950" y="6513"/>
                  <a:pt x="4153" y="6426"/>
                  <a:pt x="4320" y="6494"/>
                </a:cubicBezTo>
                <a:cubicBezTo>
                  <a:pt x="4489" y="6561"/>
                  <a:pt x="4571" y="6770"/>
                  <a:pt x="4571" y="7120"/>
                </a:cubicBezTo>
                <a:lnTo>
                  <a:pt x="4571" y="9422"/>
                </a:lnTo>
                <a:lnTo>
                  <a:pt x="9440" y="9422"/>
                </a:lnTo>
                <a:lnTo>
                  <a:pt x="9440" y="4568"/>
                </a:lnTo>
                <a:lnTo>
                  <a:pt x="7116" y="4568"/>
                </a:lnTo>
                <a:cubicBezTo>
                  <a:pt x="6783" y="4568"/>
                  <a:pt x="6582" y="4486"/>
                  <a:pt x="6506" y="4317"/>
                </a:cubicBezTo>
                <a:cubicBezTo>
                  <a:pt x="6435" y="4153"/>
                  <a:pt x="6520" y="3950"/>
                  <a:pt x="6763" y="3715"/>
                </a:cubicBezTo>
                <a:lnTo>
                  <a:pt x="10225" y="256"/>
                </a:lnTo>
                <a:cubicBezTo>
                  <a:pt x="10389" y="93"/>
                  <a:pt x="10581" y="8"/>
                  <a:pt x="10807" y="0"/>
                </a:cubicBezTo>
                <a:cubicBezTo>
                  <a:pt x="11032" y="0"/>
                  <a:pt x="11225" y="84"/>
                  <a:pt x="11388" y="256"/>
                </a:cubicBezTo>
                <a:lnTo>
                  <a:pt x="14850" y="3715"/>
                </a:lnTo>
                <a:cubicBezTo>
                  <a:pt x="15093" y="3958"/>
                  <a:pt x="15181" y="4161"/>
                  <a:pt x="15113" y="4325"/>
                </a:cubicBezTo>
                <a:cubicBezTo>
                  <a:pt x="15048" y="4486"/>
                  <a:pt x="14836" y="4568"/>
                  <a:pt x="14483" y="4568"/>
                </a:cubicBezTo>
                <a:lnTo>
                  <a:pt x="12159" y="4568"/>
                </a:lnTo>
                <a:lnTo>
                  <a:pt x="12159" y="9422"/>
                </a:lnTo>
                <a:lnTo>
                  <a:pt x="17042" y="9422"/>
                </a:lnTo>
                <a:lnTo>
                  <a:pt x="17042" y="7120"/>
                </a:lnTo>
                <a:cubicBezTo>
                  <a:pt x="17042" y="6770"/>
                  <a:pt x="17121" y="6561"/>
                  <a:pt x="17285" y="6494"/>
                </a:cubicBezTo>
                <a:cubicBezTo>
                  <a:pt x="17448" y="6426"/>
                  <a:pt x="17649" y="6513"/>
                  <a:pt x="17895" y="6756"/>
                </a:cubicBezTo>
                <a:lnTo>
                  <a:pt x="21357" y="10218"/>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8" name="AutoShape 37">
            <a:extLst>
              <a:ext uri="{FF2B5EF4-FFF2-40B4-BE49-F238E27FC236}">
                <a16:creationId xmlns:a16="http://schemas.microsoft.com/office/drawing/2014/main" id="{B88052D9-EA4D-4AB7-B399-A329849B28ED}"/>
              </a:ext>
            </a:extLst>
          </p:cNvPr>
          <p:cNvSpPr>
            <a:spLocks/>
          </p:cNvSpPr>
          <p:nvPr userDrawn="1"/>
        </p:nvSpPr>
        <p:spPr bwMode="auto">
          <a:xfrm>
            <a:off x="9005888" y="47037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12" y="0"/>
                </a:moveTo>
                <a:cubicBezTo>
                  <a:pt x="20751" y="0"/>
                  <a:pt x="21033" y="104"/>
                  <a:pt x="21260" y="316"/>
                </a:cubicBezTo>
                <a:cubicBezTo>
                  <a:pt x="21487" y="530"/>
                  <a:pt x="21599" y="790"/>
                  <a:pt x="21599" y="1109"/>
                </a:cubicBezTo>
                <a:lnTo>
                  <a:pt x="21599" y="15003"/>
                </a:lnTo>
                <a:cubicBezTo>
                  <a:pt x="21599" y="15537"/>
                  <a:pt x="21466" y="16008"/>
                  <a:pt x="21203" y="16415"/>
                </a:cubicBezTo>
                <a:cubicBezTo>
                  <a:pt x="20936" y="16827"/>
                  <a:pt x="20582" y="17169"/>
                  <a:pt x="20143" y="17446"/>
                </a:cubicBezTo>
                <a:cubicBezTo>
                  <a:pt x="19700" y="17719"/>
                  <a:pt x="19219" y="17931"/>
                  <a:pt x="18701" y="18078"/>
                </a:cubicBezTo>
                <a:cubicBezTo>
                  <a:pt x="18177" y="18228"/>
                  <a:pt x="17668" y="18301"/>
                  <a:pt x="17174" y="18301"/>
                </a:cubicBezTo>
                <a:cubicBezTo>
                  <a:pt x="16686" y="18301"/>
                  <a:pt x="16172" y="18228"/>
                  <a:pt x="15644" y="18078"/>
                </a:cubicBezTo>
                <a:cubicBezTo>
                  <a:pt x="15117" y="17931"/>
                  <a:pt x="14642" y="17719"/>
                  <a:pt x="14215" y="17446"/>
                </a:cubicBezTo>
                <a:cubicBezTo>
                  <a:pt x="13788" y="17169"/>
                  <a:pt x="13445" y="16830"/>
                  <a:pt x="13179" y="16423"/>
                </a:cubicBezTo>
                <a:cubicBezTo>
                  <a:pt x="12912" y="16019"/>
                  <a:pt x="12779" y="15545"/>
                  <a:pt x="12779" y="15003"/>
                </a:cubicBezTo>
                <a:cubicBezTo>
                  <a:pt x="12779" y="14492"/>
                  <a:pt x="12912" y="14029"/>
                  <a:pt x="13179" y="13611"/>
                </a:cubicBezTo>
                <a:cubicBezTo>
                  <a:pt x="13445" y="13198"/>
                  <a:pt x="13788" y="12851"/>
                  <a:pt x="14215" y="12572"/>
                </a:cubicBezTo>
                <a:cubicBezTo>
                  <a:pt x="14642" y="12295"/>
                  <a:pt x="15117" y="12080"/>
                  <a:pt x="15644" y="11936"/>
                </a:cubicBezTo>
                <a:cubicBezTo>
                  <a:pt x="16172" y="11792"/>
                  <a:pt x="16686" y="11719"/>
                  <a:pt x="17174" y="11719"/>
                </a:cubicBezTo>
                <a:cubicBezTo>
                  <a:pt x="17441" y="11719"/>
                  <a:pt x="17692" y="11736"/>
                  <a:pt x="17940" y="11775"/>
                </a:cubicBezTo>
                <a:cubicBezTo>
                  <a:pt x="18183" y="11812"/>
                  <a:pt x="18422" y="11854"/>
                  <a:pt x="18652" y="11908"/>
                </a:cubicBezTo>
                <a:lnTo>
                  <a:pt x="18652" y="4648"/>
                </a:lnTo>
                <a:lnTo>
                  <a:pt x="8823" y="7285"/>
                </a:lnTo>
                <a:lnTo>
                  <a:pt x="8823" y="18301"/>
                </a:lnTo>
                <a:cubicBezTo>
                  <a:pt x="8823" y="18835"/>
                  <a:pt x="8690" y="19307"/>
                  <a:pt x="8423" y="19716"/>
                </a:cubicBezTo>
                <a:cubicBezTo>
                  <a:pt x="8157" y="20125"/>
                  <a:pt x="7811" y="20467"/>
                  <a:pt x="7384" y="20744"/>
                </a:cubicBezTo>
                <a:cubicBezTo>
                  <a:pt x="6960" y="21018"/>
                  <a:pt x="6485" y="21230"/>
                  <a:pt x="5955" y="21376"/>
                </a:cubicBezTo>
                <a:cubicBezTo>
                  <a:pt x="5428" y="21526"/>
                  <a:pt x="4919" y="21599"/>
                  <a:pt x="4425" y="21599"/>
                </a:cubicBezTo>
                <a:cubicBezTo>
                  <a:pt x="3913" y="21599"/>
                  <a:pt x="3398" y="21526"/>
                  <a:pt x="2880" y="21376"/>
                </a:cubicBezTo>
                <a:cubicBezTo>
                  <a:pt x="2362" y="21230"/>
                  <a:pt x="1887" y="21018"/>
                  <a:pt x="1450" y="20744"/>
                </a:cubicBezTo>
                <a:cubicBezTo>
                  <a:pt x="1014" y="20467"/>
                  <a:pt x="666" y="20125"/>
                  <a:pt x="399" y="19716"/>
                </a:cubicBezTo>
                <a:cubicBezTo>
                  <a:pt x="133" y="19307"/>
                  <a:pt x="0" y="18835"/>
                  <a:pt x="0" y="18301"/>
                </a:cubicBezTo>
                <a:cubicBezTo>
                  <a:pt x="0" y="17790"/>
                  <a:pt x="133" y="17327"/>
                  <a:pt x="399" y="16909"/>
                </a:cubicBezTo>
                <a:cubicBezTo>
                  <a:pt x="666" y="16497"/>
                  <a:pt x="1014" y="16149"/>
                  <a:pt x="1450" y="15870"/>
                </a:cubicBezTo>
                <a:cubicBezTo>
                  <a:pt x="1887" y="15590"/>
                  <a:pt x="2362" y="15376"/>
                  <a:pt x="2880" y="15229"/>
                </a:cubicBezTo>
                <a:cubicBezTo>
                  <a:pt x="3398" y="15079"/>
                  <a:pt x="3913" y="15003"/>
                  <a:pt x="4425" y="15003"/>
                </a:cubicBezTo>
                <a:cubicBezTo>
                  <a:pt x="4667" y="15003"/>
                  <a:pt x="4913" y="15023"/>
                  <a:pt x="5158" y="15059"/>
                </a:cubicBezTo>
                <a:cubicBezTo>
                  <a:pt x="5403" y="15096"/>
                  <a:pt x="5649" y="15144"/>
                  <a:pt x="5888" y="15209"/>
                </a:cubicBezTo>
                <a:lnTo>
                  <a:pt x="5888" y="4676"/>
                </a:lnTo>
                <a:cubicBezTo>
                  <a:pt x="5888" y="4433"/>
                  <a:pt x="5967" y="4216"/>
                  <a:pt x="6121" y="4029"/>
                </a:cubicBezTo>
                <a:cubicBezTo>
                  <a:pt x="6276" y="3837"/>
                  <a:pt x="6482" y="3707"/>
                  <a:pt x="6745" y="3634"/>
                </a:cubicBezTo>
                <a:cubicBezTo>
                  <a:pt x="6966" y="3583"/>
                  <a:pt x="7445" y="3453"/>
                  <a:pt x="8187" y="3241"/>
                </a:cubicBezTo>
                <a:cubicBezTo>
                  <a:pt x="8926" y="3035"/>
                  <a:pt x="9786" y="2798"/>
                  <a:pt x="10771" y="2533"/>
                </a:cubicBezTo>
                <a:cubicBezTo>
                  <a:pt x="11755" y="2267"/>
                  <a:pt x="12791" y="1985"/>
                  <a:pt x="13888" y="1688"/>
                </a:cubicBezTo>
                <a:cubicBezTo>
                  <a:pt x="14984" y="1392"/>
                  <a:pt x="16005" y="1118"/>
                  <a:pt x="16947" y="872"/>
                </a:cubicBezTo>
                <a:cubicBezTo>
                  <a:pt x="17892" y="624"/>
                  <a:pt x="18683" y="415"/>
                  <a:pt x="19328" y="248"/>
                </a:cubicBezTo>
                <a:cubicBezTo>
                  <a:pt x="19976" y="81"/>
                  <a:pt x="20336" y="0"/>
                  <a:pt x="20412" y="0"/>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9" name="AutoShape 38">
            <a:extLst>
              <a:ext uri="{FF2B5EF4-FFF2-40B4-BE49-F238E27FC236}">
                <a16:creationId xmlns:a16="http://schemas.microsoft.com/office/drawing/2014/main" id="{35F6F534-42D8-4870-97CD-A26C9E499133}"/>
              </a:ext>
            </a:extLst>
          </p:cNvPr>
          <p:cNvSpPr>
            <a:spLocks/>
          </p:cNvSpPr>
          <p:nvPr userDrawn="1"/>
        </p:nvSpPr>
        <p:spPr bwMode="auto">
          <a:xfrm>
            <a:off x="6337300" y="3671888"/>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0" name="AutoShape 39">
            <a:extLst>
              <a:ext uri="{FF2B5EF4-FFF2-40B4-BE49-F238E27FC236}">
                <a16:creationId xmlns:a16="http://schemas.microsoft.com/office/drawing/2014/main" id="{823C15E9-E954-477F-AA42-E3AA1F002405}"/>
              </a:ext>
            </a:extLst>
          </p:cNvPr>
          <p:cNvSpPr>
            <a:spLocks/>
          </p:cNvSpPr>
          <p:nvPr userDrawn="1"/>
        </p:nvSpPr>
        <p:spPr bwMode="auto">
          <a:xfrm>
            <a:off x="6858000" y="3686175"/>
            <a:ext cx="247650" cy="242888"/>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1" name="AutoShape 40">
            <a:extLst>
              <a:ext uri="{FF2B5EF4-FFF2-40B4-BE49-F238E27FC236}">
                <a16:creationId xmlns:a16="http://schemas.microsoft.com/office/drawing/2014/main" id="{1797289F-9BA1-4C18-8B4A-D67AA07A1B64}"/>
              </a:ext>
            </a:extLst>
          </p:cNvPr>
          <p:cNvSpPr>
            <a:spLocks/>
          </p:cNvSpPr>
          <p:nvPr userDrawn="1"/>
        </p:nvSpPr>
        <p:spPr bwMode="auto">
          <a:xfrm>
            <a:off x="7466013" y="3686175"/>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6"/>
                  <a:pt x="20201" y="5279"/>
                  <a:pt x="20760" y="6590"/>
                </a:cubicBezTo>
                <a:cubicBezTo>
                  <a:pt x="21317" y="7903"/>
                  <a:pt x="21599" y="9306"/>
                  <a:pt x="21599" y="10800"/>
                </a:cubicBezTo>
                <a:cubicBezTo>
                  <a:pt x="21599" y="12296"/>
                  <a:pt x="21317" y="13699"/>
                  <a:pt x="20760" y="15009"/>
                </a:cubicBezTo>
                <a:cubicBezTo>
                  <a:pt x="20201" y="16322"/>
                  <a:pt x="19430" y="17466"/>
                  <a:pt x="18449" y="18443"/>
                </a:cubicBezTo>
                <a:cubicBezTo>
                  <a:pt x="17463" y="19423"/>
                  <a:pt x="16319" y="20191"/>
                  <a:pt x="15011" y="20752"/>
                </a:cubicBezTo>
                <a:cubicBezTo>
                  <a:pt x="13705" y="21320"/>
                  <a:pt x="12301" y="21599"/>
                  <a:pt x="10807" y="21599"/>
                </a:cubicBezTo>
                <a:cubicBezTo>
                  <a:pt x="9309" y="21599"/>
                  <a:pt x="7905" y="21320"/>
                  <a:pt x="6594" y="20752"/>
                </a:cubicBezTo>
                <a:cubicBezTo>
                  <a:pt x="5280" y="20191"/>
                  <a:pt x="4136" y="19423"/>
                  <a:pt x="3158" y="18443"/>
                </a:cubicBezTo>
                <a:cubicBezTo>
                  <a:pt x="2178" y="17466"/>
                  <a:pt x="1409" y="16322"/>
                  <a:pt x="847" y="15009"/>
                </a:cubicBezTo>
                <a:cubicBezTo>
                  <a:pt x="282" y="13699"/>
                  <a:pt x="0" y="12296"/>
                  <a:pt x="0" y="10800"/>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0807" y="18355"/>
                </a:moveTo>
                <a:cubicBezTo>
                  <a:pt x="11860" y="18355"/>
                  <a:pt x="12844" y="18158"/>
                  <a:pt x="13756" y="17762"/>
                </a:cubicBezTo>
                <a:cubicBezTo>
                  <a:pt x="14666" y="17364"/>
                  <a:pt x="15463" y="16825"/>
                  <a:pt x="16147" y="16139"/>
                </a:cubicBezTo>
                <a:cubicBezTo>
                  <a:pt x="16836" y="15453"/>
                  <a:pt x="17378" y="14656"/>
                  <a:pt x="17774" y="13747"/>
                </a:cubicBezTo>
                <a:cubicBezTo>
                  <a:pt x="18169" y="12838"/>
                  <a:pt x="18367" y="11853"/>
                  <a:pt x="18367" y="10799"/>
                </a:cubicBezTo>
                <a:cubicBezTo>
                  <a:pt x="18367" y="9746"/>
                  <a:pt x="18169" y="8764"/>
                  <a:pt x="17774" y="7852"/>
                </a:cubicBezTo>
                <a:cubicBezTo>
                  <a:pt x="17376" y="6942"/>
                  <a:pt x="16836" y="6146"/>
                  <a:pt x="16147" y="5460"/>
                </a:cubicBezTo>
                <a:cubicBezTo>
                  <a:pt x="15466" y="4774"/>
                  <a:pt x="14666" y="4235"/>
                  <a:pt x="13748" y="3839"/>
                </a:cubicBezTo>
                <a:cubicBezTo>
                  <a:pt x="12832" y="3444"/>
                  <a:pt x="11852" y="3244"/>
                  <a:pt x="10807" y="3244"/>
                </a:cubicBezTo>
                <a:cubicBezTo>
                  <a:pt x="9753" y="3244"/>
                  <a:pt x="8764" y="3444"/>
                  <a:pt x="7851" y="3839"/>
                </a:cubicBezTo>
                <a:cubicBezTo>
                  <a:pt x="6936" y="4235"/>
                  <a:pt x="6139" y="4774"/>
                  <a:pt x="5455" y="5460"/>
                </a:cubicBezTo>
                <a:cubicBezTo>
                  <a:pt x="4772" y="6146"/>
                  <a:pt x="4235" y="6942"/>
                  <a:pt x="3839" y="7852"/>
                </a:cubicBezTo>
                <a:cubicBezTo>
                  <a:pt x="3444" y="8764"/>
                  <a:pt x="3246" y="9746"/>
                  <a:pt x="3246" y="10799"/>
                </a:cubicBezTo>
                <a:cubicBezTo>
                  <a:pt x="3246" y="11853"/>
                  <a:pt x="3444" y="12838"/>
                  <a:pt x="3839" y="13747"/>
                </a:cubicBezTo>
                <a:cubicBezTo>
                  <a:pt x="4238" y="14656"/>
                  <a:pt x="4774" y="15453"/>
                  <a:pt x="5455" y="16139"/>
                </a:cubicBezTo>
                <a:cubicBezTo>
                  <a:pt x="6136" y="16825"/>
                  <a:pt x="6933" y="17364"/>
                  <a:pt x="7851" y="17762"/>
                </a:cubicBezTo>
                <a:cubicBezTo>
                  <a:pt x="8764" y="18160"/>
                  <a:pt x="9753" y="18355"/>
                  <a:pt x="10807" y="18355"/>
                </a:cubicBezTo>
                <a:moveTo>
                  <a:pt x="14674" y="7397"/>
                </a:moveTo>
                <a:cubicBezTo>
                  <a:pt x="14765" y="7307"/>
                  <a:pt x="14889" y="7262"/>
                  <a:pt x="15047" y="7262"/>
                </a:cubicBezTo>
                <a:cubicBezTo>
                  <a:pt x="15206" y="7262"/>
                  <a:pt x="15333" y="7307"/>
                  <a:pt x="15432" y="7397"/>
                </a:cubicBezTo>
                <a:lnTo>
                  <a:pt x="16972" y="8950"/>
                </a:lnTo>
                <a:cubicBezTo>
                  <a:pt x="17065" y="9040"/>
                  <a:pt x="17113" y="9165"/>
                  <a:pt x="17118" y="9323"/>
                </a:cubicBezTo>
                <a:cubicBezTo>
                  <a:pt x="17121" y="9478"/>
                  <a:pt x="17073" y="9605"/>
                  <a:pt x="16972" y="9693"/>
                </a:cubicBezTo>
                <a:lnTo>
                  <a:pt x="11442" y="15235"/>
                </a:lnTo>
                <a:cubicBezTo>
                  <a:pt x="11335" y="15343"/>
                  <a:pt x="11188" y="15436"/>
                  <a:pt x="11004" y="15506"/>
                </a:cubicBezTo>
                <a:cubicBezTo>
                  <a:pt x="10821" y="15577"/>
                  <a:pt x="10651" y="15614"/>
                  <a:pt x="10496" y="15614"/>
                </a:cubicBezTo>
                <a:lnTo>
                  <a:pt x="8953" y="15614"/>
                </a:lnTo>
                <a:cubicBezTo>
                  <a:pt x="8809" y="15614"/>
                  <a:pt x="8645" y="15577"/>
                  <a:pt x="8453" y="15506"/>
                </a:cubicBezTo>
                <a:cubicBezTo>
                  <a:pt x="8261" y="15436"/>
                  <a:pt x="8114" y="15343"/>
                  <a:pt x="8007" y="15235"/>
                </a:cubicBezTo>
                <a:lnTo>
                  <a:pt x="4627" y="11855"/>
                </a:lnTo>
                <a:cubicBezTo>
                  <a:pt x="4537" y="11768"/>
                  <a:pt x="4492" y="11644"/>
                  <a:pt x="4492" y="11486"/>
                </a:cubicBezTo>
                <a:cubicBezTo>
                  <a:pt x="4492" y="11327"/>
                  <a:pt x="4537" y="11206"/>
                  <a:pt x="4627" y="11113"/>
                </a:cubicBezTo>
                <a:lnTo>
                  <a:pt x="6181" y="9560"/>
                </a:lnTo>
                <a:cubicBezTo>
                  <a:pt x="6272" y="9467"/>
                  <a:pt x="6396" y="9424"/>
                  <a:pt x="6554" y="9424"/>
                </a:cubicBezTo>
                <a:cubicBezTo>
                  <a:pt x="6713" y="9424"/>
                  <a:pt x="6837" y="9467"/>
                  <a:pt x="6927" y="9560"/>
                </a:cubicBezTo>
                <a:lnTo>
                  <a:pt x="9337" y="11994"/>
                </a:lnTo>
                <a:cubicBezTo>
                  <a:pt x="9597" y="12217"/>
                  <a:pt x="9860" y="12217"/>
                  <a:pt x="10120" y="11994"/>
                </a:cubicBezTo>
                <a:lnTo>
                  <a:pt x="14674" y="7397"/>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2" name="AutoShape 41">
            <a:extLst>
              <a:ext uri="{FF2B5EF4-FFF2-40B4-BE49-F238E27FC236}">
                <a16:creationId xmlns:a16="http://schemas.microsoft.com/office/drawing/2014/main" id="{07FDCAF1-4703-4D6F-9FFF-84701643905A}"/>
              </a:ext>
            </a:extLst>
          </p:cNvPr>
          <p:cNvSpPr>
            <a:spLocks/>
          </p:cNvSpPr>
          <p:nvPr userDrawn="1"/>
        </p:nvSpPr>
        <p:spPr bwMode="auto">
          <a:xfrm>
            <a:off x="7991475" y="3686175"/>
            <a:ext cx="249238"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3" name="AutoShape 42">
            <a:extLst>
              <a:ext uri="{FF2B5EF4-FFF2-40B4-BE49-F238E27FC236}">
                <a16:creationId xmlns:a16="http://schemas.microsoft.com/office/drawing/2014/main" id="{02DDD362-1D57-40B8-AF2B-288DB9FCB6AE}"/>
              </a:ext>
            </a:extLst>
          </p:cNvPr>
          <p:cNvSpPr>
            <a:spLocks/>
          </p:cNvSpPr>
          <p:nvPr userDrawn="1"/>
        </p:nvSpPr>
        <p:spPr bwMode="auto">
          <a:xfrm>
            <a:off x="3346450" y="3681413"/>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55" y="7482"/>
                </a:moveTo>
                <a:lnTo>
                  <a:pt x="5879" y="19672"/>
                </a:lnTo>
                <a:lnTo>
                  <a:pt x="0" y="21599"/>
                </a:lnTo>
                <a:lnTo>
                  <a:pt x="1929" y="15721"/>
                </a:lnTo>
                <a:lnTo>
                  <a:pt x="14117" y="3542"/>
                </a:lnTo>
                <a:lnTo>
                  <a:pt x="18055" y="7482"/>
                </a:lnTo>
                <a:close/>
                <a:moveTo>
                  <a:pt x="14484" y="6483"/>
                </a:moveTo>
                <a:cubicBezTo>
                  <a:pt x="14672" y="6295"/>
                  <a:pt x="14672" y="6092"/>
                  <a:pt x="14484" y="5878"/>
                </a:cubicBezTo>
                <a:cubicBezTo>
                  <a:pt x="14393" y="5784"/>
                  <a:pt x="14287" y="5737"/>
                  <a:pt x="14169" y="5737"/>
                </a:cubicBezTo>
                <a:cubicBezTo>
                  <a:pt x="14052" y="5737"/>
                  <a:pt x="13958" y="5784"/>
                  <a:pt x="13882" y="5878"/>
                </a:cubicBezTo>
                <a:lnTo>
                  <a:pt x="4179" y="15554"/>
                </a:lnTo>
                <a:cubicBezTo>
                  <a:pt x="4085" y="15648"/>
                  <a:pt x="4035" y="15751"/>
                  <a:pt x="4035" y="15868"/>
                </a:cubicBezTo>
                <a:cubicBezTo>
                  <a:pt x="4035" y="15986"/>
                  <a:pt x="4085" y="16092"/>
                  <a:pt x="4179" y="16186"/>
                </a:cubicBezTo>
                <a:cubicBezTo>
                  <a:pt x="4252" y="16262"/>
                  <a:pt x="4358" y="16297"/>
                  <a:pt x="4487" y="16297"/>
                </a:cubicBezTo>
                <a:cubicBezTo>
                  <a:pt x="4598" y="16297"/>
                  <a:pt x="4695" y="16262"/>
                  <a:pt x="4784" y="16186"/>
                </a:cubicBezTo>
                <a:lnTo>
                  <a:pt x="14484" y="6483"/>
                </a:lnTo>
                <a:close/>
                <a:moveTo>
                  <a:pt x="21106" y="2068"/>
                </a:moveTo>
                <a:cubicBezTo>
                  <a:pt x="21435" y="2394"/>
                  <a:pt x="21599" y="2790"/>
                  <a:pt x="21599" y="3254"/>
                </a:cubicBezTo>
                <a:cubicBezTo>
                  <a:pt x="21599" y="3721"/>
                  <a:pt x="21435" y="4109"/>
                  <a:pt x="21106" y="4429"/>
                </a:cubicBezTo>
                <a:lnTo>
                  <a:pt x="19435" y="6101"/>
                </a:lnTo>
                <a:lnTo>
                  <a:pt x="15497" y="2165"/>
                </a:lnTo>
                <a:lnTo>
                  <a:pt x="17171" y="490"/>
                </a:lnTo>
                <a:cubicBezTo>
                  <a:pt x="17494" y="164"/>
                  <a:pt x="17890" y="0"/>
                  <a:pt x="18348" y="0"/>
                </a:cubicBezTo>
                <a:cubicBezTo>
                  <a:pt x="18807" y="0"/>
                  <a:pt x="19203" y="164"/>
                  <a:pt x="19529" y="490"/>
                </a:cubicBezTo>
                <a:lnTo>
                  <a:pt x="20331" y="1266"/>
                </a:lnTo>
                <a:lnTo>
                  <a:pt x="21106" y="2068"/>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4" name="AutoShape 43">
            <a:extLst>
              <a:ext uri="{FF2B5EF4-FFF2-40B4-BE49-F238E27FC236}">
                <a16:creationId xmlns:a16="http://schemas.microsoft.com/office/drawing/2014/main" id="{33DDF039-776F-4772-93D3-F5C8CC889F87}"/>
              </a:ext>
            </a:extLst>
          </p:cNvPr>
          <p:cNvSpPr>
            <a:spLocks/>
          </p:cNvSpPr>
          <p:nvPr userDrawn="1"/>
        </p:nvSpPr>
        <p:spPr bwMode="auto">
          <a:xfrm>
            <a:off x="3883025" y="3679825"/>
            <a:ext cx="33020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5" name="AutoShape 44">
            <a:extLst>
              <a:ext uri="{FF2B5EF4-FFF2-40B4-BE49-F238E27FC236}">
                <a16:creationId xmlns:a16="http://schemas.microsoft.com/office/drawing/2014/main" id="{5C3CEC5C-642D-4B08-9E1C-36B2B074BDED}"/>
              </a:ext>
            </a:extLst>
          </p:cNvPr>
          <p:cNvSpPr>
            <a:spLocks/>
          </p:cNvSpPr>
          <p:nvPr userDrawn="1"/>
        </p:nvSpPr>
        <p:spPr bwMode="auto">
          <a:xfrm>
            <a:off x="4524375" y="3681413"/>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6" name="AutoShape 45">
            <a:extLst>
              <a:ext uri="{FF2B5EF4-FFF2-40B4-BE49-F238E27FC236}">
                <a16:creationId xmlns:a16="http://schemas.microsoft.com/office/drawing/2014/main" id="{F1C8902A-E442-42EE-A534-3BED1C3E63F9}"/>
              </a:ext>
            </a:extLst>
          </p:cNvPr>
          <p:cNvSpPr>
            <a:spLocks/>
          </p:cNvSpPr>
          <p:nvPr userDrawn="1"/>
        </p:nvSpPr>
        <p:spPr bwMode="auto">
          <a:xfrm>
            <a:off x="5111750" y="3679825"/>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8" y="8467"/>
                </a:moveTo>
                <a:cubicBezTo>
                  <a:pt x="20642" y="8467"/>
                  <a:pt x="20953" y="8597"/>
                  <a:pt x="21212" y="8852"/>
                </a:cubicBezTo>
                <a:cubicBezTo>
                  <a:pt x="21470" y="9111"/>
                  <a:pt x="21599" y="9422"/>
                  <a:pt x="21599" y="9786"/>
                </a:cubicBezTo>
                <a:lnTo>
                  <a:pt x="21599" y="11813"/>
                </a:lnTo>
                <a:cubicBezTo>
                  <a:pt x="21599" y="12180"/>
                  <a:pt x="21470" y="12489"/>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599"/>
                  <a:pt x="11811" y="21599"/>
                </a:cubicBezTo>
                <a:lnTo>
                  <a:pt x="9787" y="21599"/>
                </a:lnTo>
                <a:cubicBezTo>
                  <a:pt x="9423" y="21599"/>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7" name="AutoShape 46">
            <a:extLst>
              <a:ext uri="{FF2B5EF4-FFF2-40B4-BE49-F238E27FC236}">
                <a16:creationId xmlns:a16="http://schemas.microsoft.com/office/drawing/2014/main" id="{8B6A3A5F-DD43-4913-B3F3-0C62F2860488}"/>
              </a:ext>
            </a:extLst>
          </p:cNvPr>
          <p:cNvSpPr>
            <a:spLocks/>
          </p:cNvSpPr>
          <p:nvPr userDrawn="1"/>
        </p:nvSpPr>
        <p:spPr bwMode="auto">
          <a:xfrm>
            <a:off x="5711825" y="3679825"/>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79"/>
                  <a:pt x="15011" y="847"/>
                </a:cubicBezTo>
                <a:cubicBezTo>
                  <a:pt x="16319" y="1408"/>
                  <a:pt x="17463" y="2176"/>
                  <a:pt x="18449" y="3156"/>
                </a:cubicBezTo>
                <a:cubicBezTo>
                  <a:pt x="19432" y="4136"/>
                  <a:pt x="20201" y="5279"/>
                  <a:pt x="20760" y="6590"/>
                </a:cubicBezTo>
                <a:cubicBezTo>
                  <a:pt x="21317" y="7903"/>
                  <a:pt x="21599" y="9306"/>
                  <a:pt x="21599" y="10799"/>
                </a:cubicBezTo>
                <a:cubicBezTo>
                  <a:pt x="21599" y="12296"/>
                  <a:pt x="21317" y="13699"/>
                  <a:pt x="20760" y="15009"/>
                </a:cubicBezTo>
                <a:cubicBezTo>
                  <a:pt x="20201" y="16322"/>
                  <a:pt x="19430" y="17466"/>
                  <a:pt x="18449" y="18443"/>
                </a:cubicBezTo>
                <a:cubicBezTo>
                  <a:pt x="17463" y="19422"/>
                  <a:pt x="16319" y="20191"/>
                  <a:pt x="15011" y="20755"/>
                </a:cubicBezTo>
                <a:cubicBezTo>
                  <a:pt x="13705" y="21320"/>
                  <a:pt x="12301" y="21599"/>
                  <a:pt x="10807" y="21599"/>
                </a:cubicBezTo>
                <a:cubicBezTo>
                  <a:pt x="9309" y="21599"/>
                  <a:pt x="7905" y="21320"/>
                  <a:pt x="6594" y="20755"/>
                </a:cubicBezTo>
                <a:cubicBezTo>
                  <a:pt x="5280" y="20191"/>
                  <a:pt x="4136" y="19423"/>
                  <a:pt x="3158" y="18443"/>
                </a:cubicBezTo>
                <a:cubicBezTo>
                  <a:pt x="2178" y="17466"/>
                  <a:pt x="1409" y="16322"/>
                  <a:pt x="847" y="15009"/>
                </a:cubicBezTo>
                <a:cubicBezTo>
                  <a:pt x="282" y="13699"/>
                  <a:pt x="0" y="12296"/>
                  <a:pt x="0" y="10799"/>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7042" y="9749"/>
                </a:moveTo>
                <a:cubicBezTo>
                  <a:pt x="17042" y="9622"/>
                  <a:pt x="16994" y="9518"/>
                  <a:pt x="16898" y="9433"/>
                </a:cubicBezTo>
                <a:cubicBezTo>
                  <a:pt x="16805" y="9345"/>
                  <a:pt x="16703" y="9303"/>
                  <a:pt x="16596" y="9303"/>
                </a:cubicBezTo>
                <a:lnTo>
                  <a:pt x="12349" y="9303"/>
                </a:lnTo>
                <a:lnTo>
                  <a:pt x="12349" y="4627"/>
                </a:lnTo>
                <a:cubicBezTo>
                  <a:pt x="12349" y="4328"/>
                  <a:pt x="12202" y="4184"/>
                  <a:pt x="11917" y="4192"/>
                </a:cubicBezTo>
                <a:lnTo>
                  <a:pt x="9699" y="4192"/>
                </a:lnTo>
                <a:cubicBezTo>
                  <a:pt x="9402" y="4192"/>
                  <a:pt x="9253" y="4336"/>
                  <a:pt x="9253" y="4627"/>
                </a:cubicBezTo>
                <a:lnTo>
                  <a:pt x="9253" y="9303"/>
                </a:lnTo>
                <a:lnTo>
                  <a:pt x="5020" y="9303"/>
                </a:lnTo>
                <a:cubicBezTo>
                  <a:pt x="4724" y="9303"/>
                  <a:pt x="4574" y="9453"/>
                  <a:pt x="4574" y="9749"/>
                </a:cubicBezTo>
                <a:lnTo>
                  <a:pt x="4574" y="11884"/>
                </a:lnTo>
                <a:cubicBezTo>
                  <a:pt x="4574" y="12180"/>
                  <a:pt x="4724" y="12330"/>
                  <a:pt x="5020" y="12330"/>
                </a:cubicBezTo>
                <a:lnTo>
                  <a:pt x="9253" y="12330"/>
                </a:lnTo>
                <a:lnTo>
                  <a:pt x="9253" y="16980"/>
                </a:lnTo>
                <a:cubicBezTo>
                  <a:pt x="9253" y="17277"/>
                  <a:pt x="9402" y="17424"/>
                  <a:pt x="9699" y="17412"/>
                </a:cubicBezTo>
                <a:lnTo>
                  <a:pt x="11917" y="17412"/>
                </a:lnTo>
                <a:cubicBezTo>
                  <a:pt x="12214" y="17412"/>
                  <a:pt x="12358" y="17268"/>
                  <a:pt x="12349" y="16980"/>
                </a:cubicBezTo>
                <a:lnTo>
                  <a:pt x="12349" y="12330"/>
                </a:lnTo>
                <a:lnTo>
                  <a:pt x="16596" y="12330"/>
                </a:lnTo>
                <a:cubicBezTo>
                  <a:pt x="16703" y="12330"/>
                  <a:pt x="16805" y="12287"/>
                  <a:pt x="16898" y="12200"/>
                </a:cubicBezTo>
                <a:cubicBezTo>
                  <a:pt x="16994" y="12118"/>
                  <a:pt x="17042" y="12011"/>
                  <a:pt x="17042" y="11884"/>
                </a:cubicBezTo>
                <a:lnTo>
                  <a:pt x="17042" y="9749"/>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8" name="AutoShape 47">
            <a:extLst>
              <a:ext uri="{FF2B5EF4-FFF2-40B4-BE49-F238E27FC236}">
                <a16:creationId xmlns:a16="http://schemas.microsoft.com/office/drawing/2014/main" id="{14F6F224-8F86-496F-91AA-AB576BF26769}"/>
              </a:ext>
            </a:extLst>
          </p:cNvPr>
          <p:cNvSpPr>
            <a:spLocks/>
          </p:cNvSpPr>
          <p:nvPr userDrawn="1"/>
        </p:nvSpPr>
        <p:spPr bwMode="auto">
          <a:xfrm>
            <a:off x="8461375" y="3687763"/>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16" y="12964"/>
                </a:moveTo>
                <a:cubicBezTo>
                  <a:pt x="19281" y="12964"/>
                  <a:pt x="19631" y="13046"/>
                  <a:pt x="19959" y="13217"/>
                </a:cubicBezTo>
                <a:cubicBezTo>
                  <a:pt x="20287" y="13387"/>
                  <a:pt x="20571" y="13616"/>
                  <a:pt x="20806" y="13904"/>
                </a:cubicBezTo>
                <a:cubicBezTo>
                  <a:pt x="21049" y="14198"/>
                  <a:pt x="21240" y="14539"/>
                  <a:pt x="21384" y="14932"/>
                </a:cubicBezTo>
                <a:cubicBezTo>
                  <a:pt x="21529" y="15329"/>
                  <a:pt x="21599" y="15743"/>
                  <a:pt x="21599" y="16183"/>
                </a:cubicBezTo>
                <a:lnTo>
                  <a:pt x="21599" y="21050"/>
                </a:lnTo>
                <a:cubicBezTo>
                  <a:pt x="21599" y="21414"/>
                  <a:pt x="21448" y="21599"/>
                  <a:pt x="21142" y="21599"/>
                </a:cubicBezTo>
                <a:lnTo>
                  <a:pt x="457" y="21599"/>
                </a:lnTo>
                <a:cubicBezTo>
                  <a:pt x="151" y="21599"/>
                  <a:pt x="0" y="21414"/>
                  <a:pt x="0" y="21050"/>
                </a:cubicBezTo>
                <a:lnTo>
                  <a:pt x="0" y="16183"/>
                </a:lnTo>
                <a:cubicBezTo>
                  <a:pt x="0" y="15743"/>
                  <a:pt x="70" y="15329"/>
                  <a:pt x="215" y="14932"/>
                </a:cubicBezTo>
                <a:cubicBezTo>
                  <a:pt x="362" y="14539"/>
                  <a:pt x="558" y="14198"/>
                  <a:pt x="800" y="13904"/>
                </a:cubicBezTo>
                <a:cubicBezTo>
                  <a:pt x="1047" y="13616"/>
                  <a:pt x="1336" y="13387"/>
                  <a:pt x="1664" y="13217"/>
                </a:cubicBezTo>
                <a:cubicBezTo>
                  <a:pt x="1992" y="13046"/>
                  <a:pt x="2337" y="12964"/>
                  <a:pt x="2707" y="12964"/>
                </a:cubicBezTo>
                <a:lnTo>
                  <a:pt x="18916" y="12964"/>
                </a:lnTo>
                <a:close/>
                <a:moveTo>
                  <a:pt x="18459" y="18348"/>
                </a:moveTo>
                <a:cubicBezTo>
                  <a:pt x="18459" y="18198"/>
                  <a:pt x="18412" y="18069"/>
                  <a:pt x="18321" y="17963"/>
                </a:cubicBezTo>
                <a:cubicBezTo>
                  <a:pt x="18233" y="17855"/>
                  <a:pt x="18126" y="17802"/>
                  <a:pt x="17998" y="17802"/>
                </a:cubicBezTo>
                <a:lnTo>
                  <a:pt x="3596" y="17802"/>
                </a:lnTo>
                <a:cubicBezTo>
                  <a:pt x="3468" y="17802"/>
                  <a:pt x="3358" y="17852"/>
                  <a:pt x="3273" y="17954"/>
                </a:cubicBezTo>
                <a:cubicBezTo>
                  <a:pt x="3182" y="18057"/>
                  <a:pt x="3136" y="18189"/>
                  <a:pt x="3136" y="18348"/>
                </a:cubicBezTo>
                <a:lnTo>
                  <a:pt x="3136" y="18886"/>
                </a:lnTo>
                <a:cubicBezTo>
                  <a:pt x="3136" y="19032"/>
                  <a:pt x="3182" y="19156"/>
                  <a:pt x="3273" y="19259"/>
                </a:cubicBezTo>
                <a:cubicBezTo>
                  <a:pt x="3358" y="19356"/>
                  <a:pt x="3468" y="19403"/>
                  <a:pt x="3596" y="19403"/>
                </a:cubicBezTo>
                <a:lnTo>
                  <a:pt x="18001" y="19403"/>
                </a:lnTo>
                <a:cubicBezTo>
                  <a:pt x="18128" y="19403"/>
                  <a:pt x="18236" y="19358"/>
                  <a:pt x="18324" y="19265"/>
                </a:cubicBezTo>
                <a:cubicBezTo>
                  <a:pt x="18414" y="19168"/>
                  <a:pt x="18461" y="19041"/>
                  <a:pt x="18461" y="18886"/>
                </a:cubicBezTo>
                <a:lnTo>
                  <a:pt x="18461" y="18348"/>
                </a:lnTo>
                <a:close/>
                <a:moveTo>
                  <a:pt x="18001" y="11346"/>
                </a:moveTo>
                <a:lnTo>
                  <a:pt x="3598" y="11346"/>
                </a:lnTo>
                <a:lnTo>
                  <a:pt x="3598" y="1069"/>
                </a:lnTo>
                <a:cubicBezTo>
                  <a:pt x="3598" y="781"/>
                  <a:pt x="3684" y="528"/>
                  <a:pt x="3860" y="314"/>
                </a:cubicBezTo>
                <a:cubicBezTo>
                  <a:pt x="4034" y="105"/>
                  <a:pt x="4252" y="0"/>
                  <a:pt x="4511" y="0"/>
                </a:cubicBezTo>
                <a:lnTo>
                  <a:pt x="12140" y="0"/>
                </a:lnTo>
                <a:lnTo>
                  <a:pt x="12140" y="5386"/>
                </a:lnTo>
                <a:cubicBezTo>
                  <a:pt x="12140" y="5845"/>
                  <a:pt x="12274" y="6235"/>
                  <a:pt x="12539" y="6550"/>
                </a:cubicBezTo>
                <a:cubicBezTo>
                  <a:pt x="12803" y="6873"/>
                  <a:pt x="13119" y="7031"/>
                  <a:pt x="13489" y="7031"/>
                </a:cubicBezTo>
                <a:lnTo>
                  <a:pt x="18001" y="7031"/>
                </a:lnTo>
                <a:lnTo>
                  <a:pt x="18001" y="11346"/>
                </a:lnTo>
                <a:close/>
                <a:moveTo>
                  <a:pt x="18001" y="5386"/>
                </a:moveTo>
                <a:lnTo>
                  <a:pt x="13489" y="5386"/>
                </a:lnTo>
                <a:lnTo>
                  <a:pt x="13489" y="0"/>
                </a:lnTo>
                <a:lnTo>
                  <a:pt x="18001" y="5386"/>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9" name="AutoShape 48">
            <a:extLst>
              <a:ext uri="{FF2B5EF4-FFF2-40B4-BE49-F238E27FC236}">
                <a16:creationId xmlns:a16="http://schemas.microsoft.com/office/drawing/2014/main" id="{B04FE71E-2117-4728-BB27-3FE4E854B516}"/>
              </a:ext>
            </a:extLst>
          </p:cNvPr>
          <p:cNvSpPr>
            <a:spLocks/>
          </p:cNvSpPr>
          <p:nvPr userDrawn="1"/>
        </p:nvSpPr>
        <p:spPr bwMode="auto">
          <a:xfrm>
            <a:off x="8996363" y="3687763"/>
            <a:ext cx="247650" cy="242887"/>
          </a:xfrm>
          <a:custGeom>
            <a:avLst/>
            <a:gdLst>
              <a:gd name="T0" fmla="+- 0 10794 37"/>
              <a:gd name="T1" fmla="*/ T0 w 21514"/>
              <a:gd name="T2" fmla="+- 0 10805 11"/>
              <a:gd name="T3" fmla="*/ 10805 h 21589"/>
              <a:gd name="T4" fmla="+- 0 10794 37"/>
              <a:gd name="T5" fmla="*/ T4 w 21514"/>
              <a:gd name="T6" fmla="+- 0 10805 11"/>
              <a:gd name="T7" fmla="*/ 10805 h 21589"/>
              <a:gd name="T8" fmla="+- 0 10794 37"/>
              <a:gd name="T9" fmla="*/ T8 w 21514"/>
              <a:gd name="T10" fmla="+- 0 10805 11"/>
              <a:gd name="T11" fmla="*/ 10805 h 21589"/>
              <a:gd name="T12" fmla="+- 0 10794 37"/>
              <a:gd name="T13" fmla="*/ T12 w 21514"/>
              <a:gd name="T14" fmla="+- 0 10805 11"/>
              <a:gd name="T15" fmla="*/ 10805 h 21589"/>
            </a:gdLst>
            <a:ahLst/>
            <a:cxnLst>
              <a:cxn ang="0">
                <a:pos x="T1" y="T3"/>
              </a:cxn>
              <a:cxn ang="0">
                <a:pos x="T5" y="T7"/>
              </a:cxn>
              <a:cxn ang="0">
                <a:pos x="T9" y="T11"/>
              </a:cxn>
              <a:cxn ang="0">
                <a:pos x="T13" y="T15"/>
              </a:cxn>
            </a:cxnLst>
            <a:rect l="0" t="0" r="r" b="b"/>
            <a:pathLst>
              <a:path w="21514" h="21589">
                <a:moveTo>
                  <a:pt x="21361" y="20641"/>
                </a:moveTo>
                <a:cubicBezTo>
                  <a:pt x="21548" y="20866"/>
                  <a:pt x="21562" y="21109"/>
                  <a:pt x="21408" y="21357"/>
                </a:cubicBezTo>
                <a:cubicBezTo>
                  <a:pt x="21319" y="21501"/>
                  <a:pt x="21195" y="21577"/>
                  <a:pt x="21038" y="21589"/>
                </a:cubicBezTo>
                <a:cubicBezTo>
                  <a:pt x="20963" y="21589"/>
                  <a:pt x="20895" y="21560"/>
                  <a:pt x="20836" y="21507"/>
                </a:cubicBezTo>
                <a:lnTo>
                  <a:pt x="15037" y="17552"/>
                </a:lnTo>
                <a:cubicBezTo>
                  <a:pt x="14487" y="18272"/>
                  <a:pt x="13903" y="18878"/>
                  <a:pt x="13294" y="19374"/>
                </a:cubicBezTo>
                <a:cubicBezTo>
                  <a:pt x="12685" y="19871"/>
                  <a:pt x="12081" y="20235"/>
                  <a:pt x="11482" y="20460"/>
                </a:cubicBezTo>
                <a:cubicBezTo>
                  <a:pt x="10887" y="20692"/>
                  <a:pt x="10320" y="20779"/>
                  <a:pt x="9786" y="20725"/>
                </a:cubicBezTo>
                <a:cubicBezTo>
                  <a:pt x="9249" y="20669"/>
                  <a:pt x="8774" y="20460"/>
                  <a:pt x="8355" y="20091"/>
                </a:cubicBezTo>
                <a:cubicBezTo>
                  <a:pt x="7788" y="19594"/>
                  <a:pt x="7432" y="18884"/>
                  <a:pt x="7291" y="17947"/>
                </a:cubicBezTo>
                <a:cubicBezTo>
                  <a:pt x="7148" y="17016"/>
                  <a:pt x="7181" y="15992"/>
                  <a:pt x="7392" y="14861"/>
                </a:cubicBezTo>
                <a:lnTo>
                  <a:pt x="3996" y="11855"/>
                </a:lnTo>
                <a:cubicBezTo>
                  <a:pt x="3427" y="12151"/>
                  <a:pt x="2883" y="12295"/>
                  <a:pt x="2366" y="12283"/>
                </a:cubicBezTo>
                <a:cubicBezTo>
                  <a:pt x="1843" y="12278"/>
                  <a:pt x="1387" y="12097"/>
                  <a:pt x="991" y="11745"/>
                </a:cubicBezTo>
                <a:cubicBezTo>
                  <a:pt x="609" y="11392"/>
                  <a:pt x="340" y="10924"/>
                  <a:pt x="178" y="10334"/>
                </a:cubicBezTo>
                <a:cubicBezTo>
                  <a:pt x="16" y="9745"/>
                  <a:pt x="-37" y="9085"/>
                  <a:pt x="26" y="8346"/>
                </a:cubicBezTo>
                <a:cubicBezTo>
                  <a:pt x="87" y="7607"/>
                  <a:pt x="253" y="6831"/>
                  <a:pt x="532" y="6022"/>
                </a:cubicBezTo>
                <a:cubicBezTo>
                  <a:pt x="808" y="5212"/>
                  <a:pt x="1180" y="4417"/>
                  <a:pt x="1654" y="3647"/>
                </a:cubicBezTo>
                <a:cubicBezTo>
                  <a:pt x="2124" y="2868"/>
                  <a:pt x="2644" y="2208"/>
                  <a:pt x="3214" y="1653"/>
                </a:cubicBezTo>
                <a:cubicBezTo>
                  <a:pt x="3780" y="1100"/>
                  <a:pt x="4347" y="682"/>
                  <a:pt x="4919" y="400"/>
                </a:cubicBezTo>
                <a:cubicBezTo>
                  <a:pt x="5485" y="127"/>
                  <a:pt x="6031" y="-11"/>
                  <a:pt x="6549" y="0"/>
                </a:cubicBezTo>
                <a:cubicBezTo>
                  <a:pt x="7069" y="5"/>
                  <a:pt x="7523" y="186"/>
                  <a:pt x="7912" y="539"/>
                </a:cubicBezTo>
                <a:cubicBezTo>
                  <a:pt x="8308" y="908"/>
                  <a:pt x="8582" y="1393"/>
                  <a:pt x="8736" y="1988"/>
                </a:cubicBezTo>
                <a:cubicBezTo>
                  <a:pt x="8889" y="2589"/>
                  <a:pt x="8936" y="3255"/>
                  <a:pt x="8877" y="3994"/>
                </a:cubicBezTo>
                <a:lnTo>
                  <a:pt x="12252" y="7034"/>
                </a:lnTo>
                <a:cubicBezTo>
                  <a:pt x="13081" y="6467"/>
                  <a:pt x="13885" y="6137"/>
                  <a:pt x="14662" y="6047"/>
                </a:cubicBezTo>
                <a:cubicBezTo>
                  <a:pt x="15440" y="5960"/>
                  <a:pt x="16112" y="6168"/>
                  <a:pt x="16679" y="6682"/>
                </a:cubicBezTo>
                <a:cubicBezTo>
                  <a:pt x="17091" y="7051"/>
                  <a:pt x="17391" y="7542"/>
                  <a:pt x="17583" y="8148"/>
                </a:cubicBezTo>
                <a:cubicBezTo>
                  <a:pt x="17773" y="8752"/>
                  <a:pt x="17859" y="9432"/>
                  <a:pt x="17845" y="10179"/>
                </a:cubicBezTo>
                <a:cubicBezTo>
                  <a:pt x="17829" y="10929"/>
                  <a:pt x="17717" y="11722"/>
                  <a:pt x="17503" y="12571"/>
                </a:cubicBezTo>
                <a:cubicBezTo>
                  <a:pt x="17290" y="13414"/>
                  <a:pt x="16979" y="14263"/>
                  <a:pt x="16569" y="15110"/>
                </a:cubicBezTo>
                <a:lnTo>
                  <a:pt x="21361" y="20641"/>
                </a:lnTo>
                <a:close/>
                <a:moveTo>
                  <a:pt x="2087" y="9948"/>
                </a:moveTo>
                <a:cubicBezTo>
                  <a:pt x="2244" y="10075"/>
                  <a:pt x="2431" y="10143"/>
                  <a:pt x="2649" y="10143"/>
                </a:cubicBezTo>
                <a:cubicBezTo>
                  <a:pt x="2881" y="10143"/>
                  <a:pt x="3125" y="10058"/>
                  <a:pt x="3382" y="9906"/>
                </a:cubicBezTo>
                <a:cubicBezTo>
                  <a:pt x="3637" y="9745"/>
                  <a:pt x="3907" y="9536"/>
                  <a:pt x="4183" y="9282"/>
                </a:cubicBezTo>
                <a:cubicBezTo>
                  <a:pt x="4460" y="9023"/>
                  <a:pt x="4731" y="8727"/>
                  <a:pt x="4998" y="8385"/>
                </a:cubicBezTo>
                <a:cubicBezTo>
                  <a:pt x="5263" y="8041"/>
                  <a:pt x="5511" y="7683"/>
                  <a:pt x="5743" y="7316"/>
                </a:cubicBezTo>
                <a:cubicBezTo>
                  <a:pt x="5813" y="7189"/>
                  <a:pt x="5844" y="7051"/>
                  <a:pt x="5820" y="6902"/>
                </a:cubicBezTo>
                <a:cubicBezTo>
                  <a:pt x="5797" y="6758"/>
                  <a:pt x="5743" y="6637"/>
                  <a:pt x="5652" y="6549"/>
                </a:cubicBezTo>
                <a:cubicBezTo>
                  <a:pt x="5549" y="6456"/>
                  <a:pt x="5434" y="6417"/>
                  <a:pt x="5310" y="6434"/>
                </a:cubicBezTo>
                <a:cubicBezTo>
                  <a:pt x="5186" y="6445"/>
                  <a:pt x="5083" y="6521"/>
                  <a:pt x="5001" y="6654"/>
                </a:cubicBezTo>
                <a:cubicBezTo>
                  <a:pt x="4417" y="7590"/>
                  <a:pt x="3902" y="8236"/>
                  <a:pt x="3455" y="8588"/>
                </a:cubicBezTo>
                <a:cubicBezTo>
                  <a:pt x="3005" y="8935"/>
                  <a:pt x="2736" y="9093"/>
                  <a:pt x="2647" y="9057"/>
                </a:cubicBezTo>
                <a:cubicBezTo>
                  <a:pt x="2541" y="8969"/>
                  <a:pt x="2424" y="8935"/>
                  <a:pt x="2298" y="8964"/>
                </a:cubicBezTo>
                <a:cubicBezTo>
                  <a:pt x="2171" y="8989"/>
                  <a:pt x="2070" y="9057"/>
                  <a:pt x="1996" y="9167"/>
                </a:cubicBezTo>
                <a:cubicBezTo>
                  <a:pt x="1923" y="9294"/>
                  <a:pt x="1895" y="9432"/>
                  <a:pt x="1918" y="9578"/>
                </a:cubicBezTo>
                <a:cubicBezTo>
                  <a:pt x="1942" y="9728"/>
                  <a:pt x="1998" y="9849"/>
                  <a:pt x="2087" y="9948"/>
                </a:cubicBezTo>
                <a:moveTo>
                  <a:pt x="9299" y="14647"/>
                </a:moveTo>
                <a:cubicBezTo>
                  <a:pt x="9357" y="14720"/>
                  <a:pt x="9444" y="14757"/>
                  <a:pt x="9554" y="14757"/>
                </a:cubicBezTo>
                <a:cubicBezTo>
                  <a:pt x="9704" y="14757"/>
                  <a:pt x="9828" y="14681"/>
                  <a:pt x="9924" y="14526"/>
                </a:cubicBezTo>
                <a:cubicBezTo>
                  <a:pt x="9999" y="14399"/>
                  <a:pt x="10029" y="14266"/>
                  <a:pt x="10011" y="14131"/>
                </a:cubicBezTo>
                <a:cubicBezTo>
                  <a:pt x="9999" y="13993"/>
                  <a:pt x="9940" y="13877"/>
                  <a:pt x="9835" y="13784"/>
                </a:cubicBezTo>
                <a:lnTo>
                  <a:pt x="5945" y="10301"/>
                </a:lnTo>
                <a:cubicBezTo>
                  <a:pt x="5825" y="10428"/>
                  <a:pt x="5701" y="10549"/>
                  <a:pt x="5579" y="10670"/>
                </a:cubicBezTo>
                <a:cubicBezTo>
                  <a:pt x="5457" y="10791"/>
                  <a:pt x="5333" y="10901"/>
                  <a:pt x="5216" y="10989"/>
                </a:cubicBezTo>
                <a:lnTo>
                  <a:pt x="9299" y="14647"/>
                </a:lnTo>
                <a:close/>
                <a:moveTo>
                  <a:pt x="14353" y="15028"/>
                </a:moveTo>
                <a:cubicBezTo>
                  <a:pt x="14428" y="14918"/>
                  <a:pt x="14459" y="14791"/>
                  <a:pt x="14444" y="14641"/>
                </a:cubicBezTo>
                <a:cubicBezTo>
                  <a:pt x="14428" y="14495"/>
                  <a:pt x="14370" y="14373"/>
                  <a:pt x="14264" y="14283"/>
                </a:cubicBezTo>
                <a:cubicBezTo>
                  <a:pt x="14175" y="14196"/>
                  <a:pt x="14067" y="14156"/>
                  <a:pt x="13943" y="14173"/>
                </a:cubicBezTo>
                <a:cubicBezTo>
                  <a:pt x="13821" y="14196"/>
                  <a:pt x="13718" y="14266"/>
                  <a:pt x="13648" y="14393"/>
                </a:cubicBezTo>
                <a:cubicBezTo>
                  <a:pt x="13266" y="15005"/>
                  <a:pt x="12882" y="15530"/>
                  <a:pt x="12498" y="15959"/>
                </a:cubicBezTo>
                <a:cubicBezTo>
                  <a:pt x="12114" y="16387"/>
                  <a:pt x="11758" y="16731"/>
                  <a:pt x="11428" y="16977"/>
                </a:cubicBezTo>
                <a:cubicBezTo>
                  <a:pt x="11097" y="17225"/>
                  <a:pt x="10807" y="17386"/>
                  <a:pt x="10554" y="17462"/>
                </a:cubicBezTo>
                <a:cubicBezTo>
                  <a:pt x="10299" y="17541"/>
                  <a:pt x="10118" y="17518"/>
                  <a:pt x="10013" y="17403"/>
                </a:cubicBezTo>
                <a:cubicBezTo>
                  <a:pt x="9910" y="17315"/>
                  <a:pt x="9800" y="17281"/>
                  <a:pt x="9685" y="17310"/>
                </a:cubicBezTo>
                <a:cubicBezTo>
                  <a:pt x="9568" y="17335"/>
                  <a:pt x="9472" y="17420"/>
                  <a:pt x="9399" y="17552"/>
                </a:cubicBezTo>
                <a:cubicBezTo>
                  <a:pt x="9324" y="17662"/>
                  <a:pt x="9292" y="17789"/>
                  <a:pt x="9303" y="17936"/>
                </a:cubicBezTo>
                <a:cubicBezTo>
                  <a:pt x="9315" y="18085"/>
                  <a:pt x="9376" y="18207"/>
                  <a:pt x="9488" y="18294"/>
                </a:cubicBezTo>
                <a:cubicBezTo>
                  <a:pt x="9706" y="18503"/>
                  <a:pt x="9961" y="18604"/>
                  <a:pt x="10261" y="18604"/>
                </a:cubicBezTo>
                <a:cubicBezTo>
                  <a:pt x="10568" y="18604"/>
                  <a:pt x="10898" y="18508"/>
                  <a:pt x="11254" y="18317"/>
                </a:cubicBezTo>
                <a:cubicBezTo>
                  <a:pt x="11610" y="18125"/>
                  <a:pt x="11964" y="17865"/>
                  <a:pt x="12325" y="17541"/>
                </a:cubicBezTo>
                <a:cubicBezTo>
                  <a:pt x="12683" y="17214"/>
                  <a:pt x="13034" y="16836"/>
                  <a:pt x="13379" y="16399"/>
                </a:cubicBezTo>
                <a:cubicBezTo>
                  <a:pt x="13721" y="15959"/>
                  <a:pt x="14046" y="15502"/>
                  <a:pt x="14353" y="15028"/>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0" name="AutoShape 49">
            <a:extLst>
              <a:ext uri="{FF2B5EF4-FFF2-40B4-BE49-F238E27FC236}">
                <a16:creationId xmlns:a16="http://schemas.microsoft.com/office/drawing/2014/main" id="{2E50435D-B7D1-48FB-8755-2246C4413FCC}"/>
              </a:ext>
            </a:extLst>
          </p:cNvPr>
          <p:cNvSpPr>
            <a:spLocks/>
          </p:cNvSpPr>
          <p:nvPr userDrawn="1"/>
        </p:nvSpPr>
        <p:spPr bwMode="auto">
          <a:xfrm>
            <a:off x="8461375" y="1928813"/>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1" name="AutoShape 50">
            <a:extLst>
              <a:ext uri="{FF2B5EF4-FFF2-40B4-BE49-F238E27FC236}">
                <a16:creationId xmlns:a16="http://schemas.microsoft.com/office/drawing/2014/main" id="{E865D8A4-4285-4742-BF0B-5F2BA7318452}"/>
              </a:ext>
            </a:extLst>
          </p:cNvPr>
          <p:cNvSpPr>
            <a:spLocks/>
          </p:cNvSpPr>
          <p:nvPr userDrawn="1"/>
        </p:nvSpPr>
        <p:spPr bwMode="auto">
          <a:xfrm>
            <a:off x="8994775" y="1928813"/>
            <a:ext cx="249238"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65" y="10197"/>
                </a:moveTo>
                <a:cubicBezTo>
                  <a:pt x="15001" y="10365"/>
                  <a:pt x="15071" y="10573"/>
                  <a:pt x="15076" y="10817"/>
                </a:cubicBezTo>
                <a:cubicBezTo>
                  <a:pt x="15079" y="11061"/>
                  <a:pt x="15009" y="11255"/>
                  <a:pt x="14865" y="11407"/>
                </a:cubicBezTo>
                <a:lnTo>
                  <a:pt x="7797" y="19179"/>
                </a:lnTo>
                <a:cubicBezTo>
                  <a:pt x="7642" y="19350"/>
                  <a:pt x="7460" y="19435"/>
                  <a:pt x="7247" y="19435"/>
                </a:cubicBezTo>
                <a:cubicBezTo>
                  <a:pt x="7180" y="19435"/>
                  <a:pt x="7078" y="19414"/>
                  <a:pt x="6940" y="19379"/>
                </a:cubicBezTo>
                <a:cubicBezTo>
                  <a:pt x="6625" y="19229"/>
                  <a:pt x="6467" y="18962"/>
                  <a:pt x="6467" y="18577"/>
                </a:cubicBezTo>
                <a:lnTo>
                  <a:pt x="6467" y="14486"/>
                </a:lnTo>
                <a:lnTo>
                  <a:pt x="996" y="14486"/>
                </a:lnTo>
                <a:cubicBezTo>
                  <a:pt x="715" y="14486"/>
                  <a:pt x="477" y="14380"/>
                  <a:pt x="285" y="14168"/>
                </a:cubicBezTo>
                <a:cubicBezTo>
                  <a:pt x="93" y="13957"/>
                  <a:pt x="0" y="13698"/>
                  <a:pt x="0" y="13390"/>
                </a:cubicBezTo>
                <a:lnTo>
                  <a:pt x="0" y="8215"/>
                </a:lnTo>
                <a:cubicBezTo>
                  <a:pt x="0" y="7903"/>
                  <a:pt x="93" y="7651"/>
                  <a:pt x="285" y="7448"/>
                </a:cubicBezTo>
                <a:cubicBezTo>
                  <a:pt x="475" y="7245"/>
                  <a:pt x="712" y="7146"/>
                  <a:pt x="996" y="7146"/>
                </a:cubicBezTo>
                <a:lnTo>
                  <a:pt x="6467" y="7146"/>
                </a:lnTo>
                <a:lnTo>
                  <a:pt x="6467" y="3025"/>
                </a:lnTo>
                <a:cubicBezTo>
                  <a:pt x="6467" y="2640"/>
                  <a:pt x="6624" y="2376"/>
                  <a:pt x="6940" y="2223"/>
                </a:cubicBezTo>
                <a:cubicBezTo>
                  <a:pt x="7273" y="2094"/>
                  <a:pt x="7556" y="2158"/>
                  <a:pt x="7797" y="2420"/>
                </a:cubicBezTo>
                <a:lnTo>
                  <a:pt x="14865" y="10197"/>
                </a:lnTo>
                <a:close/>
                <a:moveTo>
                  <a:pt x="17663" y="0"/>
                </a:moveTo>
                <a:cubicBezTo>
                  <a:pt x="18200" y="0"/>
                  <a:pt x="18708" y="114"/>
                  <a:pt x="19178" y="343"/>
                </a:cubicBezTo>
                <a:cubicBezTo>
                  <a:pt x="19653" y="572"/>
                  <a:pt x="20067" y="884"/>
                  <a:pt x="20425" y="1265"/>
                </a:cubicBezTo>
                <a:cubicBezTo>
                  <a:pt x="20782" y="1647"/>
                  <a:pt x="21068" y="2105"/>
                  <a:pt x="21282" y="2634"/>
                </a:cubicBezTo>
                <a:cubicBezTo>
                  <a:pt x="21493" y="3166"/>
                  <a:pt x="21599" y="3727"/>
                  <a:pt x="21599" y="4317"/>
                </a:cubicBezTo>
                <a:lnTo>
                  <a:pt x="21599" y="17282"/>
                </a:lnTo>
                <a:cubicBezTo>
                  <a:pt x="21599" y="17869"/>
                  <a:pt x="21493" y="18424"/>
                  <a:pt x="21282" y="18947"/>
                </a:cubicBezTo>
                <a:cubicBezTo>
                  <a:pt x="21068" y="19467"/>
                  <a:pt x="20780" y="19922"/>
                  <a:pt x="20425" y="20319"/>
                </a:cubicBezTo>
                <a:cubicBezTo>
                  <a:pt x="20067" y="20712"/>
                  <a:pt x="19653" y="21021"/>
                  <a:pt x="19186" y="21253"/>
                </a:cubicBezTo>
                <a:cubicBezTo>
                  <a:pt x="18716" y="21482"/>
                  <a:pt x="18208" y="21599"/>
                  <a:pt x="17663" y="21599"/>
                </a:cubicBezTo>
                <a:lnTo>
                  <a:pt x="11784" y="21599"/>
                </a:lnTo>
                <a:lnTo>
                  <a:pt x="11784" y="18886"/>
                </a:lnTo>
                <a:lnTo>
                  <a:pt x="17663" y="18886"/>
                </a:lnTo>
                <a:cubicBezTo>
                  <a:pt x="18064" y="18886"/>
                  <a:pt x="18409" y="18727"/>
                  <a:pt x="18700" y="18413"/>
                </a:cubicBezTo>
                <a:cubicBezTo>
                  <a:pt x="18991" y="18098"/>
                  <a:pt x="19135" y="17720"/>
                  <a:pt x="19135" y="17282"/>
                </a:cubicBezTo>
                <a:lnTo>
                  <a:pt x="19135" y="4317"/>
                </a:lnTo>
                <a:cubicBezTo>
                  <a:pt x="19135" y="3874"/>
                  <a:pt x="18991" y="3498"/>
                  <a:pt x="18708" y="3183"/>
                </a:cubicBezTo>
                <a:cubicBezTo>
                  <a:pt x="18422" y="2872"/>
                  <a:pt x="18075" y="2713"/>
                  <a:pt x="17663" y="2713"/>
                </a:cubicBezTo>
                <a:lnTo>
                  <a:pt x="11784" y="2713"/>
                </a:lnTo>
                <a:lnTo>
                  <a:pt x="11784" y="0"/>
                </a:lnTo>
                <a:lnTo>
                  <a:pt x="17663" y="0"/>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2" name="AutoShape 51">
            <a:extLst>
              <a:ext uri="{FF2B5EF4-FFF2-40B4-BE49-F238E27FC236}">
                <a16:creationId xmlns:a16="http://schemas.microsoft.com/office/drawing/2014/main" id="{CA3583B7-3AF5-4007-ACBA-E18071C380D1}"/>
              </a:ext>
            </a:extLst>
          </p:cNvPr>
          <p:cNvSpPr>
            <a:spLocks/>
          </p:cNvSpPr>
          <p:nvPr userDrawn="1"/>
        </p:nvSpPr>
        <p:spPr bwMode="auto">
          <a:xfrm>
            <a:off x="958850" y="2386013"/>
            <a:ext cx="249238" cy="241300"/>
          </a:xfrm>
          <a:custGeom>
            <a:avLst/>
            <a:gdLst>
              <a:gd name="T0" fmla="*/ 10798 w 21597"/>
              <a:gd name="T1" fmla="*/ 10800 h 21600"/>
              <a:gd name="T2" fmla="*/ 10798 w 21597"/>
              <a:gd name="T3" fmla="*/ 10800 h 21600"/>
              <a:gd name="T4" fmla="*/ 10798 w 21597"/>
              <a:gd name="T5" fmla="*/ 10800 h 21600"/>
              <a:gd name="T6" fmla="*/ 10798 w 21597"/>
              <a:gd name="T7" fmla="*/ 10800 h 21600"/>
            </a:gdLst>
            <a:ahLst/>
            <a:cxnLst>
              <a:cxn ang="0">
                <a:pos x="T0" y="T1"/>
              </a:cxn>
              <a:cxn ang="0">
                <a:pos x="T2" y="T3"/>
              </a:cxn>
              <a:cxn ang="0">
                <a:pos x="T4" y="T5"/>
              </a:cxn>
              <a:cxn ang="0">
                <a:pos x="T6" y="T7"/>
              </a:cxn>
            </a:cxnLst>
            <a:rect l="0" t="0" r="r" b="b"/>
            <a:pathLst>
              <a:path w="21597" h="21600">
                <a:moveTo>
                  <a:pt x="3919" y="21599"/>
                </a:moveTo>
                <a:cubicBezTo>
                  <a:pt x="3385" y="21599"/>
                  <a:pt x="2878" y="21485"/>
                  <a:pt x="2408" y="21256"/>
                </a:cubicBezTo>
                <a:cubicBezTo>
                  <a:pt x="1933" y="21027"/>
                  <a:pt x="1519" y="20715"/>
                  <a:pt x="1164" y="20319"/>
                </a:cubicBezTo>
                <a:cubicBezTo>
                  <a:pt x="801" y="19928"/>
                  <a:pt x="520" y="19470"/>
                  <a:pt x="312" y="18947"/>
                </a:cubicBezTo>
                <a:cubicBezTo>
                  <a:pt x="101" y="18430"/>
                  <a:pt x="0" y="17872"/>
                  <a:pt x="0" y="17281"/>
                </a:cubicBezTo>
                <a:lnTo>
                  <a:pt x="0" y="4318"/>
                </a:lnTo>
                <a:cubicBezTo>
                  <a:pt x="0" y="3727"/>
                  <a:pt x="101" y="3169"/>
                  <a:pt x="312" y="2652"/>
                </a:cubicBezTo>
                <a:cubicBezTo>
                  <a:pt x="520" y="2129"/>
                  <a:pt x="803" y="1674"/>
                  <a:pt x="1164" y="1280"/>
                </a:cubicBezTo>
                <a:cubicBezTo>
                  <a:pt x="1519" y="887"/>
                  <a:pt x="1933" y="575"/>
                  <a:pt x="2408" y="343"/>
                </a:cubicBezTo>
                <a:cubicBezTo>
                  <a:pt x="2881" y="114"/>
                  <a:pt x="3385" y="0"/>
                  <a:pt x="3919" y="0"/>
                </a:cubicBezTo>
                <a:lnTo>
                  <a:pt x="9813" y="0"/>
                </a:lnTo>
                <a:lnTo>
                  <a:pt x="9813" y="2714"/>
                </a:lnTo>
                <a:lnTo>
                  <a:pt x="3919" y="2714"/>
                </a:lnTo>
                <a:cubicBezTo>
                  <a:pt x="3522" y="2714"/>
                  <a:pt x="3177" y="2872"/>
                  <a:pt x="2891" y="3184"/>
                </a:cubicBezTo>
                <a:cubicBezTo>
                  <a:pt x="2608" y="3501"/>
                  <a:pt x="2464" y="3877"/>
                  <a:pt x="2464" y="4318"/>
                </a:cubicBezTo>
                <a:lnTo>
                  <a:pt x="2464" y="17281"/>
                </a:lnTo>
                <a:cubicBezTo>
                  <a:pt x="2464" y="17725"/>
                  <a:pt x="2608" y="18101"/>
                  <a:pt x="2891" y="18415"/>
                </a:cubicBezTo>
                <a:cubicBezTo>
                  <a:pt x="3174" y="18729"/>
                  <a:pt x="3519" y="18885"/>
                  <a:pt x="3919" y="18885"/>
                </a:cubicBezTo>
                <a:lnTo>
                  <a:pt x="9813" y="18885"/>
                </a:lnTo>
                <a:lnTo>
                  <a:pt x="9813" y="21599"/>
                </a:lnTo>
                <a:lnTo>
                  <a:pt x="3919" y="21599"/>
                </a:lnTo>
                <a:close/>
                <a:moveTo>
                  <a:pt x="21359" y="10199"/>
                </a:moveTo>
                <a:cubicBezTo>
                  <a:pt x="21514" y="10369"/>
                  <a:pt x="21591" y="10572"/>
                  <a:pt x="21597" y="10819"/>
                </a:cubicBezTo>
                <a:cubicBezTo>
                  <a:pt x="21600" y="11059"/>
                  <a:pt x="21522" y="11256"/>
                  <a:pt x="21359" y="11406"/>
                </a:cubicBezTo>
                <a:lnTo>
                  <a:pt x="14294" y="19185"/>
                </a:lnTo>
                <a:cubicBezTo>
                  <a:pt x="14136" y="19352"/>
                  <a:pt x="13954" y="19437"/>
                  <a:pt x="13741" y="19437"/>
                </a:cubicBezTo>
                <a:cubicBezTo>
                  <a:pt x="13658" y="19437"/>
                  <a:pt x="13565" y="19420"/>
                  <a:pt x="13460" y="19382"/>
                </a:cubicBezTo>
                <a:cubicBezTo>
                  <a:pt x="13129" y="19232"/>
                  <a:pt x="12961" y="18964"/>
                  <a:pt x="12961" y="18583"/>
                </a:cubicBezTo>
                <a:lnTo>
                  <a:pt x="12961" y="14488"/>
                </a:lnTo>
                <a:lnTo>
                  <a:pt x="7490" y="14488"/>
                </a:lnTo>
                <a:cubicBezTo>
                  <a:pt x="7209" y="14488"/>
                  <a:pt x="6974" y="14382"/>
                  <a:pt x="6779" y="14173"/>
                </a:cubicBezTo>
                <a:cubicBezTo>
                  <a:pt x="6590" y="13959"/>
                  <a:pt x="6494" y="13697"/>
                  <a:pt x="6494" y="13389"/>
                </a:cubicBezTo>
                <a:lnTo>
                  <a:pt x="6494" y="8216"/>
                </a:lnTo>
                <a:cubicBezTo>
                  <a:pt x="6494" y="7910"/>
                  <a:pt x="6590" y="7655"/>
                  <a:pt x="6779" y="7446"/>
                </a:cubicBezTo>
                <a:cubicBezTo>
                  <a:pt x="6972" y="7246"/>
                  <a:pt x="7207" y="7147"/>
                  <a:pt x="7490" y="7147"/>
                </a:cubicBezTo>
                <a:lnTo>
                  <a:pt x="12961" y="7147"/>
                </a:lnTo>
                <a:lnTo>
                  <a:pt x="12961" y="3028"/>
                </a:lnTo>
                <a:cubicBezTo>
                  <a:pt x="12961" y="2643"/>
                  <a:pt x="13127" y="2376"/>
                  <a:pt x="13460" y="2223"/>
                </a:cubicBezTo>
                <a:cubicBezTo>
                  <a:pt x="13794" y="2091"/>
                  <a:pt x="14072" y="2162"/>
                  <a:pt x="14294" y="2423"/>
                </a:cubicBezTo>
                <a:lnTo>
                  <a:pt x="21359" y="10199"/>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3" name="AutoShape 52">
            <a:extLst>
              <a:ext uri="{FF2B5EF4-FFF2-40B4-BE49-F238E27FC236}">
                <a16:creationId xmlns:a16="http://schemas.microsoft.com/office/drawing/2014/main" id="{E1AAD331-48AD-41ED-8539-001E3E0DE954}"/>
              </a:ext>
            </a:extLst>
          </p:cNvPr>
          <p:cNvSpPr>
            <a:spLocks/>
          </p:cNvSpPr>
          <p:nvPr userDrawn="1"/>
        </p:nvSpPr>
        <p:spPr bwMode="auto">
          <a:xfrm>
            <a:off x="1538288" y="23796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4" name="AutoShape 53">
            <a:extLst>
              <a:ext uri="{FF2B5EF4-FFF2-40B4-BE49-F238E27FC236}">
                <a16:creationId xmlns:a16="http://schemas.microsoft.com/office/drawing/2014/main" id="{AD5BF653-D441-4F4D-9B75-9C49B1182243}"/>
              </a:ext>
            </a:extLst>
          </p:cNvPr>
          <p:cNvSpPr>
            <a:spLocks/>
          </p:cNvSpPr>
          <p:nvPr userDrawn="1"/>
        </p:nvSpPr>
        <p:spPr bwMode="auto">
          <a:xfrm>
            <a:off x="2144713" y="2386013"/>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 y="9366"/>
                </a:moveTo>
                <a:cubicBezTo>
                  <a:pt x="969" y="9366"/>
                  <a:pt x="657" y="9262"/>
                  <a:pt x="392" y="9056"/>
                </a:cubicBezTo>
                <a:cubicBezTo>
                  <a:pt x="132" y="8850"/>
                  <a:pt x="0" y="8601"/>
                  <a:pt x="0" y="8310"/>
                </a:cubicBezTo>
                <a:cubicBezTo>
                  <a:pt x="0" y="8014"/>
                  <a:pt x="135" y="7762"/>
                  <a:pt x="403" y="7556"/>
                </a:cubicBezTo>
                <a:lnTo>
                  <a:pt x="9819" y="307"/>
                </a:lnTo>
                <a:cubicBezTo>
                  <a:pt x="10087" y="101"/>
                  <a:pt x="10410" y="0"/>
                  <a:pt x="10788" y="0"/>
                </a:cubicBezTo>
                <a:cubicBezTo>
                  <a:pt x="11174" y="0"/>
                  <a:pt x="11501" y="101"/>
                  <a:pt x="11772" y="307"/>
                </a:cubicBezTo>
                <a:lnTo>
                  <a:pt x="21192" y="7556"/>
                </a:lnTo>
                <a:cubicBezTo>
                  <a:pt x="21460" y="7762"/>
                  <a:pt x="21596" y="8014"/>
                  <a:pt x="21596" y="8310"/>
                </a:cubicBezTo>
                <a:cubicBezTo>
                  <a:pt x="21596" y="8593"/>
                  <a:pt x="21464" y="8838"/>
                  <a:pt x="21199" y="9047"/>
                </a:cubicBezTo>
                <a:cubicBezTo>
                  <a:pt x="20939" y="9259"/>
                  <a:pt x="20612" y="9366"/>
                  <a:pt x="20223" y="9366"/>
                </a:cubicBezTo>
                <a:lnTo>
                  <a:pt x="1332" y="9366"/>
                </a:lnTo>
                <a:close/>
                <a:moveTo>
                  <a:pt x="20227" y="12233"/>
                </a:moveTo>
                <a:cubicBezTo>
                  <a:pt x="20612" y="12233"/>
                  <a:pt x="20939" y="12337"/>
                  <a:pt x="21203" y="12543"/>
                </a:cubicBezTo>
                <a:cubicBezTo>
                  <a:pt x="21467" y="12752"/>
                  <a:pt x="21599" y="12998"/>
                  <a:pt x="21599" y="13286"/>
                </a:cubicBezTo>
                <a:cubicBezTo>
                  <a:pt x="21599" y="13585"/>
                  <a:pt x="21464" y="13837"/>
                  <a:pt x="21196" y="14046"/>
                </a:cubicBezTo>
                <a:lnTo>
                  <a:pt x="11776" y="21289"/>
                </a:lnTo>
                <a:cubicBezTo>
                  <a:pt x="11508" y="21498"/>
                  <a:pt x="11181" y="21599"/>
                  <a:pt x="10792" y="21599"/>
                </a:cubicBezTo>
                <a:cubicBezTo>
                  <a:pt x="10403" y="21599"/>
                  <a:pt x="10084" y="21498"/>
                  <a:pt x="9823" y="21289"/>
                </a:cubicBezTo>
                <a:lnTo>
                  <a:pt x="407" y="14046"/>
                </a:lnTo>
                <a:cubicBezTo>
                  <a:pt x="139" y="13837"/>
                  <a:pt x="3" y="13585"/>
                  <a:pt x="3" y="13286"/>
                </a:cubicBezTo>
                <a:cubicBezTo>
                  <a:pt x="3" y="13006"/>
                  <a:pt x="135" y="12764"/>
                  <a:pt x="396" y="12549"/>
                </a:cubicBezTo>
                <a:cubicBezTo>
                  <a:pt x="660" y="12337"/>
                  <a:pt x="972" y="12233"/>
                  <a:pt x="1336" y="12233"/>
                </a:cubicBezTo>
                <a:lnTo>
                  <a:pt x="20227" y="12233"/>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5" name="AutoShape 54">
            <a:extLst>
              <a:ext uri="{FF2B5EF4-FFF2-40B4-BE49-F238E27FC236}">
                <a16:creationId xmlns:a16="http://schemas.microsoft.com/office/drawing/2014/main" id="{9DBBB150-6B72-4357-B1A4-F0C33937B60B}"/>
              </a:ext>
            </a:extLst>
          </p:cNvPr>
          <p:cNvSpPr>
            <a:spLocks/>
          </p:cNvSpPr>
          <p:nvPr userDrawn="1"/>
        </p:nvSpPr>
        <p:spPr bwMode="auto">
          <a:xfrm>
            <a:off x="2741613" y="2384425"/>
            <a:ext cx="271462"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27" y="0"/>
                  <a:pt x="20942" y="234"/>
                  <a:pt x="21203" y="709"/>
                </a:cubicBezTo>
                <a:cubicBezTo>
                  <a:pt x="21467" y="1198"/>
                  <a:pt x="21599" y="1764"/>
                  <a:pt x="21599" y="2428"/>
                </a:cubicBezTo>
                <a:cubicBezTo>
                  <a:pt x="21599" y="3119"/>
                  <a:pt x="21464" y="3698"/>
                  <a:pt x="21196" y="4180"/>
                </a:cubicBezTo>
                <a:lnTo>
                  <a:pt x="11774" y="20883"/>
                </a:lnTo>
                <a:cubicBezTo>
                  <a:pt x="11506" y="21359"/>
                  <a:pt x="11179" y="21599"/>
                  <a:pt x="10790" y="21599"/>
                </a:cubicBezTo>
                <a:cubicBezTo>
                  <a:pt x="10379" y="21599"/>
                  <a:pt x="10071" y="21359"/>
                  <a:pt x="9858" y="20883"/>
                </a:cubicBezTo>
                <a:lnTo>
                  <a:pt x="403" y="4180"/>
                </a:lnTo>
                <a:cubicBezTo>
                  <a:pt x="135" y="3698"/>
                  <a:pt x="0" y="3119"/>
                  <a:pt x="0" y="2428"/>
                </a:cubicBezTo>
                <a:cubicBezTo>
                  <a:pt x="0" y="1784"/>
                  <a:pt x="132" y="1224"/>
                  <a:pt x="392" y="729"/>
                </a:cubicBezTo>
                <a:cubicBezTo>
                  <a:pt x="657" y="240"/>
                  <a:pt x="969" y="0"/>
                  <a:pt x="1336" y="0"/>
                </a:cubicBezTo>
                <a:lnTo>
                  <a:pt x="20263" y="0"/>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6" name="AutoShape 55">
            <a:extLst>
              <a:ext uri="{FF2B5EF4-FFF2-40B4-BE49-F238E27FC236}">
                <a16:creationId xmlns:a16="http://schemas.microsoft.com/office/drawing/2014/main" id="{2962320F-DCDC-4861-AD43-CC2C4E006D18}"/>
              </a:ext>
            </a:extLst>
          </p:cNvPr>
          <p:cNvSpPr>
            <a:spLocks/>
          </p:cNvSpPr>
          <p:nvPr userDrawn="1"/>
        </p:nvSpPr>
        <p:spPr bwMode="auto">
          <a:xfrm>
            <a:off x="9513888" y="2393950"/>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599" y="18480"/>
                  <a:pt x="21599" y="19171"/>
                </a:cubicBezTo>
                <a:cubicBezTo>
                  <a:pt x="21599" y="19815"/>
                  <a:pt x="21467" y="20375"/>
                  <a:pt x="21203" y="20870"/>
                </a:cubicBezTo>
                <a:cubicBezTo>
                  <a:pt x="20942" y="21359"/>
                  <a:pt x="20627" y="21599"/>
                  <a:pt x="20263" y="21599"/>
                </a:cubicBezTo>
                <a:lnTo>
                  <a:pt x="1336" y="21599"/>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7" name="AutoShape 56">
            <a:extLst>
              <a:ext uri="{FF2B5EF4-FFF2-40B4-BE49-F238E27FC236}">
                <a16:creationId xmlns:a16="http://schemas.microsoft.com/office/drawing/2014/main" id="{46122D99-6B45-41A0-B616-5C2F0B8EB9A6}"/>
              </a:ext>
            </a:extLst>
          </p:cNvPr>
          <p:cNvSpPr>
            <a:spLocks/>
          </p:cNvSpPr>
          <p:nvPr userDrawn="1"/>
        </p:nvSpPr>
        <p:spPr bwMode="auto">
          <a:xfrm>
            <a:off x="10137775" y="2381250"/>
            <a:ext cx="249238" cy="242888"/>
          </a:xfrm>
          <a:custGeom>
            <a:avLst/>
            <a:gdLst>
              <a:gd name="T0" fmla="+- 0 10800 52"/>
              <a:gd name="T1" fmla="*/ T0 w 21497"/>
              <a:gd name="T2" fmla="*/ 10772 h 21544"/>
              <a:gd name="T3" fmla="+- 0 10800 52"/>
              <a:gd name="T4" fmla="*/ T3 w 21497"/>
              <a:gd name="T5" fmla="*/ 10772 h 21544"/>
              <a:gd name="T6" fmla="+- 0 10800 52"/>
              <a:gd name="T7" fmla="*/ T6 w 21497"/>
              <a:gd name="T8" fmla="*/ 10772 h 21544"/>
              <a:gd name="T9" fmla="+- 0 10800 52"/>
              <a:gd name="T10" fmla="*/ T9 w 21497"/>
              <a:gd name="T11" fmla="*/ 10772 h 21544"/>
            </a:gdLst>
            <a:ahLst/>
            <a:cxnLst>
              <a:cxn ang="0">
                <a:pos x="T1" y="T2"/>
              </a:cxn>
              <a:cxn ang="0">
                <a:pos x="T4" y="T5"/>
              </a:cxn>
              <a:cxn ang="0">
                <a:pos x="T7" y="T8"/>
              </a:cxn>
              <a:cxn ang="0">
                <a:pos x="T10" y="T11"/>
              </a:cxn>
            </a:cxnLst>
            <a:rect l="0" t="0" r="r" b="b"/>
            <a:pathLst>
              <a:path w="21497" h="21544">
                <a:moveTo>
                  <a:pt x="357" y="9006"/>
                </a:moveTo>
                <a:cubicBezTo>
                  <a:pt x="57" y="8710"/>
                  <a:pt x="-52" y="8437"/>
                  <a:pt x="22" y="8189"/>
                </a:cubicBezTo>
                <a:cubicBezTo>
                  <a:pt x="100" y="7941"/>
                  <a:pt x="330" y="7789"/>
                  <a:pt x="716" y="7738"/>
                </a:cubicBezTo>
                <a:lnTo>
                  <a:pt x="7205" y="6739"/>
                </a:lnTo>
                <a:lnTo>
                  <a:pt x="10113" y="551"/>
                </a:lnTo>
                <a:cubicBezTo>
                  <a:pt x="10284" y="183"/>
                  <a:pt x="10496" y="0"/>
                  <a:pt x="10742" y="0"/>
                </a:cubicBezTo>
                <a:cubicBezTo>
                  <a:pt x="10989" y="0"/>
                  <a:pt x="11203" y="180"/>
                  <a:pt x="11382" y="551"/>
                </a:cubicBezTo>
                <a:lnTo>
                  <a:pt x="14293" y="6739"/>
                </a:lnTo>
                <a:lnTo>
                  <a:pt x="20779" y="7738"/>
                </a:lnTo>
                <a:cubicBezTo>
                  <a:pt x="21167" y="7789"/>
                  <a:pt x="21392" y="7941"/>
                  <a:pt x="21473" y="8189"/>
                </a:cubicBezTo>
                <a:cubicBezTo>
                  <a:pt x="21547" y="8437"/>
                  <a:pt x="21448" y="8710"/>
                  <a:pt x="21178" y="9006"/>
                </a:cubicBezTo>
                <a:lnTo>
                  <a:pt x="16473" y="13804"/>
                </a:lnTo>
                <a:lnTo>
                  <a:pt x="17574" y="20597"/>
                </a:lnTo>
                <a:cubicBezTo>
                  <a:pt x="17643" y="21005"/>
                  <a:pt x="17576" y="21281"/>
                  <a:pt x="17375" y="21442"/>
                </a:cubicBezTo>
                <a:cubicBezTo>
                  <a:pt x="17177" y="21599"/>
                  <a:pt x="16899" y="21574"/>
                  <a:pt x="16548" y="21369"/>
                </a:cubicBezTo>
                <a:lnTo>
                  <a:pt x="10753" y="18172"/>
                </a:lnTo>
                <a:lnTo>
                  <a:pt x="4947" y="21369"/>
                </a:lnTo>
                <a:cubicBezTo>
                  <a:pt x="4596" y="21574"/>
                  <a:pt x="4321" y="21599"/>
                  <a:pt x="4120" y="21442"/>
                </a:cubicBezTo>
                <a:cubicBezTo>
                  <a:pt x="3919" y="21281"/>
                  <a:pt x="3849" y="21002"/>
                  <a:pt x="3922" y="20597"/>
                </a:cubicBezTo>
                <a:lnTo>
                  <a:pt x="5022" y="13804"/>
                </a:lnTo>
                <a:lnTo>
                  <a:pt x="357" y="9006"/>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8" name="AutoShape 57">
            <a:extLst>
              <a:ext uri="{FF2B5EF4-FFF2-40B4-BE49-F238E27FC236}">
                <a16:creationId xmlns:a16="http://schemas.microsoft.com/office/drawing/2014/main" id="{7D1052A3-776D-4CF6-BB98-079CFC88BD7D}"/>
              </a:ext>
            </a:extLst>
          </p:cNvPr>
          <p:cNvSpPr>
            <a:spLocks/>
          </p:cNvSpPr>
          <p:nvPr userDrawn="1"/>
        </p:nvSpPr>
        <p:spPr bwMode="auto">
          <a:xfrm>
            <a:off x="10756900" y="23812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958" y="0"/>
                  <a:pt x="11088" y="62"/>
                  <a:pt x="11196" y="183"/>
                </a:cubicBezTo>
                <a:cubicBezTo>
                  <a:pt x="11303" y="304"/>
                  <a:pt x="11381" y="426"/>
                  <a:pt x="11435" y="553"/>
                </a:cubicBezTo>
                <a:lnTo>
                  <a:pt x="14364" y="6759"/>
                </a:lnTo>
                <a:lnTo>
                  <a:pt x="20888" y="7759"/>
                </a:lnTo>
                <a:cubicBezTo>
                  <a:pt x="21045" y="7795"/>
                  <a:pt x="21198" y="7852"/>
                  <a:pt x="21360" y="7934"/>
                </a:cubicBezTo>
                <a:cubicBezTo>
                  <a:pt x="21519" y="8016"/>
                  <a:pt x="21599" y="8160"/>
                  <a:pt x="21599" y="8366"/>
                </a:cubicBezTo>
                <a:cubicBezTo>
                  <a:pt x="21599" y="8493"/>
                  <a:pt x="21567" y="8611"/>
                  <a:pt x="21508" y="8724"/>
                </a:cubicBezTo>
                <a:cubicBezTo>
                  <a:pt x="21449" y="8837"/>
                  <a:pt x="21376" y="8939"/>
                  <a:pt x="21290" y="9026"/>
                </a:cubicBezTo>
                <a:lnTo>
                  <a:pt x="16556" y="13840"/>
                </a:lnTo>
                <a:lnTo>
                  <a:pt x="17664" y="20654"/>
                </a:lnTo>
                <a:cubicBezTo>
                  <a:pt x="17664" y="20687"/>
                  <a:pt x="17669" y="20730"/>
                  <a:pt x="17677" y="20775"/>
                </a:cubicBezTo>
                <a:cubicBezTo>
                  <a:pt x="17688" y="20820"/>
                  <a:pt x="17691" y="20874"/>
                  <a:pt x="17691" y="20936"/>
                </a:cubicBezTo>
                <a:cubicBezTo>
                  <a:pt x="17691" y="21120"/>
                  <a:pt x="17653" y="21272"/>
                  <a:pt x="17575" y="21402"/>
                </a:cubicBezTo>
                <a:cubicBezTo>
                  <a:pt x="17499" y="21535"/>
                  <a:pt x="17359" y="21599"/>
                  <a:pt x="17163" y="21599"/>
                </a:cubicBezTo>
                <a:cubicBezTo>
                  <a:pt x="16966" y="21599"/>
                  <a:pt x="16788" y="21540"/>
                  <a:pt x="16635" y="21424"/>
                </a:cubicBezTo>
                <a:lnTo>
                  <a:pt x="10802" y="18220"/>
                </a:lnTo>
                <a:lnTo>
                  <a:pt x="4964" y="21424"/>
                </a:lnTo>
                <a:cubicBezTo>
                  <a:pt x="4808" y="21532"/>
                  <a:pt x="4641" y="21591"/>
                  <a:pt x="4461" y="21599"/>
                </a:cubicBezTo>
                <a:cubicBezTo>
                  <a:pt x="4261" y="21599"/>
                  <a:pt x="4121" y="21535"/>
                  <a:pt x="4035" y="21402"/>
                </a:cubicBezTo>
                <a:cubicBezTo>
                  <a:pt x="3949" y="21272"/>
                  <a:pt x="3906" y="21119"/>
                  <a:pt x="3906" y="20936"/>
                </a:cubicBezTo>
                <a:cubicBezTo>
                  <a:pt x="3906" y="20885"/>
                  <a:pt x="3908" y="20831"/>
                  <a:pt x="3919" y="20781"/>
                </a:cubicBezTo>
                <a:cubicBezTo>
                  <a:pt x="3927" y="20733"/>
                  <a:pt x="3933" y="20688"/>
                  <a:pt x="3933" y="20654"/>
                </a:cubicBezTo>
                <a:lnTo>
                  <a:pt x="5040" y="13840"/>
                </a:lnTo>
                <a:lnTo>
                  <a:pt x="347" y="9026"/>
                </a:lnTo>
                <a:cubicBezTo>
                  <a:pt x="261" y="8939"/>
                  <a:pt x="180" y="8837"/>
                  <a:pt x="107" y="8724"/>
                </a:cubicBezTo>
                <a:cubicBezTo>
                  <a:pt x="35" y="8611"/>
                  <a:pt x="0" y="8493"/>
                  <a:pt x="0" y="8366"/>
                </a:cubicBezTo>
                <a:cubicBezTo>
                  <a:pt x="0" y="8160"/>
                  <a:pt x="78" y="8016"/>
                  <a:pt x="237" y="7934"/>
                </a:cubicBezTo>
                <a:cubicBezTo>
                  <a:pt x="398" y="7852"/>
                  <a:pt x="552" y="7795"/>
                  <a:pt x="708" y="7759"/>
                </a:cubicBezTo>
                <a:lnTo>
                  <a:pt x="7235" y="6759"/>
                </a:lnTo>
                <a:lnTo>
                  <a:pt x="10161" y="553"/>
                </a:lnTo>
                <a:cubicBezTo>
                  <a:pt x="10215" y="426"/>
                  <a:pt x="10301" y="304"/>
                  <a:pt x="10420" y="183"/>
                </a:cubicBezTo>
                <a:cubicBezTo>
                  <a:pt x="10538" y="62"/>
                  <a:pt x="10668" y="0"/>
                  <a:pt x="10800" y="0"/>
                </a:cubicBezTo>
                <a:moveTo>
                  <a:pt x="8612" y="8719"/>
                </a:moveTo>
                <a:lnTo>
                  <a:pt x="3725" y="9475"/>
                </a:lnTo>
                <a:lnTo>
                  <a:pt x="7260" y="13098"/>
                </a:lnTo>
                <a:lnTo>
                  <a:pt x="6422" y="18192"/>
                </a:lnTo>
                <a:lnTo>
                  <a:pt x="10802" y="15786"/>
                </a:lnTo>
                <a:lnTo>
                  <a:pt x="15191" y="18192"/>
                </a:lnTo>
                <a:lnTo>
                  <a:pt x="14342" y="13098"/>
                </a:lnTo>
                <a:lnTo>
                  <a:pt x="17876" y="9475"/>
                </a:lnTo>
                <a:lnTo>
                  <a:pt x="13000" y="8719"/>
                </a:lnTo>
                <a:lnTo>
                  <a:pt x="10805" y="4068"/>
                </a:lnTo>
                <a:lnTo>
                  <a:pt x="8612" y="8719"/>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9" name="AutoShape 59">
            <a:extLst>
              <a:ext uri="{FF2B5EF4-FFF2-40B4-BE49-F238E27FC236}">
                <a16:creationId xmlns:a16="http://schemas.microsoft.com/office/drawing/2014/main" id="{002927BC-6229-442A-A7C3-C6A31C292AEC}"/>
              </a:ext>
            </a:extLst>
          </p:cNvPr>
          <p:cNvSpPr>
            <a:spLocks/>
          </p:cNvSpPr>
          <p:nvPr userDrawn="1"/>
        </p:nvSpPr>
        <p:spPr bwMode="auto">
          <a:xfrm>
            <a:off x="7405688" y="4681538"/>
            <a:ext cx="249237" cy="241300"/>
          </a:xfrm>
          <a:custGeom>
            <a:avLst/>
            <a:gdLst>
              <a:gd name="T0" fmla="*/ 10795 w 21591"/>
              <a:gd name="T1" fmla="*/ 10796 h 21592"/>
              <a:gd name="T2" fmla="*/ 10795 w 21591"/>
              <a:gd name="T3" fmla="*/ 10796 h 21592"/>
              <a:gd name="T4" fmla="*/ 10795 w 21591"/>
              <a:gd name="T5" fmla="*/ 10796 h 21592"/>
              <a:gd name="T6" fmla="*/ 10795 w 21591"/>
              <a:gd name="T7" fmla="*/ 10796 h 21592"/>
            </a:gdLst>
            <a:ahLst/>
            <a:cxnLst>
              <a:cxn ang="0">
                <a:pos x="T0" y="T1"/>
              </a:cxn>
              <a:cxn ang="0">
                <a:pos x="T2" y="T3"/>
              </a:cxn>
              <a:cxn ang="0">
                <a:pos x="T4" y="T5"/>
              </a:cxn>
              <a:cxn ang="0">
                <a:pos x="T6" y="T7"/>
              </a:cxn>
            </a:cxnLst>
            <a:rect l="0" t="0" r="r" b="b"/>
            <a:pathLst>
              <a:path w="21591" h="21592">
                <a:moveTo>
                  <a:pt x="21096" y="11487"/>
                </a:moveTo>
                <a:cubicBezTo>
                  <a:pt x="21415" y="11843"/>
                  <a:pt x="21581" y="12246"/>
                  <a:pt x="21590" y="12695"/>
                </a:cubicBezTo>
                <a:cubicBezTo>
                  <a:pt x="21600" y="13146"/>
                  <a:pt x="21436" y="13532"/>
                  <a:pt x="21096" y="13854"/>
                </a:cubicBezTo>
                <a:lnTo>
                  <a:pt x="13464" y="21093"/>
                </a:lnTo>
                <a:cubicBezTo>
                  <a:pt x="13124" y="21418"/>
                  <a:pt x="12709" y="21582"/>
                  <a:pt x="12215" y="21591"/>
                </a:cubicBezTo>
                <a:cubicBezTo>
                  <a:pt x="11721" y="21600"/>
                  <a:pt x="11306" y="21436"/>
                  <a:pt x="10969" y="21093"/>
                </a:cubicBezTo>
                <a:lnTo>
                  <a:pt x="1245" y="10771"/>
                </a:lnTo>
                <a:cubicBezTo>
                  <a:pt x="909" y="10429"/>
                  <a:pt x="615" y="9988"/>
                  <a:pt x="369" y="9448"/>
                </a:cubicBezTo>
                <a:cubicBezTo>
                  <a:pt x="121" y="8907"/>
                  <a:pt x="0" y="8395"/>
                  <a:pt x="0" y="7918"/>
                </a:cubicBezTo>
                <a:lnTo>
                  <a:pt x="0" y="1668"/>
                </a:lnTo>
                <a:cubicBezTo>
                  <a:pt x="0" y="1219"/>
                  <a:pt x="169" y="828"/>
                  <a:pt x="506" y="497"/>
                </a:cubicBezTo>
                <a:cubicBezTo>
                  <a:pt x="842" y="166"/>
                  <a:pt x="1260" y="0"/>
                  <a:pt x="1755" y="0"/>
                </a:cubicBezTo>
                <a:lnTo>
                  <a:pt x="8341" y="0"/>
                </a:lnTo>
                <a:cubicBezTo>
                  <a:pt x="8835" y="0"/>
                  <a:pt x="9384" y="115"/>
                  <a:pt x="9981" y="342"/>
                </a:cubicBezTo>
                <a:cubicBezTo>
                  <a:pt x="10581" y="566"/>
                  <a:pt x="11036" y="845"/>
                  <a:pt x="11345" y="1187"/>
                </a:cubicBezTo>
                <a:lnTo>
                  <a:pt x="21096" y="11487"/>
                </a:lnTo>
                <a:close/>
                <a:moveTo>
                  <a:pt x="4540" y="5921"/>
                </a:moveTo>
                <a:cubicBezTo>
                  <a:pt x="5013" y="5921"/>
                  <a:pt x="5416" y="5766"/>
                  <a:pt x="5744" y="5456"/>
                </a:cubicBezTo>
                <a:cubicBezTo>
                  <a:pt x="6071" y="5142"/>
                  <a:pt x="6235" y="4762"/>
                  <a:pt x="6235" y="4311"/>
                </a:cubicBezTo>
                <a:cubicBezTo>
                  <a:pt x="6235" y="3862"/>
                  <a:pt x="6071" y="3483"/>
                  <a:pt x="5744" y="3175"/>
                </a:cubicBezTo>
                <a:cubicBezTo>
                  <a:pt x="5416" y="2867"/>
                  <a:pt x="5013" y="2715"/>
                  <a:pt x="4540" y="2715"/>
                </a:cubicBezTo>
                <a:cubicBezTo>
                  <a:pt x="4067" y="2715"/>
                  <a:pt x="3667" y="2867"/>
                  <a:pt x="3340" y="3175"/>
                </a:cubicBezTo>
                <a:cubicBezTo>
                  <a:pt x="3019" y="3483"/>
                  <a:pt x="2855" y="3862"/>
                  <a:pt x="2855" y="4311"/>
                </a:cubicBezTo>
                <a:cubicBezTo>
                  <a:pt x="2855" y="4762"/>
                  <a:pt x="3019" y="5142"/>
                  <a:pt x="3340" y="5456"/>
                </a:cubicBezTo>
                <a:cubicBezTo>
                  <a:pt x="3667" y="5766"/>
                  <a:pt x="4067" y="5921"/>
                  <a:pt x="4540" y="5921"/>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0" name="AutoShape 60">
            <a:extLst>
              <a:ext uri="{FF2B5EF4-FFF2-40B4-BE49-F238E27FC236}">
                <a16:creationId xmlns:a16="http://schemas.microsoft.com/office/drawing/2014/main" id="{26A374F4-7D27-4DD1-A3AB-46546F2F58B3}"/>
              </a:ext>
            </a:extLst>
          </p:cNvPr>
          <p:cNvSpPr>
            <a:spLocks/>
          </p:cNvSpPr>
          <p:nvPr userDrawn="1"/>
        </p:nvSpPr>
        <p:spPr bwMode="auto">
          <a:xfrm>
            <a:off x="6324600" y="2360613"/>
            <a:ext cx="271463" cy="241300"/>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1" name="AutoShape 61">
            <a:extLst>
              <a:ext uri="{FF2B5EF4-FFF2-40B4-BE49-F238E27FC236}">
                <a16:creationId xmlns:a16="http://schemas.microsoft.com/office/drawing/2014/main" id="{2D96AB94-1AD5-4EA5-AF9D-9F9C17E9548A}"/>
              </a:ext>
            </a:extLst>
          </p:cNvPr>
          <p:cNvSpPr>
            <a:spLocks/>
          </p:cNvSpPr>
          <p:nvPr userDrawn="1"/>
        </p:nvSpPr>
        <p:spPr bwMode="auto">
          <a:xfrm>
            <a:off x="6858000" y="23796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5"/>
                  <a:pt x="21335" y="314"/>
                </a:cubicBezTo>
                <a:cubicBezTo>
                  <a:pt x="21511" y="528"/>
                  <a:pt x="21599" y="781"/>
                  <a:pt x="21599" y="1069"/>
                </a:cubicBezTo>
                <a:lnTo>
                  <a:pt x="21599" y="4117"/>
                </a:lnTo>
                <a:cubicBezTo>
                  <a:pt x="21599" y="4411"/>
                  <a:pt x="21511" y="4661"/>
                  <a:pt x="21335" y="4872"/>
                </a:cubicBezTo>
                <a:cubicBezTo>
                  <a:pt x="21161" y="5084"/>
                  <a:pt x="20943" y="5189"/>
                  <a:pt x="20684" y="5189"/>
                </a:cubicBezTo>
                <a:lnTo>
                  <a:pt x="891" y="5189"/>
                </a:lnTo>
                <a:cubicBezTo>
                  <a:pt x="646" y="5189"/>
                  <a:pt x="438" y="5084"/>
                  <a:pt x="261" y="4872"/>
                </a:cubicBezTo>
                <a:cubicBezTo>
                  <a:pt x="88" y="4661"/>
                  <a:pt x="0" y="4411"/>
                  <a:pt x="0" y="4117"/>
                </a:cubicBezTo>
                <a:lnTo>
                  <a:pt x="0" y="1069"/>
                </a:lnTo>
                <a:cubicBezTo>
                  <a:pt x="0" y="781"/>
                  <a:pt x="88" y="528"/>
                  <a:pt x="261" y="314"/>
                </a:cubicBezTo>
                <a:cubicBezTo>
                  <a:pt x="438" y="105"/>
                  <a:pt x="646" y="0"/>
                  <a:pt x="891" y="0"/>
                </a:cubicBezTo>
                <a:lnTo>
                  <a:pt x="20684" y="0"/>
                </a:lnTo>
                <a:close/>
                <a:moveTo>
                  <a:pt x="20684" y="8212"/>
                </a:moveTo>
                <a:cubicBezTo>
                  <a:pt x="20941" y="8212"/>
                  <a:pt x="21159" y="8318"/>
                  <a:pt x="21335" y="8526"/>
                </a:cubicBezTo>
                <a:cubicBezTo>
                  <a:pt x="21511" y="8741"/>
                  <a:pt x="21599" y="8987"/>
                  <a:pt x="21599" y="9266"/>
                </a:cubicBezTo>
                <a:lnTo>
                  <a:pt x="21599" y="12292"/>
                </a:lnTo>
                <a:cubicBezTo>
                  <a:pt x="21599" y="12597"/>
                  <a:pt x="21511" y="12858"/>
                  <a:pt x="21335" y="13070"/>
                </a:cubicBezTo>
                <a:cubicBezTo>
                  <a:pt x="21161" y="13281"/>
                  <a:pt x="20943" y="13387"/>
                  <a:pt x="20684" y="13387"/>
                </a:cubicBezTo>
                <a:lnTo>
                  <a:pt x="891" y="13387"/>
                </a:lnTo>
                <a:cubicBezTo>
                  <a:pt x="646" y="13387"/>
                  <a:pt x="438" y="13281"/>
                  <a:pt x="261" y="13070"/>
                </a:cubicBezTo>
                <a:cubicBezTo>
                  <a:pt x="88" y="12859"/>
                  <a:pt x="0" y="12597"/>
                  <a:pt x="0" y="12292"/>
                </a:cubicBezTo>
                <a:lnTo>
                  <a:pt x="0" y="9266"/>
                </a:lnTo>
                <a:cubicBezTo>
                  <a:pt x="0" y="8976"/>
                  <a:pt x="88" y="8729"/>
                  <a:pt x="261" y="8520"/>
                </a:cubicBezTo>
                <a:cubicBezTo>
                  <a:pt x="438" y="8315"/>
                  <a:pt x="646" y="8212"/>
                  <a:pt x="891" y="8212"/>
                </a:cubicBezTo>
                <a:lnTo>
                  <a:pt x="20684" y="8212"/>
                </a:lnTo>
                <a:close/>
                <a:moveTo>
                  <a:pt x="20684" y="16410"/>
                </a:moveTo>
                <a:cubicBezTo>
                  <a:pt x="20941" y="16410"/>
                  <a:pt x="21159" y="16515"/>
                  <a:pt x="21335" y="16724"/>
                </a:cubicBezTo>
                <a:cubicBezTo>
                  <a:pt x="21511" y="16938"/>
                  <a:pt x="21599" y="17188"/>
                  <a:pt x="21599" y="17479"/>
                </a:cubicBezTo>
                <a:lnTo>
                  <a:pt x="21599" y="20527"/>
                </a:lnTo>
                <a:cubicBezTo>
                  <a:pt x="21599" y="20821"/>
                  <a:pt x="21511" y="21071"/>
                  <a:pt x="21335" y="21282"/>
                </a:cubicBezTo>
                <a:cubicBezTo>
                  <a:pt x="21161" y="21491"/>
                  <a:pt x="20943" y="21599"/>
                  <a:pt x="20684" y="21599"/>
                </a:cubicBezTo>
                <a:lnTo>
                  <a:pt x="891" y="21599"/>
                </a:lnTo>
                <a:cubicBezTo>
                  <a:pt x="646" y="21599"/>
                  <a:pt x="438" y="21491"/>
                  <a:pt x="261" y="21282"/>
                </a:cubicBezTo>
                <a:cubicBezTo>
                  <a:pt x="88" y="21071"/>
                  <a:pt x="0" y="20821"/>
                  <a:pt x="0" y="20527"/>
                </a:cubicBezTo>
                <a:lnTo>
                  <a:pt x="0" y="17479"/>
                </a:lnTo>
                <a:cubicBezTo>
                  <a:pt x="0" y="17188"/>
                  <a:pt x="88" y="16938"/>
                  <a:pt x="261" y="16724"/>
                </a:cubicBezTo>
                <a:cubicBezTo>
                  <a:pt x="438" y="16515"/>
                  <a:pt x="646" y="16410"/>
                  <a:pt x="891" y="16410"/>
                </a:cubicBezTo>
                <a:lnTo>
                  <a:pt x="20684" y="16410"/>
                </a:lnTo>
                <a:close/>
                <a:moveTo>
                  <a:pt x="20520" y="9704"/>
                </a:moveTo>
                <a:lnTo>
                  <a:pt x="8810" y="9704"/>
                </a:lnTo>
                <a:lnTo>
                  <a:pt x="8810" y="11869"/>
                </a:lnTo>
                <a:lnTo>
                  <a:pt x="20520" y="11869"/>
                </a:lnTo>
                <a:lnTo>
                  <a:pt x="20520" y="9704"/>
                </a:lnTo>
                <a:close/>
                <a:moveTo>
                  <a:pt x="20520" y="17916"/>
                </a:moveTo>
                <a:lnTo>
                  <a:pt x="12409" y="17916"/>
                </a:lnTo>
                <a:lnTo>
                  <a:pt x="12409" y="20066"/>
                </a:lnTo>
                <a:lnTo>
                  <a:pt x="20520" y="20066"/>
                </a:lnTo>
                <a:lnTo>
                  <a:pt x="20520" y="17916"/>
                </a:lnTo>
                <a:close/>
                <a:moveTo>
                  <a:pt x="20520" y="1533"/>
                </a:moveTo>
                <a:lnTo>
                  <a:pt x="16003" y="1533"/>
                </a:lnTo>
                <a:lnTo>
                  <a:pt x="16003" y="3683"/>
                </a:lnTo>
                <a:lnTo>
                  <a:pt x="20520" y="3683"/>
                </a:lnTo>
                <a:lnTo>
                  <a:pt x="20520" y="1533"/>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2" name="AutoShape 62">
            <a:extLst>
              <a:ext uri="{FF2B5EF4-FFF2-40B4-BE49-F238E27FC236}">
                <a16:creationId xmlns:a16="http://schemas.microsoft.com/office/drawing/2014/main" id="{1AF37E77-7043-48F4-8E21-39D94C5C59FA}"/>
              </a:ext>
            </a:extLst>
          </p:cNvPr>
          <p:cNvSpPr>
            <a:spLocks/>
          </p:cNvSpPr>
          <p:nvPr userDrawn="1"/>
        </p:nvSpPr>
        <p:spPr bwMode="auto">
          <a:xfrm>
            <a:off x="7466013" y="23796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4" y="10049"/>
                </a:moveTo>
                <a:cubicBezTo>
                  <a:pt x="110" y="9662"/>
                  <a:pt x="28" y="9253"/>
                  <a:pt x="28" y="8829"/>
                </a:cubicBezTo>
                <a:cubicBezTo>
                  <a:pt x="28" y="8128"/>
                  <a:pt x="211" y="7492"/>
                  <a:pt x="582" y="6924"/>
                </a:cubicBezTo>
                <a:cubicBezTo>
                  <a:pt x="494" y="6390"/>
                  <a:pt x="525" y="5854"/>
                  <a:pt x="683" y="5314"/>
                </a:cubicBezTo>
                <a:cubicBezTo>
                  <a:pt x="842" y="4774"/>
                  <a:pt x="1104" y="4300"/>
                  <a:pt x="1475" y="3896"/>
                </a:cubicBezTo>
                <a:cubicBezTo>
                  <a:pt x="1511" y="3133"/>
                  <a:pt x="1712" y="2511"/>
                  <a:pt x="2082" y="2014"/>
                </a:cubicBezTo>
                <a:cubicBezTo>
                  <a:pt x="2452" y="1517"/>
                  <a:pt x="2913" y="1115"/>
                  <a:pt x="3461" y="810"/>
                </a:cubicBezTo>
                <a:cubicBezTo>
                  <a:pt x="4012" y="502"/>
                  <a:pt x="4620" y="293"/>
                  <a:pt x="5286" y="177"/>
                </a:cubicBezTo>
                <a:cubicBezTo>
                  <a:pt x="5953" y="56"/>
                  <a:pt x="6603" y="0"/>
                  <a:pt x="7233" y="0"/>
                </a:cubicBezTo>
                <a:cubicBezTo>
                  <a:pt x="7880" y="0"/>
                  <a:pt x="8536" y="45"/>
                  <a:pt x="9189" y="132"/>
                </a:cubicBezTo>
                <a:cubicBezTo>
                  <a:pt x="9839" y="225"/>
                  <a:pt x="10480" y="353"/>
                  <a:pt x="11102" y="525"/>
                </a:cubicBezTo>
                <a:cubicBezTo>
                  <a:pt x="11735" y="706"/>
                  <a:pt x="12362" y="898"/>
                  <a:pt x="12989" y="1099"/>
                </a:cubicBezTo>
                <a:cubicBezTo>
                  <a:pt x="13617" y="1302"/>
                  <a:pt x="14264" y="1407"/>
                  <a:pt x="14931" y="1407"/>
                </a:cubicBezTo>
                <a:lnTo>
                  <a:pt x="20006" y="1407"/>
                </a:lnTo>
                <a:cubicBezTo>
                  <a:pt x="20447" y="1407"/>
                  <a:pt x="20822" y="1562"/>
                  <a:pt x="21133" y="1876"/>
                </a:cubicBezTo>
                <a:cubicBezTo>
                  <a:pt x="21444" y="2195"/>
                  <a:pt x="21599" y="2571"/>
                  <a:pt x="21599" y="3011"/>
                </a:cubicBezTo>
                <a:lnTo>
                  <a:pt x="21599" y="11711"/>
                </a:lnTo>
                <a:cubicBezTo>
                  <a:pt x="21599" y="12151"/>
                  <a:pt x="21444" y="12533"/>
                  <a:pt x="21133" y="12847"/>
                </a:cubicBezTo>
                <a:cubicBezTo>
                  <a:pt x="20822" y="13160"/>
                  <a:pt x="20447" y="13321"/>
                  <a:pt x="20006" y="13321"/>
                </a:cubicBezTo>
                <a:lnTo>
                  <a:pt x="15284" y="13321"/>
                </a:lnTo>
                <a:cubicBezTo>
                  <a:pt x="15044" y="13448"/>
                  <a:pt x="14846" y="13587"/>
                  <a:pt x="14702" y="13734"/>
                </a:cubicBezTo>
                <a:cubicBezTo>
                  <a:pt x="14558" y="13883"/>
                  <a:pt x="14405" y="14056"/>
                  <a:pt x="14241" y="14254"/>
                </a:cubicBezTo>
                <a:cubicBezTo>
                  <a:pt x="14097" y="14434"/>
                  <a:pt x="13950" y="14612"/>
                  <a:pt x="13803" y="14782"/>
                </a:cubicBezTo>
                <a:cubicBezTo>
                  <a:pt x="13653" y="14954"/>
                  <a:pt x="13495" y="15121"/>
                  <a:pt x="13323" y="15279"/>
                </a:cubicBezTo>
                <a:cubicBezTo>
                  <a:pt x="13026" y="15601"/>
                  <a:pt x="12681" y="15909"/>
                  <a:pt x="12297" y="16211"/>
                </a:cubicBezTo>
                <a:cubicBezTo>
                  <a:pt x="11907" y="16522"/>
                  <a:pt x="11616" y="16853"/>
                  <a:pt x="11416" y="17217"/>
                </a:cubicBezTo>
                <a:cubicBezTo>
                  <a:pt x="11189" y="17604"/>
                  <a:pt x="11051" y="18051"/>
                  <a:pt x="10997" y="18562"/>
                </a:cubicBezTo>
                <a:cubicBezTo>
                  <a:pt x="10941" y="19071"/>
                  <a:pt x="10859" y="19551"/>
                  <a:pt x="10746" y="20003"/>
                </a:cubicBezTo>
                <a:cubicBezTo>
                  <a:pt x="10633" y="20450"/>
                  <a:pt x="10438" y="20831"/>
                  <a:pt x="10152" y="21139"/>
                </a:cubicBezTo>
                <a:cubicBezTo>
                  <a:pt x="9867" y="21444"/>
                  <a:pt x="9384" y="21599"/>
                  <a:pt x="8697" y="21599"/>
                </a:cubicBezTo>
                <a:cubicBezTo>
                  <a:pt x="8146" y="21599"/>
                  <a:pt x="7643" y="21484"/>
                  <a:pt x="7188" y="21258"/>
                </a:cubicBezTo>
                <a:cubicBezTo>
                  <a:pt x="6733" y="21023"/>
                  <a:pt x="6349" y="20715"/>
                  <a:pt x="6038" y="20328"/>
                </a:cubicBezTo>
                <a:cubicBezTo>
                  <a:pt x="5730" y="19938"/>
                  <a:pt x="5484" y="19495"/>
                  <a:pt x="5309" y="18995"/>
                </a:cubicBezTo>
                <a:cubicBezTo>
                  <a:pt x="5134" y="18492"/>
                  <a:pt x="5043" y="17991"/>
                  <a:pt x="5043" y="17472"/>
                </a:cubicBezTo>
                <a:cubicBezTo>
                  <a:pt x="5043" y="16941"/>
                  <a:pt x="5123" y="16432"/>
                  <a:pt x="5281" y="15954"/>
                </a:cubicBezTo>
                <a:cubicBezTo>
                  <a:pt x="5439" y="15469"/>
                  <a:pt x="5626" y="14988"/>
                  <a:pt x="5840" y="14513"/>
                </a:cubicBezTo>
                <a:cubicBezTo>
                  <a:pt x="5527" y="14530"/>
                  <a:pt x="5210" y="14547"/>
                  <a:pt x="4902" y="14562"/>
                </a:cubicBezTo>
                <a:cubicBezTo>
                  <a:pt x="4591" y="14584"/>
                  <a:pt x="4275" y="14590"/>
                  <a:pt x="3961" y="14590"/>
                </a:cubicBezTo>
                <a:cubicBezTo>
                  <a:pt x="3464" y="14590"/>
                  <a:pt x="2978" y="14547"/>
                  <a:pt x="2506" y="14451"/>
                </a:cubicBezTo>
                <a:cubicBezTo>
                  <a:pt x="2031" y="14352"/>
                  <a:pt x="1613" y="14197"/>
                  <a:pt x="1243" y="13977"/>
                </a:cubicBezTo>
                <a:cubicBezTo>
                  <a:pt x="870" y="13756"/>
                  <a:pt x="573" y="13454"/>
                  <a:pt x="344" y="13061"/>
                </a:cubicBezTo>
                <a:cubicBezTo>
                  <a:pt x="113" y="12674"/>
                  <a:pt x="0" y="12191"/>
                  <a:pt x="0" y="11603"/>
                </a:cubicBezTo>
                <a:cubicBezTo>
                  <a:pt x="0" y="11341"/>
                  <a:pt x="22" y="11081"/>
                  <a:pt x="64" y="10826"/>
                </a:cubicBezTo>
                <a:cubicBezTo>
                  <a:pt x="115" y="10569"/>
                  <a:pt x="183" y="10309"/>
                  <a:pt x="274" y="10049"/>
                </a:cubicBezTo>
                <a:moveTo>
                  <a:pt x="2438" y="7249"/>
                </a:moveTo>
                <a:cubicBezTo>
                  <a:pt x="1907" y="7696"/>
                  <a:pt x="1641" y="8247"/>
                  <a:pt x="1641" y="8914"/>
                </a:cubicBezTo>
                <a:cubicBezTo>
                  <a:pt x="1641" y="9125"/>
                  <a:pt x="1695" y="9318"/>
                  <a:pt x="1802" y="9504"/>
                </a:cubicBezTo>
                <a:cubicBezTo>
                  <a:pt x="1913" y="9688"/>
                  <a:pt x="2034" y="9840"/>
                  <a:pt x="2170" y="9967"/>
                </a:cubicBezTo>
                <a:cubicBezTo>
                  <a:pt x="2026" y="10233"/>
                  <a:pt x="1896" y="10487"/>
                  <a:pt x="1783" y="10747"/>
                </a:cubicBezTo>
                <a:cubicBezTo>
                  <a:pt x="1669" y="11007"/>
                  <a:pt x="1613" y="11293"/>
                  <a:pt x="1613" y="11606"/>
                </a:cubicBezTo>
                <a:cubicBezTo>
                  <a:pt x="1613" y="11923"/>
                  <a:pt x="1689" y="12171"/>
                  <a:pt x="1850" y="12358"/>
                </a:cubicBezTo>
                <a:cubicBezTo>
                  <a:pt x="2009" y="12541"/>
                  <a:pt x="2201" y="12677"/>
                  <a:pt x="2430" y="12767"/>
                </a:cubicBezTo>
                <a:cubicBezTo>
                  <a:pt x="2661" y="12860"/>
                  <a:pt x="2913" y="12914"/>
                  <a:pt x="3190" y="12931"/>
                </a:cubicBezTo>
                <a:cubicBezTo>
                  <a:pt x="3467" y="12948"/>
                  <a:pt x="3724" y="12959"/>
                  <a:pt x="3967" y="12959"/>
                </a:cubicBezTo>
                <a:cubicBezTo>
                  <a:pt x="4388" y="12959"/>
                  <a:pt x="4803" y="12943"/>
                  <a:pt x="5199" y="12914"/>
                </a:cubicBezTo>
                <a:cubicBezTo>
                  <a:pt x="5597" y="12895"/>
                  <a:pt x="5996" y="12878"/>
                  <a:pt x="6403" y="12878"/>
                </a:cubicBezTo>
                <a:cubicBezTo>
                  <a:pt x="6682" y="12878"/>
                  <a:pt x="6959" y="12895"/>
                  <a:pt x="7236" y="12914"/>
                </a:cubicBezTo>
                <a:cubicBezTo>
                  <a:pt x="7510" y="12943"/>
                  <a:pt x="7779" y="13016"/>
                  <a:pt x="8039" y="13121"/>
                </a:cubicBezTo>
                <a:cubicBezTo>
                  <a:pt x="8039" y="13491"/>
                  <a:pt x="7965" y="13844"/>
                  <a:pt x="7818" y="14174"/>
                </a:cubicBezTo>
                <a:cubicBezTo>
                  <a:pt x="7669" y="14511"/>
                  <a:pt x="7507" y="14847"/>
                  <a:pt x="7329" y="15189"/>
                </a:cubicBezTo>
                <a:cubicBezTo>
                  <a:pt x="7151" y="15531"/>
                  <a:pt x="6999" y="15889"/>
                  <a:pt x="6863" y="16260"/>
                </a:cubicBezTo>
                <a:cubicBezTo>
                  <a:pt x="6728" y="16630"/>
                  <a:pt x="6660" y="17031"/>
                  <a:pt x="6660" y="17474"/>
                </a:cubicBezTo>
                <a:cubicBezTo>
                  <a:pt x="6660" y="17771"/>
                  <a:pt x="6708" y="18071"/>
                  <a:pt x="6795" y="18362"/>
                </a:cubicBezTo>
                <a:cubicBezTo>
                  <a:pt x="6886" y="18655"/>
                  <a:pt x="7019" y="18918"/>
                  <a:pt x="7197" y="19161"/>
                </a:cubicBezTo>
                <a:cubicBezTo>
                  <a:pt x="7372" y="19398"/>
                  <a:pt x="7584" y="19593"/>
                  <a:pt x="7832" y="19740"/>
                </a:cubicBezTo>
                <a:cubicBezTo>
                  <a:pt x="8081" y="19890"/>
                  <a:pt x="8372" y="19964"/>
                  <a:pt x="8708" y="19964"/>
                </a:cubicBezTo>
                <a:cubicBezTo>
                  <a:pt x="8745" y="19964"/>
                  <a:pt x="8793" y="19966"/>
                  <a:pt x="8864" y="19978"/>
                </a:cubicBezTo>
                <a:cubicBezTo>
                  <a:pt x="8932" y="19983"/>
                  <a:pt x="8982" y="19983"/>
                  <a:pt x="9019" y="19964"/>
                </a:cubicBezTo>
                <a:cubicBezTo>
                  <a:pt x="9090" y="19930"/>
                  <a:pt x="9132" y="19890"/>
                  <a:pt x="9141" y="19856"/>
                </a:cubicBezTo>
                <a:cubicBezTo>
                  <a:pt x="9152" y="19819"/>
                  <a:pt x="9166" y="19763"/>
                  <a:pt x="9183" y="19692"/>
                </a:cubicBezTo>
                <a:cubicBezTo>
                  <a:pt x="9291" y="19161"/>
                  <a:pt x="9392" y="18604"/>
                  <a:pt x="9485" y="18014"/>
                </a:cubicBezTo>
                <a:cubicBezTo>
                  <a:pt x="9582" y="17429"/>
                  <a:pt x="9760" y="16901"/>
                  <a:pt x="10008" y="16420"/>
                </a:cubicBezTo>
                <a:cubicBezTo>
                  <a:pt x="10271" y="15963"/>
                  <a:pt x="10604" y="15564"/>
                  <a:pt x="11009" y="15234"/>
                </a:cubicBezTo>
                <a:cubicBezTo>
                  <a:pt x="11415" y="14898"/>
                  <a:pt x="11803" y="14544"/>
                  <a:pt x="12173" y="14174"/>
                </a:cubicBezTo>
                <a:cubicBezTo>
                  <a:pt x="12433" y="13897"/>
                  <a:pt x="12656" y="13643"/>
                  <a:pt x="12840" y="13411"/>
                </a:cubicBezTo>
                <a:cubicBezTo>
                  <a:pt x="13023" y="13180"/>
                  <a:pt x="13215" y="12965"/>
                  <a:pt x="13408" y="12762"/>
                </a:cubicBezTo>
                <a:cubicBezTo>
                  <a:pt x="13600" y="12555"/>
                  <a:pt x="13814" y="12369"/>
                  <a:pt x="14043" y="12194"/>
                </a:cubicBezTo>
                <a:cubicBezTo>
                  <a:pt x="14275" y="12016"/>
                  <a:pt x="14575" y="11855"/>
                  <a:pt x="14942" y="11713"/>
                </a:cubicBezTo>
                <a:lnTo>
                  <a:pt x="14970" y="11713"/>
                </a:lnTo>
                <a:lnTo>
                  <a:pt x="14970" y="3014"/>
                </a:lnTo>
                <a:cubicBezTo>
                  <a:pt x="14323" y="3014"/>
                  <a:pt x="13701" y="2943"/>
                  <a:pt x="13111" y="2794"/>
                </a:cubicBezTo>
                <a:cubicBezTo>
                  <a:pt x="12520" y="2647"/>
                  <a:pt x="11921" y="2480"/>
                  <a:pt x="11311" y="2308"/>
                </a:cubicBezTo>
                <a:cubicBezTo>
                  <a:pt x="10703" y="2132"/>
                  <a:pt x="10068" y="1966"/>
                  <a:pt x="9404" y="1819"/>
                </a:cubicBezTo>
                <a:cubicBezTo>
                  <a:pt x="8742" y="1669"/>
                  <a:pt x="8022" y="1599"/>
                  <a:pt x="7245" y="1599"/>
                </a:cubicBezTo>
                <a:cubicBezTo>
                  <a:pt x="6838" y="1599"/>
                  <a:pt x="6394" y="1630"/>
                  <a:pt x="5911" y="1697"/>
                </a:cubicBezTo>
                <a:cubicBezTo>
                  <a:pt x="5428" y="1768"/>
                  <a:pt x="4981" y="1890"/>
                  <a:pt x="4566" y="2062"/>
                </a:cubicBezTo>
                <a:cubicBezTo>
                  <a:pt x="4150" y="2237"/>
                  <a:pt x="3800" y="2491"/>
                  <a:pt x="3509" y="2822"/>
                </a:cubicBezTo>
                <a:cubicBezTo>
                  <a:pt x="3221" y="3147"/>
                  <a:pt x="3077" y="3585"/>
                  <a:pt x="3077" y="4124"/>
                </a:cubicBezTo>
                <a:cubicBezTo>
                  <a:pt x="3077" y="4218"/>
                  <a:pt x="3082" y="4297"/>
                  <a:pt x="3091" y="4367"/>
                </a:cubicBezTo>
                <a:cubicBezTo>
                  <a:pt x="3099" y="4438"/>
                  <a:pt x="3113" y="4528"/>
                  <a:pt x="3133" y="4627"/>
                </a:cubicBezTo>
                <a:cubicBezTo>
                  <a:pt x="2817" y="4771"/>
                  <a:pt x="2579" y="5009"/>
                  <a:pt x="2415" y="5345"/>
                </a:cubicBezTo>
                <a:cubicBezTo>
                  <a:pt x="2252" y="5676"/>
                  <a:pt x="2172" y="6012"/>
                  <a:pt x="2172" y="6342"/>
                </a:cubicBezTo>
                <a:cubicBezTo>
                  <a:pt x="2167" y="6696"/>
                  <a:pt x="2260" y="7001"/>
                  <a:pt x="2438" y="7249"/>
                </a:cubicBezTo>
                <a:moveTo>
                  <a:pt x="17344" y="3071"/>
                </a:moveTo>
                <a:cubicBezTo>
                  <a:pt x="17050" y="3071"/>
                  <a:pt x="16793" y="3170"/>
                  <a:pt x="16578" y="3373"/>
                </a:cubicBezTo>
                <a:cubicBezTo>
                  <a:pt x="16366" y="3579"/>
                  <a:pt x="16262" y="3836"/>
                  <a:pt x="16262" y="4153"/>
                </a:cubicBezTo>
                <a:cubicBezTo>
                  <a:pt x="16262" y="4449"/>
                  <a:pt x="16366" y="4704"/>
                  <a:pt x="16578" y="4918"/>
                </a:cubicBezTo>
                <a:cubicBezTo>
                  <a:pt x="16790" y="5130"/>
                  <a:pt x="17047" y="5235"/>
                  <a:pt x="17344" y="5235"/>
                </a:cubicBezTo>
                <a:cubicBezTo>
                  <a:pt x="17658" y="5235"/>
                  <a:pt x="17918" y="5130"/>
                  <a:pt x="18121" y="4918"/>
                </a:cubicBezTo>
                <a:cubicBezTo>
                  <a:pt x="18322" y="4704"/>
                  <a:pt x="18423" y="4449"/>
                  <a:pt x="18423" y="4153"/>
                </a:cubicBezTo>
                <a:cubicBezTo>
                  <a:pt x="18423" y="3836"/>
                  <a:pt x="18322" y="3579"/>
                  <a:pt x="18121" y="3373"/>
                </a:cubicBezTo>
                <a:cubicBezTo>
                  <a:pt x="17920" y="3170"/>
                  <a:pt x="17660" y="3071"/>
                  <a:pt x="17344" y="3071"/>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3" name="AutoShape 63">
            <a:extLst>
              <a:ext uri="{FF2B5EF4-FFF2-40B4-BE49-F238E27FC236}">
                <a16:creationId xmlns:a16="http://schemas.microsoft.com/office/drawing/2014/main" id="{8EEFC741-F480-48A1-9377-F3BE96B53053}"/>
              </a:ext>
            </a:extLst>
          </p:cNvPr>
          <p:cNvSpPr>
            <a:spLocks/>
          </p:cNvSpPr>
          <p:nvPr userDrawn="1"/>
        </p:nvSpPr>
        <p:spPr bwMode="auto">
          <a:xfrm>
            <a:off x="3317875" y="4681538"/>
            <a:ext cx="30162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4" name="AutoShape 64">
            <a:extLst>
              <a:ext uri="{FF2B5EF4-FFF2-40B4-BE49-F238E27FC236}">
                <a16:creationId xmlns:a16="http://schemas.microsoft.com/office/drawing/2014/main" id="{06D1726C-0F59-4BD6-8874-E51367029F0C}"/>
              </a:ext>
            </a:extLst>
          </p:cNvPr>
          <p:cNvSpPr>
            <a:spLocks/>
          </p:cNvSpPr>
          <p:nvPr userDrawn="1"/>
        </p:nvSpPr>
        <p:spPr bwMode="auto">
          <a:xfrm>
            <a:off x="3954463" y="4681538"/>
            <a:ext cx="30162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5" name="AutoShape 65">
            <a:extLst>
              <a:ext uri="{FF2B5EF4-FFF2-40B4-BE49-F238E27FC236}">
                <a16:creationId xmlns:a16="http://schemas.microsoft.com/office/drawing/2014/main" id="{533BA96E-A50F-4D83-BF63-3993F98FAFF9}"/>
              </a:ext>
            </a:extLst>
          </p:cNvPr>
          <p:cNvSpPr>
            <a:spLocks/>
          </p:cNvSpPr>
          <p:nvPr userDrawn="1"/>
        </p:nvSpPr>
        <p:spPr bwMode="auto">
          <a:xfrm>
            <a:off x="4556125" y="4681538"/>
            <a:ext cx="247650" cy="241300"/>
          </a:xfrm>
          <a:custGeom>
            <a:avLst/>
            <a:gdLst>
              <a:gd name="T0" fmla="*/ 10795 w 21590"/>
              <a:gd name="T1" fmla="*/ 10800 h 21600"/>
              <a:gd name="T2" fmla="*/ 10795 w 21590"/>
              <a:gd name="T3" fmla="*/ 10800 h 21600"/>
              <a:gd name="T4" fmla="*/ 10795 w 21590"/>
              <a:gd name="T5" fmla="*/ 10800 h 21600"/>
              <a:gd name="T6" fmla="*/ 10795 w 21590"/>
              <a:gd name="T7" fmla="*/ 10800 h 21600"/>
            </a:gdLst>
            <a:ahLst/>
            <a:cxnLst>
              <a:cxn ang="0">
                <a:pos x="T0" y="T1"/>
              </a:cxn>
              <a:cxn ang="0">
                <a:pos x="T2" y="T3"/>
              </a:cxn>
              <a:cxn ang="0">
                <a:pos x="T4" y="T5"/>
              </a:cxn>
              <a:cxn ang="0">
                <a:pos x="T6" y="T7"/>
              </a:cxn>
            </a:cxnLst>
            <a:rect l="0" t="0" r="r" b="b"/>
            <a:pathLst>
              <a:path w="21590" h="21600">
                <a:moveTo>
                  <a:pt x="21292" y="12679"/>
                </a:moveTo>
                <a:cubicBezTo>
                  <a:pt x="21501" y="12885"/>
                  <a:pt x="21600" y="13136"/>
                  <a:pt x="21588" y="13436"/>
                </a:cubicBezTo>
                <a:cubicBezTo>
                  <a:pt x="21588" y="13662"/>
                  <a:pt x="21518" y="13865"/>
                  <a:pt x="21374" y="14043"/>
                </a:cubicBezTo>
                <a:cubicBezTo>
                  <a:pt x="21230" y="14224"/>
                  <a:pt x="21046" y="14342"/>
                  <a:pt x="20820" y="14393"/>
                </a:cubicBezTo>
                <a:lnTo>
                  <a:pt x="18197" y="15057"/>
                </a:lnTo>
                <a:cubicBezTo>
                  <a:pt x="18250" y="15220"/>
                  <a:pt x="18318" y="15438"/>
                  <a:pt x="18400" y="15706"/>
                </a:cubicBezTo>
                <a:cubicBezTo>
                  <a:pt x="18479" y="15977"/>
                  <a:pt x="18564" y="16254"/>
                  <a:pt x="18649" y="16531"/>
                </a:cubicBezTo>
                <a:cubicBezTo>
                  <a:pt x="18736" y="16810"/>
                  <a:pt x="18809" y="17081"/>
                  <a:pt x="18874" y="17333"/>
                </a:cubicBezTo>
                <a:cubicBezTo>
                  <a:pt x="18937" y="17592"/>
                  <a:pt x="18968" y="17801"/>
                  <a:pt x="18968" y="17962"/>
                </a:cubicBezTo>
                <a:cubicBezTo>
                  <a:pt x="18968" y="18225"/>
                  <a:pt x="18872" y="18459"/>
                  <a:pt x="18677" y="18660"/>
                </a:cubicBezTo>
                <a:cubicBezTo>
                  <a:pt x="18482" y="18860"/>
                  <a:pt x="18245" y="18965"/>
                  <a:pt x="17968" y="18965"/>
                </a:cubicBezTo>
                <a:cubicBezTo>
                  <a:pt x="17804" y="18965"/>
                  <a:pt x="17592" y="18934"/>
                  <a:pt x="17333" y="18869"/>
                </a:cubicBezTo>
                <a:cubicBezTo>
                  <a:pt x="17070" y="18807"/>
                  <a:pt x="16802" y="18733"/>
                  <a:pt x="16525" y="18646"/>
                </a:cubicBezTo>
                <a:cubicBezTo>
                  <a:pt x="16251" y="18561"/>
                  <a:pt x="15983" y="18476"/>
                  <a:pt x="15715" y="18397"/>
                </a:cubicBezTo>
                <a:cubicBezTo>
                  <a:pt x="15449" y="18315"/>
                  <a:pt x="15232" y="18250"/>
                  <a:pt x="15059" y="18194"/>
                </a:cubicBezTo>
                <a:lnTo>
                  <a:pt x="14399" y="20817"/>
                </a:lnTo>
                <a:cubicBezTo>
                  <a:pt x="14345" y="21040"/>
                  <a:pt x="14223" y="21227"/>
                  <a:pt x="14040" y="21376"/>
                </a:cubicBezTo>
                <a:cubicBezTo>
                  <a:pt x="13854" y="21526"/>
                  <a:pt x="13650" y="21599"/>
                  <a:pt x="13424" y="21599"/>
                </a:cubicBezTo>
                <a:cubicBezTo>
                  <a:pt x="13128" y="21599"/>
                  <a:pt x="12879" y="21498"/>
                  <a:pt x="12682" y="21289"/>
                </a:cubicBezTo>
                <a:lnTo>
                  <a:pt x="10801" y="19357"/>
                </a:lnTo>
                <a:lnTo>
                  <a:pt x="8881" y="21289"/>
                </a:lnTo>
                <a:cubicBezTo>
                  <a:pt x="8720" y="21498"/>
                  <a:pt x="8480" y="21599"/>
                  <a:pt x="8166" y="21599"/>
                </a:cubicBezTo>
                <a:cubicBezTo>
                  <a:pt x="7940" y="21599"/>
                  <a:pt x="7737" y="21526"/>
                  <a:pt x="7556" y="21376"/>
                </a:cubicBezTo>
                <a:cubicBezTo>
                  <a:pt x="7378" y="21227"/>
                  <a:pt x="7254" y="21040"/>
                  <a:pt x="7192" y="20817"/>
                </a:cubicBezTo>
                <a:lnTo>
                  <a:pt x="6528" y="18194"/>
                </a:lnTo>
                <a:cubicBezTo>
                  <a:pt x="6367" y="18250"/>
                  <a:pt x="6153" y="18315"/>
                  <a:pt x="5887" y="18397"/>
                </a:cubicBezTo>
                <a:cubicBezTo>
                  <a:pt x="5622" y="18479"/>
                  <a:pt x="5348" y="18561"/>
                  <a:pt x="5068" y="18646"/>
                </a:cubicBezTo>
                <a:cubicBezTo>
                  <a:pt x="4792" y="18733"/>
                  <a:pt x="4523" y="18807"/>
                  <a:pt x="4266" y="18869"/>
                </a:cubicBezTo>
                <a:cubicBezTo>
                  <a:pt x="4009" y="18934"/>
                  <a:pt x="3795" y="18965"/>
                  <a:pt x="3623" y="18965"/>
                </a:cubicBezTo>
                <a:cubicBezTo>
                  <a:pt x="3346" y="18965"/>
                  <a:pt x="3111" y="18860"/>
                  <a:pt x="2922" y="18660"/>
                </a:cubicBezTo>
                <a:cubicBezTo>
                  <a:pt x="2730" y="18459"/>
                  <a:pt x="2637" y="18225"/>
                  <a:pt x="2637" y="17962"/>
                </a:cubicBezTo>
                <a:cubicBezTo>
                  <a:pt x="2637" y="17801"/>
                  <a:pt x="2668" y="17592"/>
                  <a:pt x="2730" y="17333"/>
                </a:cubicBezTo>
                <a:cubicBezTo>
                  <a:pt x="2795" y="17081"/>
                  <a:pt x="2866" y="16810"/>
                  <a:pt x="2948" y="16531"/>
                </a:cubicBezTo>
                <a:cubicBezTo>
                  <a:pt x="3030" y="16254"/>
                  <a:pt x="3111" y="15980"/>
                  <a:pt x="3196" y="15712"/>
                </a:cubicBezTo>
                <a:cubicBezTo>
                  <a:pt x="3284" y="15446"/>
                  <a:pt x="3351" y="15229"/>
                  <a:pt x="3408" y="15057"/>
                </a:cubicBezTo>
                <a:lnTo>
                  <a:pt x="770" y="14393"/>
                </a:lnTo>
                <a:cubicBezTo>
                  <a:pt x="545" y="14342"/>
                  <a:pt x="361" y="14224"/>
                  <a:pt x="217" y="14034"/>
                </a:cubicBezTo>
                <a:cubicBezTo>
                  <a:pt x="73" y="13854"/>
                  <a:pt x="0" y="13650"/>
                  <a:pt x="0" y="13436"/>
                </a:cubicBezTo>
                <a:cubicBezTo>
                  <a:pt x="0" y="13136"/>
                  <a:pt x="104" y="12885"/>
                  <a:pt x="310" y="12679"/>
                </a:cubicBezTo>
                <a:lnTo>
                  <a:pt x="2245" y="10798"/>
                </a:lnTo>
                <a:lnTo>
                  <a:pt x="310" y="8920"/>
                </a:lnTo>
                <a:cubicBezTo>
                  <a:pt x="104" y="8714"/>
                  <a:pt x="0" y="8460"/>
                  <a:pt x="0" y="8160"/>
                </a:cubicBezTo>
                <a:cubicBezTo>
                  <a:pt x="0" y="7937"/>
                  <a:pt x="76" y="7734"/>
                  <a:pt x="225" y="7556"/>
                </a:cubicBezTo>
                <a:cubicBezTo>
                  <a:pt x="372" y="7373"/>
                  <a:pt x="556" y="7257"/>
                  <a:pt x="770" y="7203"/>
                </a:cubicBezTo>
                <a:lnTo>
                  <a:pt x="3408" y="6540"/>
                </a:lnTo>
                <a:cubicBezTo>
                  <a:pt x="3351" y="6381"/>
                  <a:pt x="3284" y="6161"/>
                  <a:pt x="3196" y="5893"/>
                </a:cubicBezTo>
                <a:cubicBezTo>
                  <a:pt x="3111" y="5622"/>
                  <a:pt x="3030" y="5345"/>
                  <a:pt x="2948" y="5068"/>
                </a:cubicBezTo>
                <a:cubicBezTo>
                  <a:pt x="2866" y="4786"/>
                  <a:pt x="2795" y="4518"/>
                  <a:pt x="2730" y="4264"/>
                </a:cubicBezTo>
                <a:cubicBezTo>
                  <a:pt x="2668" y="4007"/>
                  <a:pt x="2637" y="3795"/>
                  <a:pt x="2637" y="3634"/>
                </a:cubicBezTo>
                <a:cubicBezTo>
                  <a:pt x="2637" y="3354"/>
                  <a:pt x="2733" y="3117"/>
                  <a:pt x="2928" y="2925"/>
                </a:cubicBezTo>
                <a:cubicBezTo>
                  <a:pt x="3120" y="2730"/>
                  <a:pt x="3351" y="2634"/>
                  <a:pt x="3623" y="2634"/>
                </a:cubicBezTo>
                <a:cubicBezTo>
                  <a:pt x="3786" y="2634"/>
                  <a:pt x="3995" y="2665"/>
                  <a:pt x="4258" y="2730"/>
                </a:cubicBezTo>
                <a:cubicBezTo>
                  <a:pt x="4521" y="2792"/>
                  <a:pt x="4792" y="2866"/>
                  <a:pt x="5068" y="2950"/>
                </a:cubicBezTo>
                <a:cubicBezTo>
                  <a:pt x="5348" y="3038"/>
                  <a:pt x="5622" y="3120"/>
                  <a:pt x="5887" y="3205"/>
                </a:cubicBezTo>
                <a:cubicBezTo>
                  <a:pt x="6153" y="3284"/>
                  <a:pt x="6367" y="3349"/>
                  <a:pt x="6528" y="3405"/>
                </a:cubicBezTo>
                <a:lnTo>
                  <a:pt x="7192" y="782"/>
                </a:lnTo>
                <a:cubicBezTo>
                  <a:pt x="7246" y="556"/>
                  <a:pt x="7367" y="369"/>
                  <a:pt x="7556" y="220"/>
                </a:cubicBezTo>
                <a:cubicBezTo>
                  <a:pt x="7748" y="70"/>
                  <a:pt x="7949" y="0"/>
                  <a:pt x="8166" y="0"/>
                </a:cubicBezTo>
                <a:cubicBezTo>
                  <a:pt x="8480" y="0"/>
                  <a:pt x="8720" y="101"/>
                  <a:pt x="8881" y="307"/>
                </a:cubicBezTo>
                <a:lnTo>
                  <a:pt x="10801" y="2242"/>
                </a:lnTo>
                <a:lnTo>
                  <a:pt x="12682" y="307"/>
                </a:lnTo>
                <a:cubicBezTo>
                  <a:pt x="12888" y="101"/>
                  <a:pt x="13128" y="0"/>
                  <a:pt x="13399" y="0"/>
                </a:cubicBezTo>
                <a:cubicBezTo>
                  <a:pt x="13642" y="0"/>
                  <a:pt x="13854" y="67"/>
                  <a:pt x="14040" y="208"/>
                </a:cubicBezTo>
                <a:cubicBezTo>
                  <a:pt x="14223" y="347"/>
                  <a:pt x="14345" y="539"/>
                  <a:pt x="14399" y="782"/>
                </a:cubicBezTo>
                <a:lnTo>
                  <a:pt x="15059" y="3405"/>
                </a:lnTo>
                <a:cubicBezTo>
                  <a:pt x="15223" y="3349"/>
                  <a:pt x="15438" y="3284"/>
                  <a:pt x="15709" y="3205"/>
                </a:cubicBezTo>
                <a:cubicBezTo>
                  <a:pt x="15980" y="3120"/>
                  <a:pt x="16251" y="3038"/>
                  <a:pt x="16525" y="2950"/>
                </a:cubicBezTo>
                <a:cubicBezTo>
                  <a:pt x="16802" y="2866"/>
                  <a:pt x="17070" y="2792"/>
                  <a:pt x="17333" y="2730"/>
                </a:cubicBezTo>
                <a:cubicBezTo>
                  <a:pt x="17592" y="2665"/>
                  <a:pt x="17804" y="2634"/>
                  <a:pt x="17968" y="2634"/>
                </a:cubicBezTo>
                <a:cubicBezTo>
                  <a:pt x="18228" y="2634"/>
                  <a:pt x="18459" y="2730"/>
                  <a:pt x="18663" y="2925"/>
                </a:cubicBezTo>
                <a:cubicBezTo>
                  <a:pt x="18866" y="3117"/>
                  <a:pt x="18968" y="3354"/>
                  <a:pt x="18968" y="3634"/>
                </a:cubicBezTo>
                <a:cubicBezTo>
                  <a:pt x="18968" y="3795"/>
                  <a:pt x="18937" y="4007"/>
                  <a:pt x="18874" y="4264"/>
                </a:cubicBezTo>
                <a:cubicBezTo>
                  <a:pt x="18809" y="4518"/>
                  <a:pt x="18736" y="4786"/>
                  <a:pt x="18649" y="5068"/>
                </a:cubicBezTo>
                <a:cubicBezTo>
                  <a:pt x="18564" y="5345"/>
                  <a:pt x="18479" y="5619"/>
                  <a:pt x="18400" y="5884"/>
                </a:cubicBezTo>
                <a:cubicBezTo>
                  <a:pt x="18318" y="6150"/>
                  <a:pt x="18250" y="6370"/>
                  <a:pt x="18197" y="6540"/>
                </a:cubicBezTo>
                <a:lnTo>
                  <a:pt x="20820" y="7203"/>
                </a:lnTo>
                <a:cubicBezTo>
                  <a:pt x="21046" y="7257"/>
                  <a:pt x="21230" y="7378"/>
                  <a:pt x="21374" y="7559"/>
                </a:cubicBezTo>
                <a:cubicBezTo>
                  <a:pt x="21518" y="7748"/>
                  <a:pt x="21588" y="7946"/>
                  <a:pt x="21588" y="8161"/>
                </a:cubicBezTo>
                <a:cubicBezTo>
                  <a:pt x="21588" y="8460"/>
                  <a:pt x="21489" y="8714"/>
                  <a:pt x="21292" y="8920"/>
                </a:cubicBezTo>
                <a:lnTo>
                  <a:pt x="19332" y="10798"/>
                </a:lnTo>
                <a:lnTo>
                  <a:pt x="21292" y="12679"/>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6" name="AutoShape 66">
            <a:extLst>
              <a:ext uri="{FF2B5EF4-FFF2-40B4-BE49-F238E27FC236}">
                <a16:creationId xmlns:a16="http://schemas.microsoft.com/office/drawing/2014/main" id="{F8C1BDF5-97B3-4624-A349-9B66D1AE8441}"/>
              </a:ext>
            </a:extLst>
          </p:cNvPr>
          <p:cNvSpPr>
            <a:spLocks/>
          </p:cNvSpPr>
          <p:nvPr userDrawn="1"/>
        </p:nvSpPr>
        <p:spPr bwMode="auto">
          <a:xfrm>
            <a:off x="5159375" y="4681538"/>
            <a:ext cx="247650" cy="24130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7" name="AutoShape 67">
            <a:extLst>
              <a:ext uri="{FF2B5EF4-FFF2-40B4-BE49-F238E27FC236}">
                <a16:creationId xmlns:a16="http://schemas.microsoft.com/office/drawing/2014/main" id="{2E9058DB-6AFB-49FD-AA88-1DA0A88F5643}"/>
              </a:ext>
            </a:extLst>
          </p:cNvPr>
          <p:cNvSpPr>
            <a:spLocks/>
          </p:cNvSpPr>
          <p:nvPr userDrawn="1"/>
        </p:nvSpPr>
        <p:spPr bwMode="auto">
          <a:xfrm>
            <a:off x="5775325" y="46815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62" y="0"/>
                </a:moveTo>
                <a:cubicBezTo>
                  <a:pt x="18198" y="0"/>
                  <a:pt x="18703" y="117"/>
                  <a:pt x="19175" y="343"/>
                </a:cubicBezTo>
                <a:cubicBezTo>
                  <a:pt x="19651" y="575"/>
                  <a:pt x="20064" y="887"/>
                  <a:pt x="20422" y="1280"/>
                </a:cubicBezTo>
                <a:cubicBezTo>
                  <a:pt x="20780" y="1674"/>
                  <a:pt x="21066" y="2132"/>
                  <a:pt x="21279" y="2652"/>
                </a:cubicBezTo>
                <a:cubicBezTo>
                  <a:pt x="21493" y="3169"/>
                  <a:pt x="21599" y="3727"/>
                  <a:pt x="21599" y="4317"/>
                </a:cubicBezTo>
                <a:lnTo>
                  <a:pt x="21599" y="17282"/>
                </a:lnTo>
                <a:cubicBezTo>
                  <a:pt x="21599" y="17872"/>
                  <a:pt x="21493" y="18430"/>
                  <a:pt x="21279" y="18947"/>
                </a:cubicBezTo>
                <a:cubicBezTo>
                  <a:pt x="21066" y="19467"/>
                  <a:pt x="20780" y="19925"/>
                  <a:pt x="20422" y="20319"/>
                </a:cubicBezTo>
                <a:cubicBezTo>
                  <a:pt x="20064" y="20712"/>
                  <a:pt x="19651" y="21024"/>
                  <a:pt x="19183" y="21256"/>
                </a:cubicBezTo>
                <a:cubicBezTo>
                  <a:pt x="18714" y="21485"/>
                  <a:pt x="18209" y="21599"/>
                  <a:pt x="17662" y="21599"/>
                </a:cubicBezTo>
                <a:lnTo>
                  <a:pt x="3924" y="21599"/>
                </a:lnTo>
                <a:cubicBezTo>
                  <a:pt x="3387" y="21599"/>
                  <a:pt x="2883" y="21485"/>
                  <a:pt x="2410" y="21256"/>
                </a:cubicBezTo>
                <a:cubicBezTo>
                  <a:pt x="1935" y="21024"/>
                  <a:pt x="1521" y="20712"/>
                  <a:pt x="1163" y="20319"/>
                </a:cubicBezTo>
                <a:cubicBezTo>
                  <a:pt x="806" y="19925"/>
                  <a:pt x="523" y="19467"/>
                  <a:pt x="312" y="18947"/>
                </a:cubicBezTo>
                <a:cubicBezTo>
                  <a:pt x="104" y="18430"/>
                  <a:pt x="0" y="17872"/>
                  <a:pt x="0" y="17282"/>
                </a:cubicBezTo>
                <a:lnTo>
                  <a:pt x="0" y="4317"/>
                </a:lnTo>
                <a:cubicBezTo>
                  <a:pt x="0" y="3727"/>
                  <a:pt x="104" y="3169"/>
                  <a:pt x="312" y="2652"/>
                </a:cubicBezTo>
                <a:cubicBezTo>
                  <a:pt x="523" y="2132"/>
                  <a:pt x="806" y="1674"/>
                  <a:pt x="1163" y="1280"/>
                </a:cubicBezTo>
                <a:cubicBezTo>
                  <a:pt x="1521" y="887"/>
                  <a:pt x="1935" y="575"/>
                  <a:pt x="2410" y="343"/>
                </a:cubicBezTo>
                <a:cubicBezTo>
                  <a:pt x="2883" y="117"/>
                  <a:pt x="3387" y="0"/>
                  <a:pt x="3924" y="0"/>
                </a:cubicBezTo>
                <a:lnTo>
                  <a:pt x="17662" y="0"/>
                </a:lnTo>
                <a:close/>
                <a:moveTo>
                  <a:pt x="17662" y="2713"/>
                </a:moveTo>
                <a:lnTo>
                  <a:pt x="3924" y="2713"/>
                </a:lnTo>
                <a:cubicBezTo>
                  <a:pt x="3523" y="2713"/>
                  <a:pt x="3179" y="2872"/>
                  <a:pt x="2896" y="3186"/>
                </a:cubicBezTo>
                <a:cubicBezTo>
                  <a:pt x="2608" y="3501"/>
                  <a:pt x="2466" y="3877"/>
                  <a:pt x="2466" y="4317"/>
                </a:cubicBezTo>
                <a:lnTo>
                  <a:pt x="2466" y="17282"/>
                </a:lnTo>
                <a:cubicBezTo>
                  <a:pt x="2466" y="17723"/>
                  <a:pt x="2608" y="18099"/>
                  <a:pt x="2896" y="18413"/>
                </a:cubicBezTo>
                <a:cubicBezTo>
                  <a:pt x="3179" y="18727"/>
                  <a:pt x="3523" y="18886"/>
                  <a:pt x="3924" y="18886"/>
                </a:cubicBezTo>
                <a:lnTo>
                  <a:pt x="17662" y="18886"/>
                </a:lnTo>
                <a:cubicBezTo>
                  <a:pt x="18062" y="18886"/>
                  <a:pt x="18407" y="18727"/>
                  <a:pt x="18698" y="18413"/>
                </a:cubicBezTo>
                <a:cubicBezTo>
                  <a:pt x="18989" y="18101"/>
                  <a:pt x="19133" y="17723"/>
                  <a:pt x="19133" y="17282"/>
                </a:cubicBezTo>
                <a:lnTo>
                  <a:pt x="19133" y="4317"/>
                </a:lnTo>
                <a:cubicBezTo>
                  <a:pt x="19133" y="3877"/>
                  <a:pt x="18989" y="3501"/>
                  <a:pt x="18698" y="3186"/>
                </a:cubicBezTo>
                <a:cubicBezTo>
                  <a:pt x="18407" y="2872"/>
                  <a:pt x="18062" y="2713"/>
                  <a:pt x="17662" y="2713"/>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8" name="AutoShape 68">
            <a:extLst>
              <a:ext uri="{FF2B5EF4-FFF2-40B4-BE49-F238E27FC236}">
                <a16:creationId xmlns:a16="http://schemas.microsoft.com/office/drawing/2014/main" id="{9E8D4730-F5F9-4D34-94C0-17748069386B}"/>
              </a:ext>
            </a:extLst>
          </p:cNvPr>
          <p:cNvSpPr>
            <a:spLocks/>
          </p:cNvSpPr>
          <p:nvPr userDrawn="1"/>
        </p:nvSpPr>
        <p:spPr bwMode="auto">
          <a:xfrm>
            <a:off x="6299200" y="4654550"/>
            <a:ext cx="30003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9" name="AutoShape 69">
            <a:extLst>
              <a:ext uri="{FF2B5EF4-FFF2-40B4-BE49-F238E27FC236}">
                <a16:creationId xmlns:a16="http://schemas.microsoft.com/office/drawing/2014/main" id="{C48D64F0-DDD0-4175-89FA-0BF44301750B}"/>
              </a:ext>
            </a:extLst>
          </p:cNvPr>
          <p:cNvSpPr>
            <a:spLocks/>
          </p:cNvSpPr>
          <p:nvPr userDrawn="1"/>
        </p:nvSpPr>
        <p:spPr bwMode="auto">
          <a:xfrm>
            <a:off x="954088" y="28257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09" y="6866"/>
                </a:moveTo>
                <a:cubicBezTo>
                  <a:pt x="18209" y="7363"/>
                  <a:pt x="18439" y="7917"/>
                  <a:pt x="18600" y="8529"/>
                </a:cubicBezTo>
                <a:cubicBezTo>
                  <a:pt x="19045" y="8620"/>
                  <a:pt x="19512" y="8679"/>
                  <a:pt x="20005" y="8705"/>
                </a:cubicBezTo>
                <a:cubicBezTo>
                  <a:pt x="20498" y="8733"/>
                  <a:pt x="20957" y="8820"/>
                  <a:pt x="21381" y="8976"/>
                </a:cubicBezTo>
                <a:cubicBezTo>
                  <a:pt x="21526" y="9012"/>
                  <a:pt x="21599" y="9091"/>
                  <a:pt x="21599" y="9218"/>
                </a:cubicBezTo>
                <a:lnTo>
                  <a:pt x="21599" y="12409"/>
                </a:lnTo>
                <a:cubicBezTo>
                  <a:pt x="21599" y="12516"/>
                  <a:pt x="21464" y="12612"/>
                  <a:pt x="21197" y="12697"/>
                </a:cubicBezTo>
                <a:cubicBezTo>
                  <a:pt x="20931" y="12787"/>
                  <a:pt x="20622" y="12852"/>
                  <a:pt x="20268" y="12909"/>
                </a:cubicBezTo>
                <a:cubicBezTo>
                  <a:pt x="19917" y="12962"/>
                  <a:pt x="19574" y="13002"/>
                  <a:pt x="19240" y="13030"/>
                </a:cubicBezTo>
                <a:cubicBezTo>
                  <a:pt x="18903" y="13056"/>
                  <a:pt x="18682" y="13078"/>
                  <a:pt x="18574" y="13098"/>
                </a:cubicBezTo>
                <a:cubicBezTo>
                  <a:pt x="18447" y="13612"/>
                  <a:pt x="18237" y="14137"/>
                  <a:pt x="17937" y="14679"/>
                </a:cubicBezTo>
                <a:cubicBezTo>
                  <a:pt x="18433" y="15416"/>
                  <a:pt x="18982" y="16125"/>
                  <a:pt x="19577" y="16802"/>
                </a:cubicBezTo>
                <a:lnTo>
                  <a:pt x="19659" y="17006"/>
                </a:lnTo>
                <a:cubicBezTo>
                  <a:pt x="19659" y="17076"/>
                  <a:pt x="19535" y="17251"/>
                  <a:pt x="19285" y="17522"/>
                </a:cubicBezTo>
                <a:cubicBezTo>
                  <a:pt x="19036" y="17799"/>
                  <a:pt x="18756" y="18096"/>
                  <a:pt x="18439" y="18412"/>
                </a:cubicBezTo>
                <a:cubicBezTo>
                  <a:pt x="18121" y="18725"/>
                  <a:pt x="17821" y="19008"/>
                  <a:pt x="17538" y="19256"/>
                </a:cubicBezTo>
                <a:cubicBezTo>
                  <a:pt x="17252" y="19505"/>
                  <a:pt x="17068" y="19626"/>
                  <a:pt x="16988" y="19626"/>
                </a:cubicBezTo>
                <a:cubicBezTo>
                  <a:pt x="16969" y="19626"/>
                  <a:pt x="16850" y="19541"/>
                  <a:pt x="16629" y="19377"/>
                </a:cubicBezTo>
                <a:cubicBezTo>
                  <a:pt x="16408" y="19211"/>
                  <a:pt x="16164" y="19025"/>
                  <a:pt x="15895" y="18821"/>
                </a:cubicBezTo>
                <a:cubicBezTo>
                  <a:pt x="15629" y="18621"/>
                  <a:pt x="15377" y="18426"/>
                  <a:pt x="15136" y="18240"/>
                </a:cubicBezTo>
                <a:cubicBezTo>
                  <a:pt x="14898" y="18056"/>
                  <a:pt x="14745" y="17946"/>
                  <a:pt x="14683" y="17909"/>
                </a:cubicBezTo>
                <a:cubicBezTo>
                  <a:pt x="14419" y="18053"/>
                  <a:pt x="14156" y="18177"/>
                  <a:pt x="13890" y="18282"/>
                </a:cubicBezTo>
                <a:cubicBezTo>
                  <a:pt x="13623" y="18384"/>
                  <a:pt x="13354" y="18471"/>
                  <a:pt x="13082" y="18545"/>
                </a:cubicBezTo>
                <a:cubicBezTo>
                  <a:pt x="13065" y="18655"/>
                  <a:pt x="13040" y="18875"/>
                  <a:pt x="13009" y="19214"/>
                </a:cubicBezTo>
                <a:cubicBezTo>
                  <a:pt x="12978" y="19553"/>
                  <a:pt x="12932" y="19894"/>
                  <a:pt x="12878" y="20242"/>
                </a:cubicBezTo>
                <a:cubicBezTo>
                  <a:pt x="12825" y="20589"/>
                  <a:pt x="12762" y="20902"/>
                  <a:pt x="12692" y="21179"/>
                </a:cubicBezTo>
                <a:cubicBezTo>
                  <a:pt x="12618" y="21461"/>
                  <a:pt x="12522" y="21599"/>
                  <a:pt x="12405" y="21599"/>
                </a:cubicBezTo>
                <a:lnTo>
                  <a:pt x="9191" y="21599"/>
                </a:lnTo>
                <a:cubicBezTo>
                  <a:pt x="9063" y="21599"/>
                  <a:pt x="8978" y="21520"/>
                  <a:pt x="8933" y="21371"/>
                </a:cubicBezTo>
                <a:cubicBezTo>
                  <a:pt x="8805" y="20928"/>
                  <a:pt x="8721" y="20462"/>
                  <a:pt x="8678" y="19979"/>
                </a:cubicBezTo>
                <a:cubicBezTo>
                  <a:pt x="8630" y="19493"/>
                  <a:pt x="8582" y="19030"/>
                  <a:pt x="8528" y="18584"/>
                </a:cubicBezTo>
                <a:cubicBezTo>
                  <a:pt x="7976" y="18423"/>
                  <a:pt x="7446" y="18197"/>
                  <a:pt x="6942" y="17909"/>
                </a:cubicBezTo>
                <a:cubicBezTo>
                  <a:pt x="6568" y="18191"/>
                  <a:pt x="6202" y="18460"/>
                  <a:pt x="5843" y="18725"/>
                </a:cubicBezTo>
                <a:cubicBezTo>
                  <a:pt x="5480" y="18993"/>
                  <a:pt x="5123" y="19276"/>
                  <a:pt x="4772" y="19572"/>
                </a:cubicBezTo>
                <a:lnTo>
                  <a:pt x="4608" y="19626"/>
                </a:lnTo>
                <a:cubicBezTo>
                  <a:pt x="4554" y="19626"/>
                  <a:pt x="4387" y="19504"/>
                  <a:pt x="4107" y="19256"/>
                </a:cubicBezTo>
                <a:cubicBezTo>
                  <a:pt x="3826" y="19007"/>
                  <a:pt x="3534" y="18725"/>
                  <a:pt x="3231" y="18412"/>
                </a:cubicBezTo>
                <a:cubicBezTo>
                  <a:pt x="2928" y="18095"/>
                  <a:pt x="2653" y="17799"/>
                  <a:pt x="2404" y="17522"/>
                </a:cubicBezTo>
                <a:cubicBezTo>
                  <a:pt x="2155" y="17251"/>
                  <a:pt x="2030" y="17076"/>
                  <a:pt x="2030" y="17006"/>
                </a:cubicBezTo>
                <a:cubicBezTo>
                  <a:pt x="2030" y="16986"/>
                  <a:pt x="2104" y="16867"/>
                  <a:pt x="2248" y="16647"/>
                </a:cubicBezTo>
                <a:cubicBezTo>
                  <a:pt x="2393" y="16427"/>
                  <a:pt x="2563" y="16184"/>
                  <a:pt x="2758" y="15924"/>
                </a:cubicBezTo>
                <a:cubicBezTo>
                  <a:pt x="2951" y="15662"/>
                  <a:pt x="3141" y="15410"/>
                  <a:pt x="3328" y="15173"/>
                </a:cubicBezTo>
                <a:cubicBezTo>
                  <a:pt x="3512" y="14933"/>
                  <a:pt x="3631" y="14778"/>
                  <a:pt x="3687" y="14704"/>
                </a:cubicBezTo>
                <a:cubicBezTo>
                  <a:pt x="3387" y="14210"/>
                  <a:pt x="3158" y="13657"/>
                  <a:pt x="2996" y="13044"/>
                </a:cubicBezTo>
                <a:cubicBezTo>
                  <a:pt x="2535" y="12951"/>
                  <a:pt x="2062" y="12897"/>
                  <a:pt x="1577" y="12869"/>
                </a:cubicBezTo>
                <a:cubicBezTo>
                  <a:pt x="1093" y="12841"/>
                  <a:pt x="640" y="12751"/>
                  <a:pt x="215" y="12598"/>
                </a:cubicBezTo>
                <a:cubicBezTo>
                  <a:pt x="70" y="12561"/>
                  <a:pt x="0" y="12479"/>
                  <a:pt x="0" y="12352"/>
                </a:cubicBezTo>
                <a:lnTo>
                  <a:pt x="0" y="9162"/>
                </a:lnTo>
                <a:cubicBezTo>
                  <a:pt x="0" y="9055"/>
                  <a:pt x="135" y="8959"/>
                  <a:pt x="413" y="8874"/>
                </a:cubicBezTo>
                <a:cubicBezTo>
                  <a:pt x="688" y="8789"/>
                  <a:pt x="997" y="8716"/>
                  <a:pt x="1339" y="8665"/>
                </a:cubicBezTo>
                <a:cubicBezTo>
                  <a:pt x="1685" y="8611"/>
                  <a:pt x="2019" y="8569"/>
                  <a:pt x="2345" y="8544"/>
                </a:cubicBezTo>
                <a:cubicBezTo>
                  <a:pt x="2668" y="8515"/>
                  <a:pt x="2886" y="8493"/>
                  <a:pt x="2996" y="8473"/>
                </a:cubicBezTo>
                <a:cubicBezTo>
                  <a:pt x="3158" y="7925"/>
                  <a:pt x="3379" y="7397"/>
                  <a:pt x="3659" y="6895"/>
                </a:cubicBezTo>
                <a:cubicBezTo>
                  <a:pt x="3160" y="6155"/>
                  <a:pt x="2619" y="5446"/>
                  <a:pt x="2030" y="4771"/>
                </a:cubicBezTo>
                <a:lnTo>
                  <a:pt x="1937" y="4571"/>
                </a:lnTo>
                <a:cubicBezTo>
                  <a:pt x="1937" y="4497"/>
                  <a:pt x="2064" y="4322"/>
                  <a:pt x="2316" y="4048"/>
                </a:cubicBezTo>
                <a:cubicBezTo>
                  <a:pt x="2568" y="3775"/>
                  <a:pt x="2852" y="3478"/>
                  <a:pt x="3163" y="3162"/>
                </a:cubicBezTo>
                <a:cubicBezTo>
                  <a:pt x="3478" y="2848"/>
                  <a:pt x="3778" y="2569"/>
                  <a:pt x="4067" y="2320"/>
                </a:cubicBezTo>
                <a:cubicBezTo>
                  <a:pt x="4356" y="2072"/>
                  <a:pt x="4537" y="1945"/>
                  <a:pt x="4608" y="1945"/>
                </a:cubicBezTo>
                <a:cubicBezTo>
                  <a:pt x="4625" y="1945"/>
                  <a:pt x="4747" y="2030"/>
                  <a:pt x="4968" y="2196"/>
                </a:cubicBezTo>
                <a:cubicBezTo>
                  <a:pt x="5188" y="2363"/>
                  <a:pt x="5435" y="2549"/>
                  <a:pt x="5707" y="2750"/>
                </a:cubicBezTo>
                <a:cubicBezTo>
                  <a:pt x="5976" y="2953"/>
                  <a:pt x="6234" y="3148"/>
                  <a:pt x="6472" y="3331"/>
                </a:cubicBezTo>
                <a:cubicBezTo>
                  <a:pt x="6712" y="3515"/>
                  <a:pt x="6860" y="3628"/>
                  <a:pt x="6913" y="3662"/>
                </a:cubicBezTo>
                <a:cubicBezTo>
                  <a:pt x="7174" y="3518"/>
                  <a:pt x="7440" y="3399"/>
                  <a:pt x="7707" y="3303"/>
                </a:cubicBezTo>
                <a:cubicBezTo>
                  <a:pt x="7973" y="3210"/>
                  <a:pt x="8247" y="3119"/>
                  <a:pt x="8528" y="3029"/>
                </a:cubicBezTo>
                <a:cubicBezTo>
                  <a:pt x="8528" y="2922"/>
                  <a:pt x="8539" y="2699"/>
                  <a:pt x="8568" y="2363"/>
                </a:cubicBezTo>
                <a:cubicBezTo>
                  <a:pt x="8596" y="2032"/>
                  <a:pt x="8636" y="1694"/>
                  <a:pt x="8689" y="1352"/>
                </a:cubicBezTo>
                <a:cubicBezTo>
                  <a:pt x="8743" y="1010"/>
                  <a:pt x="8814" y="697"/>
                  <a:pt x="8899" y="417"/>
                </a:cubicBezTo>
                <a:cubicBezTo>
                  <a:pt x="8984" y="141"/>
                  <a:pt x="9083" y="0"/>
                  <a:pt x="9191" y="0"/>
                </a:cubicBezTo>
                <a:lnTo>
                  <a:pt x="12405" y="0"/>
                </a:lnTo>
                <a:cubicBezTo>
                  <a:pt x="12530" y="0"/>
                  <a:pt x="12618" y="67"/>
                  <a:pt x="12663" y="203"/>
                </a:cubicBezTo>
                <a:cubicBezTo>
                  <a:pt x="12771" y="643"/>
                  <a:pt x="12847" y="1106"/>
                  <a:pt x="12893" y="1595"/>
                </a:cubicBezTo>
                <a:cubicBezTo>
                  <a:pt x="12938" y="2083"/>
                  <a:pt x="13000" y="2560"/>
                  <a:pt x="13082" y="3029"/>
                </a:cubicBezTo>
                <a:cubicBezTo>
                  <a:pt x="13363" y="3100"/>
                  <a:pt x="13632" y="3184"/>
                  <a:pt x="13890" y="3283"/>
                </a:cubicBezTo>
                <a:cubicBezTo>
                  <a:pt x="14147" y="3385"/>
                  <a:pt x="14402" y="3512"/>
                  <a:pt x="14654" y="3662"/>
                </a:cubicBezTo>
                <a:cubicBezTo>
                  <a:pt x="14728" y="3611"/>
                  <a:pt x="14881" y="3489"/>
                  <a:pt x="15116" y="3303"/>
                </a:cubicBezTo>
                <a:cubicBezTo>
                  <a:pt x="15351" y="3119"/>
                  <a:pt x="15603" y="2925"/>
                  <a:pt x="15870" y="2721"/>
                </a:cubicBezTo>
                <a:cubicBezTo>
                  <a:pt x="16136" y="2521"/>
                  <a:pt x="16377" y="2340"/>
                  <a:pt x="16589" y="2182"/>
                </a:cubicBezTo>
                <a:cubicBezTo>
                  <a:pt x="16801" y="2024"/>
                  <a:pt x="16935" y="1945"/>
                  <a:pt x="16988" y="1945"/>
                </a:cubicBezTo>
                <a:cubicBezTo>
                  <a:pt x="17042" y="1945"/>
                  <a:pt x="17209" y="2072"/>
                  <a:pt x="17490" y="2320"/>
                </a:cubicBezTo>
                <a:cubicBezTo>
                  <a:pt x="17770" y="2569"/>
                  <a:pt x="18065" y="2849"/>
                  <a:pt x="18371" y="3162"/>
                </a:cubicBezTo>
                <a:cubicBezTo>
                  <a:pt x="18679" y="3478"/>
                  <a:pt x="18957" y="3774"/>
                  <a:pt x="19206" y="4048"/>
                </a:cubicBezTo>
                <a:cubicBezTo>
                  <a:pt x="19453" y="4322"/>
                  <a:pt x="19577" y="4497"/>
                  <a:pt x="19577" y="4571"/>
                </a:cubicBezTo>
                <a:cubicBezTo>
                  <a:pt x="19577" y="4605"/>
                  <a:pt x="19498" y="4735"/>
                  <a:pt x="19342" y="4955"/>
                </a:cubicBezTo>
                <a:cubicBezTo>
                  <a:pt x="19183" y="5175"/>
                  <a:pt x="19008" y="5415"/>
                  <a:pt x="18812" y="5678"/>
                </a:cubicBezTo>
                <a:cubicBezTo>
                  <a:pt x="18617" y="5937"/>
                  <a:pt x="18427" y="6189"/>
                  <a:pt x="18240" y="6429"/>
                </a:cubicBezTo>
                <a:cubicBezTo>
                  <a:pt x="18056" y="6666"/>
                  <a:pt x="17946" y="6813"/>
                  <a:pt x="17909" y="6866"/>
                </a:cubicBezTo>
                <a:moveTo>
                  <a:pt x="10805" y="14044"/>
                </a:moveTo>
                <a:cubicBezTo>
                  <a:pt x="11247" y="14044"/>
                  <a:pt x="11669" y="13956"/>
                  <a:pt x="12066" y="13779"/>
                </a:cubicBezTo>
                <a:cubicBezTo>
                  <a:pt x="12462" y="13606"/>
                  <a:pt x="12805" y="13369"/>
                  <a:pt x="13091" y="13070"/>
                </a:cubicBezTo>
                <a:cubicBezTo>
                  <a:pt x="13374" y="12773"/>
                  <a:pt x="13604" y="12429"/>
                  <a:pt x="13782" y="12031"/>
                </a:cubicBezTo>
                <a:cubicBezTo>
                  <a:pt x="13958" y="11633"/>
                  <a:pt x="14045" y="11215"/>
                  <a:pt x="14045" y="10774"/>
                </a:cubicBezTo>
                <a:cubicBezTo>
                  <a:pt x="14045" y="10334"/>
                  <a:pt x="13958" y="9919"/>
                  <a:pt x="13782" y="9529"/>
                </a:cubicBezTo>
                <a:cubicBezTo>
                  <a:pt x="13604" y="9142"/>
                  <a:pt x="13374" y="8801"/>
                  <a:pt x="13091" y="8502"/>
                </a:cubicBezTo>
                <a:cubicBezTo>
                  <a:pt x="12805" y="8205"/>
                  <a:pt x="12462" y="7974"/>
                  <a:pt x="12066" y="7807"/>
                </a:cubicBezTo>
                <a:cubicBezTo>
                  <a:pt x="11669" y="7640"/>
                  <a:pt x="11247" y="7556"/>
                  <a:pt x="10805" y="7556"/>
                </a:cubicBezTo>
                <a:cubicBezTo>
                  <a:pt x="10360" y="7556"/>
                  <a:pt x="9938" y="7641"/>
                  <a:pt x="9536" y="7807"/>
                </a:cubicBezTo>
                <a:cubicBezTo>
                  <a:pt x="9134" y="7974"/>
                  <a:pt x="8786" y="8205"/>
                  <a:pt x="8494" y="8502"/>
                </a:cubicBezTo>
                <a:cubicBezTo>
                  <a:pt x="8199" y="8801"/>
                  <a:pt x="7970" y="9142"/>
                  <a:pt x="7800" y="9529"/>
                </a:cubicBezTo>
                <a:cubicBezTo>
                  <a:pt x="7633" y="9919"/>
                  <a:pt x="7551" y="10334"/>
                  <a:pt x="7551" y="10774"/>
                </a:cubicBezTo>
                <a:cubicBezTo>
                  <a:pt x="7551" y="11215"/>
                  <a:pt x="7633" y="11633"/>
                  <a:pt x="7800" y="12031"/>
                </a:cubicBezTo>
                <a:cubicBezTo>
                  <a:pt x="7970" y="12429"/>
                  <a:pt x="8199" y="12773"/>
                  <a:pt x="8494" y="13070"/>
                </a:cubicBezTo>
                <a:cubicBezTo>
                  <a:pt x="8786" y="13369"/>
                  <a:pt x="9134" y="13606"/>
                  <a:pt x="9536" y="13779"/>
                </a:cubicBezTo>
                <a:cubicBezTo>
                  <a:pt x="9938" y="13956"/>
                  <a:pt x="10360" y="14044"/>
                  <a:pt x="10805" y="14044"/>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0" name="AutoShape 70">
            <a:extLst>
              <a:ext uri="{FF2B5EF4-FFF2-40B4-BE49-F238E27FC236}">
                <a16:creationId xmlns:a16="http://schemas.microsoft.com/office/drawing/2014/main" id="{991B2448-9AB0-4BC9-BFB9-75782C82F159}"/>
              </a:ext>
            </a:extLst>
          </p:cNvPr>
          <p:cNvSpPr>
            <a:spLocks/>
          </p:cNvSpPr>
          <p:nvPr userDrawn="1"/>
        </p:nvSpPr>
        <p:spPr bwMode="auto">
          <a:xfrm>
            <a:off x="1538288" y="28273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34" y="6152"/>
                </a:moveTo>
                <a:cubicBezTo>
                  <a:pt x="11406" y="6502"/>
                  <a:pt x="11552" y="6917"/>
                  <a:pt x="11672" y="7394"/>
                </a:cubicBezTo>
                <a:cubicBezTo>
                  <a:pt x="11747" y="7411"/>
                  <a:pt x="11886" y="7434"/>
                  <a:pt x="12088" y="7462"/>
                </a:cubicBezTo>
                <a:cubicBezTo>
                  <a:pt x="12291" y="7487"/>
                  <a:pt x="12500" y="7527"/>
                  <a:pt x="12714" y="7578"/>
                </a:cubicBezTo>
                <a:cubicBezTo>
                  <a:pt x="12928" y="7626"/>
                  <a:pt x="13119" y="7679"/>
                  <a:pt x="13289" y="7730"/>
                </a:cubicBezTo>
                <a:cubicBezTo>
                  <a:pt x="13458" y="7787"/>
                  <a:pt x="13543" y="7849"/>
                  <a:pt x="13543" y="7922"/>
                </a:cubicBezTo>
                <a:lnTo>
                  <a:pt x="13543" y="10328"/>
                </a:lnTo>
                <a:cubicBezTo>
                  <a:pt x="13543" y="10415"/>
                  <a:pt x="13458" y="10494"/>
                  <a:pt x="13289" y="10548"/>
                </a:cubicBezTo>
                <a:cubicBezTo>
                  <a:pt x="13119" y="10610"/>
                  <a:pt x="12928" y="10658"/>
                  <a:pt x="12714" y="10706"/>
                </a:cubicBezTo>
                <a:cubicBezTo>
                  <a:pt x="12500" y="10751"/>
                  <a:pt x="12288" y="10782"/>
                  <a:pt x="12076" y="10800"/>
                </a:cubicBezTo>
                <a:cubicBezTo>
                  <a:pt x="11867" y="10819"/>
                  <a:pt x="11730" y="10836"/>
                  <a:pt x="11672" y="10856"/>
                </a:cubicBezTo>
                <a:cubicBezTo>
                  <a:pt x="11566" y="11243"/>
                  <a:pt x="11429" y="11638"/>
                  <a:pt x="11255" y="12045"/>
                </a:cubicBezTo>
                <a:cubicBezTo>
                  <a:pt x="11429" y="12324"/>
                  <a:pt x="11594" y="12595"/>
                  <a:pt x="11756" y="12864"/>
                </a:cubicBezTo>
                <a:cubicBezTo>
                  <a:pt x="11919" y="13126"/>
                  <a:pt x="12100" y="13394"/>
                  <a:pt x="12302" y="13654"/>
                </a:cubicBezTo>
                <a:lnTo>
                  <a:pt x="12326" y="13787"/>
                </a:lnTo>
                <a:cubicBezTo>
                  <a:pt x="12326" y="13841"/>
                  <a:pt x="12248" y="13976"/>
                  <a:pt x="12095" y="14194"/>
                </a:cubicBezTo>
                <a:cubicBezTo>
                  <a:pt x="11940" y="14411"/>
                  <a:pt x="11761" y="14637"/>
                  <a:pt x="11559" y="14877"/>
                </a:cubicBezTo>
                <a:cubicBezTo>
                  <a:pt x="11356" y="15117"/>
                  <a:pt x="11166" y="15326"/>
                  <a:pt x="10991" y="15512"/>
                </a:cubicBezTo>
                <a:cubicBezTo>
                  <a:pt x="10812" y="15696"/>
                  <a:pt x="10702" y="15789"/>
                  <a:pt x="10657" y="15789"/>
                </a:cubicBezTo>
                <a:cubicBezTo>
                  <a:pt x="10643" y="15789"/>
                  <a:pt x="10565" y="15727"/>
                  <a:pt x="10426" y="15605"/>
                </a:cubicBezTo>
                <a:cubicBezTo>
                  <a:pt x="10288" y="15484"/>
                  <a:pt x="10135" y="15346"/>
                  <a:pt x="9965" y="15187"/>
                </a:cubicBezTo>
                <a:cubicBezTo>
                  <a:pt x="9796" y="15029"/>
                  <a:pt x="9638" y="14885"/>
                  <a:pt x="9492" y="14747"/>
                </a:cubicBezTo>
                <a:cubicBezTo>
                  <a:pt x="9344" y="14614"/>
                  <a:pt x="9250" y="14524"/>
                  <a:pt x="9205" y="14476"/>
                </a:cubicBezTo>
                <a:cubicBezTo>
                  <a:pt x="8866" y="14685"/>
                  <a:pt x="8536" y="14851"/>
                  <a:pt x="8212" y="14978"/>
                </a:cubicBezTo>
                <a:cubicBezTo>
                  <a:pt x="8212" y="15069"/>
                  <a:pt x="8200" y="15235"/>
                  <a:pt x="8179" y="15475"/>
                </a:cubicBezTo>
                <a:cubicBezTo>
                  <a:pt x="8155" y="15721"/>
                  <a:pt x="8127" y="15975"/>
                  <a:pt x="8089" y="16241"/>
                </a:cubicBezTo>
                <a:cubicBezTo>
                  <a:pt x="8052" y="16509"/>
                  <a:pt x="8004" y="16743"/>
                  <a:pt x="7948" y="16944"/>
                </a:cubicBezTo>
                <a:cubicBezTo>
                  <a:pt x="7892" y="17147"/>
                  <a:pt x="7833" y="17249"/>
                  <a:pt x="7774" y="17249"/>
                </a:cubicBezTo>
                <a:lnTo>
                  <a:pt x="5768" y="17249"/>
                </a:lnTo>
                <a:cubicBezTo>
                  <a:pt x="5707" y="17249"/>
                  <a:pt x="5651" y="17147"/>
                  <a:pt x="5594" y="16944"/>
                </a:cubicBezTo>
                <a:cubicBezTo>
                  <a:pt x="5538" y="16743"/>
                  <a:pt x="5493" y="16509"/>
                  <a:pt x="5462" y="16241"/>
                </a:cubicBezTo>
                <a:cubicBezTo>
                  <a:pt x="5434" y="15975"/>
                  <a:pt x="5406" y="15721"/>
                  <a:pt x="5385" y="15484"/>
                </a:cubicBezTo>
                <a:cubicBezTo>
                  <a:pt x="5361" y="15244"/>
                  <a:pt x="5352" y="15077"/>
                  <a:pt x="5352" y="14978"/>
                </a:cubicBezTo>
                <a:cubicBezTo>
                  <a:pt x="5013" y="14871"/>
                  <a:pt x="4681" y="14702"/>
                  <a:pt x="4359" y="14476"/>
                </a:cubicBezTo>
                <a:cubicBezTo>
                  <a:pt x="4126" y="14685"/>
                  <a:pt x="3895" y="14894"/>
                  <a:pt x="3667" y="15106"/>
                </a:cubicBezTo>
                <a:cubicBezTo>
                  <a:pt x="3438" y="15320"/>
                  <a:pt x="3212" y="15535"/>
                  <a:pt x="2996" y="15761"/>
                </a:cubicBezTo>
                <a:lnTo>
                  <a:pt x="2883" y="15789"/>
                </a:lnTo>
                <a:cubicBezTo>
                  <a:pt x="2855" y="15789"/>
                  <a:pt x="2751" y="15696"/>
                  <a:pt x="2572" y="15512"/>
                </a:cubicBezTo>
                <a:cubicBezTo>
                  <a:pt x="2396" y="15326"/>
                  <a:pt x="2212" y="15117"/>
                  <a:pt x="2021" y="14877"/>
                </a:cubicBezTo>
                <a:cubicBezTo>
                  <a:pt x="1828" y="14637"/>
                  <a:pt x="1657" y="14411"/>
                  <a:pt x="1504" y="14194"/>
                </a:cubicBezTo>
                <a:cubicBezTo>
                  <a:pt x="1348" y="13976"/>
                  <a:pt x="1273" y="13841"/>
                  <a:pt x="1273" y="13787"/>
                </a:cubicBezTo>
                <a:cubicBezTo>
                  <a:pt x="1273" y="13770"/>
                  <a:pt x="1320" y="13677"/>
                  <a:pt x="1419" y="13510"/>
                </a:cubicBezTo>
                <a:cubicBezTo>
                  <a:pt x="1515" y="13346"/>
                  <a:pt x="1628" y="13163"/>
                  <a:pt x="1751" y="12971"/>
                </a:cubicBezTo>
                <a:cubicBezTo>
                  <a:pt x="1875" y="12776"/>
                  <a:pt x="1991" y="12590"/>
                  <a:pt x="2099" y="12415"/>
                </a:cubicBezTo>
                <a:cubicBezTo>
                  <a:pt x="2210" y="12240"/>
                  <a:pt x="2278" y="12127"/>
                  <a:pt x="2308" y="12070"/>
                </a:cubicBezTo>
                <a:cubicBezTo>
                  <a:pt x="2134" y="11686"/>
                  <a:pt x="1988" y="11260"/>
                  <a:pt x="1868" y="10800"/>
                </a:cubicBezTo>
                <a:cubicBezTo>
                  <a:pt x="1793" y="10783"/>
                  <a:pt x="1654" y="10760"/>
                  <a:pt x="1452" y="10732"/>
                </a:cubicBezTo>
                <a:cubicBezTo>
                  <a:pt x="1249" y="10706"/>
                  <a:pt x="1042" y="10675"/>
                  <a:pt x="826" y="10639"/>
                </a:cubicBezTo>
                <a:cubicBezTo>
                  <a:pt x="611" y="10602"/>
                  <a:pt x="421" y="10554"/>
                  <a:pt x="251" y="10497"/>
                </a:cubicBezTo>
                <a:cubicBezTo>
                  <a:pt x="82" y="10438"/>
                  <a:pt x="0" y="10373"/>
                  <a:pt x="0" y="10300"/>
                </a:cubicBezTo>
                <a:lnTo>
                  <a:pt x="0" y="7869"/>
                </a:lnTo>
                <a:cubicBezTo>
                  <a:pt x="0" y="7798"/>
                  <a:pt x="82" y="7724"/>
                  <a:pt x="251" y="7660"/>
                </a:cubicBezTo>
                <a:cubicBezTo>
                  <a:pt x="421" y="7589"/>
                  <a:pt x="616" y="7538"/>
                  <a:pt x="837" y="7501"/>
                </a:cubicBezTo>
                <a:cubicBezTo>
                  <a:pt x="1059" y="7468"/>
                  <a:pt x="1273" y="7434"/>
                  <a:pt x="1475" y="7408"/>
                </a:cubicBezTo>
                <a:cubicBezTo>
                  <a:pt x="1678" y="7380"/>
                  <a:pt x="1817" y="7366"/>
                  <a:pt x="1892" y="7366"/>
                </a:cubicBezTo>
                <a:cubicBezTo>
                  <a:pt x="1981" y="6925"/>
                  <a:pt x="2120" y="6530"/>
                  <a:pt x="2308" y="6177"/>
                </a:cubicBezTo>
                <a:cubicBezTo>
                  <a:pt x="2134" y="5900"/>
                  <a:pt x="1965" y="5621"/>
                  <a:pt x="1795" y="5347"/>
                </a:cubicBezTo>
                <a:cubicBezTo>
                  <a:pt x="1628" y="5073"/>
                  <a:pt x="1452" y="4802"/>
                  <a:pt x="1273" y="4542"/>
                </a:cubicBezTo>
                <a:lnTo>
                  <a:pt x="1228" y="4407"/>
                </a:lnTo>
                <a:cubicBezTo>
                  <a:pt x="1228" y="4353"/>
                  <a:pt x="1303" y="4221"/>
                  <a:pt x="1456" y="4009"/>
                </a:cubicBezTo>
                <a:cubicBezTo>
                  <a:pt x="1612" y="3797"/>
                  <a:pt x="1788" y="3574"/>
                  <a:pt x="1986" y="3334"/>
                </a:cubicBezTo>
                <a:cubicBezTo>
                  <a:pt x="2186" y="3094"/>
                  <a:pt x="2374" y="2882"/>
                  <a:pt x="2551" y="2696"/>
                </a:cubicBezTo>
                <a:cubicBezTo>
                  <a:pt x="2727" y="2515"/>
                  <a:pt x="2838" y="2419"/>
                  <a:pt x="2883" y="2419"/>
                </a:cubicBezTo>
                <a:cubicBezTo>
                  <a:pt x="2899" y="2419"/>
                  <a:pt x="2975" y="2478"/>
                  <a:pt x="3113" y="2597"/>
                </a:cubicBezTo>
                <a:cubicBezTo>
                  <a:pt x="3252" y="2713"/>
                  <a:pt x="3408" y="2851"/>
                  <a:pt x="3577" y="3006"/>
                </a:cubicBezTo>
                <a:cubicBezTo>
                  <a:pt x="3744" y="3164"/>
                  <a:pt x="3907" y="3320"/>
                  <a:pt x="4060" y="3469"/>
                </a:cubicBezTo>
                <a:cubicBezTo>
                  <a:pt x="4215" y="3616"/>
                  <a:pt x="4307" y="3706"/>
                  <a:pt x="4335" y="3743"/>
                </a:cubicBezTo>
                <a:cubicBezTo>
                  <a:pt x="4660" y="3517"/>
                  <a:pt x="4999" y="3354"/>
                  <a:pt x="5352" y="3243"/>
                </a:cubicBezTo>
                <a:cubicBezTo>
                  <a:pt x="5352" y="3173"/>
                  <a:pt x="5361" y="3003"/>
                  <a:pt x="5385" y="2746"/>
                </a:cubicBezTo>
                <a:cubicBezTo>
                  <a:pt x="5406" y="2484"/>
                  <a:pt x="5434" y="2224"/>
                  <a:pt x="5462" y="1967"/>
                </a:cubicBezTo>
                <a:cubicBezTo>
                  <a:pt x="5493" y="1707"/>
                  <a:pt x="5533" y="1476"/>
                  <a:pt x="5582" y="1264"/>
                </a:cubicBezTo>
                <a:cubicBezTo>
                  <a:pt x="5630" y="1052"/>
                  <a:pt x="5693" y="948"/>
                  <a:pt x="5768" y="948"/>
                </a:cubicBezTo>
                <a:lnTo>
                  <a:pt x="7774" y="948"/>
                </a:lnTo>
                <a:cubicBezTo>
                  <a:pt x="7833" y="948"/>
                  <a:pt x="7891" y="1052"/>
                  <a:pt x="7948" y="1264"/>
                </a:cubicBezTo>
                <a:cubicBezTo>
                  <a:pt x="8004" y="1476"/>
                  <a:pt x="8047" y="1707"/>
                  <a:pt x="8077" y="1967"/>
                </a:cubicBezTo>
                <a:cubicBezTo>
                  <a:pt x="8108" y="2224"/>
                  <a:pt x="8134" y="2484"/>
                  <a:pt x="8155" y="2746"/>
                </a:cubicBezTo>
                <a:cubicBezTo>
                  <a:pt x="8179" y="3003"/>
                  <a:pt x="8197" y="3173"/>
                  <a:pt x="8212" y="3243"/>
                </a:cubicBezTo>
                <a:cubicBezTo>
                  <a:pt x="8551" y="3354"/>
                  <a:pt x="8873" y="3512"/>
                  <a:pt x="9181" y="3715"/>
                </a:cubicBezTo>
                <a:cubicBezTo>
                  <a:pt x="9414" y="3512"/>
                  <a:pt x="9650" y="3305"/>
                  <a:pt x="9885" y="3105"/>
                </a:cubicBezTo>
                <a:cubicBezTo>
                  <a:pt x="10123" y="2899"/>
                  <a:pt x="10351" y="2690"/>
                  <a:pt x="10568" y="2475"/>
                </a:cubicBezTo>
                <a:lnTo>
                  <a:pt x="10657" y="2419"/>
                </a:lnTo>
                <a:cubicBezTo>
                  <a:pt x="10688" y="2419"/>
                  <a:pt x="10791" y="2518"/>
                  <a:pt x="10968" y="2710"/>
                </a:cubicBezTo>
                <a:cubicBezTo>
                  <a:pt x="11144" y="2904"/>
                  <a:pt x="11330" y="3116"/>
                  <a:pt x="11526" y="3348"/>
                </a:cubicBezTo>
                <a:cubicBezTo>
                  <a:pt x="11721" y="3577"/>
                  <a:pt x="11900" y="3797"/>
                  <a:pt x="12060" y="4009"/>
                </a:cubicBezTo>
                <a:cubicBezTo>
                  <a:pt x="12222" y="4220"/>
                  <a:pt x="12302" y="4353"/>
                  <a:pt x="12302" y="4407"/>
                </a:cubicBezTo>
                <a:cubicBezTo>
                  <a:pt x="12302" y="4443"/>
                  <a:pt x="12253" y="4542"/>
                  <a:pt x="12152" y="4712"/>
                </a:cubicBezTo>
                <a:cubicBezTo>
                  <a:pt x="12048" y="4878"/>
                  <a:pt x="11935" y="5056"/>
                  <a:pt x="11813" y="5251"/>
                </a:cubicBezTo>
                <a:cubicBezTo>
                  <a:pt x="11688" y="5446"/>
                  <a:pt x="11568" y="5629"/>
                  <a:pt x="11453" y="5807"/>
                </a:cubicBezTo>
                <a:cubicBezTo>
                  <a:pt x="11335" y="5982"/>
                  <a:pt x="11260" y="6095"/>
                  <a:pt x="11234" y="6152"/>
                </a:cubicBezTo>
                <a:moveTo>
                  <a:pt x="6781" y="11545"/>
                </a:moveTo>
                <a:cubicBezTo>
                  <a:pt x="7061" y="11545"/>
                  <a:pt x="7322" y="11480"/>
                  <a:pt x="7569" y="11356"/>
                </a:cubicBezTo>
                <a:cubicBezTo>
                  <a:pt x="7819" y="11229"/>
                  <a:pt x="8035" y="11056"/>
                  <a:pt x="8219" y="10836"/>
                </a:cubicBezTo>
                <a:cubicBezTo>
                  <a:pt x="8402" y="10616"/>
                  <a:pt x="8546" y="10356"/>
                  <a:pt x="8652" y="10059"/>
                </a:cubicBezTo>
                <a:cubicBezTo>
                  <a:pt x="8758" y="9760"/>
                  <a:pt x="8809" y="9447"/>
                  <a:pt x="8809" y="9111"/>
                </a:cubicBezTo>
                <a:cubicBezTo>
                  <a:pt x="8809" y="8778"/>
                  <a:pt x="8758" y="8458"/>
                  <a:pt x="8652" y="8159"/>
                </a:cubicBezTo>
                <a:cubicBezTo>
                  <a:pt x="8546" y="7857"/>
                  <a:pt x="8402" y="7592"/>
                  <a:pt x="8219" y="7372"/>
                </a:cubicBezTo>
                <a:cubicBezTo>
                  <a:pt x="8035" y="7151"/>
                  <a:pt x="7819" y="6979"/>
                  <a:pt x="7569" y="6846"/>
                </a:cubicBezTo>
                <a:cubicBezTo>
                  <a:pt x="7322" y="6717"/>
                  <a:pt x="7061" y="6649"/>
                  <a:pt x="6781" y="6649"/>
                </a:cubicBezTo>
                <a:cubicBezTo>
                  <a:pt x="6211" y="6649"/>
                  <a:pt x="5726" y="6889"/>
                  <a:pt x="5328" y="7366"/>
                </a:cubicBezTo>
                <a:cubicBezTo>
                  <a:pt x="4931" y="7843"/>
                  <a:pt x="4730" y="8425"/>
                  <a:pt x="4730" y="9111"/>
                </a:cubicBezTo>
                <a:cubicBezTo>
                  <a:pt x="4730" y="9447"/>
                  <a:pt x="4785" y="9760"/>
                  <a:pt x="4895" y="10060"/>
                </a:cubicBezTo>
                <a:cubicBezTo>
                  <a:pt x="5003" y="10356"/>
                  <a:pt x="5149" y="10616"/>
                  <a:pt x="5333" y="10836"/>
                </a:cubicBezTo>
                <a:cubicBezTo>
                  <a:pt x="5517" y="11056"/>
                  <a:pt x="5735" y="11229"/>
                  <a:pt x="5987" y="11356"/>
                </a:cubicBezTo>
                <a:cubicBezTo>
                  <a:pt x="6239" y="11480"/>
                  <a:pt x="6500" y="11545"/>
                  <a:pt x="6781" y="11545"/>
                </a:cubicBezTo>
                <a:moveTo>
                  <a:pt x="20496" y="16952"/>
                </a:moveTo>
                <a:cubicBezTo>
                  <a:pt x="20427" y="17293"/>
                  <a:pt x="20340" y="17613"/>
                  <a:pt x="20234" y="17912"/>
                </a:cubicBezTo>
                <a:cubicBezTo>
                  <a:pt x="20251" y="17963"/>
                  <a:pt x="20293" y="18050"/>
                  <a:pt x="20364" y="18161"/>
                </a:cubicBezTo>
                <a:cubicBezTo>
                  <a:pt x="20437" y="18273"/>
                  <a:pt x="20507" y="18398"/>
                  <a:pt x="20573" y="18528"/>
                </a:cubicBezTo>
                <a:cubicBezTo>
                  <a:pt x="20642" y="18655"/>
                  <a:pt x="20700" y="18779"/>
                  <a:pt x="20755" y="18897"/>
                </a:cubicBezTo>
                <a:cubicBezTo>
                  <a:pt x="20806" y="19013"/>
                  <a:pt x="20832" y="19098"/>
                  <a:pt x="20832" y="19140"/>
                </a:cubicBezTo>
                <a:cubicBezTo>
                  <a:pt x="20832" y="19177"/>
                  <a:pt x="20762" y="19281"/>
                  <a:pt x="20625" y="19459"/>
                </a:cubicBezTo>
                <a:cubicBezTo>
                  <a:pt x="20486" y="19634"/>
                  <a:pt x="20324" y="19821"/>
                  <a:pt x="20140" y="20013"/>
                </a:cubicBezTo>
                <a:cubicBezTo>
                  <a:pt x="19957" y="20205"/>
                  <a:pt x="19778" y="20388"/>
                  <a:pt x="19611" y="20558"/>
                </a:cubicBezTo>
                <a:cubicBezTo>
                  <a:pt x="19441" y="20730"/>
                  <a:pt x="19333" y="20848"/>
                  <a:pt x="19288" y="20911"/>
                </a:cubicBezTo>
                <a:lnTo>
                  <a:pt x="19199" y="20967"/>
                </a:lnTo>
                <a:cubicBezTo>
                  <a:pt x="19168" y="20967"/>
                  <a:pt x="19107" y="20928"/>
                  <a:pt x="19013" y="20851"/>
                </a:cubicBezTo>
                <a:cubicBezTo>
                  <a:pt x="18919" y="20772"/>
                  <a:pt x="18822" y="20685"/>
                  <a:pt x="18726" y="20586"/>
                </a:cubicBezTo>
                <a:cubicBezTo>
                  <a:pt x="18629" y="20487"/>
                  <a:pt x="18533" y="20391"/>
                  <a:pt x="18438" y="20295"/>
                </a:cubicBezTo>
                <a:cubicBezTo>
                  <a:pt x="18344" y="20199"/>
                  <a:pt x="18283" y="20137"/>
                  <a:pt x="18253" y="20100"/>
                </a:cubicBezTo>
                <a:cubicBezTo>
                  <a:pt x="17975" y="20208"/>
                  <a:pt x="17681" y="20295"/>
                  <a:pt x="17372" y="20357"/>
                </a:cubicBezTo>
                <a:cubicBezTo>
                  <a:pt x="17358" y="20411"/>
                  <a:pt x="17323" y="20510"/>
                  <a:pt x="17273" y="20648"/>
                </a:cubicBezTo>
                <a:cubicBezTo>
                  <a:pt x="17219" y="20786"/>
                  <a:pt x="17160" y="20925"/>
                  <a:pt x="17097" y="21060"/>
                </a:cubicBezTo>
                <a:cubicBezTo>
                  <a:pt x="17033" y="21196"/>
                  <a:pt x="16972" y="21320"/>
                  <a:pt x="16911" y="21430"/>
                </a:cubicBezTo>
                <a:cubicBezTo>
                  <a:pt x="16852" y="21546"/>
                  <a:pt x="16798" y="21599"/>
                  <a:pt x="16753" y="21599"/>
                </a:cubicBezTo>
                <a:cubicBezTo>
                  <a:pt x="16709" y="21599"/>
                  <a:pt x="16577" y="21568"/>
                  <a:pt x="16360" y="21498"/>
                </a:cubicBezTo>
                <a:cubicBezTo>
                  <a:pt x="16141" y="21430"/>
                  <a:pt x="15906" y="21348"/>
                  <a:pt x="15654" y="21247"/>
                </a:cubicBezTo>
                <a:cubicBezTo>
                  <a:pt x="15405" y="21148"/>
                  <a:pt x="15179" y="21043"/>
                  <a:pt x="14979" y="20930"/>
                </a:cubicBezTo>
                <a:cubicBezTo>
                  <a:pt x="14778" y="20817"/>
                  <a:pt x="14680" y="20719"/>
                  <a:pt x="14680" y="20628"/>
                </a:cubicBezTo>
                <a:cubicBezTo>
                  <a:pt x="14680" y="20419"/>
                  <a:pt x="14698" y="20205"/>
                  <a:pt x="14736" y="19984"/>
                </a:cubicBezTo>
                <a:cubicBezTo>
                  <a:pt x="14774" y="19764"/>
                  <a:pt x="14809" y="19555"/>
                  <a:pt x="14837" y="19355"/>
                </a:cubicBezTo>
                <a:cubicBezTo>
                  <a:pt x="14717" y="19247"/>
                  <a:pt x="14611" y="19129"/>
                  <a:pt x="14517" y="18999"/>
                </a:cubicBezTo>
                <a:cubicBezTo>
                  <a:pt x="14423" y="18869"/>
                  <a:pt x="14338" y="18731"/>
                  <a:pt x="14263" y="18587"/>
                </a:cubicBezTo>
                <a:cubicBezTo>
                  <a:pt x="14091" y="18607"/>
                  <a:pt x="13919" y="18618"/>
                  <a:pt x="13750" y="18629"/>
                </a:cubicBezTo>
                <a:cubicBezTo>
                  <a:pt x="13583" y="18638"/>
                  <a:pt x="13413" y="18640"/>
                  <a:pt x="13251" y="18640"/>
                </a:cubicBezTo>
                <a:lnTo>
                  <a:pt x="13086" y="18640"/>
                </a:lnTo>
                <a:cubicBezTo>
                  <a:pt x="13037" y="18640"/>
                  <a:pt x="13006" y="18590"/>
                  <a:pt x="12990" y="18491"/>
                </a:cubicBezTo>
                <a:cubicBezTo>
                  <a:pt x="12976" y="18417"/>
                  <a:pt x="12945" y="18259"/>
                  <a:pt x="12900" y="18011"/>
                </a:cubicBezTo>
                <a:cubicBezTo>
                  <a:pt x="12855" y="17762"/>
                  <a:pt x="12804" y="17503"/>
                  <a:pt x="12747" y="17229"/>
                </a:cubicBezTo>
                <a:cubicBezTo>
                  <a:pt x="12691" y="16952"/>
                  <a:pt x="12644" y="16704"/>
                  <a:pt x="12608" y="16478"/>
                </a:cubicBezTo>
                <a:cubicBezTo>
                  <a:pt x="12568" y="16252"/>
                  <a:pt x="12552" y="16122"/>
                  <a:pt x="12552" y="16085"/>
                </a:cubicBezTo>
                <a:cubicBezTo>
                  <a:pt x="12552" y="16032"/>
                  <a:pt x="12601" y="15973"/>
                  <a:pt x="12702" y="15910"/>
                </a:cubicBezTo>
                <a:cubicBezTo>
                  <a:pt x="12804" y="15848"/>
                  <a:pt x="12921" y="15783"/>
                  <a:pt x="13053" y="15713"/>
                </a:cubicBezTo>
                <a:cubicBezTo>
                  <a:pt x="13183" y="15645"/>
                  <a:pt x="13310" y="15591"/>
                  <a:pt x="13430" y="15546"/>
                </a:cubicBezTo>
                <a:cubicBezTo>
                  <a:pt x="13550" y="15501"/>
                  <a:pt x="13632" y="15470"/>
                  <a:pt x="13677" y="15453"/>
                </a:cubicBezTo>
                <a:cubicBezTo>
                  <a:pt x="13708" y="15241"/>
                  <a:pt x="13743" y="15069"/>
                  <a:pt x="13785" y="14922"/>
                </a:cubicBezTo>
                <a:cubicBezTo>
                  <a:pt x="13825" y="14778"/>
                  <a:pt x="13884" y="14614"/>
                  <a:pt x="13959" y="14422"/>
                </a:cubicBezTo>
                <a:cubicBezTo>
                  <a:pt x="13929" y="14388"/>
                  <a:pt x="13882" y="14309"/>
                  <a:pt x="13813" y="14194"/>
                </a:cubicBezTo>
                <a:cubicBezTo>
                  <a:pt x="13745" y="14075"/>
                  <a:pt x="13677" y="13951"/>
                  <a:pt x="13604" y="13824"/>
                </a:cubicBezTo>
                <a:cubicBezTo>
                  <a:pt x="13533" y="13694"/>
                  <a:pt x="13470" y="13567"/>
                  <a:pt x="13418" y="13445"/>
                </a:cubicBezTo>
                <a:cubicBezTo>
                  <a:pt x="13366" y="13324"/>
                  <a:pt x="13340" y="13242"/>
                  <a:pt x="13340" y="13208"/>
                </a:cubicBezTo>
                <a:cubicBezTo>
                  <a:pt x="13340" y="13172"/>
                  <a:pt x="13409" y="13064"/>
                  <a:pt x="13547" y="12886"/>
                </a:cubicBezTo>
                <a:cubicBezTo>
                  <a:pt x="13686" y="12714"/>
                  <a:pt x="13849" y="12531"/>
                  <a:pt x="14032" y="12336"/>
                </a:cubicBezTo>
                <a:cubicBezTo>
                  <a:pt x="14216" y="12144"/>
                  <a:pt x="14392" y="11960"/>
                  <a:pt x="14562" y="11796"/>
                </a:cubicBezTo>
                <a:cubicBezTo>
                  <a:pt x="14731" y="11627"/>
                  <a:pt x="14837" y="11517"/>
                  <a:pt x="14882" y="11466"/>
                </a:cubicBezTo>
                <a:lnTo>
                  <a:pt x="14974" y="11410"/>
                </a:lnTo>
                <a:cubicBezTo>
                  <a:pt x="15004" y="11410"/>
                  <a:pt x="15066" y="11449"/>
                  <a:pt x="15160" y="11525"/>
                </a:cubicBezTo>
                <a:cubicBezTo>
                  <a:pt x="15254" y="11599"/>
                  <a:pt x="15348" y="11689"/>
                  <a:pt x="15447" y="11788"/>
                </a:cubicBezTo>
                <a:cubicBezTo>
                  <a:pt x="15543" y="11887"/>
                  <a:pt x="15640" y="11983"/>
                  <a:pt x="15734" y="12076"/>
                </a:cubicBezTo>
                <a:cubicBezTo>
                  <a:pt x="15828" y="12175"/>
                  <a:pt x="15889" y="12237"/>
                  <a:pt x="15920" y="12276"/>
                </a:cubicBezTo>
                <a:cubicBezTo>
                  <a:pt x="16184" y="12166"/>
                  <a:pt x="16468" y="12082"/>
                  <a:pt x="16777" y="12017"/>
                </a:cubicBezTo>
                <a:cubicBezTo>
                  <a:pt x="16791" y="11963"/>
                  <a:pt x="16826" y="11867"/>
                  <a:pt x="16878" y="11726"/>
                </a:cubicBezTo>
                <a:cubicBezTo>
                  <a:pt x="16930" y="11587"/>
                  <a:pt x="16991" y="11449"/>
                  <a:pt x="17064" y="11316"/>
                </a:cubicBezTo>
                <a:cubicBezTo>
                  <a:pt x="17135" y="11178"/>
                  <a:pt x="17200" y="11057"/>
                  <a:pt x="17262" y="10941"/>
                </a:cubicBezTo>
                <a:cubicBezTo>
                  <a:pt x="17320" y="10831"/>
                  <a:pt x="17372" y="10774"/>
                  <a:pt x="17419" y="10774"/>
                </a:cubicBezTo>
                <a:cubicBezTo>
                  <a:pt x="17448" y="10774"/>
                  <a:pt x="17575" y="10805"/>
                  <a:pt x="17803" y="10870"/>
                </a:cubicBezTo>
                <a:cubicBezTo>
                  <a:pt x="18027" y="10929"/>
                  <a:pt x="18264" y="11014"/>
                  <a:pt x="18516" y="11119"/>
                </a:cubicBezTo>
                <a:cubicBezTo>
                  <a:pt x="18768" y="11223"/>
                  <a:pt x="18996" y="11328"/>
                  <a:pt x="19199" y="11438"/>
                </a:cubicBezTo>
                <a:cubicBezTo>
                  <a:pt x="19401" y="11545"/>
                  <a:pt x="19502" y="11647"/>
                  <a:pt x="19502" y="11745"/>
                </a:cubicBezTo>
                <a:cubicBezTo>
                  <a:pt x="19502" y="11954"/>
                  <a:pt x="19481" y="12166"/>
                  <a:pt x="19441" y="12384"/>
                </a:cubicBezTo>
                <a:cubicBezTo>
                  <a:pt x="19399" y="12598"/>
                  <a:pt x="19363" y="12810"/>
                  <a:pt x="19333" y="13016"/>
                </a:cubicBezTo>
                <a:cubicBezTo>
                  <a:pt x="19453" y="13123"/>
                  <a:pt x="19561" y="13245"/>
                  <a:pt x="19655" y="13375"/>
                </a:cubicBezTo>
                <a:cubicBezTo>
                  <a:pt x="19749" y="13505"/>
                  <a:pt x="19834" y="13643"/>
                  <a:pt x="19910" y="13787"/>
                </a:cubicBezTo>
                <a:cubicBezTo>
                  <a:pt x="20095" y="13770"/>
                  <a:pt x="20281" y="13756"/>
                  <a:pt x="20465" y="13747"/>
                </a:cubicBezTo>
                <a:cubicBezTo>
                  <a:pt x="20651" y="13736"/>
                  <a:pt x="20830" y="13733"/>
                  <a:pt x="21002" y="13733"/>
                </a:cubicBezTo>
                <a:cubicBezTo>
                  <a:pt x="21061" y="13733"/>
                  <a:pt x="21129" y="13852"/>
                  <a:pt x="21204" y="14092"/>
                </a:cubicBezTo>
                <a:cubicBezTo>
                  <a:pt x="21279" y="14332"/>
                  <a:pt x="21345" y="14603"/>
                  <a:pt x="21402" y="14911"/>
                </a:cubicBezTo>
                <a:cubicBezTo>
                  <a:pt x="21458" y="15216"/>
                  <a:pt x="21505" y="15507"/>
                  <a:pt x="21543" y="15783"/>
                </a:cubicBezTo>
                <a:cubicBezTo>
                  <a:pt x="21581" y="16057"/>
                  <a:pt x="21599" y="16235"/>
                  <a:pt x="21599" y="16314"/>
                </a:cubicBezTo>
                <a:cubicBezTo>
                  <a:pt x="21599" y="16371"/>
                  <a:pt x="21548" y="16427"/>
                  <a:pt x="21447" y="16492"/>
                </a:cubicBezTo>
                <a:cubicBezTo>
                  <a:pt x="21345" y="16554"/>
                  <a:pt x="21235" y="16613"/>
                  <a:pt x="21115" y="16664"/>
                </a:cubicBezTo>
                <a:cubicBezTo>
                  <a:pt x="20995" y="16721"/>
                  <a:pt x="20872" y="16777"/>
                  <a:pt x="20747" y="16836"/>
                </a:cubicBezTo>
                <a:cubicBezTo>
                  <a:pt x="20623" y="16893"/>
                  <a:pt x="20540" y="16932"/>
                  <a:pt x="20496" y="16952"/>
                </a:cubicBezTo>
                <a:moveTo>
                  <a:pt x="20514" y="6070"/>
                </a:moveTo>
                <a:cubicBezTo>
                  <a:pt x="20416" y="6395"/>
                  <a:pt x="20300" y="6677"/>
                  <a:pt x="20164" y="6920"/>
                </a:cubicBezTo>
                <a:cubicBezTo>
                  <a:pt x="20180" y="6959"/>
                  <a:pt x="20211" y="7030"/>
                  <a:pt x="20256" y="7143"/>
                </a:cubicBezTo>
                <a:cubicBezTo>
                  <a:pt x="20300" y="7256"/>
                  <a:pt x="20352" y="7377"/>
                  <a:pt x="20409" y="7510"/>
                </a:cubicBezTo>
                <a:cubicBezTo>
                  <a:pt x="20463" y="7640"/>
                  <a:pt x="20510" y="7758"/>
                  <a:pt x="20550" y="7869"/>
                </a:cubicBezTo>
                <a:cubicBezTo>
                  <a:pt x="20585" y="7973"/>
                  <a:pt x="20604" y="8041"/>
                  <a:pt x="20604" y="8058"/>
                </a:cubicBezTo>
                <a:cubicBezTo>
                  <a:pt x="20604" y="8111"/>
                  <a:pt x="20519" y="8216"/>
                  <a:pt x="20352" y="8374"/>
                </a:cubicBezTo>
                <a:cubicBezTo>
                  <a:pt x="20183" y="8532"/>
                  <a:pt x="19994" y="8696"/>
                  <a:pt x="19787" y="8862"/>
                </a:cubicBezTo>
                <a:cubicBezTo>
                  <a:pt x="19580" y="9026"/>
                  <a:pt x="19387" y="9176"/>
                  <a:pt x="19208" y="9309"/>
                </a:cubicBezTo>
                <a:cubicBezTo>
                  <a:pt x="19027" y="9439"/>
                  <a:pt x="18930" y="9501"/>
                  <a:pt x="18914" y="9501"/>
                </a:cubicBezTo>
                <a:cubicBezTo>
                  <a:pt x="18886" y="9501"/>
                  <a:pt x="18832" y="9461"/>
                  <a:pt x="18756" y="9374"/>
                </a:cubicBezTo>
                <a:cubicBezTo>
                  <a:pt x="18683" y="9289"/>
                  <a:pt x="18601" y="9193"/>
                  <a:pt x="18514" y="9083"/>
                </a:cubicBezTo>
                <a:cubicBezTo>
                  <a:pt x="18429" y="8978"/>
                  <a:pt x="18351" y="8871"/>
                  <a:pt x="18283" y="8766"/>
                </a:cubicBezTo>
                <a:cubicBezTo>
                  <a:pt x="18215" y="8662"/>
                  <a:pt x="18168" y="8591"/>
                  <a:pt x="18137" y="8558"/>
                </a:cubicBezTo>
                <a:cubicBezTo>
                  <a:pt x="18031" y="8592"/>
                  <a:pt x="17925" y="8620"/>
                  <a:pt x="17815" y="8639"/>
                </a:cubicBezTo>
                <a:cubicBezTo>
                  <a:pt x="17706" y="8656"/>
                  <a:pt x="17596" y="8656"/>
                  <a:pt x="17483" y="8639"/>
                </a:cubicBezTo>
                <a:lnTo>
                  <a:pt x="17325" y="8639"/>
                </a:lnTo>
                <a:cubicBezTo>
                  <a:pt x="17297" y="8673"/>
                  <a:pt x="17250" y="8750"/>
                  <a:pt x="17191" y="8862"/>
                </a:cubicBezTo>
                <a:cubicBezTo>
                  <a:pt x="17130" y="8973"/>
                  <a:pt x="17066" y="9091"/>
                  <a:pt x="16993" y="9213"/>
                </a:cubicBezTo>
                <a:cubicBezTo>
                  <a:pt x="16923" y="9334"/>
                  <a:pt x="16852" y="9441"/>
                  <a:pt x="16784" y="9529"/>
                </a:cubicBezTo>
                <a:cubicBezTo>
                  <a:pt x="16718" y="9619"/>
                  <a:pt x="16668" y="9667"/>
                  <a:pt x="16638" y="9667"/>
                </a:cubicBezTo>
                <a:cubicBezTo>
                  <a:pt x="16610" y="9667"/>
                  <a:pt x="16494" y="9616"/>
                  <a:pt x="16301" y="9518"/>
                </a:cubicBezTo>
                <a:cubicBezTo>
                  <a:pt x="16106" y="9419"/>
                  <a:pt x="15901" y="9303"/>
                  <a:pt x="15687" y="9170"/>
                </a:cubicBezTo>
                <a:cubicBezTo>
                  <a:pt x="15473" y="9040"/>
                  <a:pt x="15277" y="8911"/>
                  <a:pt x="15101" y="8778"/>
                </a:cubicBezTo>
                <a:cubicBezTo>
                  <a:pt x="14924" y="8648"/>
                  <a:pt x="14835" y="8558"/>
                  <a:pt x="14835" y="8504"/>
                </a:cubicBezTo>
                <a:cubicBezTo>
                  <a:pt x="14835" y="8487"/>
                  <a:pt x="14847" y="8419"/>
                  <a:pt x="14868" y="8306"/>
                </a:cubicBezTo>
                <a:cubicBezTo>
                  <a:pt x="14891" y="8194"/>
                  <a:pt x="14922" y="8072"/>
                  <a:pt x="14960" y="7948"/>
                </a:cubicBezTo>
                <a:cubicBezTo>
                  <a:pt x="14997" y="7824"/>
                  <a:pt x="15030" y="7699"/>
                  <a:pt x="15061" y="7578"/>
                </a:cubicBezTo>
                <a:cubicBezTo>
                  <a:pt x="15091" y="7457"/>
                  <a:pt x="15113" y="7378"/>
                  <a:pt x="15129" y="7341"/>
                </a:cubicBezTo>
                <a:cubicBezTo>
                  <a:pt x="14957" y="7132"/>
                  <a:pt x="14814" y="6866"/>
                  <a:pt x="14701" y="6542"/>
                </a:cubicBezTo>
                <a:cubicBezTo>
                  <a:pt x="14303" y="6525"/>
                  <a:pt x="14021" y="6502"/>
                  <a:pt x="13856" y="6474"/>
                </a:cubicBezTo>
                <a:cubicBezTo>
                  <a:pt x="13691" y="6446"/>
                  <a:pt x="13580" y="6364"/>
                  <a:pt x="13529" y="6226"/>
                </a:cubicBezTo>
                <a:cubicBezTo>
                  <a:pt x="13477" y="6084"/>
                  <a:pt x="13458" y="5850"/>
                  <a:pt x="13472" y="5514"/>
                </a:cubicBezTo>
                <a:cubicBezTo>
                  <a:pt x="13489" y="5184"/>
                  <a:pt x="13472" y="4692"/>
                  <a:pt x="13427" y="4043"/>
                </a:cubicBezTo>
                <a:cubicBezTo>
                  <a:pt x="13427" y="3986"/>
                  <a:pt x="13475" y="3936"/>
                  <a:pt x="13569" y="3879"/>
                </a:cubicBezTo>
                <a:cubicBezTo>
                  <a:pt x="13663" y="3826"/>
                  <a:pt x="13773" y="3783"/>
                  <a:pt x="13901" y="3744"/>
                </a:cubicBezTo>
                <a:cubicBezTo>
                  <a:pt x="14028" y="3707"/>
                  <a:pt x="14155" y="3684"/>
                  <a:pt x="14279" y="3665"/>
                </a:cubicBezTo>
                <a:cubicBezTo>
                  <a:pt x="14402" y="3645"/>
                  <a:pt x="14487" y="3628"/>
                  <a:pt x="14531" y="3608"/>
                </a:cubicBezTo>
                <a:cubicBezTo>
                  <a:pt x="14607" y="3314"/>
                  <a:pt x="14722" y="3024"/>
                  <a:pt x="14880" y="2747"/>
                </a:cubicBezTo>
                <a:cubicBezTo>
                  <a:pt x="14866" y="2707"/>
                  <a:pt x="14835" y="2631"/>
                  <a:pt x="14790" y="2510"/>
                </a:cubicBezTo>
                <a:cubicBezTo>
                  <a:pt x="14746" y="2388"/>
                  <a:pt x="14698" y="2264"/>
                  <a:pt x="14649" y="2137"/>
                </a:cubicBezTo>
                <a:cubicBezTo>
                  <a:pt x="14602" y="2010"/>
                  <a:pt x="14557" y="1897"/>
                  <a:pt x="14522" y="1792"/>
                </a:cubicBezTo>
                <a:cubicBezTo>
                  <a:pt x="14482" y="1688"/>
                  <a:pt x="14465" y="1617"/>
                  <a:pt x="14465" y="1584"/>
                </a:cubicBezTo>
                <a:cubicBezTo>
                  <a:pt x="14465" y="1527"/>
                  <a:pt x="14545" y="1428"/>
                  <a:pt x="14705" y="1279"/>
                </a:cubicBezTo>
                <a:cubicBezTo>
                  <a:pt x="14868" y="1129"/>
                  <a:pt x="15051" y="971"/>
                  <a:pt x="15259" y="804"/>
                </a:cubicBezTo>
                <a:cubicBezTo>
                  <a:pt x="15463" y="641"/>
                  <a:pt x="15659" y="491"/>
                  <a:pt x="15840" y="367"/>
                </a:cubicBezTo>
                <a:cubicBezTo>
                  <a:pt x="16019" y="240"/>
                  <a:pt x="16125" y="177"/>
                  <a:pt x="16153" y="177"/>
                </a:cubicBezTo>
                <a:cubicBezTo>
                  <a:pt x="16184" y="177"/>
                  <a:pt x="16233" y="217"/>
                  <a:pt x="16301" y="296"/>
                </a:cubicBezTo>
                <a:cubicBezTo>
                  <a:pt x="16367" y="381"/>
                  <a:pt x="16445" y="477"/>
                  <a:pt x="16532" y="590"/>
                </a:cubicBezTo>
                <a:cubicBezTo>
                  <a:pt x="16619" y="700"/>
                  <a:pt x="16694" y="807"/>
                  <a:pt x="16763" y="906"/>
                </a:cubicBezTo>
                <a:cubicBezTo>
                  <a:pt x="16829" y="1005"/>
                  <a:pt x="16878" y="1072"/>
                  <a:pt x="16909" y="1109"/>
                </a:cubicBezTo>
                <a:cubicBezTo>
                  <a:pt x="17014" y="1072"/>
                  <a:pt x="17123" y="1047"/>
                  <a:pt x="17229" y="1027"/>
                </a:cubicBezTo>
                <a:cubicBezTo>
                  <a:pt x="17339" y="1007"/>
                  <a:pt x="17450" y="1007"/>
                  <a:pt x="17563" y="1027"/>
                </a:cubicBezTo>
                <a:lnTo>
                  <a:pt x="17721" y="1027"/>
                </a:lnTo>
                <a:cubicBezTo>
                  <a:pt x="17735" y="993"/>
                  <a:pt x="17777" y="917"/>
                  <a:pt x="17845" y="804"/>
                </a:cubicBezTo>
                <a:cubicBezTo>
                  <a:pt x="17911" y="691"/>
                  <a:pt x="17982" y="578"/>
                  <a:pt x="18052" y="460"/>
                </a:cubicBezTo>
                <a:cubicBezTo>
                  <a:pt x="18123" y="341"/>
                  <a:pt x="18189" y="237"/>
                  <a:pt x="18250" y="144"/>
                </a:cubicBezTo>
                <a:cubicBezTo>
                  <a:pt x="18309" y="50"/>
                  <a:pt x="18354" y="0"/>
                  <a:pt x="18384" y="0"/>
                </a:cubicBezTo>
                <a:cubicBezTo>
                  <a:pt x="18415" y="0"/>
                  <a:pt x="18528" y="53"/>
                  <a:pt x="18723" y="158"/>
                </a:cubicBezTo>
                <a:cubicBezTo>
                  <a:pt x="18919" y="259"/>
                  <a:pt x="19128" y="378"/>
                  <a:pt x="19349" y="508"/>
                </a:cubicBezTo>
                <a:cubicBezTo>
                  <a:pt x="19571" y="641"/>
                  <a:pt x="19771" y="765"/>
                  <a:pt x="19945" y="892"/>
                </a:cubicBezTo>
                <a:cubicBezTo>
                  <a:pt x="20121" y="1019"/>
                  <a:pt x="20211" y="1109"/>
                  <a:pt x="20211" y="1163"/>
                </a:cubicBezTo>
                <a:cubicBezTo>
                  <a:pt x="20211" y="1200"/>
                  <a:pt x="20197" y="1267"/>
                  <a:pt x="20164" y="1372"/>
                </a:cubicBezTo>
                <a:cubicBezTo>
                  <a:pt x="20136" y="1476"/>
                  <a:pt x="20105" y="1592"/>
                  <a:pt x="20074" y="1725"/>
                </a:cubicBezTo>
                <a:cubicBezTo>
                  <a:pt x="20046" y="1855"/>
                  <a:pt x="20013" y="1979"/>
                  <a:pt x="19980" y="2095"/>
                </a:cubicBezTo>
                <a:cubicBezTo>
                  <a:pt x="19945" y="2213"/>
                  <a:pt x="19921" y="2289"/>
                  <a:pt x="19907" y="2326"/>
                </a:cubicBezTo>
                <a:cubicBezTo>
                  <a:pt x="20058" y="2552"/>
                  <a:pt x="20204" y="2823"/>
                  <a:pt x="20345" y="3136"/>
                </a:cubicBezTo>
                <a:cubicBezTo>
                  <a:pt x="20729" y="3173"/>
                  <a:pt x="21006" y="3204"/>
                  <a:pt x="21181" y="3232"/>
                </a:cubicBezTo>
                <a:cubicBezTo>
                  <a:pt x="21352" y="3258"/>
                  <a:pt x="21461" y="3342"/>
                  <a:pt x="21505" y="3478"/>
                </a:cubicBezTo>
                <a:cubicBezTo>
                  <a:pt x="21550" y="3622"/>
                  <a:pt x="21571" y="3853"/>
                  <a:pt x="21562" y="4184"/>
                </a:cubicBezTo>
                <a:cubicBezTo>
                  <a:pt x="21555" y="4514"/>
                  <a:pt x="21567" y="4994"/>
                  <a:pt x="21597" y="5624"/>
                </a:cubicBezTo>
                <a:cubicBezTo>
                  <a:pt x="21597" y="5677"/>
                  <a:pt x="21550" y="5734"/>
                  <a:pt x="21456" y="5793"/>
                </a:cubicBezTo>
                <a:cubicBezTo>
                  <a:pt x="21362" y="5850"/>
                  <a:pt x="21254" y="5901"/>
                  <a:pt x="21136" y="5934"/>
                </a:cubicBezTo>
                <a:cubicBezTo>
                  <a:pt x="21013" y="5971"/>
                  <a:pt x="20893" y="5999"/>
                  <a:pt x="20769" y="6016"/>
                </a:cubicBezTo>
                <a:cubicBezTo>
                  <a:pt x="20646" y="6033"/>
                  <a:pt x="20559" y="6053"/>
                  <a:pt x="20514" y="6070"/>
                </a:cubicBezTo>
                <a:moveTo>
                  <a:pt x="15739" y="16167"/>
                </a:moveTo>
                <a:cubicBezTo>
                  <a:pt x="15739" y="16610"/>
                  <a:pt x="15868" y="16991"/>
                  <a:pt x="16129" y="17316"/>
                </a:cubicBezTo>
                <a:cubicBezTo>
                  <a:pt x="16388" y="17641"/>
                  <a:pt x="16704" y="17802"/>
                  <a:pt x="17080" y="17802"/>
                </a:cubicBezTo>
                <a:cubicBezTo>
                  <a:pt x="17448" y="17802"/>
                  <a:pt x="17765" y="17646"/>
                  <a:pt x="18034" y="17339"/>
                </a:cubicBezTo>
                <a:cubicBezTo>
                  <a:pt x="18300" y="17022"/>
                  <a:pt x="18434" y="16638"/>
                  <a:pt x="18434" y="16167"/>
                </a:cubicBezTo>
                <a:cubicBezTo>
                  <a:pt x="18434" y="15724"/>
                  <a:pt x="18302" y="15351"/>
                  <a:pt x="18043" y="15037"/>
                </a:cubicBezTo>
                <a:cubicBezTo>
                  <a:pt x="17784" y="14727"/>
                  <a:pt x="17464" y="14572"/>
                  <a:pt x="17080" y="14572"/>
                </a:cubicBezTo>
                <a:cubicBezTo>
                  <a:pt x="16713" y="14572"/>
                  <a:pt x="16395" y="14727"/>
                  <a:pt x="16134" y="15037"/>
                </a:cubicBezTo>
                <a:cubicBezTo>
                  <a:pt x="15868" y="15351"/>
                  <a:pt x="15739" y="15724"/>
                  <a:pt x="15739" y="16167"/>
                </a:cubicBezTo>
                <a:moveTo>
                  <a:pt x="16292" y="4825"/>
                </a:moveTo>
                <a:cubicBezTo>
                  <a:pt x="16292" y="5248"/>
                  <a:pt x="16410" y="5601"/>
                  <a:pt x="16647" y="5886"/>
                </a:cubicBezTo>
                <a:cubicBezTo>
                  <a:pt x="16883" y="6172"/>
                  <a:pt x="17172" y="6313"/>
                  <a:pt x="17509" y="6313"/>
                </a:cubicBezTo>
                <a:cubicBezTo>
                  <a:pt x="17862" y="6313"/>
                  <a:pt x="18158" y="6172"/>
                  <a:pt x="18398" y="5886"/>
                </a:cubicBezTo>
                <a:cubicBezTo>
                  <a:pt x="18639" y="5601"/>
                  <a:pt x="18759" y="5257"/>
                  <a:pt x="18759" y="4853"/>
                </a:cubicBezTo>
                <a:cubicBezTo>
                  <a:pt x="18759" y="4429"/>
                  <a:pt x="18641" y="4074"/>
                  <a:pt x="18403" y="3786"/>
                </a:cubicBezTo>
                <a:cubicBezTo>
                  <a:pt x="18168" y="3495"/>
                  <a:pt x="17876" y="3354"/>
                  <a:pt x="17530" y="3354"/>
                </a:cubicBezTo>
                <a:cubicBezTo>
                  <a:pt x="17177" y="3354"/>
                  <a:pt x="16883" y="3495"/>
                  <a:pt x="16647" y="3786"/>
                </a:cubicBezTo>
                <a:cubicBezTo>
                  <a:pt x="16407" y="4074"/>
                  <a:pt x="16292" y="4421"/>
                  <a:pt x="16292" y="4825"/>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1" name="AutoShape 71">
            <a:extLst>
              <a:ext uri="{FF2B5EF4-FFF2-40B4-BE49-F238E27FC236}">
                <a16:creationId xmlns:a16="http://schemas.microsoft.com/office/drawing/2014/main" id="{6A4348D6-5F02-4B6D-918B-E8E397A6030B}"/>
              </a:ext>
            </a:extLst>
          </p:cNvPr>
          <p:cNvSpPr>
            <a:spLocks/>
          </p:cNvSpPr>
          <p:nvPr userDrawn="1"/>
        </p:nvSpPr>
        <p:spPr bwMode="auto">
          <a:xfrm>
            <a:off x="2135188" y="2825750"/>
            <a:ext cx="273050" cy="242888"/>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2" name="AutoShape 72">
            <a:extLst>
              <a:ext uri="{FF2B5EF4-FFF2-40B4-BE49-F238E27FC236}">
                <a16:creationId xmlns:a16="http://schemas.microsoft.com/office/drawing/2014/main" id="{9E7AC2C1-4129-4A61-BB2A-FF4B1CAC7060}"/>
              </a:ext>
            </a:extLst>
          </p:cNvPr>
          <p:cNvSpPr>
            <a:spLocks/>
          </p:cNvSpPr>
          <p:nvPr userDrawn="1"/>
        </p:nvSpPr>
        <p:spPr bwMode="auto">
          <a:xfrm>
            <a:off x="2744788" y="2825750"/>
            <a:ext cx="2730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1529" y="0"/>
                  <a:pt x="12259" y="67"/>
                  <a:pt x="12986" y="200"/>
                </a:cubicBezTo>
                <a:cubicBezTo>
                  <a:pt x="13711" y="330"/>
                  <a:pt x="14426" y="533"/>
                  <a:pt x="15132" y="810"/>
                </a:cubicBezTo>
                <a:cubicBezTo>
                  <a:pt x="15928" y="1129"/>
                  <a:pt x="16716" y="1547"/>
                  <a:pt x="17497" y="2069"/>
                </a:cubicBezTo>
                <a:cubicBezTo>
                  <a:pt x="18279" y="2591"/>
                  <a:pt x="18973" y="3218"/>
                  <a:pt x="19583" y="3949"/>
                </a:cubicBezTo>
                <a:cubicBezTo>
                  <a:pt x="20190" y="4678"/>
                  <a:pt x="20679" y="5505"/>
                  <a:pt x="21046" y="6431"/>
                </a:cubicBezTo>
                <a:cubicBezTo>
                  <a:pt x="21414" y="7351"/>
                  <a:pt x="21599" y="8367"/>
                  <a:pt x="21599" y="9477"/>
                </a:cubicBezTo>
                <a:cubicBezTo>
                  <a:pt x="21599" y="10584"/>
                  <a:pt x="21414" y="11597"/>
                  <a:pt x="21046" y="12518"/>
                </a:cubicBezTo>
                <a:cubicBezTo>
                  <a:pt x="20679" y="13435"/>
                  <a:pt x="20190" y="14260"/>
                  <a:pt x="19583" y="14991"/>
                </a:cubicBezTo>
                <a:cubicBezTo>
                  <a:pt x="18973" y="15722"/>
                  <a:pt x="18281" y="16351"/>
                  <a:pt x="17502" y="16891"/>
                </a:cubicBezTo>
                <a:cubicBezTo>
                  <a:pt x="16725" y="17424"/>
                  <a:pt x="15935" y="17842"/>
                  <a:pt x="15132" y="18139"/>
                </a:cubicBezTo>
                <a:cubicBezTo>
                  <a:pt x="14426" y="18418"/>
                  <a:pt x="13713" y="18621"/>
                  <a:pt x="12991" y="18748"/>
                </a:cubicBezTo>
                <a:cubicBezTo>
                  <a:pt x="12270" y="18875"/>
                  <a:pt x="11536" y="18935"/>
                  <a:pt x="10792" y="18935"/>
                </a:cubicBezTo>
                <a:cubicBezTo>
                  <a:pt x="10103" y="18935"/>
                  <a:pt x="9427" y="18884"/>
                  <a:pt x="8766" y="18776"/>
                </a:cubicBezTo>
                <a:cubicBezTo>
                  <a:pt x="8074" y="19423"/>
                  <a:pt x="7340" y="19962"/>
                  <a:pt x="6563" y="20383"/>
                </a:cubicBezTo>
                <a:cubicBezTo>
                  <a:pt x="5784" y="20803"/>
                  <a:pt x="4977" y="21137"/>
                  <a:pt x="4135" y="21371"/>
                </a:cubicBezTo>
                <a:cubicBezTo>
                  <a:pt x="3932" y="21405"/>
                  <a:pt x="3723" y="21453"/>
                  <a:pt x="3511" y="21509"/>
                </a:cubicBezTo>
                <a:cubicBezTo>
                  <a:pt x="3297" y="21568"/>
                  <a:pt x="3094" y="21599"/>
                  <a:pt x="2906" y="21599"/>
                </a:cubicBezTo>
                <a:cubicBezTo>
                  <a:pt x="2788" y="21599"/>
                  <a:pt x="2685" y="21546"/>
                  <a:pt x="2598" y="21444"/>
                </a:cubicBezTo>
                <a:cubicBezTo>
                  <a:pt x="2511" y="21340"/>
                  <a:pt x="2468" y="21216"/>
                  <a:pt x="2468" y="21072"/>
                </a:cubicBezTo>
                <a:cubicBezTo>
                  <a:pt x="2468" y="20964"/>
                  <a:pt x="2499" y="20865"/>
                  <a:pt x="2562" y="20784"/>
                </a:cubicBezTo>
                <a:cubicBezTo>
                  <a:pt x="2628" y="20693"/>
                  <a:pt x="2689" y="20617"/>
                  <a:pt x="2748" y="20546"/>
                </a:cubicBezTo>
                <a:cubicBezTo>
                  <a:pt x="2984" y="20247"/>
                  <a:pt x="3181" y="19976"/>
                  <a:pt x="3346" y="19728"/>
                </a:cubicBezTo>
                <a:cubicBezTo>
                  <a:pt x="3511" y="19479"/>
                  <a:pt x="3652" y="19220"/>
                  <a:pt x="3770" y="18949"/>
                </a:cubicBezTo>
                <a:cubicBezTo>
                  <a:pt x="3885" y="18680"/>
                  <a:pt x="3979" y="18390"/>
                  <a:pt x="4050" y="18079"/>
                </a:cubicBezTo>
                <a:cubicBezTo>
                  <a:pt x="4123" y="17766"/>
                  <a:pt x="4189" y="17407"/>
                  <a:pt x="4247" y="17004"/>
                </a:cubicBezTo>
                <a:cubicBezTo>
                  <a:pt x="3661" y="16617"/>
                  <a:pt x="3115" y="16162"/>
                  <a:pt x="2609" y="15643"/>
                </a:cubicBezTo>
                <a:cubicBezTo>
                  <a:pt x="2101" y="15129"/>
                  <a:pt x="1652" y="14553"/>
                  <a:pt x="1256" y="13915"/>
                </a:cubicBezTo>
                <a:cubicBezTo>
                  <a:pt x="863" y="13280"/>
                  <a:pt x="555" y="12588"/>
                  <a:pt x="334" y="11843"/>
                </a:cubicBezTo>
                <a:cubicBezTo>
                  <a:pt x="110" y="11095"/>
                  <a:pt x="0" y="10307"/>
                  <a:pt x="0" y="9477"/>
                </a:cubicBezTo>
                <a:cubicBezTo>
                  <a:pt x="0" y="8367"/>
                  <a:pt x="185" y="7351"/>
                  <a:pt x="553" y="6431"/>
                </a:cubicBezTo>
                <a:cubicBezTo>
                  <a:pt x="920" y="5505"/>
                  <a:pt x="1409" y="4678"/>
                  <a:pt x="2016" y="3949"/>
                </a:cubicBezTo>
                <a:cubicBezTo>
                  <a:pt x="2626" y="3218"/>
                  <a:pt x="3318" y="2588"/>
                  <a:pt x="4097" y="2063"/>
                </a:cubicBezTo>
                <a:cubicBezTo>
                  <a:pt x="4874" y="1535"/>
                  <a:pt x="5660" y="1120"/>
                  <a:pt x="6457" y="810"/>
                </a:cubicBezTo>
                <a:cubicBezTo>
                  <a:pt x="7161" y="533"/>
                  <a:pt x="7879" y="330"/>
                  <a:pt x="8601" y="200"/>
                </a:cubicBezTo>
                <a:cubicBezTo>
                  <a:pt x="9326" y="67"/>
                  <a:pt x="10058" y="0"/>
                  <a:pt x="10792" y="0"/>
                </a:cubicBezTo>
                <a:moveTo>
                  <a:pt x="14264" y="2746"/>
                </a:moveTo>
                <a:cubicBezTo>
                  <a:pt x="13122" y="2357"/>
                  <a:pt x="11964" y="2165"/>
                  <a:pt x="10792" y="2165"/>
                </a:cubicBezTo>
                <a:cubicBezTo>
                  <a:pt x="9606" y="2165"/>
                  <a:pt x="8453" y="2357"/>
                  <a:pt x="7335" y="2746"/>
                </a:cubicBezTo>
                <a:cubicBezTo>
                  <a:pt x="6704" y="2972"/>
                  <a:pt x="6062" y="3280"/>
                  <a:pt x="5408" y="3678"/>
                </a:cubicBezTo>
                <a:cubicBezTo>
                  <a:pt x="4753" y="4076"/>
                  <a:pt x="4160" y="4562"/>
                  <a:pt x="3624" y="5132"/>
                </a:cubicBezTo>
                <a:cubicBezTo>
                  <a:pt x="3085" y="5702"/>
                  <a:pt x="2647" y="6346"/>
                  <a:pt x="2311" y="7063"/>
                </a:cubicBezTo>
                <a:cubicBezTo>
                  <a:pt x="1972" y="7780"/>
                  <a:pt x="1805" y="8582"/>
                  <a:pt x="1805" y="9477"/>
                </a:cubicBezTo>
                <a:cubicBezTo>
                  <a:pt x="1805" y="10124"/>
                  <a:pt x="1894" y="10725"/>
                  <a:pt x="2080" y="11275"/>
                </a:cubicBezTo>
                <a:cubicBezTo>
                  <a:pt x="2264" y="11823"/>
                  <a:pt x="2508" y="12334"/>
                  <a:pt x="2817" y="12806"/>
                </a:cubicBezTo>
                <a:cubicBezTo>
                  <a:pt x="3125" y="13280"/>
                  <a:pt x="3478" y="13712"/>
                  <a:pt x="3876" y="14099"/>
                </a:cubicBezTo>
                <a:cubicBezTo>
                  <a:pt x="4273" y="14485"/>
                  <a:pt x="4692" y="14821"/>
                  <a:pt x="5128" y="15112"/>
                </a:cubicBezTo>
                <a:cubicBezTo>
                  <a:pt x="5330" y="15239"/>
                  <a:pt x="5521" y="15363"/>
                  <a:pt x="5702" y="15485"/>
                </a:cubicBezTo>
                <a:cubicBezTo>
                  <a:pt x="5881" y="15606"/>
                  <a:pt x="6067" y="15733"/>
                  <a:pt x="6253" y="15869"/>
                </a:cubicBezTo>
                <a:cubicBezTo>
                  <a:pt x="6177" y="16292"/>
                  <a:pt x="6114" y="16716"/>
                  <a:pt x="6057" y="17139"/>
                </a:cubicBezTo>
                <a:cubicBezTo>
                  <a:pt x="6001" y="17563"/>
                  <a:pt x="5928" y="17986"/>
                  <a:pt x="5836" y="18410"/>
                </a:cubicBezTo>
                <a:cubicBezTo>
                  <a:pt x="6279" y="18147"/>
                  <a:pt x="6697" y="17859"/>
                  <a:pt x="7093" y="17537"/>
                </a:cubicBezTo>
                <a:cubicBezTo>
                  <a:pt x="7488" y="17218"/>
                  <a:pt x="7884" y="16874"/>
                  <a:pt x="8281" y="16504"/>
                </a:cubicBezTo>
                <a:cubicBezTo>
                  <a:pt x="8693" y="16575"/>
                  <a:pt x="9110" y="16639"/>
                  <a:pt x="9526" y="16690"/>
                </a:cubicBezTo>
                <a:cubicBezTo>
                  <a:pt x="9943" y="16747"/>
                  <a:pt x="10366" y="16775"/>
                  <a:pt x="10792" y="16775"/>
                </a:cubicBezTo>
                <a:cubicBezTo>
                  <a:pt x="11964" y="16775"/>
                  <a:pt x="13122" y="16580"/>
                  <a:pt x="14264" y="16193"/>
                </a:cubicBezTo>
                <a:cubicBezTo>
                  <a:pt x="14894" y="15971"/>
                  <a:pt x="15537" y="15660"/>
                  <a:pt x="16191" y="15270"/>
                </a:cubicBezTo>
                <a:cubicBezTo>
                  <a:pt x="16843" y="14875"/>
                  <a:pt x="17439" y="14392"/>
                  <a:pt x="17978" y="13822"/>
                </a:cubicBezTo>
                <a:cubicBezTo>
                  <a:pt x="18514" y="13252"/>
                  <a:pt x="18952" y="12602"/>
                  <a:pt x="19288" y="11882"/>
                </a:cubicBezTo>
                <a:cubicBezTo>
                  <a:pt x="19627" y="11160"/>
                  <a:pt x="19797" y="10358"/>
                  <a:pt x="19797" y="9477"/>
                </a:cubicBezTo>
                <a:cubicBezTo>
                  <a:pt x="19797" y="8590"/>
                  <a:pt x="19627" y="7792"/>
                  <a:pt x="19288" y="7069"/>
                </a:cubicBezTo>
                <a:cubicBezTo>
                  <a:pt x="18952" y="6349"/>
                  <a:pt x="18514" y="5702"/>
                  <a:pt x="17978" y="5129"/>
                </a:cubicBezTo>
                <a:cubicBezTo>
                  <a:pt x="17439" y="4559"/>
                  <a:pt x="16843" y="4073"/>
                  <a:pt x="16191" y="3675"/>
                </a:cubicBezTo>
                <a:cubicBezTo>
                  <a:pt x="15537" y="3280"/>
                  <a:pt x="14895" y="2972"/>
                  <a:pt x="14264" y="2746"/>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3" name="AutoShape 73">
            <a:extLst>
              <a:ext uri="{FF2B5EF4-FFF2-40B4-BE49-F238E27FC236}">
                <a16:creationId xmlns:a16="http://schemas.microsoft.com/office/drawing/2014/main" id="{DA41B943-63A6-44B1-9770-255F281E8B35}"/>
              </a:ext>
            </a:extLst>
          </p:cNvPr>
          <p:cNvSpPr>
            <a:spLocks/>
          </p:cNvSpPr>
          <p:nvPr userDrawn="1"/>
        </p:nvSpPr>
        <p:spPr bwMode="auto">
          <a:xfrm>
            <a:off x="9547225" y="2828925"/>
            <a:ext cx="247650" cy="241300"/>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4" name="AutoShape 74">
            <a:extLst>
              <a:ext uri="{FF2B5EF4-FFF2-40B4-BE49-F238E27FC236}">
                <a16:creationId xmlns:a16="http://schemas.microsoft.com/office/drawing/2014/main" id="{DAED3DD2-CD05-4650-90C6-53132F358CEA}"/>
              </a:ext>
            </a:extLst>
          </p:cNvPr>
          <p:cNvSpPr>
            <a:spLocks/>
          </p:cNvSpPr>
          <p:nvPr userDrawn="1"/>
        </p:nvSpPr>
        <p:spPr bwMode="auto">
          <a:xfrm>
            <a:off x="10139363" y="2828925"/>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65" y="0"/>
                </a:moveTo>
                <a:cubicBezTo>
                  <a:pt x="9365" y="0"/>
                  <a:pt x="9963" y="50"/>
                  <a:pt x="10556" y="155"/>
                </a:cubicBezTo>
                <a:cubicBezTo>
                  <a:pt x="11151" y="259"/>
                  <a:pt x="11733" y="417"/>
                  <a:pt x="12302" y="632"/>
                </a:cubicBezTo>
                <a:cubicBezTo>
                  <a:pt x="12950" y="897"/>
                  <a:pt x="13587" y="1239"/>
                  <a:pt x="14218" y="1663"/>
                </a:cubicBezTo>
                <a:cubicBezTo>
                  <a:pt x="14849" y="2086"/>
                  <a:pt x="15412" y="2597"/>
                  <a:pt x="15904" y="3199"/>
                </a:cubicBezTo>
                <a:cubicBezTo>
                  <a:pt x="16395" y="3797"/>
                  <a:pt x="16791" y="4475"/>
                  <a:pt x="17087" y="5229"/>
                </a:cubicBezTo>
                <a:cubicBezTo>
                  <a:pt x="17382" y="5988"/>
                  <a:pt x="17530" y="6813"/>
                  <a:pt x="17530" y="7702"/>
                </a:cubicBezTo>
                <a:cubicBezTo>
                  <a:pt x="17530" y="8586"/>
                  <a:pt x="17382" y="9407"/>
                  <a:pt x="17087" y="10161"/>
                </a:cubicBezTo>
                <a:cubicBezTo>
                  <a:pt x="16791" y="10921"/>
                  <a:pt x="16395" y="11596"/>
                  <a:pt x="15904" y="12186"/>
                </a:cubicBezTo>
                <a:cubicBezTo>
                  <a:pt x="15412" y="12776"/>
                  <a:pt x="14849" y="13287"/>
                  <a:pt x="14218" y="13719"/>
                </a:cubicBezTo>
                <a:cubicBezTo>
                  <a:pt x="13587" y="14151"/>
                  <a:pt x="12950" y="14498"/>
                  <a:pt x="12302" y="14758"/>
                </a:cubicBezTo>
                <a:cubicBezTo>
                  <a:pt x="11147" y="15184"/>
                  <a:pt x="9967" y="15396"/>
                  <a:pt x="8765" y="15396"/>
                </a:cubicBezTo>
                <a:cubicBezTo>
                  <a:pt x="8487" y="15396"/>
                  <a:pt x="8214" y="15382"/>
                  <a:pt x="7948" y="15354"/>
                </a:cubicBezTo>
                <a:cubicBezTo>
                  <a:pt x="7682" y="15328"/>
                  <a:pt x="7409" y="15297"/>
                  <a:pt x="7131" y="15258"/>
                </a:cubicBezTo>
                <a:cubicBezTo>
                  <a:pt x="6006" y="16294"/>
                  <a:pt x="4742" y="16994"/>
                  <a:pt x="3346" y="17353"/>
                </a:cubicBezTo>
                <a:cubicBezTo>
                  <a:pt x="3196" y="17392"/>
                  <a:pt x="3033" y="17435"/>
                  <a:pt x="2862" y="17483"/>
                </a:cubicBezTo>
                <a:cubicBezTo>
                  <a:pt x="2687" y="17534"/>
                  <a:pt x="2520" y="17559"/>
                  <a:pt x="2353" y="17559"/>
                </a:cubicBezTo>
                <a:cubicBezTo>
                  <a:pt x="2264" y="17559"/>
                  <a:pt x="2181" y="17514"/>
                  <a:pt x="2111" y="17432"/>
                </a:cubicBezTo>
                <a:cubicBezTo>
                  <a:pt x="2040" y="17342"/>
                  <a:pt x="2005" y="17237"/>
                  <a:pt x="2005" y="17110"/>
                </a:cubicBezTo>
                <a:cubicBezTo>
                  <a:pt x="2005" y="17022"/>
                  <a:pt x="2033" y="16943"/>
                  <a:pt x="2090" y="16873"/>
                </a:cubicBezTo>
                <a:cubicBezTo>
                  <a:pt x="2146" y="16808"/>
                  <a:pt x="2196" y="16746"/>
                  <a:pt x="2240" y="16692"/>
                </a:cubicBezTo>
                <a:cubicBezTo>
                  <a:pt x="2624" y="16235"/>
                  <a:pt x="2897" y="15803"/>
                  <a:pt x="3059" y="15396"/>
                </a:cubicBezTo>
                <a:cubicBezTo>
                  <a:pt x="3219" y="14987"/>
                  <a:pt x="3354" y="14464"/>
                  <a:pt x="3457" y="13812"/>
                </a:cubicBezTo>
                <a:cubicBezTo>
                  <a:pt x="2984" y="13499"/>
                  <a:pt x="2539" y="13129"/>
                  <a:pt x="2123" y="12705"/>
                </a:cubicBezTo>
                <a:cubicBezTo>
                  <a:pt x="1706" y="12279"/>
                  <a:pt x="1341" y="11810"/>
                  <a:pt x="1023" y="11299"/>
                </a:cubicBezTo>
                <a:cubicBezTo>
                  <a:pt x="710" y="10785"/>
                  <a:pt x="458" y="10229"/>
                  <a:pt x="275" y="9622"/>
                </a:cubicBezTo>
                <a:cubicBezTo>
                  <a:pt x="91" y="9021"/>
                  <a:pt x="0" y="8382"/>
                  <a:pt x="0" y="7702"/>
                </a:cubicBezTo>
                <a:cubicBezTo>
                  <a:pt x="0" y="6821"/>
                  <a:pt x="150" y="5999"/>
                  <a:pt x="449" y="5237"/>
                </a:cubicBezTo>
                <a:cubicBezTo>
                  <a:pt x="750" y="4478"/>
                  <a:pt x="1150" y="3797"/>
                  <a:pt x="1649" y="3199"/>
                </a:cubicBezTo>
                <a:cubicBezTo>
                  <a:pt x="2148" y="2597"/>
                  <a:pt x="2716" y="2086"/>
                  <a:pt x="3346" y="1663"/>
                </a:cubicBezTo>
                <a:cubicBezTo>
                  <a:pt x="3977" y="1239"/>
                  <a:pt x="4615" y="897"/>
                  <a:pt x="5260" y="632"/>
                </a:cubicBezTo>
                <a:cubicBezTo>
                  <a:pt x="5832" y="409"/>
                  <a:pt x="6411" y="248"/>
                  <a:pt x="7002" y="149"/>
                </a:cubicBezTo>
                <a:cubicBezTo>
                  <a:pt x="7590" y="48"/>
                  <a:pt x="8179" y="0"/>
                  <a:pt x="8765" y="0"/>
                </a:cubicBezTo>
                <a:moveTo>
                  <a:pt x="8765" y="2160"/>
                </a:moveTo>
                <a:cubicBezTo>
                  <a:pt x="8268" y="2160"/>
                  <a:pt x="7774" y="2202"/>
                  <a:pt x="7277" y="2281"/>
                </a:cubicBezTo>
                <a:cubicBezTo>
                  <a:pt x="6783" y="2366"/>
                  <a:pt x="6286" y="2510"/>
                  <a:pt x="5790" y="2719"/>
                </a:cubicBezTo>
                <a:cubicBezTo>
                  <a:pt x="5347" y="2877"/>
                  <a:pt x="4886" y="3111"/>
                  <a:pt x="4410" y="3419"/>
                </a:cubicBezTo>
                <a:cubicBezTo>
                  <a:pt x="3933" y="3727"/>
                  <a:pt x="3502" y="4085"/>
                  <a:pt x="3113" y="4500"/>
                </a:cubicBezTo>
                <a:cubicBezTo>
                  <a:pt x="2727" y="4915"/>
                  <a:pt x="2412" y="5390"/>
                  <a:pt x="2167" y="5926"/>
                </a:cubicBezTo>
                <a:cubicBezTo>
                  <a:pt x="1925" y="6463"/>
                  <a:pt x="1802" y="7056"/>
                  <a:pt x="1802" y="7702"/>
                </a:cubicBezTo>
                <a:cubicBezTo>
                  <a:pt x="1802" y="8355"/>
                  <a:pt x="1915" y="8925"/>
                  <a:pt x="2146" y="9422"/>
                </a:cubicBezTo>
                <a:cubicBezTo>
                  <a:pt x="2374" y="9919"/>
                  <a:pt x="2666" y="10362"/>
                  <a:pt x="3017" y="10758"/>
                </a:cubicBezTo>
                <a:cubicBezTo>
                  <a:pt x="3372" y="11156"/>
                  <a:pt x="3763" y="11509"/>
                  <a:pt x="4196" y="11811"/>
                </a:cubicBezTo>
                <a:cubicBezTo>
                  <a:pt x="4629" y="12121"/>
                  <a:pt x="5051" y="12406"/>
                  <a:pt x="5465" y="12678"/>
                </a:cubicBezTo>
                <a:lnTo>
                  <a:pt x="5239" y="14177"/>
                </a:lnTo>
                <a:cubicBezTo>
                  <a:pt x="5486" y="14019"/>
                  <a:pt x="5724" y="13827"/>
                  <a:pt x="5954" y="13609"/>
                </a:cubicBezTo>
                <a:cubicBezTo>
                  <a:pt x="6183" y="13395"/>
                  <a:pt x="6406" y="13189"/>
                  <a:pt x="6625" y="12988"/>
                </a:cubicBezTo>
                <a:cubicBezTo>
                  <a:pt x="6978" y="13042"/>
                  <a:pt x="7334" y="13098"/>
                  <a:pt x="7694" y="13152"/>
                </a:cubicBezTo>
                <a:cubicBezTo>
                  <a:pt x="8056" y="13208"/>
                  <a:pt x="8412" y="13231"/>
                  <a:pt x="8765" y="13231"/>
                </a:cubicBezTo>
                <a:cubicBezTo>
                  <a:pt x="9779" y="13231"/>
                  <a:pt x="10770" y="13048"/>
                  <a:pt x="11740" y="12678"/>
                </a:cubicBezTo>
                <a:cubicBezTo>
                  <a:pt x="12196" y="12517"/>
                  <a:pt x="12665" y="12280"/>
                  <a:pt x="13138" y="11978"/>
                </a:cubicBezTo>
                <a:cubicBezTo>
                  <a:pt x="13609" y="11670"/>
                  <a:pt x="14039" y="11306"/>
                  <a:pt x="14421" y="10879"/>
                </a:cubicBezTo>
                <a:cubicBezTo>
                  <a:pt x="14804" y="10459"/>
                  <a:pt x="15120" y="9981"/>
                  <a:pt x="15369" y="9453"/>
                </a:cubicBezTo>
                <a:cubicBezTo>
                  <a:pt x="15616" y="8928"/>
                  <a:pt x="15739" y="8344"/>
                  <a:pt x="15739" y="7703"/>
                </a:cubicBezTo>
                <a:cubicBezTo>
                  <a:pt x="15739" y="7056"/>
                  <a:pt x="15616" y="6463"/>
                  <a:pt x="15369" y="5927"/>
                </a:cubicBezTo>
                <a:cubicBezTo>
                  <a:pt x="15120" y="5390"/>
                  <a:pt x="14804" y="4916"/>
                  <a:pt x="14421" y="4501"/>
                </a:cubicBezTo>
                <a:cubicBezTo>
                  <a:pt x="14039" y="4086"/>
                  <a:pt x="13611" y="3727"/>
                  <a:pt x="13143" y="3419"/>
                </a:cubicBezTo>
                <a:cubicBezTo>
                  <a:pt x="12674" y="3112"/>
                  <a:pt x="12206" y="2877"/>
                  <a:pt x="11740" y="2719"/>
                </a:cubicBezTo>
                <a:cubicBezTo>
                  <a:pt x="11267" y="2510"/>
                  <a:pt x="10779" y="2366"/>
                  <a:pt x="10281" y="2281"/>
                </a:cubicBezTo>
                <a:cubicBezTo>
                  <a:pt x="9782" y="2202"/>
                  <a:pt x="9278" y="2160"/>
                  <a:pt x="8765" y="2160"/>
                </a:cubicBezTo>
                <a:moveTo>
                  <a:pt x="21599" y="11746"/>
                </a:moveTo>
                <a:cubicBezTo>
                  <a:pt x="21599" y="12429"/>
                  <a:pt x="21505" y="13075"/>
                  <a:pt x="21322" y="13671"/>
                </a:cubicBezTo>
                <a:cubicBezTo>
                  <a:pt x="21138" y="14273"/>
                  <a:pt x="20889" y="14829"/>
                  <a:pt x="20573" y="15340"/>
                </a:cubicBezTo>
                <a:cubicBezTo>
                  <a:pt x="20258" y="15854"/>
                  <a:pt x="19891" y="16323"/>
                  <a:pt x="19474" y="16746"/>
                </a:cubicBezTo>
                <a:cubicBezTo>
                  <a:pt x="19057" y="17172"/>
                  <a:pt x="18613" y="17542"/>
                  <a:pt x="18140" y="17856"/>
                </a:cubicBezTo>
                <a:cubicBezTo>
                  <a:pt x="18245" y="18505"/>
                  <a:pt x="18377" y="19030"/>
                  <a:pt x="18540" y="19440"/>
                </a:cubicBezTo>
                <a:cubicBezTo>
                  <a:pt x="18702" y="19841"/>
                  <a:pt x="18973" y="20275"/>
                  <a:pt x="19356" y="20736"/>
                </a:cubicBezTo>
                <a:cubicBezTo>
                  <a:pt x="19401" y="20789"/>
                  <a:pt x="19453" y="20857"/>
                  <a:pt x="19509" y="20930"/>
                </a:cubicBezTo>
                <a:cubicBezTo>
                  <a:pt x="19566" y="21007"/>
                  <a:pt x="19592" y="21091"/>
                  <a:pt x="19592" y="21182"/>
                </a:cubicBezTo>
                <a:cubicBezTo>
                  <a:pt x="19592" y="21326"/>
                  <a:pt x="19554" y="21430"/>
                  <a:pt x="19474" y="21498"/>
                </a:cubicBezTo>
                <a:cubicBezTo>
                  <a:pt x="19396" y="21568"/>
                  <a:pt x="19305" y="21599"/>
                  <a:pt x="19199" y="21599"/>
                </a:cubicBezTo>
                <a:cubicBezTo>
                  <a:pt x="19048" y="21599"/>
                  <a:pt x="18888" y="21571"/>
                  <a:pt x="18714" y="21526"/>
                </a:cubicBezTo>
                <a:cubicBezTo>
                  <a:pt x="18542" y="21472"/>
                  <a:pt x="18387" y="21433"/>
                  <a:pt x="18253" y="21396"/>
                </a:cubicBezTo>
                <a:cubicBezTo>
                  <a:pt x="16854" y="21026"/>
                  <a:pt x="15593" y="20329"/>
                  <a:pt x="14468" y="19301"/>
                </a:cubicBezTo>
                <a:cubicBezTo>
                  <a:pt x="14190" y="19338"/>
                  <a:pt x="13917" y="19369"/>
                  <a:pt x="13651" y="19394"/>
                </a:cubicBezTo>
                <a:cubicBezTo>
                  <a:pt x="13383" y="19423"/>
                  <a:pt x="13112" y="19439"/>
                  <a:pt x="12832" y="19439"/>
                </a:cubicBezTo>
                <a:cubicBezTo>
                  <a:pt x="11865" y="19439"/>
                  <a:pt x="10909" y="19293"/>
                  <a:pt x="9972" y="19002"/>
                </a:cubicBezTo>
                <a:cubicBezTo>
                  <a:pt x="9031" y="18717"/>
                  <a:pt x="8146" y="18279"/>
                  <a:pt x="7312" y="17692"/>
                </a:cubicBezTo>
                <a:lnTo>
                  <a:pt x="7616" y="17474"/>
                </a:lnTo>
                <a:cubicBezTo>
                  <a:pt x="8000" y="17531"/>
                  <a:pt x="8381" y="17559"/>
                  <a:pt x="8765" y="17559"/>
                </a:cubicBezTo>
                <a:cubicBezTo>
                  <a:pt x="10245" y="17559"/>
                  <a:pt x="11676" y="17279"/>
                  <a:pt x="13058" y="16720"/>
                </a:cubicBezTo>
                <a:cubicBezTo>
                  <a:pt x="13891" y="16387"/>
                  <a:pt x="14684" y="15935"/>
                  <a:pt x="15435" y="15374"/>
                </a:cubicBezTo>
                <a:cubicBezTo>
                  <a:pt x="16186" y="14812"/>
                  <a:pt x="16852" y="14148"/>
                  <a:pt x="17431" y="13380"/>
                </a:cubicBezTo>
                <a:cubicBezTo>
                  <a:pt x="18008" y="12618"/>
                  <a:pt x="18469" y="11759"/>
                  <a:pt x="18815" y="10814"/>
                </a:cubicBezTo>
                <a:cubicBezTo>
                  <a:pt x="19161" y="9865"/>
                  <a:pt x="19335" y="8831"/>
                  <a:pt x="19335" y="7702"/>
                </a:cubicBezTo>
                <a:cubicBezTo>
                  <a:pt x="19335" y="7332"/>
                  <a:pt x="19312" y="6957"/>
                  <a:pt x="19267" y="6567"/>
                </a:cubicBezTo>
                <a:cubicBezTo>
                  <a:pt x="19943" y="7216"/>
                  <a:pt x="20500" y="7979"/>
                  <a:pt x="20940" y="8854"/>
                </a:cubicBezTo>
                <a:cubicBezTo>
                  <a:pt x="21378" y="9727"/>
                  <a:pt x="21599" y="10692"/>
                  <a:pt x="21599" y="11746"/>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5" name="AutoShape 75">
            <a:extLst>
              <a:ext uri="{FF2B5EF4-FFF2-40B4-BE49-F238E27FC236}">
                <a16:creationId xmlns:a16="http://schemas.microsoft.com/office/drawing/2014/main" id="{7C558FE3-7C65-44B6-AD53-7D7705FC3837}"/>
              </a:ext>
            </a:extLst>
          </p:cNvPr>
          <p:cNvSpPr>
            <a:spLocks/>
          </p:cNvSpPr>
          <p:nvPr userDrawn="1"/>
        </p:nvSpPr>
        <p:spPr bwMode="auto">
          <a:xfrm>
            <a:off x="10710863" y="2828925"/>
            <a:ext cx="33020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5" y="0"/>
                </a:moveTo>
                <a:cubicBezTo>
                  <a:pt x="20300" y="0"/>
                  <a:pt x="20721" y="211"/>
                  <a:pt x="21073" y="631"/>
                </a:cubicBezTo>
                <a:cubicBezTo>
                  <a:pt x="21423" y="1054"/>
                  <a:pt x="21599" y="1565"/>
                  <a:pt x="21599" y="2165"/>
                </a:cubicBezTo>
                <a:lnTo>
                  <a:pt x="21599" y="19432"/>
                </a:lnTo>
                <a:cubicBezTo>
                  <a:pt x="21599" y="20022"/>
                  <a:pt x="21423" y="20533"/>
                  <a:pt x="21073" y="20956"/>
                </a:cubicBezTo>
                <a:cubicBezTo>
                  <a:pt x="20721" y="21385"/>
                  <a:pt x="20300" y="21599"/>
                  <a:pt x="19805" y="21599"/>
                </a:cubicBezTo>
                <a:lnTo>
                  <a:pt x="1804" y="21599"/>
                </a:lnTo>
                <a:cubicBezTo>
                  <a:pt x="1312" y="21599"/>
                  <a:pt x="888" y="21388"/>
                  <a:pt x="533" y="20965"/>
                </a:cubicBezTo>
                <a:cubicBezTo>
                  <a:pt x="176" y="20545"/>
                  <a:pt x="0" y="20034"/>
                  <a:pt x="0" y="19432"/>
                </a:cubicBezTo>
                <a:lnTo>
                  <a:pt x="0" y="2165"/>
                </a:lnTo>
                <a:cubicBezTo>
                  <a:pt x="0" y="1574"/>
                  <a:pt x="176" y="1066"/>
                  <a:pt x="526" y="637"/>
                </a:cubicBezTo>
                <a:cubicBezTo>
                  <a:pt x="878" y="211"/>
                  <a:pt x="1304" y="0"/>
                  <a:pt x="1804" y="0"/>
                </a:cubicBezTo>
                <a:lnTo>
                  <a:pt x="19805" y="0"/>
                </a:lnTo>
                <a:close/>
                <a:moveTo>
                  <a:pt x="19805" y="2165"/>
                </a:moveTo>
                <a:lnTo>
                  <a:pt x="1804" y="2165"/>
                </a:lnTo>
                <a:lnTo>
                  <a:pt x="1804" y="5930"/>
                </a:lnTo>
                <a:lnTo>
                  <a:pt x="19805" y="5930"/>
                </a:lnTo>
                <a:lnTo>
                  <a:pt x="19805" y="2165"/>
                </a:lnTo>
                <a:close/>
                <a:moveTo>
                  <a:pt x="19805" y="11347"/>
                </a:moveTo>
                <a:lnTo>
                  <a:pt x="1804" y="11347"/>
                </a:lnTo>
                <a:lnTo>
                  <a:pt x="1804" y="19432"/>
                </a:lnTo>
                <a:lnTo>
                  <a:pt x="19805" y="19432"/>
                </a:lnTo>
                <a:lnTo>
                  <a:pt x="19805" y="11347"/>
                </a:lnTo>
                <a:close/>
                <a:moveTo>
                  <a:pt x="6646" y="18083"/>
                </a:moveTo>
                <a:lnTo>
                  <a:pt x="3047" y="18083"/>
                </a:lnTo>
                <a:lnTo>
                  <a:pt x="3047" y="16465"/>
                </a:lnTo>
                <a:lnTo>
                  <a:pt x="6646" y="16465"/>
                </a:lnTo>
                <a:lnTo>
                  <a:pt x="6646" y="18083"/>
                </a:lnTo>
                <a:close/>
                <a:moveTo>
                  <a:pt x="13149" y="18083"/>
                </a:moveTo>
                <a:lnTo>
                  <a:pt x="7922" y="18083"/>
                </a:lnTo>
                <a:lnTo>
                  <a:pt x="7922" y="16465"/>
                </a:lnTo>
                <a:lnTo>
                  <a:pt x="13149" y="16465"/>
                </a:lnTo>
                <a:lnTo>
                  <a:pt x="13149" y="18083"/>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6" name="AutoShape 76">
            <a:extLst>
              <a:ext uri="{FF2B5EF4-FFF2-40B4-BE49-F238E27FC236}">
                <a16:creationId xmlns:a16="http://schemas.microsoft.com/office/drawing/2014/main" id="{E2930D37-DD28-4C66-8AE9-5D914FACA359}"/>
              </a:ext>
            </a:extLst>
          </p:cNvPr>
          <p:cNvSpPr>
            <a:spLocks/>
          </p:cNvSpPr>
          <p:nvPr userDrawn="1"/>
        </p:nvSpPr>
        <p:spPr bwMode="auto">
          <a:xfrm>
            <a:off x="11298238" y="2351088"/>
            <a:ext cx="3000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2292" y="0"/>
                  <a:pt x="13696" y="342"/>
                  <a:pt x="15004" y="1019"/>
                </a:cubicBezTo>
                <a:cubicBezTo>
                  <a:pt x="16315" y="1698"/>
                  <a:pt x="17460" y="2628"/>
                  <a:pt x="18441" y="3806"/>
                </a:cubicBezTo>
                <a:cubicBezTo>
                  <a:pt x="19420" y="4981"/>
                  <a:pt x="20193" y="6354"/>
                  <a:pt x="20755" y="7923"/>
                </a:cubicBezTo>
                <a:cubicBezTo>
                  <a:pt x="21319" y="9498"/>
                  <a:pt x="21599" y="11174"/>
                  <a:pt x="21599" y="12956"/>
                </a:cubicBezTo>
                <a:cubicBezTo>
                  <a:pt x="21599" y="13673"/>
                  <a:pt x="21544" y="14402"/>
                  <a:pt x="21434" y="15147"/>
                </a:cubicBezTo>
                <a:cubicBezTo>
                  <a:pt x="21321" y="15893"/>
                  <a:pt x="21160" y="16624"/>
                  <a:pt x="20952" y="17338"/>
                </a:cubicBezTo>
                <a:cubicBezTo>
                  <a:pt x="20740" y="18058"/>
                  <a:pt x="20476" y="18743"/>
                  <a:pt x="20162" y="19403"/>
                </a:cubicBezTo>
                <a:cubicBezTo>
                  <a:pt x="19850" y="20056"/>
                  <a:pt x="19497" y="20655"/>
                  <a:pt x="19106" y="21199"/>
                </a:cubicBezTo>
                <a:cubicBezTo>
                  <a:pt x="18931" y="21467"/>
                  <a:pt x="18703" y="21599"/>
                  <a:pt x="18429" y="21599"/>
                </a:cubicBezTo>
                <a:lnTo>
                  <a:pt x="3170" y="21599"/>
                </a:lnTo>
                <a:cubicBezTo>
                  <a:pt x="2887" y="21599"/>
                  <a:pt x="2661" y="21467"/>
                  <a:pt x="2493" y="21199"/>
                </a:cubicBezTo>
                <a:cubicBezTo>
                  <a:pt x="2088" y="20655"/>
                  <a:pt x="1730" y="20056"/>
                  <a:pt x="1425" y="19403"/>
                </a:cubicBezTo>
                <a:cubicBezTo>
                  <a:pt x="1118" y="18743"/>
                  <a:pt x="859" y="18058"/>
                  <a:pt x="650" y="17338"/>
                </a:cubicBezTo>
                <a:cubicBezTo>
                  <a:pt x="439" y="16624"/>
                  <a:pt x="278" y="15893"/>
                  <a:pt x="165" y="15147"/>
                </a:cubicBezTo>
                <a:cubicBezTo>
                  <a:pt x="55" y="14402"/>
                  <a:pt x="0" y="13673"/>
                  <a:pt x="0" y="12956"/>
                </a:cubicBezTo>
                <a:cubicBezTo>
                  <a:pt x="0" y="11162"/>
                  <a:pt x="280" y="9487"/>
                  <a:pt x="844" y="7917"/>
                </a:cubicBezTo>
                <a:cubicBezTo>
                  <a:pt x="1406" y="6354"/>
                  <a:pt x="2179" y="4981"/>
                  <a:pt x="3158" y="3806"/>
                </a:cubicBezTo>
                <a:cubicBezTo>
                  <a:pt x="4140" y="2628"/>
                  <a:pt x="5284" y="1698"/>
                  <a:pt x="6595" y="1019"/>
                </a:cubicBezTo>
                <a:cubicBezTo>
                  <a:pt x="7903" y="342"/>
                  <a:pt x="9304" y="0"/>
                  <a:pt x="10800" y="0"/>
                </a:cubicBezTo>
                <a:moveTo>
                  <a:pt x="3148" y="14571"/>
                </a:moveTo>
                <a:cubicBezTo>
                  <a:pt x="3523" y="14571"/>
                  <a:pt x="3842" y="14413"/>
                  <a:pt x="4101" y="14099"/>
                </a:cubicBezTo>
                <a:cubicBezTo>
                  <a:pt x="4360" y="13791"/>
                  <a:pt x="4492" y="13408"/>
                  <a:pt x="4492" y="12956"/>
                </a:cubicBezTo>
                <a:cubicBezTo>
                  <a:pt x="4492" y="12507"/>
                  <a:pt x="4360" y="12127"/>
                  <a:pt x="4096" y="11822"/>
                </a:cubicBezTo>
                <a:cubicBezTo>
                  <a:pt x="3832" y="11511"/>
                  <a:pt x="3516" y="11358"/>
                  <a:pt x="3148" y="11358"/>
                </a:cubicBezTo>
                <a:cubicBezTo>
                  <a:pt x="2772" y="11358"/>
                  <a:pt x="2455" y="11511"/>
                  <a:pt x="2200" y="11822"/>
                </a:cubicBezTo>
                <a:cubicBezTo>
                  <a:pt x="1943" y="12127"/>
                  <a:pt x="1814" y="12507"/>
                  <a:pt x="1814" y="12956"/>
                </a:cubicBezTo>
                <a:cubicBezTo>
                  <a:pt x="1814" y="13408"/>
                  <a:pt x="1943" y="13791"/>
                  <a:pt x="2200" y="14099"/>
                </a:cubicBezTo>
                <a:cubicBezTo>
                  <a:pt x="2455" y="14413"/>
                  <a:pt x="2772" y="14571"/>
                  <a:pt x="3148" y="14571"/>
                </a:cubicBezTo>
                <a:moveTo>
                  <a:pt x="5388" y="8105"/>
                </a:moveTo>
                <a:cubicBezTo>
                  <a:pt x="5762" y="8105"/>
                  <a:pt x="6086" y="7943"/>
                  <a:pt x="6352" y="7621"/>
                </a:cubicBezTo>
                <a:cubicBezTo>
                  <a:pt x="6621" y="7301"/>
                  <a:pt x="6756" y="6915"/>
                  <a:pt x="6756" y="6466"/>
                </a:cubicBezTo>
                <a:cubicBezTo>
                  <a:pt x="6756" y="6014"/>
                  <a:pt x="6621" y="5634"/>
                  <a:pt x="6352" y="5326"/>
                </a:cubicBezTo>
                <a:cubicBezTo>
                  <a:pt x="6086" y="5021"/>
                  <a:pt x="5762" y="4865"/>
                  <a:pt x="5388" y="4865"/>
                </a:cubicBezTo>
                <a:cubicBezTo>
                  <a:pt x="5028" y="4865"/>
                  <a:pt x="4713" y="5021"/>
                  <a:pt x="4447" y="5326"/>
                </a:cubicBezTo>
                <a:cubicBezTo>
                  <a:pt x="4178" y="5634"/>
                  <a:pt x="4043" y="6014"/>
                  <a:pt x="4043" y="6466"/>
                </a:cubicBezTo>
                <a:cubicBezTo>
                  <a:pt x="4043" y="6915"/>
                  <a:pt x="4178" y="7301"/>
                  <a:pt x="4447" y="7621"/>
                </a:cubicBezTo>
                <a:cubicBezTo>
                  <a:pt x="4713" y="7943"/>
                  <a:pt x="5028" y="8105"/>
                  <a:pt x="5388" y="8105"/>
                </a:cubicBezTo>
                <a:moveTo>
                  <a:pt x="11995" y="15052"/>
                </a:moveTo>
                <a:cubicBezTo>
                  <a:pt x="12026" y="14923"/>
                  <a:pt x="12084" y="14672"/>
                  <a:pt x="12172" y="14292"/>
                </a:cubicBezTo>
                <a:cubicBezTo>
                  <a:pt x="12261" y="13918"/>
                  <a:pt x="12364" y="13477"/>
                  <a:pt x="12482" y="12977"/>
                </a:cubicBezTo>
                <a:cubicBezTo>
                  <a:pt x="12599" y="12475"/>
                  <a:pt x="12727" y="11954"/>
                  <a:pt x="12861" y="11404"/>
                </a:cubicBezTo>
                <a:cubicBezTo>
                  <a:pt x="12996" y="10860"/>
                  <a:pt x="13113" y="10351"/>
                  <a:pt x="13212" y="9881"/>
                </a:cubicBezTo>
                <a:cubicBezTo>
                  <a:pt x="13312" y="9415"/>
                  <a:pt x="13399" y="9009"/>
                  <a:pt x="13471" y="8669"/>
                </a:cubicBezTo>
                <a:cubicBezTo>
                  <a:pt x="13543" y="8329"/>
                  <a:pt x="13579" y="8131"/>
                  <a:pt x="13579" y="8076"/>
                </a:cubicBezTo>
                <a:cubicBezTo>
                  <a:pt x="13579" y="7869"/>
                  <a:pt x="13512" y="7681"/>
                  <a:pt x="13379" y="7526"/>
                </a:cubicBezTo>
                <a:cubicBezTo>
                  <a:pt x="13245" y="7371"/>
                  <a:pt x="13089" y="7293"/>
                  <a:pt x="12914" y="7293"/>
                </a:cubicBezTo>
                <a:cubicBezTo>
                  <a:pt x="12760" y="7293"/>
                  <a:pt x="12624" y="7345"/>
                  <a:pt x="12506" y="7457"/>
                </a:cubicBezTo>
                <a:cubicBezTo>
                  <a:pt x="12386" y="7566"/>
                  <a:pt x="12304" y="7710"/>
                  <a:pt x="12259" y="7886"/>
                </a:cubicBezTo>
                <a:lnTo>
                  <a:pt x="10706" y="14598"/>
                </a:lnTo>
                <a:cubicBezTo>
                  <a:pt x="10408" y="14618"/>
                  <a:pt x="10125" y="14695"/>
                  <a:pt x="9856" y="14839"/>
                </a:cubicBezTo>
                <a:cubicBezTo>
                  <a:pt x="9590" y="14983"/>
                  <a:pt x="9357" y="15173"/>
                  <a:pt x="9163" y="15418"/>
                </a:cubicBezTo>
                <a:cubicBezTo>
                  <a:pt x="8966" y="15663"/>
                  <a:pt x="8812" y="15945"/>
                  <a:pt x="8702" y="16265"/>
                </a:cubicBezTo>
                <a:cubicBezTo>
                  <a:pt x="8591" y="16587"/>
                  <a:pt x="8536" y="16927"/>
                  <a:pt x="8536" y="17284"/>
                </a:cubicBezTo>
                <a:cubicBezTo>
                  <a:pt x="8536" y="18038"/>
                  <a:pt x="8755" y="18677"/>
                  <a:pt x="9196" y="19198"/>
                </a:cubicBezTo>
                <a:cubicBezTo>
                  <a:pt x="9638" y="19725"/>
                  <a:pt x="10171" y="19987"/>
                  <a:pt x="10799" y="19987"/>
                </a:cubicBezTo>
                <a:cubicBezTo>
                  <a:pt x="11428" y="19987"/>
                  <a:pt x="11961" y="19725"/>
                  <a:pt x="12403" y="19198"/>
                </a:cubicBezTo>
                <a:cubicBezTo>
                  <a:pt x="12842" y="18677"/>
                  <a:pt x="13063" y="18038"/>
                  <a:pt x="13063" y="17284"/>
                </a:cubicBezTo>
                <a:cubicBezTo>
                  <a:pt x="13063" y="16835"/>
                  <a:pt x="12962" y="16417"/>
                  <a:pt x="12763" y="16031"/>
                </a:cubicBezTo>
                <a:cubicBezTo>
                  <a:pt x="12564" y="15645"/>
                  <a:pt x="12307" y="15320"/>
                  <a:pt x="11995" y="15052"/>
                </a:cubicBezTo>
                <a:moveTo>
                  <a:pt x="10800" y="2176"/>
                </a:moveTo>
                <a:cubicBezTo>
                  <a:pt x="10425" y="2176"/>
                  <a:pt x="10106" y="2335"/>
                  <a:pt x="9847" y="2646"/>
                </a:cubicBezTo>
                <a:cubicBezTo>
                  <a:pt x="9585" y="2960"/>
                  <a:pt x="9456" y="3343"/>
                  <a:pt x="9456" y="3792"/>
                </a:cubicBezTo>
                <a:cubicBezTo>
                  <a:pt x="9456" y="4241"/>
                  <a:pt x="9585" y="4621"/>
                  <a:pt x="9847" y="4926"/>
                </a:cubicBezTo>
                <a:cubicBezTo>
                  <a:pt x="10106" y="5237"/>
                  <a:pt x="10425" y="5390"/>
                  <a:pt x="10800" y="5390"/>
                </a:cubicBezTo>
                <a:cubicBezTo>
                  <a:pt x="11174" y="5390"/>
                  <a:pt x="11493" y="5237"/>
                  <a:pt x="11752" y="4926"/>
                </a:cubicBezTo>
                <a:cubicBezTo>
                  <a:pt x="12014" y="4621"/>
                  <a:pt x="12144" y="4241"/>
                  <a:pt x="12144" y="3792"/>
                </a:cubicBezTo>
                <a:cubicBezTo>
                  <a:pt x="12144" y="3343"/>
                  <a:pt x="12014" y="2960"/>
                  <a:pt x="11752" y="2646"/>
                </a:cubicBezTo>
                <a:cubicBezTo>
                  <a:pt x="11493" y="2335"/>
                  <a:pt x="11174" y="2176"/>
                  <a:pt x="10800" y="2176"/>
                </a:cubicBezTo>
                <a:moveTo>
                  <a:pt x="14844" y="6466"/>
                </a:moveTo>
                <a:cubicBezTo>
                  <a:pt x="14844" y="6916"/>
                  <a:pt x="14978" y="7299"/>
                  <a:pt x="15247" y="7609"/>
                </a:cubicBezTo>
                <a:cubicBezTo>
                  <a:pt x="15513" y="7920"/>
                  <a:pt x="15835" y="8076"/>
                  <a:pt x="16212" y="8076"/>
                </a:cubicBezTo>
                <a:cubicBezTo>
                  <a:pt x="16586" y="8076"/>
                  <a:pt x="16903" y="7920"/>
                  <a:pt x="17164" y="7609"/>
                </a:cubicBezTo>
                <a:cubicBezTo>
                  <a:pt x="17426" y="7299"/>
                  <a:pt x="17555" y="6915"/>
                  <a:pt x="17555" y="6466"/>
                </a:cubicBezTo>
                <a:cubicBezTo>
                  <a:pt x="17555" y="6014"/>
                  <a:pt x="17426" y="5634"/>
                  <a:pt x="17164" y="5326"/>
                </a:cubicBezTo>
                <a:cubicBezTo>
                  <a:pt x="16903" y="5021"/>
                  <a:pt x="16586" y="4866"/>
                  <a:pt x="16212" y="4866"/>
                </a:cubicBezTo>
                <a:cubicBezTo>
                  <a:pt x="15835" y="4866"/>
                  <a:pt x="15513" y="5021"/>
                  <a:pt x="15247" y="5326"/>
                </a:cubicBezTo>
                <a:cubicBezTo>
                  <a:pt x="14978" y="5634"/>
                  <a:pt x="14844" y="6014"/>
                  <a:pt x="14844" y="6466"/>
                </a:cubicBezTo>
                <a:moveTo>
                  <a:pt x="18451" y="14571"/>
                </a:moveTo>
                <a:cubicBezTo>
                  <a:pt x="18828" y="14571"/>
                  <a:pt x="19142" y="14413"/>
                  <a:pt x="19399" y="14099"/>
                </a:cubicBezTo>
                <a:cubicBezTo>
                  <a:pt x="19656" y="13791"/>
                  <a:pt x="19785" y="13408"/>
                  <a:pt x="19785" y="12956"/>
                </a:cubicBezTo>
                <a:cubicBezTo>
                  <a:pt x="19785" y="12507"/>
                  <a:pt x="19655" y="12127"/>
                  <a:pt x="19399" y="11822"/>
                </a:cubicBezTo>
                <a:cubicBezTo>
                  <a:pt x="19142" y="11511"/>
                  <a:pt x="18828" y="11358"/>
                  <a:pt x="18451" y="11358"/>
                </a:cubicBezTo>
                <a:cubicBezTo>
                  <a:pt x="18076" y="11358"/>
                  <a:pt x="17757" y="11511"/>
                  <a:pt x="17498" y="11822"/>
                </a:cubicBezTo>
                <a:cubicBezTo>
                  <a:pt x="17236" y="12127"/>
                  <a:pt x="17107" y="12507"/>
                  <a:pt x="17107" y="12956"/>
                </a:cubicBezTo>
                <a:cubicBezTo>
                  <a:pt x="17107" y="13408"/>
                  <a:pt x="17236" y="13791"/>
                  <a:pt x="17498" y="14099"/>
                </a:cubicBezTo>
                <a:cubicBezTo>
                  <a:pt x="17757" y="14413"/>
                  <a:pt x="18076" y="14571"/>
                  <a:pt x="18451" y="14571"/>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7" name="AutoShape 77">
            <a:extLst>
              <a:ext uri="{FF2B5EF4-FFF2-40B4-BE49-F238E27FC236}">
                <a16:creationId xmlns:a16="http://schemas.microsoft.com/office/drawing/2014/main" id="{90C5613B-17AC-4B59-9948-FA1B48AB5ABD}"/>
              </a:ext>
            </a:extLst>
          </p:cNvPr>
          <p:cNvSpPr>
            <a:spLocks/>
          </p:cNvSpPr>
          <p:nvPr userDrawn="1"/>
        </p:nvSpPr>
        <p:spPr bwMode="auto">
          <a:xfrm>
            <a:off x="7970838" y="47037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22" y="1406"/>
                  <a:pt x="17466" y="2177"/>
                  <a:pt x="18449" y="3154"/>
                </a:cubicBezTo>
                <a:cubicBezTo>
                  <a:pt x="19432" y="4134"/>
                  <a:pt x="20204" y="5277"/>
                  <a:pt x="20760" y="6590"/>
                </a:cubicBezTo>
                <a:cubicBezTo>
                  <a:pt x="21323" y="7901"/>
                  <a:pt x="21599" y="9304"/>
                  <a:pt x="21599" y="10798"/>
                </a:cubicBezTo>
                <a:cubicBezTo>
                  <a:pt x="21599" y="12295"/>
                  <a:pt x="21323" y="13698"/>
                  <a:pt x="20760" y="15011"/>
                </a:cubicBezTo>
                <a:cubicBezTo>
                  <a:pt x="20204" y="16322"/>
                  <a:pt x="19432" y="17465"/>
                  <a:pt x="18449" y="18442"/>
                </a:cubicBezTo>
                <a:cubicBezTo>
                  <a:pt x="17466" y="19422"/>
                  <a:pt x="16322" y="20190"/>
                  <a:pt x="15014" y="20755"/>
                </a:cubicBezTo>
                <a:cubicBezTo>
                  <a:pt x="13705" y="21320"/>
                  <a:pt x="12304" y="21599"/>
                  <a:pt x="10807" y="21599"/>
                </a:cubicBezTo>
                <a:cubicBezTo>
                  <a:pt x="9309" y="21599"/>
                  <a:pt x="7905" y="21320"/>
                  <a:pt x="6594" y="20755"/>
                </a:cubicBezTo>
                <a:cubicBezTo>
                  <a:pt x="5280" y="20190"/>
                  <a:pt x="4136" y="19422"/>
                  <a:pt x="3158" y="18442"/>
                </a:cubicBezTo>
                <a:cubicBezTo>
                  <a:pt x="2181" y="17465"/>
                  <a:pt x="1409" y="16322"/>
                  <a:pt x="847" y="15011"/>
                </a:cubicBezTo>
                <a:cubicBezTo>
                  <a:pt x="282" y="13698"/>
                  <a:pt x="0" y="12295"/>
                  <a:pt x="0" y="10798"/>
                </a:cubicBezTo>
                <a:cubicBezTo>
                  <a:pt x="0" y="9304"/>
                  <a:pt x="282" y="7901"/>
                  <a:pt x="847" y="6590"/>
                </a:cubicBezTo>
                <a:cubicBezTo>
                  <a:pt x="1409" y="5277"/>
                  <a:pt x="2181" y="4134"/>
                  <a:pt x="3158" y="3154"/>
                </a:cubicBezTo>
                <a:cubicBezTo>
                  <a:pt x="4136" y="2177"/>
                  <a:pt x="5280" y="1406"/>
                  <a:pt x="6594" y="844"/>
                </a:cubicBezTo>
                <a:cubicBezTo>
                  <a:pt x="7905" y="279"/>
                  <a:pt x="9309" y="0"/>
                  <a:pt x="10807" y="0"/>
                </a:cubicBezTo>
                <a:moveTo>
                  <a:pt x="10807" y="18358"/>
                </a:moveTo>
                <a:cubicBezTo>
                  <a:pt x="11863" y="18358"/>
                  <a:pt x="12844" y="18157"/>
                  <a:pt x="13756" y="17762"/>
                </a:cubicBezTo>
                <a:cubicBezTo>
                  <a:pt x="14666" y="17367"/>
                  <a:pt x="15463" y="16825"/>
                  <a:pt x="16149" y="16141"/>
                </a:cubicBezTo>
                <a:cubicBezTo>
                  <a:pt x="16836" y="15452"/>
                  <a:pt x="17376" y="14656"/>
                  <a:pt x="17774" y="13746"/>
                </a:cubicBezTo>
                <a:cubicBezTo>
                  <a:pt x="18169" y="12837"/>
                  <a:pt x="18367" y="11854"/>
                  <a:pt x="18367" y="10798"/>
                </a:cubicBezTo>
                <a:cubicBezTo>
                  <a:pt x="18367" y="9745"/>
                  <a:pt x="18169" y="8762"/>
                  <a:pt x="17774" y="7853"/>
                </a:cubicBezTo>
                <a:cubicBezTo>
                  <a:pt x="17376" y="6943"/>
                  <a:pt x="16836" y="6144"/>
                  <a:pt x="16149" y="5458"/>
                </a:cubicBezTo>
                <a:cubicBezTo>
                  <a:pt x="15463" y="4775"/>
                  <a:pt x="14663" y="4235"/>
                  <a:pt x="13748" y="3837"/>
                </a:cubicBezTo>
                <a:cubicBezTo>
                  <a:pt x="12832" y="3442"/>
                  <a:pt x="11855" y="3241"/>
                  <a:pt x="10807" y="3241"/>
                </a:cubicBezTo>
                <a:cubicBezTo>
                  <a:pt x="9753" y="3241"/>
                  <a:pt x="8767" y="3442"/>
                  <a:pt x="7851" y="3837"/>
                </a:cubicBezTo>
                <a:cubicBezTo>
                  <a:pt x="6936" y="4235"/>
                  <a:pt x="6139" y="4775"/>
                  <a:pt x="5458" y="5458"/>
                </a:cubicBezTo>
                <a:cubicBezTo>
                  <a:pt x="4777" y="6144"/>
                  <a:pt x="4238" y="6943"/>
                  <a:pt x="3842" y="7853"/>
                </a:cubicBezTo>
                <a:cubicBezTo>
                  <a:pt x="3446" y="8762"/>
                  <a:pt x="3246" y="9745"/>
                  <a:pt x="3246" y="10798"/>
                </a:cubicBezTo>
                <a:cubicBezTo>
                  <a:pt x="3246" y="11854"/>
                  <a:pt x="3446" y="12837"/>
                  <a:pt x="3842" y="13746"/>
                </a:cubicBezTo>
                <a:cubicBezTo>
                  <a:pt x="4238" y="14656"/>
                  <a:pt x="4777" y="15452"/>
                  <a:pt x="5458" y="16141"/>
                </a:cubicBezTo>
                <a:cubicBezTo>
                  <a:pt x="6139" y="16825"/>
                  <a:pt x="6936" y="17367"/>
                  <a:pt x="7851" y="17762"/>
                </a:cubicBezTo>
                <a:cubicBezTo>
                  <a:pt x="8764" y="18157"/>
                  <a:pt x="9753" y="18358"/>
                  <a:pt x="10807" y="18358"/>
                </a:cubicBezTo>
                <a:moveTo>
                  <a:pt x="15514" y="10798"/>
                </a:moveTo>
                <a:cubicBezTo>
                  <a:pt x="15757" y="10798"/>
                  <a:pt x="15926" y="10914"/>
                  <a:pt x="16014" y="11137"/>
                </a:cubicBezTo>
                <a:cubicBezTo>
                  <a:pt x="16104" y="11363"/>
                  <a:pt x="16059" y="11558"/>
                  <a:pt x="15878" y="11719"/>
                </a:cubicBezTo>
                <a:lnTo>
                  <a:pt x="11185" y="16395"/>
                </a:lnTo>
                <a:cubicBezTo>
                  <a:pt x="11058" y="16488"/>
                  <a:pt x="10934" y="16531"/>
                  <a:pt x="10807" y="16531"/>
                </a:cubicBezTo>
                <a:cubicBezTo>
                  <a:pt x="10682" y="16531"/>
                  <a:pt x="10549" y="16488"/>
                  <a:pt x="10414" y="16395"/>
                </a:cubicBezTo>
                <a:lnTo>
                  <a:pt x="5735" y="11719"/>
                </a:lnTo>
                <a:cubicBezTo>
                  <a:pt x="5554" y="11558"/>
                  <a:pt x="5509" y="11363"/>
                  <a:pt x="5599" y="11137"/>
                </a:cubicBezTo>
                <a:cubicBezTo>
                  <a:pt x="5690" y="10914"/>
                  <a:pt x="5857" y="10798"/>
                  <a:pt x="6099" y="10798"/>
                </a:cubicBezTo>
                <a:lnTo>
                  <a:pt x="8914" y="10798"/>
                </a:lnTo>
                <a:lnTo>
                  <a:pt x="8914" y="5961"/>
                </a:lnTo>
                <a:cubicBezTo>
                  <a:pt x="8914" y="5814"/>
                  <a:pt x="8964" y="5684"/>
                  <a:pt x="9069" y="5574"/>
                </a:cubicBezTo>
                <a:cubicBezTo>
                  <a:pt x="9174" y="5461"/>
                  <a:pt x="9298" y="5404"/>
                  <a:pt x="9442" y="5404"/>
                </a:cubicBezTo>
                <a:lnTo>
                  <a:pt x="12160" y="5404"/>
                </a:lnTo>
                <a:cubicBezTo>
                  <a:pt x="12304" y="5404"/>
                  <a:pt x="12428" y="5458"/>
                  <a:pt x="12530" y="5565"/>
                </a:cubicBezTo>
                <a:cubicBezTo>
                  <a:pt x="12635" y="5676"/>
                  <a:pt x="12688" y="5806"/>
                  <a:pt x="12688" y="5961"/>
                </a:cubicBezTo>
                <a:lnTo>
                  <a:pt x="12688" y="10798"/>
                </a:lnTo>
                <a:lnTo>
                  <a:pt x="15514" y="10798"/>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8" name="AutoShape 78">
            <a:extLst>
              <a:ext uri="{FF2B5EF4-FFF2-40B4-BE49-F238E27FC236}">
                <a16:creationId xmlns:a16="http://schemas.microsoft.com/office/drawing/2014/main" id="{C3415BC0-7E38-4B83-A87A-96EC472FBB75}"/>
              </a:ext>
            </a:extLst>
          </p:cNvPr>
          <p:cNvSpPr>
            <a:spLocks/>
          </p:cNvSpPr>
          <p:nvPr userDrawn="1"/>
        </p:nvSpPr>
        <p:spPr bwMode="auto">
          <a:xfrm>
            <a:off x="6332538" y="28051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42" y="11869"/>
                </a:moveTo>
                <a:cubicBezTo>
                  <a:pt x="21267" y="11869"/>
                  <a:pt x="21374" y="11922"/>
                  <a:pt x="21465" y="12024"/>
                </a:cubicBezTo>
                <a:cubicBezTo>
                  <a:pt x="21553" y="12127"/>
                  <a:pt x="21599" y="12256"/>
                  <a:pt x="21599" y="12418"/>
                </a:cubicBezTo>
                <a:lnTo>
                  <a:pt x="21599" y="21053"/>
                </a:lnTo>
                <a:cubicBezTo>
                  <a:pt x="21599" y="21414"/>
                  <a:pt x="21448" y="21599"/>
                  <a:pt x="21142" y="21599"/>
                </a:cubicBezTo>
                <a:lnTo>
                  <a:pt x="457" y="21599"/>
                </a:lnTo>
                <a:cubicBezTo>
                  <a:pt x="151" y="21599"/>
                  <a:pt x="0" y="21417"/>
                  <a:pt x="0" y="21053"/>
                </a:cubicBezTo>
                <a:lnTo>
                  <a:pt x="0" y="12418"/>
                </a:lnTo>
                <a:cubicBezTo>
                  <a:pt x="0" y="12268"/>
                  <a:pt x="44" y="12139"/>
                  <a:pt x="134" y="12030"/>
                </a:cubicBezTo>
                <a:cubicBezTo>
                  <a:pt x="225" y="11924"/>
                  <a:pt x="332" y="11869"/>
                  <a:pt x="457" y="11869"/>
                </a:cubicBezTo>
                <a:lnTo>
                  <a:pt x="3140" y="11869"/>
                </a:lnTo>
                <a:cubicBezTo>
                  <a:pt x="3265" y="11869"/>
                  <a:pt x="3373" y="11921"/>
                  <a:pt x="3464" y="12024"/>
                </a:cubicBezTo>
                <a:cubicBezTo>
                  <a:pt x="3552" y="12127"/>
                  <a:pt x="3598" y="12256"/>
                  <a:pt x="3598" y="12418"/>
                </a:cubicBezTo>
                <a:lnTo>
                  <a:pt x="3598" y="17282"/>
                </a:lnTo>
                <a:lnTo>
                  <a:pt x="18001" y="17282"/>
                </a:lnTo>
                <a:lnTo>
                  <a:pt x="18001" y="12418"/>
                </a:lnTo>
                <a:cubicBezTo>
                  <a:pt x="18001" y="12268"/>
                  <a:pt x="18047" y="12139"/>
                  <a:pt x="18135" y="12030"/>
                </a:cubicBezTo>
                <a:cubicBezTo>
                  <a:pt x="18226" y="11924"/>
                  <a:pt x="18334" y="11868"/>
                  <a:pt x="18459" y="11868"/>
                </a:cubicBezTo>
                <a:lnTo>
                  <a:pt x="21142" y="11868"/>
                </a:lnTo>
                <a:close/>
                <a:moveTo>
                  <a:pt x="4242" y="8873"/>
                </a:moveTo>
                <a:cubicBezTo>
                  <a:pt x="4063" y="8658"/>
                  <a:pt x="3997" y="8470"/>
                  <a:pt x="4049" y="8317"/>
                </a:cubicBezTo>
                <a:cubicBezTo>
                  <a:pt x="4100" y="8165"/>
                  <a:pt x="4254" y="8085"/>
                  <a:pt x="4511" y="8085"/>
                </a:cubicBezTo>
                <a:lnTo>
                  <a:pt x="8110" y="8085"/>
                </a:lnTo>
                <a:lnTo>
                  <a:pt x="8110" y="1069"/>
                </a:lnTo>
                <a:cubicBezTo>
                  <a:pt x="8110" y="778"/>
                  <a:pt x="8193" y="525"/>
                  <a:pt x="8362" y="317"/>
                </a:cubicBezTo>
                <a:cubicBezTo>
                  <a:pt x="8529" y="105"/>
                  <a:pt x="8742" y="0"/>
                  <a:pt x="9001" y="0"/>
                </a:cubicBezTo>
                <a:lnTo>
                  <a:pt x="12598" y="0"/>
                </a:lnTo>
                <a:cubicBezTo>
                  <a:pt x="12857" y="0"/>
                  <a:pt x="13073" y="105"/>
                  <a:pt x="13249" y="317"/>
                </a:cubicBezTo>
                <a:cubicBezTo>
                  <a:pt x="13425" y="525"/>
                  <a:pt x="13513" y="778"/>
                  <a:pt x="13513" y="1069"/>
                </a:cubicBezTo>
                <a:lnTo>
                  <a:pt x="13513" y="8085"/>
                </a:lnTo>
                <a:lnTo>
                  <a:pt x="17110" y="8085"/>
                </a:lnTo>
                <a:cubicBezTo>
                  <a:pt x="17352" y="8085"/>
                  <a:pt x="17499" y="8162"/>
                  <a:pt x="17545" y="8317"/>
                </a:cubicBezTo>
                <a:cubicBezTo>
                  <a:pt x="17592" y="8473"/>
                  <a:pt x="17528" y="8658"/>
                  <a:pt x="17357" y="8873"/>
                </a:cubicBezTo>
                <a:lnTo>
                  <a:pt x="11449" y="15987"/>
                </a:lnTo>
                <a:cubicBezTo>
                  <a:pt x="11271" y="16201"/>
                  <a:pt x="11053" y="16307"/>
                  <a:pt x="10798" y="16304"/>
                </a:cubicBezTo>
                <a:cubicBezTo>
                  <a:pt x="10546" y="16298"/>
                  <a:pt x="10328" y="16192"/>
                  <a:pt x="10150" y="15987"/>
                </a:cubicBezTo>
                <a:lnTo>
                  <a:pt x="4242" y="8873"/>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9" name="AutoShape 79">
            <a:extLst>
              <a:ext uri="{FF2B5EF4-FFF2-40B4-BE49-F238E27FC236}">
                <a16:creationId xmlns:a16="http://schemas.microsoft.com/office/drawing/2014/main" id="{4481AFF6-3FF4-40B7-B0E4-EA2A68DF2D88}"/>
              </a:ext>
            </a:extLst>
          </p:cNvPr>
          <p:cNvSpPr>
            <a:spLocks/>
          </p:cNvSpPr>
          <p:nvPr userDrawn="1"/>
        </p:nvSpPr>
        <p:spPr bwMode="auto">
          <a:xfrm>
            <a:off x="6856413" y="2825750"/>
            <a:ext cx="249237" cy="242888"/>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0" name="AutoShape 80">
            <a:extLst>
              <a:ext uri="{FF2B5EF4-FFF2-40B4-BE49-F238E27FC236}">
                <a16:creationId xmlns:a16="http://schemas.microsoft.com/office/drawing/2014/main" id="{2F81BD2A-3A8E-4BEE-A28C-6063BC879D3F}"/>
              </a:ext>
            </a:extLst>
          </p:cNvPr>
          <p:cNvSpPr>
            <a:spLocks/>
          </p:cNvSpPr>
          <p:nvPr userDrawn="1"/>
        </p:nvSpPr>
        <p:spPr bwMode="auto">
          <a:xfrm>
            <a:off x="7446963" y="2825750"/>
            <a:ext cx="271462"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5" y="0"/>
                </a:moveTo>
                <a:cubicBezTo>
                  <a:pt x="20632" y="0"/>
                  <a:pt x="20946" y="161"/>
                  <a:pt x="21208" y="475"/>
                </a:cubicBezTo>
                <a:cubicBezTo>
                  <a:pt x="21470" y="795"/>
                  <a:pt x="21599" y="1174"/>
                  <a:pt x="21599" y="1618"/>
                </a:cubicBezTo>
                <a:lnTo>
                  <a:pt x="21599" y="19981"/>
                </a:lnTo>
                <a:cubicBezTo>
                  <a:pt x="21599" y="20422"/>
                  <a:pt x="21470" y="20800"/>
                  <a:pt x="21208" y="21118"/>
                </a:cubicBezTo>
                <a:cubicBezTo>
                  <a:pt x="20946" y="21438"/>
                  <a:pt x="20632" y="21599"/>
                  <a:pt x="20265" y="21599"/>
                </a:cubicBezTo>
                <a:lnTo>
                  <a:pt x="1346" y="21599"/>
                </a:lnTo>
                <a:cubicBezTo>
                  <a:pt x="979" y="21599"/>
                  <a:pt x="663" y="21438"/>
                  <a:pt x="396" y="21118"/>
                </a:cubicBezTo>
                <a:cubicBezTo>
                  <a:pt x="132" y="20804"/>
                  <a:pt x="0" y="20425"/>
                  <a:pt x="0" y="19981"/>
                </a:cubicBezTo>
                <a:lnTo>
                  <a:pt x="0" y="1618"/>
                </a:lnTo>
                <a:cubicBezTo>
                  <a:pt x="0" y="1177"/>
                  <a:pt x="132" y="798"/>
                  <a:pt x="396" y="475"/>
                </a:cubicBezTo>
                <a:cubicBezTo>
                  <a:pt x="663" y="161"/>
                  <a:pt x="979" y="0"/>
                  <a:pt x="1346" y="0"/>
                </a:cubicBezTo>
                <a:lnTo>
                  <a:pt x="20265" y="0"/>
                </a:lnTo>
                <a:close/>
                <a:moveTo>
                  <a:pt x="1802" y="2161"/>
                </a:moveTo>
                <a:lnTo>
                  <a:pt x="1802" y="3078"/>
                </a:lnTo>
                <a:cubicBezTo>
                  <a:pt x="1802" y="3365"/>
                  <a:pt x="1855" y="3674"/>
                  <a:pt x="1966" y="3994"/>
                </a:cubicBezTo>
                <a:cubicBezTo>
                  <a:pt x="2073" y="4314"/>
                  <a:pt x="2213" y="4631"/>
                  <a:pt x="2382" y="4928"/>
                </a:cubicBezTo>
                <a:cubicBezTo>
                  <a:pt x="2548" y="5228"/>
                  <a:pt x="2732" y="5507"/>
                  <a:pt x="2933" y="5765"/>
                </a:cubicBezTo>
                <a:cubicBezTo>
                  <a:pt x="3131" y="6024"/>
                  <a:pt x="3329" y="6241"/>
                  <a:pt x="3525" y="6420"/>
                </a:cubicBezTo>
                <a:cubicBezTo>
                  <a:pt x="4304" y="7131"/>
                  <a:pt x="5085" y="7836"/>
                  <a:pt x="5863" y="8538"/>
                </a:cubicBezTo>
                <a:cubicBezTo>
                  <a:pt x="6640" y="9237"/>
                  <a:pt x="7418" y="9948"/>
                  <a:pt x="8202" y="10682"/>
                </a:cubicBezTo>
                <a:cubicBezTo>
                  <a:pt x="8356" y="10832"/>
                  <a:pt x="8545" y="11002"/>
                  <a:pt x="8762" y="11211"/>
                </a:cubicBezTo>
                <a:cubicBezTo>
                  <a:pt x="8983" y="11410"/>
                  <a:pt x="9208" y="11607"/>
                  <a:pt x="9443" y="11795"/>
                </a:cubicBezTo>
                <a:cubicBezTo>
                  <a:pt x="9678" y="11989"/>
                  <a:pt x="9911" y="12156"/>
                  <a:pt x="10141" y="12289"/>
                </a:cubicBezTo>
                <a:cubicBezTo>
                  <a:pt x="10371" y="12427"/>
                  <a:pt x="10584" y="12494"/>
                  <a:pt x="10780" y="12494"/>
                </a:cubicBezTo>
                <a:lnTo>
                  <a:pt x="10802" y="12494"/>
                </a:lnTo>
                <a:lnTo>
                  <a:pt x="10826" y="12494"/>
                </a:lnTo>
                <a:cubicBezTo>
                  <a:pt x="11022" y="12494"/>
                  <a:pt x="11235" y="12427"/>
                  <a:pt x="11465" y="12289"/>
                </a:cubicBezTo>
                <a:cubicBezTo>
                  <a:pt x="11696" y="12156"/>
                  <a:pt x="11926" y="11989"/>
                  <a:pt x="12156" y="11795"/>
                </a:cubicBezTo>
                <a:cubicBezTo>
                  <a:pt x="12386" y="11607"/>
                  <a:pt x="12611" y="11410"/>
                  <a:pt x="12824" y="11211"/>
                </a:cubicBezTo>
                <a:cubicBezTo>
                  <a:pt x="13040" y="11005"/>
                  <a:pt x="13228" y="10832"/>
                  <a:pt x="13392" y="10682"/>
                </a:cubicBezTo>
                <a:cubicBezTo>
                  <a:pt x="14176" y="9948"/>
                  <a:pt x="14954" y="9231"/>
                  <a:pt x="15731" y="8532"/>
                </a:cubicBezTo>
                <a:cubicBezTo>
                  <a:pt x="16509" y="7827"/>
                  <a:pt x="17288" y="7122"/>
                  <a:pt x="18071" y="6420"/>
                </a:cubicBezTo>
                <a:cubicBezTo>
                  <a:pt x="18265" y="6253"/>
                  <a:pt x="18463" y="6035"/>
                  <a:pt x="18661" y="5771"/>
                </a:cubicBezTo>
                <a:cubicBezTo>
                  <a:pt x="18862" y="5507"/>
                  <a:pt x="19043" y="5225"/>
                  <a:pt x="19212" y="4928"/>
                </a:cubicBezTo>
                <a:cubicBezTo>
                  <a:pt x="19381" y="4628"/>
                  <a:pt x="19521" y="4314"/>
                  <a:pt x="19636" y="3994"/>
                </a:cubicBezTo>
                <a:cubicBezTo>
                  <a:pt x="19748" y="3674"/>
                  <a:pt x="19805" y="3362"/>
                  <a:pt x="19805" y="3078"/>
                </a:cubicBezTo>
                <a:lnTo>
                  <a:pt x="19805" y="2161"/>
                </a:lnTo>
                <a:lnTo>
                  <a:pt x="1802" y="2161"/>
                </a:lnTo>
                <a:close/>
                <a:moveTo>
                  <a:pt x="19805" y="19429"/>
                </a:moveTo>
                <a:lnTo>
                  <a:pt x="19805" y="7451"/>
                </a:lnTo>
                <a:cubicBezTo>
                  <a:pt x="19562" y="7745"/>
                  <a:pt x="19337" y="7974"/>
                  <a:pt x="19124" y="8150"/>
                </a:cubicBezTo>
                <a:cubicBezTo>
                  <a:pt x="18297" y="8902"/>
                  <a:pt x="17467" y="9648"/>
                  <a:pt x="16634" y="10394"/>
                </a:cubicBezTo>
                <a:cubicBezTo>
                  <a:pt x="15802" y="11140"/>
                  <a:pt x="14977" y="11910"/>
                  <a:pt x="14154" y="12694"/>
                </a:cubicBezTo>
                <a:cubicBezTo>
                  <a:pt x="13679" y="13152"/>
                  <a:pt x="13165" y="13596"/>
                  <a:pt x="12614" y="14013"/>
                </a:cubicBezTo>
                <a:cubicBezTo>
                  <a:pt x="12063" y="14439"/>
                  <a:pt x="11451" y="14650"/>
                  <a:pt x="10780" y="14650"/>
                </a:cubicBezTo>
                <a:cubicBezTo>
                  <a:pt x="10138" y="14650"/>
                  <a:pt x="9541" y="14438"/>
                  <a:pt x="8988" y="14013"/>
                </a:cubicBezTo>
                <a:cubicBezTo>
                  <a:pt x="8432" y="13593"/>
                  <a:pt x="7915" y="13152"/>
                  <a:pt x="7440" y="12694"/>
                </a:cubicBezTo>
                <a:cubicBezTo>
                  <a:pt x="6627" y="11907"/>
                  <a:pt x="5802" y="11140"/>
                  <a:pt x="4965" y="10388"/>
                </a:cubicBezTo>
                <a:cubicBezTo>
                  <a:pt x="4130" y="9636"/>
                  <a:pt x="3298" y="8896"/>
                  <a:pt x="2470" y="8150"/>
                </a:cubicBezTo>
                <a:cubicBezTo>
                  <a:pt x="2257" y="7989"/>
                  <a:pt x="2037" y="7748"/>
                  <a:pt x="1802" y="7451"/>
                </a:cubicBezTo>
                <a:lnTo>
                  <a:pt x="1802" y="19429"/>
                </a:lnTo>
                <a:lnTo>
                  <a:pt x="19805" y="19429"/>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1" name="AutoShape 81">
            <a:extLst>
              <a:ext uri="{FF2B5EF4-FFF2-40B4-BE49-F238E27FC236}">
                <a16:creationId xmlns:a16="http://schemas.microsoft.com/office/drawing/2014/main" id="{6AA4075B-C599-426F-875F-91013041C6E5}"/>
              </a:ext>
            </a:extLst>
          </p:cNvPr>
          <p:cNvSpPr>
            <a:spLocks/>
          </p:cNvSpPr>
          <p:nvPr userDrawn="1"/>
        </p:nvSpPr>
        <p:spPr bwMode="auto">
          <a:xfrm>
            <a:off x="7966075" y="2825750"/>
            <a:ext cx="300038"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2" name="AutoShape 82">
            <a:extLst>
              <a:ext uri="{FF2B5EF4-FFF2-40B4-BE49-F238E27FC236}">
                <a16:creationId xmlns:a16="http://schemas.microsoft.com/office/drawing/2014/main" id="{411F502D-71FC-4740-A6AF-84EA0DA3E9E2}"/>
              </a:ext>
            </a:extLst>
          </p:cNvPr>
          <p:cNvSpPr>
            <a:spLocks/>
          </p:cNvSpPr>
          <p:nvPr userDrawn="1"/>
        </p:nvSpPr>
        <p:spPr bwMode="auto">
          <a:xfrm>
            <a:off x="11303000" y="2768600"/>
            <a:ext cx="301625"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3" name="AutoShape 83">
            <a:extLst>
              <a:ext uri="{FF2B5EF4-FFF2-40B4-BE49-F238E27FC236}">
                <a16:creationId xmlns:a16="http://schemas.microsoft.com/office/drawing/2014/main" id="{B2351331-4F12-49B7-9AD0-E8E146C324DB}"/>
              </a:ext>
            </a:extLst>
          </p:cNvPr>
          <p:cNvSpPr>
            <a:spLocks/>
          </p:cNvSpPr>
          <p:nvPr userDrawn="1"/>
        </p:nvSpPr>
        <p:spPr bwMode="auto">
          <a:xfrm>
            <a:off x="8443913" y="4703763"/>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02" y="0"/>
                </a:moveTo>
                <a:cubicBezTo>
                  <a:pt x="16818" y="0"/>
                  <a:pt x="17288" y="190"/>
                  <a:pt x="17719" y="566"/>
                </a:cubicBezTo>
                <a:cubicBezTo>
                  <a:pt x="18150" y="942"/>
                  <a:pt x="18441" y="1424"/>
                  <a:pt x="18598" y="2014"/>
                </a:cubicBezTo>
                <a:lnTo>
                  <a:pt x="21387" y="12236"/>
                </a:lnTo>
                <a:cubicBezTo>
                  <a:pt x="21436" y="12453"/>
                  <a:pt x="21482" y="12665"/>
                  <a:pt x="21531" y="12873"/>
                </a:cubicBezTo>
                <a:cubicBezTo>
                  <a:pt x="21575" y="13088"/>
                  <a:pt x="21599" y="13299"/>
                  <a:pt x="21599" y="13516"/>
                </a:cubicBezTo>
                <a:lnTo>
                  <a:pt x="21599" y="18885"/>
                </a:lnTo>
                <a:cubicBezTo>
                  <a:pt x="21599" y="19270"/>
                  <a:pt x="21541" y="19626"/>
                  <a:pt x="21418" y="19955"/>
                </a:cubicBezTo>
                <a:cubicBezTo>
                  <a:pt x="21296" y="20284"/>
                  <a:pt x="21139" y="20566"/>
                  <a:pt x="20939" y="20806"/>
                </a:cubicBezTo>
                <a:cubicBezTo>
                  <a:pt x="20735" y="21044"/>
                  <a:pt x="20500" y="21238"/>
                  <a:pt x="20224" y="21382"/>
                </a:cubicBezTo>
                <a:cubicBezTo>
                  <a:pt x="19945" y="21529"/>
                  <a:pt x="19653" y="21599"/>
                  <a:pt x="19350" y="21599"/>
                </a:cubicBezTo>
                <a:lnTo>
                  <a:pt x="2262" y="21599"/>
                </a:lnTo>
                <a:cubicBezTo>
                  <a:pt x="1637" y="21599"/>
                  <a:pt x="1104" y="21335"/>
                  <a:pt x="663" y="20807"/>
                </a:cubicBezTo>
                <a:cubicBezTo>
                  <a:pt x="220" y="20278"/>
                  <a:pt x="0" y="19637"/>
                  <a:pt x="0" y="18886"/>
                </a:cubicBezTo>
                <a:lnTo>
                  <a:pt x="0" y="13517"/>
                </a:lnTo>
                <a:cubicBezTo>
                  <a:pt x="0" y="13299"/>
                  <a:pt x="24" y="13088"/>
                  <a:pt x="70" y="12873"/>
                </a:cubicBezTo>
                <a:cubicBezTo>
                  <a:pt x="119" y="12665"/>
                  <a:pt x="164" y="12450"/>
                  <a:pt x="210" y="12236"/>
                </a:cubicBezTo>
                <a:lnTo>
                  <a:pt x="2998" y="2015"/>
                </a:lnTo>
                <a:cubicBezTo>
                  <a:pt x="3155" y="1424"/>
                  <a:pt x="3451" y="943"/>
                  <a:pt x="3887" y="567"/>
                </a:cubicBezTo>
                <a:cubicBezTo>
                  <a:pt x="4316" y="191"/>
                  <a:pt x="4795" y="0"/>
                  <a:pt x="5310" y="0"/>
                </a:cubicBezTo>
                <a:lnTo>
                  <a:pt x="16302" y="0"/>
                </a:lnTo>
                <a:close/>
                <a:moveTo>
                  <a:pt x="19807" y="13516"/>
                </a:moveTo>
                <a:cubicBezTo>
                  <a:pt x="19807" y="13366"/>
                  <a:pt x="19761" y="13234"/>
                  <a:pt x="19670" y="13129"/>
                </a:cubicBezTo>
                <a:cubicBezTo>
                  <a:pt x="19582" y="13020"/>
                  <a:pt x="19475" y="12967"/>
                  <a:pt x="19350" y="12967"/>
                </a:cubicBezTo>
                <a:lnTo>
                  <a:pt x="2262" y="12967"/>
                </a:lnTo>
                <a:cubicBezTo>
                  <a:pt x="2137" y="12967"/>
                  <a:pt x="2029" y="13017"/>
                  <a:pt x="1941" y="13120"/>
                </a:cubicBezTo>
                <a:cubicBezTo>
                  <a:pt x="1850" y="13223"/>
                  <a:pt x="1804" y="13355"/>
                  <a:pt x="1804" y="13516"/>
                </a:cubicBezTo>
                <a:lnTo>
                  <a:pt x="1804" y="18885"/>
                </a:lnTo>
                <a:cubicBezTo>
                  <a:pt x="1804" y="19035"/>
                  <a:pt x="1848" y="19167"/>
                  <a:pt x="1934" y="19273"/>
                </a:cubicBezTo>
                <a:cubicBezTo>
                  <a:pt x="2019" y="19382"/>
                  <a:pt x="2129" y="19438"/>
                  <a:pt x="2262" y="19438"/>
                </a:cubicBezTo>
                <a:lnTo>
                  <a:pt x="19350" y="19438"/>
                </a:lnTo>
                <a:cubicBezTo>
                  <a:pt x="19475" y="19438"/>
                  <a:pt x="19582" y="19385"/>
                  <a:pt x="19670" y="19282"/>
                </a:cubicBezTo>
                <a:cubicBezTo>
                  <a:pt x="19761" y="19179"/>
                  <a:pt x="19807" y="19047"/>
                  <a:pt x="19807" y="18885"/>
                </a:cubicBezTo>
                <a:lnTo>
                  <a:pt x="19807" y="13516"/>
                </a:lnTo>
                <a:close/>
                <a:moveTo>
                  <a:pt x="5312" y="2167"/>
                </a:moveTo>
                <a:cubicBezTo>
                  <a:pt x="5185" y="2167"/>
                  <a:pt x="5062" y="2211"/>
                  <a:pt x="4940" y="2305"/>
                </a:cubicBezTo>
                <a:cubicBezTo>
                  <a:pt x="4822" y="2402"/>
                  <a:pt x="4739" y="2523"/>
                  <a:pt x="4702" y="2672"/>
                </a:cubicBezTo>
                <a:lnTo>
                  <a:pt x="2497" y="10799"/>
                </a:lnTo>
                <a:lnTo>
                  <a:pt x="19105" y="10799"/>
                </a:lnTo>
                <a:lnTo>
                  <a:pt x="16902" y="2672"/>
                </a:lnTo>
                <a:cubicBezTo>
                  <a:pt x="16870" y="2523"/>
                  <a:pt x="16794" y="2402"/>
                  <a:pt x="16674" y="2305"/>
                </a:cubicBezTo>
                <a:cubicBezTo>
                  <a:pt x="16554" y="2211"/>
                  <a:pt x="16431" y="2167"/>
                  <a:pt x="16304" y="2167"/>
                </a:cubicBezTo>
                <a:lnTo>
                  <a:pt x="5312" y="2167"/>
                </a:lnTo>
                <a:close/>
                <a:moveTo>
                  <a:pt x="13511" y="14864"/>
                </a:moveTo>
                <a:cubicBezTo>
                  <a:pt x="13817" y="14864"/>
                  <a:pt x="14076" y="14994"/>
                  <a:pt x="14292" y="15252"/>
                </a:cubicBezTo>
                <a:cubicBezTo>
                  <a:pt x="14507" y="15511"/>
                  <a:pt x="14613" y="15822"/>
                  <a:pt x="14613" y="16186"/>
                </a:cubicBezTo>
                <a:cubicBezTo>
                  <a:pt x="14613" y="16571"/>
                  <a:pt x="14507" y="16891"/>
                  <a:pt x="14292" y="17149"/>
                </a:cubicBezTo>
                <a:cubicBezTo>
                  <a:pt x="14076" y="17408"/>
                  <a:pt x="13817" y="17537"/>
                  <a:pt x="13511" y="17537"/>
                </a:cubicBezTo>
                <a:cubicBezTo>
                  <a:pt x="13190" y="17537"/>
                  <a:pt x="12923" y="17408"/>
                  <a:pt x="12708" y="17149"/>
                </a:cubicBezTo>
                <a:cubicBezTo>
                  <a:pt x="12492" y="16891"/>
                  <a:pt x="12387" y="16571"/>
                  <a:pt x="12387" y="16186"/>
                </a:cubicBezTo>
                <a:cubicBezTo>
                  <a:pt x="12387" y="15822"/>
                  <a:pt x="12492" y="15511"/>
                  <a:pt x="12708" y="15252"/>
                </a:cubicBezTo>
                <a:cubicBezTo>
                  <a:pt x="12923" y="14994"/>
                  <a:pt x="13190" y="14864"/>
                  <a:pt x="13511" y="14864"/>
                </a:cubicBezTo>
                <a:moveTo>
                  <a:pt x="17112" y="14864"/>
                </a:moveTo>
                <a:cubicBezTo>
                  <a:pt x="17416" y="14864"/>
                  <a:pt x="17675" y="14994"/>
                  <a:pt x="17891" y="15252"/>
                </a:cubicBezTo>
                <a:cubicBezTo>
                  <a:pt x="18104" y="15511"/>
                  <a:pt x="18211" y="15822"/>
                  <a:pt x="18211" y="16186"/>
                </a:cubicBezTo>
                <a:cubicBezTo>
                  <a:pt x="18211" y="16571"/>
                  <a:pt x="18104" y="16891"/>
                  <a:pt x="17891" y="17149"/>
                </a:cubicBezTo>
                <a:cubicBezTo>
                  <a:pt x="17675" y="17408"/>
                  <a:pt x="17416" y="17537"/>
                  <a:pt x="17112" y="17537"/>
                </a:cubicBezTo>
                <a:cubicBezTo>
                  <a:pt x="16791" y="17537"/>
                  <a:pt x="16525" y="17408"/>
                  <a:pt x="16309" y="17149"/>
                </a:cubicBezTo>
                <a:cubicBezTo>
                  <a:pt x="16094" y="16891"/>
                  <a:pt x="15986" y="16571"/>
                  <a:pt x="15986" y="16186"/>
                </a:cubicBezTo>
                <a:cubicBezTo>
                  <a:pt x="15986" y="15822"/>
                  <a:pt x="16094" y="15511"/>
                  <a:pt x="16309" y="15252"/>
                </a:cubicBezTo>
                <a:cubicBezTo>
                  <a:pt x="16527" y="14994"/>
                  <a:pt x="16794" y="14864"/>
                  <a:pt x="17112" y="14864"/>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4" name="AutoShape 84">
            <a:extLst>
              <a:ext uri="{FF2B5EF4-FFF2-40B4-BE49-F238E27FC236}">
                <a16:creationId xmlns:a16="http://schemas.microsoft.com/office/drawing/2014/main" id="{D920F4DB-B3BD-43F0-9278-206397C09890}"/>
              </a:ext>
            </a:extLst>
          </p:cNvPr>
          <p:cNvSpPr>
            <a:spLocks/>
          </p:cNvSpPr>
          <p:nvPr userDrawn="1"/>
        </p:nvSpPr>
        <p:spPr bwMode="auto">
          <a:xfrm>
            <a:off x="6334125" y="32242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5" name="AutoShape 85">
            <a:extLst>
              <a:ext uri="{FF2B5EF4-FFF2-40B4-BE49-F238E27FC236}">
                <a16:creationId xmlns:a16="http://schemas.microsoft.com/office/drawing/2014/main" id="{5C810CAE-AE84-401B-AB22-A8A66430B04F}"/>
              </a:ext>
            </a:extLst>
          </p:cNvPr>
          <p:cNvSpPr>
            <a:spLocks/>
          </p:cNvSpPr>
          <p:nvPr userDrawn="1"/>
        </p:nvSpPr>
        <p:spPr bwMode="auto">
          <a:xfrm>
            <a:off x="6834188" y="32448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6" name="AutoShape 86">
            <a:extLst>
              <a:ext uri="{FF2B5EF4-FFF2-40B4-BE49-F238E27FC236}">
                <a16:creationId xmlns:a16="http://schemas.microsoft.com/office/drawing/2014/main" id="{5DEA57AA-2620-49C3-A925-B5C61F012990}"/>
              </a:ext>
            </a:extLst>
          </p:cNvPr>
          <p:cNvSpPr>
            <a:spLocks/>
          </p:cNvSpPr>
          <p:nvPr userDrawn="1"/>
        </p:nvSpPr>
        <p:spPr bwMode="auto">
          <a:xfrm>
            <a:off x="7466013" y="32448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82" y="21286"/>
                </a:moveTo>
                <a:cubicBezTo>
                  <a:pt x="11276" y="21495"/>
                  <a:pt x="11046" y="21599"/>
                  <a:pt x="10801" y="21599"/>
                </a:cubicBezTo>
                <a:cubicBezTo>
                  <a:pt x="10538" y="21599"/>
                  <a:pt x="10318" y="21495"/>
                  <a:pt x="10142" y="21286"/>
                </a:cubicBezTo>
                <a:lnTo>
                  <a:pt x="2746" y="12989"/>
                </a:lnTo>
                <a:cubicBezTo>
                  <a:pt x="2714" y="12972"/>
                  <a:pt x="2556" y="12786"/>
                  <a:pt x="2270" y="12436"/>
                </a:cubicBezTo>
                <a:cubicBezTo>
                  <a:pt x="1987" y="12086"/>
                  <a:pt x="1677" y="11623"/>
                  <a:pt x="1344" y="11049"/>
                </a:cubicBezTo>
                <a:cubicBezTo>
                  <a:pt x="1009" y="10476"/>
                  <a:pt x="698" y="9819"/>
                  <a:pt x="420" y="9068"/>
                </a:cubicBezTo>
                <a:cubicBezTo>
                  <a:pt x="142" y="8325"/>
                  <a:pt x="0" y="7523"/>
                  <a:pt x="0" y="6679"/>
                </a:cubicBezTo>
                <a:cubicBezTo>
                  <a:pt x="0" y="5443"/>
                  <a:pt x="172" y="4401"/>
                  <a:pt x="515" y="3548"/>
                </a:cubicBezTo>
                <a:cubicBezTo>
                  <a:pt x="861" y="2696"/>
                  <a:pt x="1311" y="2007"/>
                  <a:pt x="1862" y="1482"/>
                </a:cubicBezTo>
                <a:cubicBezTo>
                  <a:pt x="2421" y="954"/>
                  <a:pt x="3047" y="576"/>
                  <a:pt x="3740" y="344"/>
                </a:cubicBezTo>
                <a:cubicBezTo>
                  <a:pt x="4436" y="115"/>
                  <a:pt x="5145" y="0"/>
                  <a:pt x="5863" y="0"/>
                </a:cubicBezTo>
                <a:cubicBezTo>
                  <a:pt x="6367" y="0"/>
                  <a:pt x="6865" y="98"/>
                  <a:pt x="7361" y="290"/>
                </a:cubicBezTo>
                <a:cubicBezTo>
                  <a:pt x="7856" y="485"/>
                  <a:pt x="8315" y="725"/>
                  <a:pt x="8738" y="1016"/>
                </a:cubicBezTo>
                <a:cubicBezTo>
                  <a:pt x="9161" y="1304"/>
                  <a:pt x="9551" y="1620"/>
                  <a:pt x="9902" y="1962"/>
                </a:cubicBezTo>
                <a:cubicBezTo>
                  <a:pt x="10252" y="2303"/>
                  <a:pt x="10553" y="2611"/>
                  <a:pt x="10801" y="2882"/>
                </a:cubicBezTo>
                <a:cubicBezTo>
                  <a:pt x="11046" y="2600"/>
                  <a:pt x="11349" y="2292"/>
                  <a:pt x="11712" y="1956"/>
                </a:cubicBezTo>
                <a:cubicBezTo>
                  <a:pt x="12070" y="1617"/>
                  <a:pt x="12463" y="1304"/>
                  <a:pt x="12886" y="1016"/>
                </a:cubicBezTo>
                <a:cubicBezTo>
                  <a:pt x="13312" y="725"/>
                  <a:pt x="13760" y="485"/>
                  <a:pt x="14246" y="290"/>
                </a:cubicBezTo>
                <a:cubicBezTo>
                  <a:pt x="14729" y="98"/>
                  <a:pt x="15235" y="0"/>
                  <a:pt x="15761" y="0"/>
                </a:cubicBezTo>
                <a:cubicBezTo>
                  <a:pt x="16464" y="0"/>
                  <a:pt x="17165" y="115"/>
                  <a:pt x="17859" y="344"/>
                </a:cubicBezTo>
                <a:cubicBezTo>
                  <a:pt x="18555" y="575"/>
                  <a:pt x="19178" y="954"/>
                  <a:pt x="19737" y="1482"/>
                </a:cubicBezTo>
                <a:cubicBezTo>
                  <a:pt x="20293" y="2007"/>
                  <a:pt x="20738" y="2696"/>
                  <a:pt x="21084" y="3548"/>
                </a:cubicBezTo>
                <a:cubicBezTo>
                  <a:pt x="21429" y="4401"/>
                  <a:pt x="21599" y="5443"/>
                  <a:pt x="21599" y="6679"/>
                </a:cubicBezTo>
                <a:cubicBezTo>
                  <a:pt x="21599" y="7523"/>
                  <a:pt x="21462" y="8325"/>
                  <a:pt x="21186" y="9068"/>
                </a:cubicBezTo>
                <a:cubicBezTo>
                  <a:pt x="20911" y="9818"/>
                  <a:pt x="20606" y="10476"/>
                  <a:pt x="20270" y="11049"/>
                </a:cubicBezTo>
                <a:cubicBezTo>
                  <a:pt x="19932" y="11622"/>
                  <a:pt x="19619" y="12085"/>
                  <a:pt x="19321" y="12436"/>
                </a:cubicBezTo>
                <a:cubicBezTo>
                  <a:pt x="19028" y="12786"/>
                  <a:pt x="18870" y="12980"/>
                  <a:pt x="18855" y="13017"/>
                </a:cubicBezTo>
                <a:lnTo>
                  <a:pt x="11482" y="21286"/>
                </a:lnTo>
                <a:close/>
                <a:moveTo>
                  <a:pt x="5863" y="2165"/>
                </a:moveTo>
                <a:lnTo>
                  <a:pt x="5863" y="2165"/>
                </a:lnTo>
                <a:cubicBezTo>
                  <a:pt x="5405" y="2165"/>
                  <a:pt x="4944" y="2224"/>
                  <a:pt x="4476" y="2346"/>
                </a:cubicBezTo>
                <a:cubicBezTo>
                  <a:pt x="4011" y="2467"/>
                  <a:pt x="3585" y="2696"/>
                  <a:pt x="3202" y="3023"/>
                </a:cubicBezTo>
                <a:cubicBezTo>
                  <a:pt x="2816" y="3351"/>
                  <a:pt x="2508" y="3805"/>
                  <a:pt x="2270" y="4387"/>
                </a:cubicBezTo>
                <a:cubicBezTo>
                  <a:pt x="2038" y="4968"/>
                  <a:pt x="1917" y="5733"/>
                  <a:pt x="1917" y="6679"/>
                </a:cubicBezTo>
                <a:cubicBezTo>
                  <a:pt x="1917" y="7289"/>
                  <a:pt x="2030" y="7879"/>
                  <a:pt x="2250" y="8449"/>
                </a:cubicBezTo>
                <a:cubicBezTo>
                  <a:pt x="2471" y="9017"/>
                  <a:pt x="2714" y="9522"/>
                  <a:pt x="2986" y="9968"/>
                </a:cubicBezTo>
                <a:cubicBezTo>
                  <a:pt x="3257" y="10414"/>
                  <a:pt x="3510" y="10773"/>
                  <a:pt x="3740" y="11044"/>
                </a:cubicBezTo>
                <a:lnTo>
                  <a:pt x="4076" y="11433"/>
                </a:lnTo>
                <a:lnTo>
                  <a:pt x="10801" y="18991"/>
                </a:lnTo>
                <a:lnTo>
                  <a:pt x="17523" y="11433"/>
                </a:lnTo>
                <a:lnTo>
                  <a:pt x="17874" y="11044"/>
                </a:lnTo>
                <a:cubicBezTo>
                  <a:pt x="18104" y="10773"/>
                  <a:pt x="18352" y="10414"/>
                  <a:pt x="18623" y="9968"/>
                </a:cubicBezTo>
                <a:cubicBezTo>
                  <a:pt x="18888" y="9522"/>
                  <a:pt x="19133" y="9014"/>
                  <a:pt x="19354" y="8441"/>
                </a:cubicBezTo>
                <a:cubicBezTo>
                  <a:pt x="19571" y="7871"/>
                  <a:pt x="19684" y="7283"/>
                  <a:pt x="19684" y="6679"/>
                </a:cubicBezTo>
                <a:cubicBezTo>
                  <a:pt x="19684" y="5742"/>
                  <a:pt x="19566" y="4980"/>
                  <a:pt x="19329" y="4393"/>
                </a:cubicBezTo>
                <a:cubicBezTo>
                  <a:pt x="19091" y="3808"/>
                  <a:pt x="18783" y="3351"/>
                  <a:pt x="18400" y="3023"/>
                </a:cubicBezTo>
                <a:cubicBezTo>
                  <a:pt x="18017" y="2696"/>
                  <a:pt x="17591" y="2467"/>
                  <a:pt x="17123" y="2346"/>
                </a:cubicBezTo>
                <a:cubicBezTo>
                  <a:pt x="16657" y="2224"/>
                  <a:pt x="16201" y="2165"/>
                  <a:pt x="15761" y="2165"/>
                </a:cubicBezTo>
                <a:cubicBezTo>
                  <a:pt x="15340" y="2165"/>
                  <a:pt x="14909" y="2278"/>
                  <a:pt x="14474" y="2507"/>
                </a:cubicBezTo>
                <a:cubicBezTo>
                  <a:pt x="14041" y="2738"/>
                  <a:pt x="13630" y="3015"/>
                  <a:pt x="13244" y="3340"/>
                </a:cubicBezTo>
                <a:cubicBezTo>
                  <a:pt x="12861" y="3664"/>
                  <a:pt x="12518" y="3997"/>
                  <a:pt x="12215" y="4342"/>
                </a:cubicBezTo>
                <a:cubicBezTo>
                  <a:pt x="11912" y="4684"/>
                  <a:pt x="11687" y="4952"/>
                  <a:pt x="11544" y="5152"/>
                </a:cubicBezTo>
                <a:cubicBezTo>
                  <a:pt x="11344" y="5429"/>
                  <a:pt x="11096" y="5570"/>
                  <a:pt x="10801" y="5570"/>
                </a:cubicBezTo>
                <a:cubicBezTo>
                  <a:pt x="10505" y="5570"/>
                  <a:pt x="10260" y="5429"/>
                  <a:pt x="10070" y="5152"/>
                </a:cubicBezTo>
                <a:cubicBezTo>
                  <a:pt x="9927" y="4943"/>
                  <a:pt x="9699" y="4672"/>
                  <a:pt x="9391" y="4333"/>
                </a:cubicBezTo>
                <a:cubicBezTo>
                  <a:pt x="9086" y="3995"/>
                  <a:pt x="8738" y="3664"/>
                  <a:pt x="8355" y="3340"/>
                </a:cubicBezTo>
                <a:cubicBezTo>
                  <a:pt x="7971" y="3015"/>
                  <a:pt x="7561" y="2738"/>
                  <a:pt x="7125" y="2507"/>
                </a:cubicBezTo>
                <a:cubicBezTo>
                  <a:pt x="6690" y="2278"/>
                  <a:pt x="6269" y="2165"/>
                  <a:pt x="5863" y="2165"/>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7" name="AutoShape 87">
            <a:extLst>
              <a:ext uri="{FF2B5EF4-FFF2-40B4-BE49-F238E27FC236}">
                <a16:creationId xmlns:a16="http://schemas.microsoft.com/office/drawing/2014/main" id="{285D697A-045E-4904-90F2-E16635242433}"/>
              </a:ext>
            </a:extLst>
          </p:cNvPr>
          <p:cNvSpPr>
            <a:spLocks/>
          </p:cNvSpPr>
          <p:nvPr userDrawn="1"/>
        </p:nvSpPr>
        <p:spPr bwMode="auto">
          <a:xfrm>
            <a:off x="7978775" y="3238500"/>
            <a:ext cx="273050" cy="241300"/>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8" name="AutoShape 88">
            <a:extLst>
              <a:ext uri="{FF2B5EF4-FFF2-40B4-BE49-F238E27FC236}">
                <a16:creationId xmlns:a16="http://schemas.microsoft.com/office/drawing/2014/main" id="{97EDCE8A-CFED-4174-B29A-1CE4C1A9E2B2}"/>
              </a:ext>
            </a:extLst>
          </p:cNvPr>
          <p:cNvSpPr>
            <a:spLocks/>
          </p:cNvSpPr>
          <p:nvPr userDrawn="1"/>
        </p:nvSpPr>
        <p:spPr bwMode="auto">
          <a:xfrm>
            <a:off x="3343275" y="3230563"/>
            <a:ext cx="249238"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37" y="10309"/>
                </a:moveTo>
                <a:cubicBezTo>
                  <a:pt x="21330" y="10579"/>
                  <a:pt x="21413" y="10917"/>
                  <a:pt x="21487" y="11320"/>
                </a:cubicBezTo>
                <a:cubicBezTo>
                  <a:pt x="21563" y="11725"/>
                  <a:pt x="21599" y="12080"/>
                  <a:pt x="21599" y="12392"/>
                </a:cubicBezTo>
                <a:lnTo>
                  <a:pt x="21599" y="20504"/>
                </a:lnTo>
                <a:cubicBezTo>
                  <a:pt x="21599" y="20812"/>
                  <a:pt x="21511" y="21077"/>
                  <a:pt x="21335" y="21285"/>
                </a:cubicBezTo>
                <a:cubicBezTo>
                  <a:pt x="21159" y="21497"/>
                  <a:pt x="20951" y="21599"/>
                  <a:pt x="20708" y="21599"/>
                </a:cubicBezTo>
                <a:lnTo>
                  <a:pt x="913" y="21599"/>
                </a:lnTo>
                <a:cubicBezTo>
                  <a:pt x="656" y="21599"/>
                  <a:pt x="438" y="21497"/>
                  <a:pt x="261" y="21285"/>
                </a:cubicBezTo>
                <a:cubicBezTo>
                  <a:pt x="88" y="21077"/>
                  <a:pt x="0" y="20815"/>
                  <a:pt x="0" y="20504"/>
                </a:cubicBezTo>
                <a:lnTo>
                  <a:pt x="0" y="12392"/>
                </a:lnTo>
                <a:cubicBezTo>
                  <a:pt x="0" y="12080"/>
                  <a:pt x="34" y="11725"/>
                  <a:pt x="105" y="11320"/>
                </a:cubicBezTo>
                <a:cubicBezTo>
                  <a:pt x="176" y="10917"/>
                  <a:pt x="261" y="10579"/>
                  <a:pt x="362" y="10309"/>
                </a:cubicBezTo>
                <a:lnTo>
                  <a:pt x="3691" y="984"/>
                </a:lnTo>
                <a:cubicBezTo>
                  <a:pt x="3787" y="714"/>
                  <a:pt x="3958" y="478"/>
                  <a:pt x="4208" y="287"/>
                </a:cubicBezTo>
                <a:cubicBezTo>
                  <a:pt x="4455" y="94"/>
                  <a:pt x="4705" y="0"/>
                  <a:pt x="4945" y="0"/>
                </a:cubicBezTo>
                <a:lnTo>
                  <a:pt x="16654" y="0"/>
                </a:lnTo>
                <a:cubicBezTo>
                  <a:pt x="16897" y="0"/>
                  <a:pt x="17141" y="93"/>
                  <a:pt x="17391" y="287"/>
                </a:cubicBezTo>
                <a:cubicBezTo>
                  <a:pt x="17643" y="478"/>
                  <a:pt x="17815" y="714"/>
                  <a:pt x="17908" y="984"/>
                </a:cubicBezTo>
                <a:lnTo>
                  <a:pt x="21237" y="10309"/>
                </a:lnTo>
                <a:close/>
                <a:moveTo>
                  <a:pt x="2834" y="11602"/>
                </a:moveTo>
                <a:cubicBezTo>
                  <a:pt x="2820" y="11622"/>
                  <a:pt x="2812" y="11657"/>
                  <a:pt x="2812" y="11707"/>
                </a:cubicBezTo>
                <a:cubicBezTo>
                  <a:pt x="2812" y="11760"/>
                  <a:pt x="2805" y="11804"/>
                  <a:pt x="2788" y="11840"/>
                </a:cubicBezTo>
                <a:lnTo>
                  <a:pt x="7324" y="11840"/>
                </a:lnTo>
                <a:lnTo>
                  <a:pt x="8661" y="15092"/>
                </a:lnTo>
                <a:lnTo>
                  <a:pt x="13149" y="15092"/>
                </a:lnTo>
                <a:lnTo>
                  <a:pt x="14519" y="11840"/>
                </a:lnTo>
                <a:lnTo>
                  <a:pt x="18821" y="11840"/>
                </a:lnTo>
                <a:cubicBezTo>
                  <a:pt x="18804" y="11804"/>
                  <a:pt x="18799" y="11760"/>
                  <a:pt x="18799" y="11707"/>
                </a:cubicBezTo>
                <a:cubicBezTo>
                  <a:pt x="18799" y="11657"/>
                  <a:pt x="18791" y="11610"/>
                  <a:pt x="18777" y="11575"/>
                </a:cubicBezTo>
                <a:lnTo>
                  <a:pt x="15773" y="3220"/>
                </a:lnTo>
                <a:lnTo>
                  <a:pt x="5838" y="3220"/>
                </a:lnTo>
                <a:lnTo>
                  <a:pt x="2834" y="11602"/>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9" name="AutoShape 89">
            <a:extLst>
              <a:ext uri="{FF2B5EF4-FFF2-40B4-BE49-F238E27FC236}">
                <a16:creationId xmlns:a16="http://schemas.microsoft.com/office/drawing/2014/main" id="{61525628-2901-4194-BA71-11A11136B4AD}"/>
              </a:ext>
            </a:extLst>
          </p:cNvPr>
          <p:cNvSpPr>
            <a:spLocks/>
          </p:cNvSpPr>
          <p:nvPr userDrawn="1"/>
        </p:nvSpPr>
        <p:spPr bwMode="auto">
          <a:xfrm>
            <a:off x="3913188" y="3238500"/>
            <a:ext cx="2730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3" y="7901"/>
                  <a:pt x="21599" y="9304"/>
                  <a:pt x="21599" y="10801"/>
                </a:cubicBezTo>
                <a:cubicBezTo>
                  <a:pt x="21599" y="12295"/>
                  <a:pt x="21323" y="13698"/>
                  <a:pt x="20760" y="15009"/>
                </a:cubicBezTo>
                <a:cubicBezTo>
                  <a:pt x="20204" y="16322"/>
                  <a:pt x="19432" y="17465"/>
                  <a:pt x="18449" y="18445"/>
                </a:cubicBezTo>
                <a:cubicBezTo>
                  <a:pt x="17465" y="19422"/>
                  <a:pt x="16321" y="20193"/>
                  <a:pt x="15013" y="20755"/>
                </a:cubicBezTo>
                <a:cubicBezTo>
                  <a:pt x="13704" y="21320"/>
                  <a:pt x="12303" y="21599"/>
                  <a:pt x="10805" y="21599"/>
                </a:cubicBezTo>
                <a:cubicBezTo>
                  <a:pt x="9310" y="21599"/>
                  <a:pt x="7906" y="21320"/>
                  <a:pt x="6595" y="20755"/>
                </a:cubicBezTo>
                <a:cubicBezTo>
                  <a:pt x="5281" y="20193"/>
                  <a:pt x="4136" y="19422"/>
                  <a:pt x="3156" y="18445"/>
                </a:cubicBezTo>
                <a:cubicBezTo>
                  <a:pt x="2178" y="17465"/>
                  <a:pt x="1407" y="16322"/>
                  <a:pt x="844" y="15009"/>
                </a:cubicBezTo>
                <a:cubicBezTo>
                  <a:pt x="279" y="13698"/>
                  <a:pt x="0" y="12295"/>
                  <a:pt x="0" y="10801"/>
                </a:cubicBezTo>
                <a:cubicBezTo>
                  <a:pt x="0" y="9304"/>
                  <a:pt x="279" y="7901"/>
                  <a:pt x="844" y="6588"/>
                </a:cubicBezTo>
                <a:cubicBezTo>
                  <a:pt x="1407" y="5277"/>
                  <a:pt x="2178" y="4134"/>
                  <a:pt x="3156" y="3157"/>
                </a:cubicBezTo>
                <a:cubicBezTo>
                  <a:pt x="4136" y="2177"/>
                  <a:pt x="5281" y="1409"/>
                  <a:pt x="6595" y="844"/>
                </a:cubicBezTo>
                <a:cubicBezTo>
                  <a:pt x="7906" y="279"/>
                  <a:pt x="9308" y="0"/>
                  <a:pt x="10805" y="0"/>
                </a:cubicBezTo>
                <a:moveTo>
                  <a:pt x="14063" y="15898"/>
                </a:moveTo>
                <a:cubicBezTo>
                  <a:pt x="14063" y="15635"/>
                  <a:pt x="13936" y="15506"/>
                  <a:pt x="13685" y="15506"/>
                </a:cubicBezTo>
                <a:lnTo>
                  <a:pt x="12631" y="15506"/>
                </a:lnTo>
                <a:lnTo>
                  <a:pt x="12631" y="7703"/>
                </a:lnTo>
                <a:cubicBezTo>
                  <a:pt x="12631" y="7596"/>
                  <a:pt x="12597" y="7497"/>
                  <a:pt x="12520" y="7415"/>
                </a:cubicBezTo>
                <a:cubicBezTo>
                  <a:pt x="12450" y="7328"/>
                  <a:pt x="12354" y="7285"/>
                  <a:pt x="12238" y="7285"/>
                </a:cubicBezTo>
                <a:lnTo>
                  <a:pt x="8140" y="7285"/>
                </a:lnTo>
                <a:cubicBezTo>
                  <a:pt x="8033" y="7285"/>
                  <a:pt x="7937" y="7328"/>
                  <a:pt x="7861" y="7407"/>
                </a:cubicBezTo>
                <a:cubicBezTo>
                  <a:pt x="7784" y="7486"/>
                  <a:pt x="7745" y="7585"/>
                  <a:pt x="7745" y="7703"/>
                </a:cubicBezTo>
                <a:lnTo>
                  <a:pt x="7745" y="9581"/>
                </a:lnTo>
                <a:cubicBezTo>
                  <a:pt x="7745" y="9844"/>
                  <a:pt x="7878" y="9973"/>
                  <a:pt x="8140" y="9973"/>
                </a:cubicBezTo>
                <a:lnTo>
                  <a:pt x="9302" y="9973"/>
                </a:lnTo>
                <a:lnTo>
                  <a:pt x="9302" y="15505"/>
                </a:lnTo>
                <a:lnTo>
                  <a:pt x="8248" y="15505"/>
                </a:lnTo>
                <a:cubicBezTo>
                  <a:pt x="8140" y="15505"/>
                  <a:pt x="8042" y="15545"/>
                  <a:pt x="7962" y="15618"/>
                </a:cubicBezTo>
                <a:cubicBezTo>
                  <a:pt x="7883" y="15695"/>
                  <a:pt x="7841" y="15788"/>
                  <a:pt x="7841" y="15898"/>
                </a:cubicBezTo>
                <a:lnTo>
                  <a:pt x="7841" y="17776"/>
                </a:lnTo>
                <a:cubicBezTo>
                  <a:pt x="7841" y="17883"/>
                  <a:pt x="7883" y="17982"/>
                  <a:pt x="7962" y="18064"/>
                </a:cubicBezTo>
                <a:cubicBezTo>
                  <a:pt x="8042" y="18154"/>
                  <a:pt x="8140" y="18194"/>
                  <a:pt x="8248" y="18194"/>
                </a:cubicBezTo>
                <a:lnTo>
                  <a:pt x="13685" y="18194"/>
                </a:lnTo>
                <a:cubicBezTo>
                  <a:pt x="13795" y="18194"/>
                  <a:pt x="13882" y="18154"/>
                  <a:pt x="13956" y="18064"/>
                </a:cubicBezTo>
                <a:cubicBezTo>
                  <a:pt x="14029" y="17982"/>
                  <a:pt x="14063" y="17883"/>
                  <a:pt x="14063" y="17776"/>
                </a:cubicBezTo>
                <a:lnTo>
                  <a:pt x="14063" y="15898"/>
                </a:lnTo>
                <a:close/>
                <a:moveTo>
                  <a:pt x="9276" y="5622"/>
                </a:moveTo>
                <a:cubicBezTo>
                  <a:pt x="9276" y="5729"/>
                  <a:pt x="9322" y="5825"/>
                  <a:pt x="9406" y="5916"/>
                </a:cubicBezTo>
                <a:cubicBezTo>
                  <a:pt x="9491" y="5997"/>
                  <a:pt x="9590" y="6040"/>
                  <a:pt x="9695" y="6040"/>
                </a:cubicBezTo>
                <a:lnTo>
                  <a:pt x="12241" y="6040"/>
                </a:lnTo>
                <a:cubicBezTo>
                  <a:pt x="12351" y="6040"/>
                  <a:pt x="12441" y="5997"/>
                  <a:pt x="12515" y="5916"/>
                </a:cubicBezTo>
                <a:cubicBezTo>
                  <a:pt x="12594" y="5825"/>
                  <a:pt x="12633" y="5729"/>
                  <a:pt x="12633" y="5622"/>
                </a:cubicBezTo>
                <a:lnTo>
                  <a:pt x="12633" y="3377"/>
                </a:lnTo>
                <a:cubicBezTo>
                  <a:pt x="12633" y="3117"/>
                  <a:pt x="12503" y="2984"/>
                  <a:pt x="12241" y="2984"/>
                </a:cubicBezTo>
                <a:lnTo>
                  <a:pt x="9695" y="2984"/>
                </a:lnTo>
                <a:cubicBezTo>
                  <a:pt x="9590" y="2984"/>
                  <a:pt x="9491" y="3024"/>
                  <a:pt x="9406" y="3100"/>
                </a:cubicBezTo>
                <a:cubicBezTo>
                  <a:pt x="9322" y="3179"/>
                  <a:pt x="9276" y="3270"/>
                  <a:pt x="9276" y="3377"/>
                </a:cubicBezTo>
                <a:lnTo>
                  <a:pt x="9276" y="5622"/>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0" name="AutoShape 90">
            <a:extLst>
              <a:ext uri="{FF2B5EF4-FFF2-40B4-BE49-F238E27FC236}">
                <a16:creationId xmlns:a16="http://schemas.microsoft.com/office/drawing/2014/main" id="{6CBF679C-18BC-4A13-8F7B-5EE30C304961}"/>
              </a:ext>
            </a:extLst>
          </p:cNvPr>
          <p:cNvSpPr>
            <a:spLocks/>
          </p:cNvSpPr>
          <p:nvPr userDrawn="1"/>
        </p:nvSpPr>
        <p:spPr bwMode="auto">
          <a:xfrm>
            <a:off x="4513263" y="3230563"/>
            <a:ext cx="271462" cy="266700"/>
          </a:xfrm>
          <a:custGeom>
            <a:avLst/>
            <a:gdLst>
              <a:gd name="T0" fmla="+- 0 10811 37"/>
              <a:gd name="T1" fmla="*/ T0 w 21549"/>
              <a:gd name="T2" fmla="+- 0 10807 66"/>
              <a:gd name="T3" fmla="*/ 10807 h 21483"/>
              <a:gd name="T4" fmla="+- 0 10811 37"/>
              <a:gd name="T5" fmla="*/ T4 w 21549"/>
              <a:gd name="T6" fmla="+- 0 10807 66"/>
              <a:gd name="T7" fmla="*/ 10807 h 21483"/>
              <a:gd name="T8" fmla="+- 0 10811 37"/>
              <a:gd name="T9" fmla="*/ T8 w 21549"/>
              <a:gd name="T10" fmla="+- 0 10807 66"/>
              <a:gd name="T11" fmla="*/ 10807 h 21483"/>
              <a:gd name="T12" fmla="+- 0 10811 37"/>
              <a:gd name="T13" fmla="*/ T12 w 21549"/>
              <a:gd name="T14" fmla="+- 0 10807 66"/>
              <a:gd name="T15" fmla="*/ 10807 h 21483"/>
            </a:gdLst>
            <a:ahLst/>
            <a:cxnLst>
              <a:cxn ang="0">
                <a:pos x="T1" y="T3"/>
              </a:cxn>
              <a:cxn ang="0">
                <a:pos x="T5" y="T7"/>
              </a:cxn>
              <a:cxn ang="0">
                <a:pos x="T9" y="T11"/>
              </a:cxn>
              <a:cxn ang="0">
                <a:pos x="T13" y="T15"/>
              </a:cxn>
            </a:cxnLst>
            <a:rect l="0" t="0" r="r" b="b"/>
            <a:pathLst>
              <a:path w="21549" h="21483">
                <a:moveTo>
                  <a:pt x="19089" y="14101"/>
                </a:moveTo>
                <a:lnTo>
                  <a:pt x="17953" y="15971"/>
                </a:lnTo>
                <a:lnTo>
                  <a:pt x="20739" y="18367"/>
                </a:lnTo>
                <a:cubicBezTo>
                  <a:pt x="21060" y="18645"/>
                  <a:pt x="21257" y="19019"/>
                  <a:pt x="21330" y="19486"/>
                </a:cubicBezTo>
                <a:cubicBezTo>
                  <a:pt x="21401" y="19953"/>
                  <a:pt x="21321" y="20378"/>
                  <a:pt x="21086" y="20766"/>
                </a:cubicBezTo>
                <a:cubicBezTo>
                  <a:pt x="20842" y="21148"/>
                  <a:pt x="20527" y="21382"/>
                  <a:pt x="20145" y="21458"/>
                </a:cubicBezTo>
                <a:cubicBezTo>
                  <a:pt x="19762" y="21534"/>
                  <a:pt x="19408" y="21432"/>
                  <a:pt x="19089" y="21154"/>
                </a:cubicBezTo>
                <a:lnTo>
                  <a:pt x="10067" y="13440"/>
                </a:lnTo>
                <a:cubicBezTo>
                  <a:pt x="9482" y="14157"/>
                  <a:pt x="8844" y="14739"/>
                  <a:pt x="8154" y="15189"/>
                </a:cubicBezTo>
                <a:cubicBezTo>
                  <a:pt x="7466" y="15642"/>
                  <a:pt x="6769" y="15949"/>
                  <a:pt x="6060" y="16112"/>
                </a:cubicBezTo>
                <a:cubicBezTo>
                  <a:pt x="5354" y="16278"/>
                  <a:pt x="4657" y="16289"/>
                  <a:pt x="3976" y="16140"/>
                </a:cubicBezTo>
                <a:cubicBezTo>
                  <a:pt x="3295" y="15994"/>
                  <a:pt x="2666" y="15670"/>
                  <a:pt x="2098" y="15175"/>
                </a:cubicBezTo>
                <a:cubicBezTo>
                  <a:pt x="1455" y="14630"/>
                  <a:pt x="958" y="13921"/>
                  <a:pt x="606" y="13058"/>
                </a:cubicBezTo>
                <a:cubicBezTo>
                  <a:pt x="251" y="12192"/>
                  <a:pt x="54" y="11258"/>
                  <a:pt x="9" y="10257"/>
                </a:cubicBezTo>
                <a:cubicBezTo>
                  <a:pt x="-37" y="9256"/>
                  <a:pt x="78" y="8221"/>
                  <a:pt x="347" y="7155"/>
                </a:cubicBezTo>
                <a:cubicBezTo>
                  <a:pt x="615" y="6084"/>
                  <a:pt x="1040" y="5063"/>
                  <a:pt x="1617" y="4084"/>
                </a:cubicBezTo>
                <a:cubicBezTo>
                  <a:pt x="2199" y="3106"/>
                  <a:pt x="2873" y="2299"/>
                  <a:pt x="3633" y="1663"/>
                </a:cubicBezTo>
                <a:cubicBezTo>
                  <a:pt x="4394" y="1025"/>
                  <a:pt x="5175" y="566"/>
                  <a:pt x="5983" y="291"/>
                </a:cubicBezTo>
                <a:cubicBezTo>
                  <a:pt x="6785" y="10"/>
                  <a:pt x="7583" y="-66"/>
                  <a:pt x="8374" y="55"/>
                </a:cubicBezTo>
                <a:cubicBezTo>
                  <a:pt x="9163" y="173"/>
                  <a:pt x="9884" y="510"/>
                  <a:pt x="10524" y="1056"/>
                </a:cubicBezTo>
                <a:cubicBezTo>
                  <a:pt x="11095" y="1531"/>
                  <a:pt x="11550" y="2133"/>
                  <a:pt x="11886" y="2861"/>
                </a:cubicBezTo>
                <a:cubicBezTo>
                  <a:pt x="12224" y="3584"/>
                  <a:pt x="12444" y="4380"/>
                  <a:pt x="12547" y="5235"/>
                </a:cubicBezTo>
                <a:cubicBezTo>
                  <a:pt x="12653" y="6092"/>
                  <a:pt x="12639" y="6984"/>
                  <a:pt x="12505" y="7912"/>
                </a:cubicBezTo>
                <a:cubicBezTo>
                  <a:pt x="12367" y="8843"/>
                  <a:pt x="12116" y="9757"/>
                  <a:pt x="11740" y="10654"/>
                </a:cubicBezTo>
                <a:lnTo>
                  <a:pt x="16392" y="14653"/>
                </a:lnTo>
                <a:lnTo>
                  <a:pt x="17526" y="12780"/>
                </a:lnTo>
                <a:lnTo>
                  <a:pt x="16347" y="11784"/>
                </a:lnTo>
                <a:cubicBezTo>
                  <a:pt x="16242" y="11694"/>
                  <a:pt x="16176" y="11570"/>
                  <a:pt x="16155" y="11416"/>
                </a:cubicBezTo>
                <a:cubicBezTo>
                  <a:pt x="16134" y="11258"/>
                  <a:pt x="16160" y="11109"/>
                  <a:pt x="16235" y="10977"/>
                </a:cubicBezTo>
                <a:lnTo>
                  <a:pt x="16807" y="10049"/>
                </a:lnTo>
                <a:cubicBezTo>
                  <a:pt x="16882" y="9923"/>
                  <a:pt x="16981" y="9844"/>
                  <a:pt x="17105" y="9813"/>
                </a:cubicBezTo>
                <a:cubicBezTo>
                  <a:pt x="17230" y="9782"/>
                  <a:pt x="17350" y="9813"/>
                  <a:pt x="17469" y="9911"/>
                </a:cubicBezTo>
                <a:lnTo>
                  <a:pt x="21335" y="13238"/>
                </a:lnTo>
                <a:cubicBezTo>
                  <a:pt x="21455" y="13328"/>
                  <a:pt x="21525" y="13452"/>
                  <a:pt x="21541" y="13609"/>
                </a:cubicBezTo>
                <a:cubicBezTo>
                  <a:pt x="21563" y="13767"/>
                  <a:pt x="21534" y="13910"/>
                  <a:pt x="21457" y="14045"/>
                </a:cubicBezTo>
                <a:lnTo>
                  <a:pt x="20908" y="14976"/>
                </a:lnTo>
                <a:cubicBezTo>
                  <a:pt x="20835" y="15102"/>
                  <a:pt x="20729" y="15179"/>
                  <a:pt x="20600" y="15212"/>
                </a:cubicBezTo>
                <a:cubicBezTo>
                  <a:pt x="20466" y="15243"/>
                  <a:pt x="20347" y="15212"/>
                  <a:pt x="20234" y="15125"/>
                </a:cubicBezTo>
                <a:lnTo>
                  <a:pt x="19089" y="14101"/>
                </a:lnTo>
                <a:close/>
                <a:moveTo>
                  <a:pt x="9557" y="7732"/>
                </a:moveTo>
                <a:cubicBezTo>
                  <a:pt x="9761" y="7402"/>
                  <a:pt x="9895" y="7045"/>
                  <a:pt x="9963" y="6669"/>
                </a:cubicBezTo>
                <a:cubicBezTo>
                  <a:pt x="10029" y="6292"/>
                  <a:pt x="10036" y="5915"/>
                  <a:pt x="9987" y="5538"/>
                </a:cubicBezTo>
                <a:cubicBezTo>
                  <a:pt x="9930" y="5161"/>
                  <a:pt x="9820" y="4807"/>
                  <a:pt x="9654" y="4475"/>
                </a:cubicBezTo>
                <a:cubicBezTo>
                  <a:pt x="9485" y="4143"/>
                  <a:pt x="9262" y="3859"/>
                  <a:pt x="8985" y="3626"/>
                </a:cubicBezTo>
                <a:cubicBezTo>
                  <a:pt x="8708" y="3384"/>
                  <a:pt x="8412" y="3221"/>
                  <a:pt x="8097" y="3139"/>
                </a:cubicBezTo>
                <a:cubicBezTo>
                  <a:pt x="7781" y="3061"/>
                  <a:pt x="7468" y="3052"/>
                  <a:pt x="7154" y="3114"/>
                </a:cubicBezTo>
                <a:cubicBezTo>
                  <a:pt x="6839" y="3179"/>
                  <a:pt x="6544" y="3311"/>
                  <a:pt x="6267" y="3514"/>
                </a:cubicBezTo>
                <a:cubicBezTo>
                  <a:pt x="5987" y="3713"/>
                  <a:pt x="5753" y="3980"/>
                  <a:pt x="5558" y="4312"/>
                </a:cubicBezTo>
                <a:cubicBezTo>
                  <a:pt x="5281" y="4788"/>
                  <a:pt x="5135" y="5305"/>
                  <a:pt x="5119" y="5853"/>
                </a:cubicBezTo>
                <a:cubicBezTo>
                  <a:pt x="5105" y="6407"/>
                  <a:pt x="5201" y="6919"/>
                  <a:pt x="5410" y="7397"/>
                </a:cubicBezTo>
                <a:cubicBezTo>
                  <a:pt x="4971" y="7307"/>
                  <a:pt x="4532" y="7363"/>
                  <a:pt x="4103" y="7563"/>
                </a:cubicBezTo>
                <a:cubicBezTo>
                  <a:pt x="3671" y="7766"/>
                  <a:pt x="3312" y="8106"/>
                  <a:pt x="3018" y="8581"/>
                </a:cubicBezTo>
                <a:cubicBezTo>
                  <a:pt x="2817" y="8913"/>
                  <a:pt x="2680" y="9267"/>
                  <a:pt x="2615" y="9644"/>
                </a:cubicBezTo>
                <a:cubicBezTo>
                  <a:pt x="2547" y="10021"/>
                  <a:pt x="2542" y="10392"/>
                  <a:pt x="2596" y="10760"/>
                </a:cubicBezTo>
                <a:cubicBezTo>
                  <a:pt x="2655" y="11129"/>
                  <a:pt x="2765" y="11478"/>
                  <a:pt x="2936" y="11812"/>
                </a:cubicBezTo>
                <a:cubicBezTo>
                  <a:pt x="3103" y="12141"/>
                  <a:pt x="3321" y="12428"/>
                  <a:pt x="3591" y="12659"/>
                </a:cubicBezTo>
                <a:cubicBezTo>
                  <a:pt x="3868" y="12901"/>
                  <a:pt x="4164" y="13064"/>
                  <a:pt x="4481" y="13145"/>
                </a:cubicBezTo>
                <a:cubicBezTo>
                  <a:pt x="4793" y="13224"/>
                  <a:pt x="5105" y="13235"/>
                  <a:pt x="5410" y="13170"/>
                </a:cubicBezTo>
                <a:cubicBezTo>
                  <a:pt x="5718" y="13109"/>
                  <a:pt x="6011" y="12977"/>
                  <a:pt x="6286" y="12774"/>
                </a:cubicBezTo>
                <a:cubicBezTo>
                  <a:pt x="6567" y="12571"/>
                  <a:pt x="6804" y="12307"/>
                  <a:pt x="7006" y="11973"/>
                </a:cubicBezTo>
                <a:cubicBezTo>
                  <a:pt x="7299" y="11497"/>
                  <a:pt x="7452" y="10983"/>
                  <a:pt x="7468" y="10432"/>
                </a:cubicBezTo>
                <a:cubicBezTo>
                  <a:pt x="7482" y="9880"/>
                  <a:pt x="7382" y="9366"/>
                  <a:pt x="7163" y="8891"/>
                </a:cubicBezTo>
                <a:cubicBezTo>
                  <a:pt x="7607" y="8978"/>
                  <a:pt x="8041" y="8930"/>
                  <a:pt x="8473" y="8736"/>
                </a:cubicBezTo>
                <a:cubicBezTo>
                  <a:pt x="8907" y="8541"/>
                  <a:pt x="9266" y="8210"/>
                  <a:pt x="9557" y="7732"/>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1" name="AutoShape 91">
            <a:extLst>
              <a:ext uri="{FF2B5EF4-FFF2-40B4-BE49-F238E27FC236}">
                <a16:creationId xmlns:a16="http://schemas.microsoft.com/office/drawing/2014/main" id="{CB379012-1280-412C-BCC8-D1393421B693}"/>
              </a:ext>
            </a:extLst>
          </p:cNvPr>
          <p:cNvSpPr>
            <a:spLocks/>
          </p:cNvSpPr>
          <p:nvPr userDrawn="1"/>
        </p:nvSpPr>
        <p:spPr bwMode="auto">
          <a:xfrm>
            <a:off x="5105400" y="3230563"/>
            <a:ext cx="247650" cy="266700"/>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2" name="AutoShape 92">
            <a:extLst>
              <a:ext uri="{FF2B5EF4-FFF2-40B4-BE49-F238E27FC236}">
                <a16:creationId xmlns:a16="http://schemas.microsoft.com/office/drawing/2014/main" id="{82C5359C-D9E0-455F-A171-0BAFB58BC2C0}"/>
              </a:ext>
            </a:extLst>
          </p:cNvPr>
          <p:cNvSpPr>
            <a:spLocks/>
          </p:cNvSpPr>
          <p:nvPr userDrawn="1"/>
        </p:nvSpPr>
        <p:spPr bwMode="auto">
          <a:xfrm>
            <a:off x="5705475" y="3238500"/>
            <a:ext cx="31750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3" name="AutoShape 93">
            <a:extLst>
              <a:ext uri="{FF2B5EF4-FFF2-40B4-BE49-F238E27FC236}">
                <a16:creationId xmlns:a16="http://schemas.microsoft.com/office/drawing/2014/main" id="{3D19BBDE-031A-43B0-A6FF-68F94D8080B9}"/>
              </a:ext>
            </a:extLst>
          </p:cNvPr>
          <p:cNvSpPr>
            <a:spLocks/>
          </p:cNvSpPr>
          <p:nvPr userDrawn="1"/>
        </p:nvSpPr>
        <p:spPr bwMode="auto">
          <a:xfrm>
            <a:off x="8462963" y="3244850"/>
            <a:ext cx="247650" cy="242888"/>
          </a:xfrm>
          <a:custGeom>
            <a:avLst/>
            <a:gdLst>
              <a:gd name="T0" fmla="+- 0 10794 7"/>
              <a:gd name="T1" fmla="*/ T0 w 21575"/>
              <a:gd name="T2" fmla="*/ 10800 h 21600"/>
              <a:gd name="T3" fmla="+- 0 10794 7"/>
              <a:gd name="T4" fmla="*/ T3 w 21575"/>
              <a:gd name="T5" fmla="*/ 10800 h 21600"/>
              <a:gd name="T6" fmla="+- 0 10794 7"/>
              <a:gd name="T7" fmla="*/ T6 w 21575"/>
              <a:gd name="T8" fmla="*/ 10800 h 21600"/>
              <a:gd name="T9" fmla="+- 0 10794 7"/>
              <a:gd name="T10" fmla="*/ T9 w 21575"/>
              <a:gd name="T11" fmla="*/ 10800 h 21600"/>
            </a:gdLst>
            <a:ahLst/>
            <a:cxnLst>
              <a:cxn ang="0">
                <a:pos x="T1" y="T2"/>
              </a:cxn>
              <a:cxn ang="0">
                <a:pos x="T4" y="T5"/>
              </a:cxn>
              <a:cxn ang="0">
                <a:pos x="T7" y="T8"/>
              </a:cxn>
              <a:cxn ang="0">
                <a:pos x="T10" y="T11"/>
              </a:cxn>
            </a:cxnLst>
            <a:rect l="0" t="0" r="r" b="b"/>
            <a:pathLst>
              <a:path w="21575" h="21600">
                <a:moveTo>
                  <a:pt x="12386" y="0"/>
                </a:moveTo>
                <a:lnTo>
                  <a:pt x="12386" y="0"/>
                </a:lnTo>
                <a:cubicBezTo>
                  <a:pt x="12913" y="0"/>
                  <a:pt x="13415" y="44"/>
                  <a:pt x="13894" y="126"/>
                </a:cubicBezTo>
                <a:cubicBezTo>
                  <a:pt x="14374" y="211"/>
                  <a:pt x="14850" y="305"/>
                  <a:pt x="15324" y="407"/>
                </a:cubicBezTo>
                <a:cubicBezTo>
                  <a:pt x="15691" y="481"/>
                  <a:pt x="16070" y="551"/>
                  <a:pt x="16465" y="619"/>
                </a:cubicBezTo>
                <a:cubicBezTo>
                  <a:pt x="16860" y="683"/>
                  <a:pt x="17275" y="716"/>
                  <a:pt x="17713" y="716"/>
                </a:cubicBezTo>
                <a:lnTo>
                  <a:pt x="17741" y="716"/>
                </a:lnTo>
                <a:cubicBezTo>
                  <a:pt x="17999" y="716"/>
                  <a:pt x="18279" y="692"/>
                  <a:pt x="18579" y="648"/>
                </a:cubicBezTo>
                <a:cubicBezTo>
                  <a:pt x="18876" y="601"/>
                  <a:pt x="19176" y="575"/>
                  <a:pt x="19470" y="575"/>
                </a:cubicBezTo>
                <a:cubicBezTo>
                  <a:pt x="19695" y="575"/>
                  <a:pt x="19899" y="604"/>
                  <a:pt x="20079" y="660"/>
                </a:cubicBezTo>
                <a:cubicBezTo>
                  <a:pt x="20267" y="715"/>
                  <a:pt x="20409" y="833"/>
                  <a:pt x="20516" y="1012"/>
                </a:cubicBezTo>
                <a:cubicBezTo>
                  <a:pt x="20723" y="1299"/>
                  <a:pt x="20841" y="1637"/>
                  <a:pt x="20866" y="2018"/>
                </a:cubicBezTo>
                <a:cubicBezTo>
                  <a:pt x="20894" y="2393"/>
                  <a:pt x="20883" y="2751"/>
                  <a:pt x="20841" y="3077"/>
                </a:cubicBezTo>
                <a:cubicBezTo>
                  <a:pt x="20802" y="3403"/>
                  <a:pt x="20768" y="3734"/>
                  <a:pt x="20732" y="4075"/>
                </a:cubicBezTo>
                <a:cubicBezTo>
                  <a:pt x="20698" y="4412"/>
                  <a:pt x="20704" y="4746"/>
                  <a:pt x="20757" y="5081"/>
                </a:cubicBezTo>
                <a:cubicBezTo>
                  <a:pt x="20796" y="5301"/>
                  <a:pt x="20847" y="5483"/>
                  <a:pt x="20911" y="5638"/>
                </a:cubicBezTo>
                <a:cubicBezTo>
                  <a:pt x="20979" y="5794"/>
                  <a:pt x="21049" y="5964"/>
                  <a:pt x="21119" y="6152"/>
                </a:cubicBezTo>
                <a:cubicBezTo>
                  <a:pt x="21194" y="6319"/>
                  <a:pt x="21242" y="6509"/>
                  <a:pt x="21267" y="6712"/>
                </a:cubicBezTo>
                <a:cubicBezTo>
                  <a:pt x="21295" y="6917"/>
                  <a:pt x="21326" y="7117"/>
                  <a:pt x="21363" y="7301"/>
                </a:cubicBezTo>
                <a:cubicBezTo>
                  <a:pt x="21525" y="8275"/>
                  <a:pt x="21592" y="9191"/>
                  <a:pt x="21570" y="10050"/>
                </a:cubicBezTo>
                <a:cubicBezTo>
                  <a:pt x="21548" y="10904"/>
                  <a:pt x="21444" y="11702"/>
                  <a:pt x="21262" y="12444"/>
                </a:cubicBezTo>
                <a:cubicBezTo>
                  <a:pt x="21079" y="13183"/>
                  <a:pt x="20827" y="13876"/>
                  <a:pt x="20505" y="14530"/>
                </a:cubicBezTo>
                <a:cubicBezTo>
                  <a:pt x="20182" y="15178"/>
                  <a:pt x="19818" y="15800"/>
                  <a:pt x="19417" y="16390"/>
                </a:cubicBezTo>
                <a:cubicBezTo>
                  <a:pt x="19086" y="16847"/>
                  <a:pt x="18733" y="17302"/>
                  <a:pt x="18357" y="17760"/>
                </a:cubicBezTo>
                <a:cubicBezTo>
                  <a:pt x="17982" y="18214"/>
                  <a:pt x="17570" y="18640"/>
                  <a:pt x="17121" y="19044"/>
                </a:cubicBezTo>
                <a:cubicBezTo>
                  <a:pt x="16673" y="19446"/>
                  <a:pt x="16182" y="19807"/>
                  <a:pt x="15638" y="20130"/>
                </a:cubicBezTo>
                <a:cubicBezTo>
                  <a:pt x="15097" y="20456"/>
                  <a:pt x="14494" y="20731"/>
                  <a:pt x="13836" y="20966"/>
                </a:cubicBezTo>
                <a:cubicBezTo>
                  <a:pt x="13152" y="21218"/>
                  <a:pt x="12445" y="21379"/>
                  <a:pt x="11708" y="21447"/>
                </a:cubicBezTo>
                <a:cubicBezTo>
                  <a:pt x="10968" y="21509"/>
                  <a:pt x="10258" y="21561"/>
                  <a:pt x="9580" y="21599"/>
                </a:cubicBezTo>
                <a:lnTo>
                  <a:pt x="9165" y="21599"/>
                </a:lnTo>
                <a:cubicBezTo>
                  <a:pt x="8234" y="21599"/>
                  <a:pt x="7363" y="21520"/>
                  <a:pt x="6555" y="21365"/>
                </a:cubicBezTo>
                <a:cubicBezTo>
                  <a:pt x="5745" y="21212"/>
                  <a:pt x="4882" y="21136"/>
                  <a:pt x="3970" y="21136"/>
                </a:cubicBezTo>
                <a:lnTo>
                  <a:pt x="3917" y="21136"/>
                </a:lnTo>
                <a:cubicBezTo>
                  <a:pt x="3603" y="21136"/>
                  <a:pt x="3258" y="21186"/>
                  <a:pt x="2880" y="21283"/>
                </a:cubicBezTo>
                <a:cubicBezTo>
                  <a:pt x="2510" y="21382"/>
                  <a:pt x="2137" y="21441"/>
                  <a:pt x="1770" y="21456"/>
                </a:cubicBezTo>
                <a:lnTo>
                  <a:pt x="1742" y="21456"/>
                </a:lnTo>
                <a:cubicBezTo>
                  <a:pt x="1411" y="21456"/>
                  <a:pt x="1117" y="21377"/>
                  <a:pt x="864" y="21212"/>
                </a:cubicBezTo>
                <a:cubicBezTo>
                  <a:pt x="609" y="21051"/>
                  <a:pt x="416" y="20848"/>
                  <a:pt x="292" y="20614"/>
                </a:cubicBezTo>
                <a:cubicBezTo>
                  <a:pt x="113" y="20288"/>
                  <a:pt x="35" y="19951"/>
                  <a:pt x="57" y="19599"/>
                </a:cubicBezTo>
                <a:cubicBezTo>
                  <a:pt x="79" y="19247"/>
                  <a:pt x="138" y="18924"/>
                  <a:pt x="225" y="18637"/>
                </a:cubicBezTo>
                <a:cubicBezTo>
                  <a:pt x="312" y="18346"/>
                  <a:pt x="363" y="18035"/>
                  <a:pt x="368" y="17701"/>
                </a:cubicBezTo>
                <a:cubicBezTo>
                  <a:pt x="371" y="17369"/>
                  <a:pt x="349" y="17017"/>
                  <a:pt x="298" y="16642"/>
                </a:cubicBezTo>
                <a:cubicBezTo>
                  <a:pt x="250" y="16266"/>
                  <a:pt x="192" y="15888"/>
                  <a:pt x="133" y="15503"/>
                </a:cubicBezTo>
                <a:cubicBezTo>
                  <a:pt x="68" y="15119"/>
                  <a:pt x="29" y="14735"/>
                  <a:pt x="12" y="14353"/>
                </a:cubicBezTo>
                <a:cubicBezTo>
                  <a:pt x="-7" y="14025"/>
                  <a:pt x="-5" y="13705"/>
                  <a:pt x="23" y="13388"/>
                </a:cubicBezTo>
                <a:cubicBezTo>
                  <a:pt x="51" y="13077"/>
                  <a:pt x="82" y="12728"/>
                  <a:pt x="119" y="12344"/>
                </a:cubicBezTo>
                <a:cubicBezTo>
                  <a:pt x="155" y="12018"/>
                  <a:pt x="186" y="11678"/>
                  <a:pt x="211" y="11332"/>
                </a:cubicBezTo>
                <a:cubicBezTo>
                  <a:pt x="239" y="10986"/>
                  <a:pt x="284" y="10681"/>
                  <a:pt x="346" y="10405"/>
                </a:cubicBezTo>
                <a:cubicBezTo>
                  <a:pt x="472" y="9789"/>
                  <a:pt x="609" y="9190"/>
                  <a:pt x="758" y="8610"/>
                </a:cubicBezTo>
                <a:cubicBezTo>
                  <a:pt x="904" y="8026"/>
                  <a:pt x="1103" y="7483"/>
                  <a:pt x="1352" y="6967"/>
                </a:cubicBezTo>
                <a:cubicBezTo>
                  <a:pt x="1532" y="6583"/>
                  <a:pt x="1731" y="6201"/>
                  <a:pt x="1955" y="5826"/>
                </a:cubicBezTo>
                <a:cubicBezTo>
                  <a:pt x="2179" y="5453"/>
                  <a:pt x="2420" y="5080"/>
                  <a:pt x="2681" y="4717"/>
                </a:cubicBezTo>
                <a:cubicBezTo>
                  <a:pt x="2771" y="4588"/>
                  <a:pt x="2866" y="4473"/>
                  <a:pt x="2964" y="4374"/>
                </a:cubicBezTo>
                <a:cubicBezTo>
                  <a:pt x="3062" y="4277"/>
                  <a:pt x="3169" y="4183"/>
                  <a:pt x="3286" y="4086"/>
                </a:cubicBezTo>
                <a:cubicBezTo>
                  <a:pt x="3491" y="3872"/>
                  <a:pt x="3690" y="3658"/>
                  <a:pt x="3889" y="3449"/>
                </a:cubicBezTo>
                <a:cubicBezTo>
                  <a:pt x="4085" y="3238"/>
                  <a:pt x="4304" y="3036"/>
                  <a:pt x="4545" y="2851"/>
                </a:cubicBezTo>
                <a:cubicBezTo>
                  <a:pt x="4786" y="2663"/>
                  <a:pt x="5044" y="2493"/>
                  <a:pt x="5319" y="2338"/>
                </a:cubicBezTo>
                <a:cubicBezTo>
                  <a:pt x="5591" y="2182"/>
                  <a:pt x="5885" y="2027"/>
                  <a:pt x="6199" y="1868"/>
                </a:cubicBezTo>
                <a:cubicBezTo>
                  <a:pt x="6494" y="1719"/>
                  <a:pt x="6796" y="1581"/>
                  <a:pt x="7102" y="1455"/>
                </a:cubicBezTo>
                <a:cubicBezTo>
                  <a:pt x="7413" y="1329"/>
                  <a:pt x="7733" y="1197"/>
                  <a:pt x="8063" y="1065"/>
                </a:cubicBezTo>
                <a:cubicBezTo>
                  <a:pt x="8691" y="795"/>
                  <a:pt x="9387" y="554"/>
                  <a:pt x="10158" y="349"/>
                </a:cubicBezTo>
                <a:lnTo>
                  <a:pt x="10186" y="323"/>
                </a:lnTo>
                <a:cubicBezTo>
                  <a:pt x="10584" y="211"/>
                  <a:pt x="10968" y="129"/>
                  <a:pt x="11324" y="76"/>
                </a:cubicBezTo>
                <a:cubicBezTo>
                  <a:pt x="11683" y="26"/>
                  <a:pt x="12036" y="0"/>
                  <a:pt x="12386" y="0"/>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4" name="AutoShape 94">
            <a:extLst>
              <a:ext uri="{FF2B5EF4-FFF2-40B4-BE49-F238E27FC236}">
                <a16:creationId xmlns:a16="http://schemas.microsoft.com/office/drawing/2014/main" id="{6AB85BF3-B3F7-4FBB-A4D8-3C1C6274103B}"/>
              </a:ext>
            </a:extLst>
          </p:cNvPr>
          <p:cNvSpPr>
            <a:spLocks/>
          </p:cNvSpPr>
          <p:nvPr userDrawn="1"/>
        </p:nvSpPr>
        <p:spPr bwMode="auto">
          <a:xfrm>
            <a:off x="9002713" y="3251200"/>
            <a:ext cx="247650" cy="292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5" name="AutoShape 95">
            <a:extLst>
              <a:ext uri="{FF2B5EF4-FFF2-40B4-BE49-F238E27FC236}">
                <a16:creationId xmlns:a16="http://schemas.microsoft.com/office/drawing/2014/main" id="{99FA3B0C-3653-43BE-9C67-8A1ADAC43645}"/>
              </a:ext>
            </a:extLst>
          </p:cNvPr>
          <p:cNvSpPr>
            <a:spLocks/>
          </p:cNvSpPr>
          <p:nvPr userDrawn="1"/>
        </p:nvSpPr>
        <p:spPr bwMode="auto">
          <a:xfrm>
            <a:off x="954088" y="3686175"/>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2" y="0"/>
                </a:moveTo>
                <a:cubicBezTo>
                  <a:pt x="16156" y="0"/>
                  <a:pt x="16975" y="198"/>
                  <a:pt x="17745" y="593"/>
                </a:cubicBezTo>
                <a:cubicBezTo>
                  <a:pt x="18516" y="987"/>
                  <a:pt x="19185" y="1531"/>
                  <a:pt x="19756" y="2219"/>
                </a:cubicBezTo>
                <a:cubicBezTo>
                  <a:pt x="20325" y="2908"/>
                  <a:pt x="20776" y="3714"/>
                  <a:pt x="21107" y="4641"/>
                </a:cubicBezTo>
                <a:cubicBezTo>
                  <a:pt x="21434" y="5562"/>
                  <a:pt x="21599" y="6538"/>
                  <a:pt x="21599" y="7566"/>
                </a:cubicBezTo>
                <a:lnTo>
                  <a:pt x="21599" y="9662"/>
                </a:lnTo>
                <a:cubicBezTo>
                  <a:pt x="21599" y="9965"/>
                  <a:pt x="21516" y="10221"/>
                  <a:pt x="21340" y="10428"/>
                </a:cubicBezTo>
                <a:cubicBezTo>
                  <a:pt x="21168" y="10635"/>
                  <a:pt x="20956" y="10736"/>
                  <a:pt x="20704" y="10736"/>
                </a:cubicBezTo>
                <a:lnTo>
                  <a:pt x="19785" y="10736"/>
                </a:lnTo>
                <a:cubicBezTo>
                  <a:pt x="19531" y="10736"/>
                  <a:pt x="19322" y="10632"/>
                  <a:pt x="19152" y="10422"/>
                </a:cubicBezTo>
                <a:cubicBezTo>
                  <a:pt x="18984" y="10209"/>
                  <a:pt x="18900" y="9956"/>
                  <a:pt x="18900" y="9662"/>
                </a:cubicBezTo>
                <a:lnTo>
                  <a:pt x="18900" y="7566"/>
                </a:lnTo>
                <a:cubicBezTo>
                  <a:pt x="18900" y="6961"/>
                  <a:pt x="18806" y="6394"/>
                  <a:pt x="18614" y="5870"/>
                </a:cubicBezTo>
                <a:cubicBezTo>
                  <a:pt x="18422" y="5349"/>
                  <a:pt x="18163" y="4894"/>
                  <a:pt x="17844" y="4508"/>
                </a:cubicBezTo>
                <a:cubicBezTo>
                  <a:pt x="17522" y="4123"/>
                  <a:pt x="17140" y="3817"/>
                  <a:pt x="16706" y="3593"/>
                </a:cubicBezTo>
                <a:cubicBezTo>
                  <a:pt x="16269" y="3365"/>
                  <a:pt x="15796" y="3253"/>
                  <a:pt x="15292" y="3253"/>
                </a:cubicBezTo>
                <a:cubicBezTo>
                  <a:pt x="14788" y="3253"/>
                  <a:pt x="14320" y="3365"/>
                  <a:pt x="13891" y="3593"/>
                </a:cubicBezTo>
                <a:cubicBezTo>
                  <a:pt x="13461" y="3817"/>
                  <a:pt x="13082" y="4123"/>
                  <a:pt x="12753" y="4508"/>
                </a:cubicBezTo>
                <a:cubicBezTo>
                  <a:pt x="12422" y="4894"/>
                  <a:pt x="12165" y="5352"/>
                  <a:pt x="11978" y="5876"/>
                </a:cubicBezTo>
                <a:cubicBezTo>
                  <a:pt x="11788" y="6406"/>
                  <a:pt x="11695" y="6970"/>
                  <a:pt x="11695" y="7566"/>
                </a:cubicBezTo>
                <a:lnTo>
                  <a:pt x="11695" y="9717"/>
                </a:lnTo>
                <a:lnTo>
                  <a:pt x="13063" y="9717"/>
                </a:lnTo>
                <a:cubicBezTo>
                  <a:pt x="13423" y="9717"/>
                  <a:pt x="13735" y="9875"/>
                  <a:pt x="14001" y="10192"/>
                </a:cubicBezTo>
                <a:cubicBezTo>
                  <a:pt x="14263" y="10511"/>
                  <a:pt x="14395" y="10900"/>
                  <a:pt x="14395" y="11358"/>
                </a:cubicBezTo>
                <a:lnTo>
                  <a:pt x="14395" y="19987"/>
                </a:lnTo>
                <a:cubicBezTo>
                  <a:pt x="14395" y="20419"/>
                  <a:pt x="14263" y="20796"/>
                  <a:pt x="14001" y="21116"/>
                </a:cubicBezTo>
                <a:cubicBezTo>
                  <a:pt x="13735" y="21438"/>
                  <a:pt x="13423" y="21599"/>
                  <a:pt x="13063" y="21599"/>
                </a:cubicBezTo>
                <a:lnTo>
                  <a:pt x="1343" y="21599"/>
                </a:lnTo>
                <a:cubicBezTo>
                  <a:pt x="983" y="21599"/>
                  <a:pt x="669" y="21438"/>
                  <a:pt x="403" y="21116"/>
                </a:cubicBezTo>
                <a:cubicBezTo>
                  <a:pt x="134" y="20796"/>
                  <a:pt x="0" y="20419"/>
                  <a:pt x="0" y="19987"/>
                </a:cubicBezTo>
                <a:lnTo>
                  <a:pt x="0" y="11358"/>
                </a:lnTo>
                <a:cubicBezTo>
                  <a:pt x="0" y="10909"/>
                  <a:pt x="134" y="10523"/>
                  <a:pt x="403" y="10201"/>
                </a:cubicBezTo>
                <a:cubicBezTo>
                  <a:pt x="669" y="9878"/>
                  <a:pt x="984" y="9717"/>
                  <a:pt x="1343" y="9717"/>
                </a:cubicBezTo>
                <a:lnTo>
                  <a:pt x="8985" y="9717"/>
                </a:lnTo>
                <a:lnTo>
                  <a:pt x="8985" y="7566"/>
                </a:lnTo>
                <a:cubicBezTo>
                  <a:pt x="8985" y="6529"/>
                  <a:pt x="9148" y="5550"/>
                  <a:pt x="9477" y="4632"/>
                </a:cubicBezTo>
                <a:cubicBezTo>
                  <a:pt x="9808" y="3711"/>
                  <a:pt x="10260" y="2907"/>
                  <a:pt x="10833" y="2219"/>
                </a:cubicBezTo>
                <a:cubicBezTo>
                  <a:pt x="11409" y="1531"/>
                  <a:pt x="12079" y="987"/>
                  <a:pt x="12844" y="592"/>
                </a:cubicBezTo>
                <a:cubicBezTo>
                  <a:pt x="13615" y="198"/>
                  <a:pt x="14426" y="0"/>
                  <a:pt x="15292" y="0"/>
                </a:cubicBezTo>
                <a:moveTo>
                  <a:pt x="7972" y="15409"/>
                </a:moveTo>
                <a:cubicBezTo>
                  <a:pt x="8195" y="15245"/>
                  <a:pt x="8375" y="15021"/>
                  <a:pt x="8519" y="14741"/>
                </a:cubicBezTo>
                <a:cubicBezTo>
                  <a:pt x="8661" y="14462"/>
                  <a:pt x="8731" y="14160"/>
                  <a:pt x="8731" y="13840"/>
                </a:cubicBezTo>
                <a:cubicBezTo>
                  <a:pt x="8731" y="13333"/>
                  <a:pt x="8582" y="12896"/>
                  <a:pt x="8282" y="12530"/>
                </a:cubicBezTo>
                <a:cubicBezTo>
                  <a:pt x="7987" y="12162"/>
                  <a:pt x="7624" y="11980"/>
                  <a:pt x="7204" y="11980"/>
                </a:cubicBezTo>
                <a:cubicBezTo>
                  <a:pt x="6782" y="11980"/>
                  <a:pt x="6422" y="12162"/>
                  <a:pt x="6122" y="12530"/>
                </a:cubicBezTo>
                <a:cubicBezTo>
                  <a:pt x="5824" y="12896"/>
                  <a:pt x="5675" y="13333"/>
                  <a:pt x="5675" y="13840"/>
                </a:cubicBezTo>
                <a:cubicBezTo>
                  <a:pt x="5675" y="14160"/>
                  <a:pt x="5745" y="14462"/>
                  <a:pt x="5882" y="14741"/>
                </a:cubicBezTo>
                <a:cubicBezTo>
                  <a:pt x="6021" y="15021"/>
                  <a:pt x="6201" y="15234"/>
                  <a:pt x="6422" y="15380"/>
                </a:cubicBezTo>
                <a:lnTo>
                  <a:pt x="5675" y="19339"/>
                </a:lnTo>
                <a:lnTo>
                  <a:pt x="8731" y="19339"/>
                </a:lnTo>
                <a:lnTo>
                  <a:pt x="7972" y="15409"/>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6" name="AutoShape 96">
            <a:extLst>
              <a:ext uri="{FF2B5EF4-FFF2-40B4-BE49-F238E27FC236}">
                <a16:creationId xmlns:a16="http://schemas.microsoft.com/office/drawing/2014/main" id="{4A82C592-50B0-4E0A-89CA-23F6AD6D506D}"/>
              </a:ext>
            </a:extLst>
          </p:cNvPr>
          <p:cNvSpPr>
            <a:spLocks/>
          </p:cNvSpPr>
          <p:nvPr userDrawn="1"/>
        </p:nvSpPr>
        <p:spPr bwMode="auto">
          <a:xfrm>
            <a:off x="1531938" y="3686175"/>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7" name="AutoShape 97">
            <a:extLst>
              <a:ext uri="{FF2B5EF4-FFF2-40B4-BE49-F238E27FC236}">
                <a16:creationId xmlns:a16="http://schemas.microsoft.com/office/drawing/2014/main" id="{DCC04804-0364-4C84-9103-4350493DDC1E}"/>
              </a:ext>
            </a:extLst>
          </p:cNvPr>
          <p:cNvSpPr>
            <a:spLocks/>
          </p:cNvSpPr>
          <p:nvPr userDrawn="1"/>
        </p:nvSpPr>
        <p:spPr bwMode="auto">
          <a:xfrm>
            <a:off x="2147888" y="3686175"/>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8" name="AutoShape 98">
            <a:extLst>
              <a:ext uri="{FF2B5EF4-FFF2-40B4-BE49-F238E27FC236}">
                <a16:creationId xmlns:a16="http://schemas.microsoft.com/office/drawing/2014/main" id="{EAA47BF5-1952-4992-831E-0ADB58754373}"/>
              </a:ext>
            </a:extLst>
          </p:cNvPr>
          <p:cNvSpPr>
            <a:spLocks/>
          </p:cNvSpPr>
          <p:nvPr userDrawn="1"/>
        </p:nvSpPr>
        <p:spPr bwMode="auto">
          <a:xfrm>
            <a:off x="2767013" y="3678238"/>
            <a:ext cx="225425" cy="3222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9" name="AutoShape 99">
            <a:extLst>
              <a:ext uri="{FF2B5EF4-FFF2-40B4-BE49-F238E27FC236}">
                <a16:creationId xmlns:a16="http://schemas.microsoft.com/office/drawing/2014/main" id="{36F338E6-4A8B-403F-AE2F-E22826C8D7AF}"/>
              </a:ext>
            </a:extLst>
          </p:cNvPr>
          <p:cNvSpPr>
            <a:spLocks/>
          </p:cNvSpPr>
          <p:nvPr userDrawn="1"/>
        </p:nvSpPr>
        <p:spPr bwMode="auto">
          <a:xfrm>
            <a:off x="9548813" y="3692525"/>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5" y="0"/>
                </a:moveTo>
                <a:cubicBezTo>
                  <a:pt x="20642" y="0"/>
                  <a:pt x="20950" y="611"/>
                  <a:pt x="21209" y="1807"/>
                </a:cubicBezTo>
                <a:cubicBezTo>
                  <a:pt x="21467" y="3004"/>
                  <a:pt x="21599" y="4431"/>
                  <a:pt x="21599" y="6130"/>
                </a:cubicBezTo>
                <a:lnTo>
                  <a:pt x="21599" y="15496"/>
                </a:lnTo>
                <a:cubicBezTo>
                  <a:pt x="21599" y="17168"/>
                  <a:pt x="21467" y="18623"/>
                  <a:pt x="21209" y="19819"/>
                </a:cubicBezTo>
                <a:cubicBezTo>
                  <a:pt x="20950" y="21015"/>
                  <a:pt x="20642" y="21599"/>
                  <a:pt x="20275" y="21599"/>
                </a:cubicBezTo>
                <a:lnTo>
                  <a:pt x="1348" y="21599"/>
                </a:lnTo>
                <a:cubicBezTo>
                  <a:pt x="963" y="21599"/>
                  <a:pt x="640" y="21015"/>
                  <a:pt x="384" y="19873"/>
                </a:cubicBezTo>
                <a:cubicBezTo>
                  <a:pt x="126" y="18731"/>
                  <a:pt x="0" y="17277"/>
                  <a:pt x="0" y="15496"/>
                </a:cubicBezTo>
                <a:lnTo>
                  <a:pt x="0" y="6130"/>
                </a:lnTo>
                <a:cubicBezTo>
                  <a:pt x="0" y="4431"/>
                  <a:pt x="126" y="3004"/>
                  <a:pt x="384" y="1807"/>
                </a:cubicBezTo>
                <a:cubicBezTo>
                  <a:pt x="640" y="611"/>
                  <a:pt x="954" y="0"/>
                  <a:pt x="1318" y="0"/>
                </a:cubicBezTo>
                <a:lnTo>
                  <a:pt x="20275" y="0"/>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0" name="AutoShape 100">
            <a:extLst>
              <a:ext uri="{FF2B5EF4-FFF2-40B4-BE49-F238E27FC236}">
                <a16:creationId xmlns:a16="http://schemas.microsoft.com/office/drawing/2014/main" id="{4A49482C-A5BC-4415-B221-9C7888B9162A}"/>
              </a:ext>
            </a:extLst>
          </p:cNvPr>
          <p:cNvSpPr>
            <a:spLocks/>
          </p:cNvSpPr>
          <p:nvPr userDrawn="1"/>
        </p:nvSpPr>
        <p:spPr bwMode="auto">
          <a:xfrm>
            <a:off x="10144125" y="3689350"/>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82"/>
                  <a:pt x="15013" y="844"/>
                </a:cubicBezTo>
                <a:cubicBezTo>
                  <a:pt x="16321" y="1406"/>
                  <a:pt x="17465" y="2179"/>
                  <a:pt x="18449" y="3153"/>
                </a:cubicBezTo>
                <a:cubicBezTo>
                  <a:pt x="19432" y="4127"/>
                  <a:pt x="20204" y="5277"/>
                  <a:pt x="20760" y="6590"/>
                </a:cubicBezTo>
                <a:cubicBezTo>
                  <a:pt x="21323" y="7897"/>
                  <a:pt x="21599" y="9303"/>
                  <a:pt x="21599" y="10797"/>
                </a:cubicBezTo>
                <a:cubicBezTo>
                  <a:pt x="21599" y="12290"/>
                  <a:pt x="21323" y="13696"/>
                  <a:pt x="20760" y="15009"/>
                </a:cubicBezTo>
                <a:cubicBezTo>
                  <a:pt x="20204" y="16317"/>
                  <a:pt x="19432" y="17463"/>
                  <a:pt x="18449" y="18440"/>
                </a:cubicBezTo>
                <a:cubicBezTo>
                  <a:pt x="17465" y="19423"/>
                  <a:pt x="16321" y="20188"/>
                  <a:pt x="15013" y="20750"/>
                </a:cubicBezTo>
                <a:cubicBezTo>
                  <a:pt x="13704" y="21311"/>
                  <a:pt x="12303" y="21599"/>
                  <a:pt x="10805" y="21599"/>
                </a:cubicBezTo>
                <a:cubicBezTo>
                  <a:pt x="9310" y="21599"/>
                  <a:pt x="7906" y="21312"/>
                  <a:pt x="6595" y="20750"/>
                </a:cubicBezTo>
                <a:cubicBezTo>
                  <a:pt x="5281" y="20188"/>
                  <a:pt x="4136" y="19420"/>
                  <a:pt x="3156" y="18440"/>
                </a:cubicBezTo>
                <a:cubicBezTo>
                  <a:pt x="2178" y="17463"/>
                  <a:pt x="1407" y="16317"/>
                  <a:pt x="844" y="15009"/>
                </a:cubicBezTo>
                <a:cubicBezTo>
                  <a:pt x="279" y="13696"/>
                  <a:pt x="0" y="12290"/>
                  <a:pt x="0" y="10797"/>
                </a:cubicBezTo>
                <a:cubicBezTo>
                  <a:pt x="0" y="9303"/>
                  <a:pt x="279" y="7897"/>
                  <a:pt x="844" y="6590"/>
                </a:cubicBezTo>
                <a:cubicBezTo>
                  <a:pt x="1407" y="5277"/>
                  <a:pt x="2178" y="4130"/>
                  <a:pt x="3156" y="3153"/>
                </a:cubicBezTo>
                <a:cubicBezTo>
                  <a:pt x="4136" y="2176"/>
                  <a:pt x="5281" y="1406"/>
                  <a:pt x="6595" y="844"/>
                </a:cubicBezTo>
                <a:cubicBezTo>
                  <a:pt x="7906" y="279"/>
                  <a:pt x="9310" y="0"/>
                  <a:pt x="10805" y="0"/>
                </a:cubicBezTo>
                <a:moveTo>
                  <a:pt x="17042" y="9743"/>
                </a:moveTo>
                <a:cubicBezTo>
                  <a:pt x="17042" y="9616"/>
                  <a:pt x="16996" y="9512"/>
                  <a:pt x="16900" y="9424"/>
                </a:cubicBezTo>
                <a:cubicBezTo>
                  <a:pt x="16804" y="9343"/>
                  <a:pt x="16705" y="9297"/>
                  <a:pt x="16595" y="9297"/>
                </a:cubicBezTo>
                <a:lnTo>
                  <a:pt x="5015" y="9297"/>
                </a:lnTo>
                <a:cubicBezTo>
                  <a:pt x="4719" y="9297"/>
                  <a:pt x="4569" y="9453"/>
                  <a:pt x="4569" y="9744"/>
                </a:cubicBezTo>
                <a:lnTo>
                  <a:pt x="4569" y="11878"/>
                </a:lnTo>
                <a:cubicBezTo>
                  <a:pt x="4569" y="12175"/>
                  <a:pt x="4719" y="12324"/>
                  <a:pt x="5015" y="12324"/>
                </a:cubicBezTo>
                <a:lnTo>
                  <a:pt x="16595" y="12324"/>
                </a:lnTo>
                <a:cubicBezTo>
                  <a:pt x="16705" y="12324"/>
                  <a:pt x="16804" y="12279"/>
                  <a:pt x="16900" y="12197"/>
                </a:cubicBezTo>
                <a:cubicBezTo>
                  <a:pt x="16996" y="12110"/>
                  <a:pt x="17042" y="12005"/>
                  <a:pt x="17042" y="11878"/>
                </a:cubicBezTo>
                <a:lnTo>
                  <a:pt x="17042" y="9743"/>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1" name="AutoShape 101">
            <a:extLst>
              <a:ext uri="{FF2B5EF4-FFF2-40B4-BE49-F238E27FC236}">
                <a16:creationId xmlns:a16="http://schemas.microsoft.com/office/drawing/2014/main" id="{EA1CFBDC-D004-407C-A9B1-6C3322B724CB}"/>
              </a:ext>
            </a:extLst>
          </p:cNvPr>
          <p:cNvSpPr>
            <a:spLocks/>
          </p:cNvSpPr>
          <p:nvPr userDrawn="1"/>
        </p:nvSpPr>
        <p:spPr bwMode="auto">
          <a:xfrm>
            <a:off x="960438" y="1935163"/>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817" y="0"/>
                </a:lnTo>
                <a:lnTo>
                  <a:pt x="9817" y="9815"/>
                </a:lnTo>
                <a:lnTo>
                  <a:pt x="0" y="9815"/>
                </a:lnTo>
                <a:lnTo>
                  <a:pt x="0" y="0"/>
                </a:lnTo>
                <a:close/>
                <a:moveTo>
                  <a:pt x="0" y="11784"/>
                </a:moveTo>
                <a:lnTo>
                  <a:pt x="9817" y="11784"/>
                </a:lnTo>
                <a:lnTo>
                  <a:pt x="9817" y="21599"/>
                </a:lnTo>
                <a:lnTo>
                  <a:pt x="0" y="21599"/>
                </a:lnTo>
                <a:lnTo>
                  <a:pt x="0" y="11784"/>
                </a:lnTo>
                <a:close/>
                <a:moveTo>
                  <a:pt x="1956" y="7859"/>
                </a:moveTo>
                <a:lnTo>
                  <a:pt x="7860" y="7859"/>
                </a:lnTo>
                <a:lnTo>
                  <a:pt x="7860" y="1950"/>
                </a:lnTo>
                <a:lnTo>
                  <a:pt x="1956" y="1950"/>
                </a:lnTo>
                <a:lnTo>
                  <a:pt x="1956" y="7859"/>
                </a:lnTo>
                <a:close/>
                <a:moveTo>
                  <a:pt x="1956" y="19646"/>
                </a:moveTo>
                <a:lnTo>
                  <a:pt x="7860" y="19646"/>
                </a:lnTo>
                <a:lnTo>
                  <a:pt x="7860" y="13738"/>
                </a:lnTo>
                <a:lnTo>
                  <a:pt x="1956" y="13738"/>
                </a:lnTo>
                <a:lnTo>
                  <a:pt x="1956" y="19646"/>
                </a:lnTo>
                <a:close/>
                <a:moveTo>
                  <a:pt x="3924" y="3948"/>
                </a:moveTo>
                <a:lnTo>
                  <a:pt x="5907" y="3948"/>
                </a:lnTo>
                <a:lnTo>
                  <a:pt x="5907" y="5905"/>
                </a:lnTo>
                <a:lnTo>
                  <a:pt x="3924" y="5905"/>
                </a:lnTo>
                <a:lnTo>
                  <a:pt x="3924" y="3948"/>
                </a:lnTo>
                <a:close/>
                <a:moveTo>
                  <a:pt x="3924" y="15694"/>
                </a:moveTo>
                <a:lnTo>
                  <a:pt x="5907" y="15694"/>
                </a:lnTo>
                <a:lnTo>
                  <a:pt x="5907" y="17677"/>
                </a:lnTo>
                <a:lnTo>
                  <a:pt x="3924" y="17677"/>
                </a:lnTo>
                <a:lnTo>
                  <a:pt x="3924" y="15694"/>
                </a:lnTo>
                <a:close/>
                <a:moveTo>
                  <a:pt x="21599" y="9815"/>
                </a:moveTo>
                <a:lnTo>
                  <a:pt x="11782" y="9815"/>
                </a:lnTo>
                <a:lnTo>
                  <a:pt x="11782" y="0"/>
                </a:lnTo>
                <a:lnTo>
                  <a:pt x="21599" y="0"/>
                </a:lnTo>
                <a:lnTo>
                  <a:pt x="21599" y="9815"/>
                </a:lnTo>
                <a:close/>
                <a:moveTo>
                  <a:pt x="19643" y="11784"/>
                </a:moveTo>
                <a:lnTo>
                  <a:pt x="21599" y="11784"/>
                </a:lnTo>
                <a:lnTo>
                  <a:pt x="21599" y="17677"/>
                </a:lnTo>
                <a:lnTo>
                  <a:pt x="15692" y="17677"/>
                </a:lnTo>
                <a:lnTo>
                  <a:pt x="15692" y="15724"/>
                </a:lnTo>
                <a:lnTo>
                  <a:pt x="13739" y="15724"/>
                </a:lnTo>
                <a:lnTo>
                  <a:pt x="13739" y="21599"/>
                </a:lnTo>
                <a:lnTo>
                  <a:pt x="11782" y="21599"/>
                </a:lnTo>
                <a:lnTo>
                  <a:pt x="11782" y="11784"/>
                </a:lnTo>
                <a:lnTo>
                  <a:pt x="17646" y="11784"/>
                </a:lnTo>
                <a:lnTo>
                  <a:pt x="17646" y="13738"/>
                </a:lnTo>
                <a:lnTo>
                  <a:pt x="19643" y="13738"/>
                </a:lnTo>
                <a:lnTo>
                  <a:pt x="19643" y="11784"/>
                </a:lnTo>
                <a:close/>
                <a:moveTo>
                  <a:pt x="19643" y="1953"/>
                </a:moveTo>
                <a:lnTo>
                  <a:pt x="13739" y="1953"/>
                </a:lnTo>
                <a:lnTo>
                  <a:pt x="13739" y="7861"/>
                </a:lnTo>
                <a:lnTo>
                  <a:pt x="19643" y="7861"/>
                </a:lnTo>
                <a:lnTo>
                  <a:pt x="19643" y="1953"/>
                </a:lnTo>
                <a:close/>
                <a:moveTo>
                  <a:pt x="17646" y="5905"/>
                </a:moveTo>
                <a:lnTo>
                  <a:pt x="15692" y="5905"/>
                </a:lnTo>
                <a:lnTo>
                  <a:pt x="15692" y="3948"/>
                </a:lnTo>
                <a:lnTo>
                  <a:pt x="17646" y="3948"/>
                </a:lnTo>
                <a:lnTo>
                  <a:pt x="17646" y="5905"/>
                </a:lnTo>
                <a:close/>
                <a:moveTo>
                  <a:pt x="15692" y="19646"/>
                </a:moveTo>
                <a:lnTo>
                  <a:pt x="17646" y="19646"/>
                </a:lnTo>
                <a:lnTo>
                  <a:pt x="17646" y="21599"/>
                </a:lnTo>
                <a:lnTo>
                  <a:pt x="15692" y="21599"/>
                </a:lnTo>
                <a:lnTo>
                  <a:pt x="15692" y="19646"/>
                </a:lnTo>
                <a:close/>
                <a:moveTo>
                  <a:pt x="19643" y="19646"/>
                </a:moveTo>
                <a:lnTo>
                  <a:pt x="21599" y="19646"/>
                </a:lnTo>
                <a:lnTo>
                  <a:pt x="21599" y="21599"/>
                </a:lnTo>
                <a:lnTo>
                  <a:pt x="19643" y="21599"/>
                </a:lnTo>
                <a:lnTo>
                  <a:pt x="19643" y="19646"/>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2" name="AutoShape 102">
            <a:extLst>
              <a:ext uri="{FF2B5EF4-FFF2-40B4-BE49-F238E27FC236}">
                <a16:creationId xmlns:a16="http://schemas.microsoft.com/office/drawing/2014/main" id="{2CD26966-FF49-4BCC-B839-FB76F2BC76C5}"/>
              </a:ext>
            </a:extLst>
          </p:cNvPr>
          <p:cNvSpPr>
            <a:spLocks/>
          </p:cNvSpPr>
          <p:nvPr userDrawn="1"/>
        </p:nvSpPr>
        <p:spPr bwMode="auto">
          <a:xfrm>
            <a:off x="1536700" y="1928813"/>
            <a:ext cx="249238"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4"/>
                </a:cubicBezTo>
                <a:cubicBezTo>
                  <a:pt x="16319" y="1409"/>
                  <a:pt x="17463" y="2179"/>
                  <a:pt x="18449" y="3156"/>
                </a:cubicBezTo>
                <a:cubicBezTo>
                  <a:pt x="19432" y="4133"/>
                  <a:pt x="20201" y="5277"/>
                  <a:pt x="20760" y="6587"/>
                </a:cubicBezTo>
                <a:cubicBezTo>
                  <a:pt x="21317" y="7900"/>
                  <a:pt x="21599" y="9303"/>
                  <a:pt x="21599" y="10800"/>
                </a:cubicBezTo>
                <a:cubicBezTo>
                  <a:pt x="21599" y="12296"/>
                  <a:pt x="21317" y="13699"/>
                  <a:pt x="20760" y="15009"/>
                </a:cubicBezTo>
                <a:cubicBezTo>
                  <a:pt x="20201" y="16319"/>
                  <a:pt x="19430" y="17466"/>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6"/>
                  <a:pt x="1409" y="16319"/>
                  <a:pt x="847" y="15009"/>
                </a:cubicBezTo>
                <a:cubicBezTo>
                  <a:pt x="282" y="13699"/>
                  <a:pt x="0" y="12296"/>
                  <a:pt x="0" y="10800"/>
                </a:cubicBezTo>
                <a:cubicBezTo>
                  <a:pt x="0" y="9303"/>
                  <a:pt x="282" y="7900"/>
                  <a:pt x="847" y="6587"/>
                </a:cubicBezTo>
                <a:cubicBezTo>
                  <a:pt x="1409" y="5277"/>
                  <a:pt x="2181" y="4133"/>
                  <a:pt x="3158" y="3156"/>
                </a:cubicBezTo>
                <a:cubicBezTo>
                  <a:pt x="4136" y="2179"/>
                  <a:pt x="5280" y="1409"/>
                  <a:pt x="6594" y="844"/>
                </a:cubicBezTo>
                <a:cubicBezTo>
                  <a:pt x="7902" y="279"/>
                  <a:pt x="9306" y="0"/>
                  <a:pt x="10807" y="0"/>
                </a:cubicBezTo>
                <a:moveTo>
                  <a:pt x="13296" y="11689"/>
                </a:moveTo>
                <a:lnTo>
                  <a:pt x="13296" y="11689"/>
                </a:lnTo>
                <a:cubicBezTo>
                  <a:pt x="13522" y="11511"/>
                  <a:pt x="13742" y="11299"/>
                  <a:pt x="13965" y="11068"/>
                </a:cubicBezTo>
                <a:cubicBezTo>
                  <a:pt x="14186" y="10831"/>
                  <a:pt x="14392" y="10576"/>
                  <a:pt x="14587" y="10297"/>
                </a:cubicBezTo>
                <a:cubicBezTo>
                  <a:pt x="14782" y="10017"/>
                  <a:pt x="14937" y="9707"/>
                  <a:pt x="15053" y="9359"/>
                </a:cubicBezTo>
                <a:cubicBezTo>
                  <a:pt x="15172" y="9012"/>
                  <a:pt x="15228" y="8603"/>
                  <a:pt x="15228" y="8134"/>
                </a:cubicBezTo>
                <a:cubicBezTo>
                  <a:pt x="15228" y="7521"/>
                  <a:pt x="15107" y="6976"/>
                  <a:pt x="14855" y="6496"/>
                </a:cubicBezTo>
                <a:cubicBezTo>
                  <a:pt x="14607" y="6022"/>
                  <a:pt x="14276" y="5624"/>
                  <a:pt x="13861" y="5316"/>
                </a:cubicBezTo>
                <a:cubicBezTo>
                  <a:pt x="13445" y="5006"/>
                  <a:pt x="12979" y="4766"/>
                  <a:pt x="12459" y="4599"/>
                </a:cubicBezTo>
                <a:cubicBezTo>
                  <a:pt x="11940" y="4433"/>
                  <a:pt x="11425" y="4348"/>
                  <a:pt x="10911" y="4348"/>
                </a:cubicBezTo>
                <a:cubicBezTo>
                  <a:pt x="10343" y="4348"/>
                  <a:pt x="9832" y="4424"/>
                  <a:pt x="9377" y="4571"/>
                </a:cubicBezTo>
                <a:cubicBezTo>
                  <a:pt x="8922" y="4721"/>
                  <a:pt x="8535" y="4881"/>
                  <a:pt x="8221" y="5051"/>
                </a:cubicBezTo>
                <a:cubicBezTo>
                  <a:pt x="7905" y="5223"/>
                  <a:pt x="7668" y="5381"/>
                  <a:pt x="7504" y="5531"/>
                </a:cubicBezTo>
                <a:cubicBezTo>
                  <a:pt x="7340" y="5681"/>
                  <a:pt x="7249" y="5763"/>
                  <a:pt x="7232" y="5782"/>
                </a:cubicBezTo>
                <a:cubicBezTo>
                  <a:pt x="7086" y="5926"/>
                  <a:pt x="7074" y="6101"/>
                  <a:pt x="7190" y="6307"/>
                </a:cubicBezTo>
                <a:lnTo>
                  <a:pt x="8476" y="7863"/>
                </a:lnTo>
                <a:cubicBezTo>
                  <a:pt x="8512" y="7937"/>
                  <a:pt x="8600" y="7990"/>
                  <a:pt x="8747" y="8024"/>
                </a:cubicBezTo>
                <a:cubicBezTo>
                  <a:pt x="8854" y="8024"/>
                  <a:pt x="8959" y="7999"/>
                  <a:pt x="9058" y="7945"/>
                </a:cubicBezTo>
                <a:lnTo>
                  <a:pt x="9193" y="7838"/>
                </a:lnTo>
                <a:cubicBezTo>
                  <a:pt x="9281" y="7764"/>
                  <a:pt x="9405" y="7685"/>
                  <a:pt x="9563" y="7601"/>
                </a:cubicBezTo>
                <a:cubicBezTo>
                  <a:pt x="9724" y="7513"/>
                  <a:pt x="9897" y="7440"/>
                  <a:pt x="10095" y="7375"/>
                </a:cubicBezTo>
                <a:cubicBezTo>
                  <a:pt x="10287" y="7313"/>
                  <a:pt x="10499" y="7282"/>
                  <a:pt x="10725" y="7282"/>
                </a:cubicBezTo>
                <a:cubicBezTo>
                  <a:pt x="11092" y="7282"/>
                  <a:pt x="11406" y="7383"/>
                  <a:pt x="11663" y="7587"/>
                </a:cubicBezTo>
                <a:cubicBezTo>
                  <a:pt x="11920" y="7790"/>
                  <a:pt x="12050" y="8050"/>
                  <a:pt x="12050" y="8363"/>
                </a:cubicBezTo>
                <a:cubicBezTo>
                  <a:pt x="12050" y="8696"/>
                  <a:pt x="11940" y="8990"/>
                  <a:pt x="11719" y="9235"/>
                </a:cubicBezTo>
                <a:cubicBezTo>
                  <a:pt x="11499" y="9484"/>
                  <a:pt x="11222" y="9755"/>
                  <a:pt x="10886" y="10054"/>
                </a:cubicBezTo>
                <a:cubicBezTo>
                  <a:pt x="10679" y="10215"/>
                  <a:pt x="10470" y="10399"/>
                  <a:pt x="10256" y="10599"/>
                </a:cubicBezTo>
                <a:cubicBezTo>
                  <a:pt x="10047" y="10802"/>
                  <a:pt x="9849" y="11034"/>
                  <a:pt x="9676" y="11297"/>
                </a:cubicBezTo>
                <a:cubicBezTo>
                  <a:pt x="9501" y="11559"/>
                  <a:pt x="9357" y="11844"/>
                  <a:pt x="9250" y="12155"/>
                </a:cubicBezTo>
                <a:cubicBezTo>
                  <a:pt x="9142" y="12465"/>
                  <a:pt x="9086" y="12824"/>
                  <a:pt x="9086" y="13231"/>
                </a:cubicBezTo>
                <a:lnTo>
                  <a:pt x="9086" y="14095"/>
                </a:lnTo>
                <a:cubicBezTo>
                  <a:pt x="9086" y="14202"/>
                  <a:pt x="9128" y="14298"/>
                  <a:pt x="9210" y="14377"/>
                </a:cubicBezTo>
                <a:cubicBezTo>
                  <a:pt x="9289" y="14459"/>
                  <a:pt x="9385" y="14498"/>
                  <a:pt x="9493" y="14498"/>
                </a:cubicBezTo>
                <a:lnTo>
                  <a:pt x="11711" y="14498"/>
                </a:lnTo>
                <a:cubicBezTo>
                  <a:pt x="11821" y="14498"/>
                  <a:pt x="11911" y="14459"/>
                  <a:pt x="11990" y="14377"/>
                </a:cubicBezTo>
                <a:cubicBezTo>
                  <a:pt x="12067" y="14298"/>
                  <a:pt x="12106" y="14202"/>
                  <a:pt x="12106" y="14095"/>
                </a:cubicBezTo>
                <a:lnTo>
                  <a:pt x="12106" y="13406"/>
                </a:lnTo>
                <a:cubicBezTo>
                  <a:pt x="12106" y="13053"/>
                  <a:pt x="12219" y="12756"/>
                  <a:pt x="12451" y="12508"/>
                </a:cubicBezTo>
                <a:cubicBezTo>
                  <a:pt x="12680" y="12259"/>
                  <a:pt x="12960" y="11988"/>
                  <a:pt x="13296" y="11689"/>
                </a:cubicBezTo>
                <a:moveTo>
                  <a:pt x="12106" y="15664"/>
                </a:moveTo>
                <a:cubicBezTo>
                  <a:pt x="12106" y="15557"/>
                  <a:pt x="12067" y="15464"/>
                  <a:pt x="11996" y="15382"/>
                </a:cubicBezTo>
                <a:cubicBezTo>
                  <a:pt x="11928" y="15300"/>
                  <a:pt x="11829" y="15258"/>
                  <a:pt x="11711" y="15258"/>
                </a:cubicBezTo>
                <a:lnTo>
                  <a:pt x="9493" y="15258"/>
                </a:lnTo>
                <a:cubicBezTo>
                  <a:pt x="9385" y="15258"/>
                  <a:pt x="9292" y="15300"/>
                  <a:pt x="9210" y="15382"/>
                </a:cubicBezTo>
                <a:cubicBezTo>
                  <a:pt x="9128" y="15464"/>
                  <a:pt x="9086" y="15557"/>
                  <a:pt x="9086" y="15664"/>
                </a:cubicBezTo>
                <a:lnTo>
                  <a:pt x="9086" y="17774"/>
                </a:lnTo>
                <a:cubicBezTo>
                  <a:pt x="9086" y="17881"/>
                  <a:pt x="9128" y="17980"/>
                  <a:pt x="9210" y="18064"/>
                </a:cubicBezTo>
                <a:cubicBezTo>
                  <a:pt x="9289" y="18152"/>
                  <a:pt x="9385" y="18194"/>
                  <a:pt x="9493" y="18194"/>
                </a:cubicBezTo>
                <a:lnTo>
                  <a:pt x="11711" y="18194"/>
                </a:lnTo>
                <a:cubicBezTo>
                  <a:pt x="11821" y="18194"/>
                  <a:pt x="11911" y="18152"/>
                  <a:pt x="11990" y="18064"/>
                </a:cubicBezTo>
                <a:cubicBezTo>
                  <a:pt x="12067" y="17980"/>
                  <a:pt x="12106" y="17881"/>
                  <a:pt x="12106" y="17774"/>
                </a:cubicBezTo>
                <a:lnTo>
                  <a:pt x="12106" y="15664"/>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3" name="AutoShape 103">
            <a:extLst>
              <a:ext uri="{FF2B5EF4-FFF2-40B4-BE49-F238E27FC236}">
                <a16:creationId xmlns:a16="http://schemas.microsoft.com/office/drawing/2014/main" id="{31AAE95E-F951-485B-830B-E86329A05FB1}"/>
              </a:ext>
            </a:extLst>
          </p:cNvPr>
          <p:cNvSpPr>
            <a:spLocks/>
          </p:cNvSpPr>
          <p:nvPr userDrawn="1"/>
        </p:nvSpPr>
        <p:spPr bwMode="auto">
          <a:xfrm>
            <a:off x="2146300" y="1928813"/>
            <a:ext cx="249238" cy="242887"/>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5"/>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4"/>
                  <a:pt x="6410" y="9875"/>
                </a:cubicBezTo>
                <a:cubicBezTo>
                  <a:pt x="5862" y="8926"/>
                  <a:pt x="5319" y="8127"/>
                  <a:pt x="4776" y="7473"/>
                </a:cubicBezTo>
                <a:cubicBezTo>
                  <a:pt x="4232" y="6822"/>
                  <a:pt x="3650" y="6495"/>
                  <a:pt x="3024" y="6495"/>
                </a:cubicBezTo>
                <a:lnTo>
                  <a:pt x="462" y="6495"/>
                </a:lnTo>
                <a:close/>
                <a:moveTo>
                  <a:pt x="21333" y="15997"/>
                </a:moveTo>
                <a:cubicBezTo>
                  <a:pt x="21514" y="16166"/>
                  <a:pt x="21599"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4" name="AutoShape 104">
            <a:extLst>
              <a:ext uri="{FF2B5EF4-FFF2-40B4-BE49-F238E27FC236}">
                <a16:creationId xmlns:a16="http://schemas.microsoft.com/office/drawing/2014/main" id="{B066ECFE-BC3D-4AB9-8C78-94C3F2FB4234}"/>
              </a:ext>
            </a:extLst>
          </p:cNvPr>
          <p:cNvSpPr>
            <a:spLocks/>
          </p:cNvSpPr>
          <p:nvPr userDrawn="1"/>
        </p:nvSpPr>
        <p:spPr bwMode="auto">
          <a:xfrm>
            <a:off x="2755900" y="1928813"/>
            <a:ext cx="247650" cy="242887"/>
          </a:xfrm>
          <a:custGeom>
            <a:avLst/>
            <a:gdLst>
              <a:gd name="T0" fmla="+- 0 10800 41"/>
              <a:gd name="T1" fmla="*/ T0 w 21518"/>
              <a:gd name="T2" fmla="+- 0 10800 84"/>
              <a:gd name="T3" fmla="*/ 10800 h 21432"/>
              <a:gd name="T4" fmla="+- 0 10800 41"/>
              <a:gd name="T5" fmla="*/ T4 w 21518"/>
              <a:gd name="T6" fmla="+- 0 10800 84"/>
              <a:gd name="T7" fmla="*/ 10800 h 21432"/>
              <a:gd name="T8" fmla="+- 0 10800 41"/>
              <a:gd name="T9" fmla="*/ T8 w 21518"/>
              <a:gd name="T10" fmla="+- 0 10800 84"/>
              <a:gd name="T11" fmla="*/ 10800 h 21432"/>
              <a:gd name="T12" fmla="+- 0 10800 41"/>
              <a:gd name="T13" fmla="*/ T12 w 21518"/>
              <a:gd name="T14" fmla="+- 0 10800 84"/>
              <a:gd name="T15" fmla="*/ 10800 h 21432"/>
            </a:gdLst>
            <a:ahLst/>
            <a:cxnLst>
              <a:cxn ang="0">
                <a:pos x="T1" y="T3"/>
              </a:cxn>
              <a:cxn ang="0">
                <a:pos x="T5" y="T7"/>
              </a:cxn>
              <a:cxn ang="0">
                <a:pos x="T9" y="T11"/>
              </a:cxn>
              <a:cxn ang="0">
                <a:pos x="T13" y="T15"/>
              </a:cxn>
            </a:cxnLst>
            <a:rect l="0" t="0" r="r" b="b"/>
            <a:pathLst>
              <a:path w="21518" h="21432">
                <a:moveTo>
                  <a:pt x="18959" y="13478"/>
                </a:moveTo>
                <a:cubicBezTo>
                  <a:pt x="19078" y="13531"/>
                  <a:pt x="19165" y="13624"/>
                  <a:pt x="19216" y="13755"/>
                </a:cubicBezTo>
                <a:cubicBezTo>
                  <a:pt x="19268" y="13884"/>
                  <a:pt x="19272" y="14021"/>
                  <a:pt x="19228" y="14164"/>
                </a:cubicBezTo>
                <a:cubicBezTo>
                  <a:pt x="18832" y="15579"/>
                  <a:pt x="18235" y="16805"/>
                  <a:pt x="17439" y="17841"/>
                </a:cubicBezTo>
                <a:cubicBezTo>
                  <a:pt x="16642" y="18886"/>
                  <a:pt x="15731" y="19706"/>
                  <a:pt x="14707" y="20308"/>
                </a:cubicBezTo>
                <a:cubicBezTo>
                  <a:pt x="13684" y="20911"/>
                  <a:pt x="12578" y="21275"/>
                  <a:pt x="11389" y="21395"/>
                </a:cubicBezTo>
                <a:cubicBezTo>
                  <a:pt x="10201" y="21516"/>
                  <a:pt x="9023" y="21336"/>
                  <a:pt x="7856" y="20866"/>
                </a:cubicBezTo>
                <a:cubicBezTo>
                  <a:pt x="6847" y="20443"/>
                  <a:pt x="5945" y="19849"/>
                  <a:pt x="5149" y="19068"/>
                </a:cubicBezTo>
                <a:cubicBezTo>
                  <a:pt x="4353" y="18292"/>
                  <a:pt x="3683" y="17362"/>
                  <a:pt x="3137" y="16281"/>
                </a:cubicBezTo>
                <a:lnTo>
                  <a:pt x="839" y="17623"/>
                </a:lnTo>
                <a:cubicBezTo>
                  <a:pt x="518" y="17827"/>
                  <a:pt x="282" y="17853"/>
                  <a:pt x="129" y="17693"/>
                </a:cubicBezTo>
                <a:cubicBezTo>
                  <a:pt x="-25" y="17539"/>
                  <a:pt x="-41" y="17250"/>
                  <a:pt x="78" y="16828"/>
                </a:cubicBezTo>
                <a:lnTo>
                  <a:pt x="1760" y="10972"/>
                </a:lnTo>
                <a:cubicBezTo>
                  <a:pt x="1835" y="10675"/>
                  <a:pt x="1985" y="10476"/>
                  <a:pt x="2200" y="10370"/>
                </a:cubicBezTo>
                <a:cubicBezTo>
                  <a:pt x="2416" y="10260"/>
                  <a:pt x="2638" y="10244"/>
                  <a:pt x="2863" y="10314"/>
                </a:cubicBezTo>
                <a:lnTo>
                  <a:pt x="7772" y="12327"/>
                </a:lnTo>
                <a:cubicBezTo>
                  <a:pt x="8109" y="12470"/>
                  <a:pt x="8280" y="12649"/>
                  <a:pt x="8287" y="12868"/>
                </a:cubicBezTo>
                <a:cubicBezTo>
                  <a:pt x="8297" y="13089"/>
                  <a:pt x="8140" y="13302"/>
                  <a:pt x="7819" y="13506"/>
                </a:cubicBezTo>
                <a:lnTo>
                  <a:pt x="5552" y="14845"/>
                </a:lnTo>
                <a:cubicBezTo>
                  <a:pt x="5948" y="15542"/>
                  <a:pt x="6409" y="16144"/>
                  <a:pt x="6938" y="16648"/>
                </a:cubicBezTo>
                <a:cubicBezTo>
                  <a:pt x="7465" y="17155"/>
                  <a:pt x="8063" y="17539"/>
                  <a:pt x="8739" y="17808"/>
                </a:cubicBezTo>
                <a:cubicBezTo>
                  <a:pt x="9569" y="18141"/>
                  <a:pt x="10395" y="18264"/>
                  <a:pt x="11222" y="18186"/>
                </a:cubicBezTo>
                <a:cubicBezTo>
                  <a:pt x="12049" y="18105"/>
                  <a:pt x="12827" y="17855"/>
                  <a:pt x="13543" y="17432"/>
                </a:cubicBezTo>
                <a:cubicBezTo>
                  <a:pt x="14265" y="17015"/>
                  <a:pt x="14900" y="16438"/>
                  <a:pt x="15448" y="15702"/>
                </a:cubicBezTo>
                <a:cubicBezTo>
                  <a:pt x="15998" y="14971"/>
                  <a:pt x="16410" y="14111"/>
                  <a:pt x="16687" y="13114"/>
                </a:cubicBezTo>
                <a:cubicBezTo>
                  <a:pt x="16734" y="12971"/>
                  <a:pt x="16808" y="12873"/>
                  <a:pt x="16919" y="12823"/>
                </a:cubicBezTo>
                <a:cubicBezTo>
                  <a:pt x="17026" y="12767"/>
                  <a:pt x="17141" y="12758"/>
                  <a:pt x="17261" y="12795"/>
                </a:cubicBezTo>
                <a:lnTo>
                  <a:pt x="18959" y="13478"/>
                </a:lnTo>
                <a:close/>
                <a:moveTo>
                  <a:pt x="20675" y="3811"/>
                </a:moveTo>
                <a:cubicBezTo>
                  <a:pt x="20999" y="3609"/>
                  <a:pt x="21235" y="3581"/>
                  <a:pt x="21390" y="3741"/>
                </a:cubicBezTo>
                <a:cubicBezTo>
                  <a:pt x="21542" y="3895"/>
                  <a:pt x="21558" y="4175"/>
                  <a:pt x="21439" y="4576"/>
                </a:cubicBezTo>
                <a:lnTo>
                  <a:pt x="19755" y="10462"/>
                </a:lnTo>
                <a:cubicBezTo>
                  <a:pt x="19682" y="10756"/>
                  <a:pt x="19535" y="10961"/>
                  <a:pt x="19317" y="11064"/>
                </a:cubicBezTo>
                <a:cubicBezTo>
                  <a:pt x="19099" y="11173"/>
                  <a:pt x="18879" y="11190"/>
                  <a:pt x="18656" y="11117"/>
                </a:cubicBezTo>
                <a:lnTo>
                  <a:pt x="13745" y="9109"/>
                </a:lnTo>
                <a:cubicBezTo>
                  <a:pt x="13408" y="8964"/>
                  <a:pt x="13234" y="8782"/>
                  <a:pt x="13227" y="8563"/>
                </a:cubicBezTo>
                <a:cubicBezTo>
                  <a:pt x="13220" y="8345"/>
                  <a:pt x="13370" y="8132"/>
                  <a:pt x="13675" y="7928"/>
                </a:cubicBezTo>
                <a:lnTo>
                  <a:pt x="15942" y="6586"/>
                </a:lnTo>
                <a:cubicBezTo>
                  <a:pt x="15560" y="5889"/>
                  <a:pt x="15103" y="5287"/>
                  <a:pt x="14569" y="4786"/>
                </a:cubicBezTo>
                <a:cubicBezTo>
                  <a:pt x="14033" y="4279"/>
                  <a:pt x="13438" y="3892"/>
                  <a:pt x="12778" y="3626"/>
                </a:cubicBezTo>
                <a:cubicBezTo>
                  <a:pt x="11948" y="3293"/>
                  <a:pt x="11119" y="3170"/>
                  <a:pt x="10292" y="3248"/>
                </a:cubicBezTo>
                <a:cubicBezTo>
                  <a:pt x="9466" y="3329"/>
                  <a:pt x="8693" y="3581"/>
                  <a:pt x="7974" y="3999"/>
                </a:cubicBezTo>
                <a:cubicBezTo>
                  <a:pt x="7252" y="4421"/>
                  <a:pt x="6615" y="4998"/>
                  <a:pt x="6067" y="5732"/>
                </a:cubicBezTo>
                <a:cubicBezTo>
                  <a:pt x="5519" y="6463"/>
                  <a:pt x="5107" y="7326"/>
                  <a:pt x="4830" y="8317"/>
                </a:cubicBezTo>
                <a:cubicBezTo>
                  <a:pt x="4784" y="8460"/>
                  <a:pt x="4706" y="8558"/>
                  <a:pt x="4598" y="8614"/>
                </a:cubicBezTo>
                <a:cubicBezTo>
                  <a:pt x="4491" y="8664"/>
                  <a:pt x="4376" y="8672"/>
                  <a:pt x="4257" y="8639"/>
                </a:cubicBezTo>
                <a:lnTo>
                  <a:pt x="2549" y="7953"/>
                </a:lnTo>
                <a:cubicBezTo>
                  <a:pt x="2430" y="7902"/>
                  <a:pt x="2345" y="7810"/>
                  <a:pt x="2294" y="7681"/>
                </a:cubicBezTo>
                <a:cubicBezTo>
                  <a:pt x="2242" y="7552"/>
                  <a:pt x="2238" y="7415"/>
                  <a:pt x="2282" y="7270"/>
                </a:cubicBezTo>
                <a:cubicBezTo>
                  <a:pt x="2678" y="5878"/>
                  <a:pt x="3275" y="4654"/>
                  <a:pt x="4071" y="3604"/>
                </a:cubicBezTo>
                <a:cubicBezTo>
                  <a:pt x="4868" y="2554"/>
                  <a:pt x="5779" y="1727"/>
                  <a:pt x="6800" y="1125"/>
                </a:cubicBezTo>
                <a:cubicBezTo>
                  <a:pt x="7826" y="520"/>
                  <a:pt x="8927" y="156"/>
                  <a:pt x="10107" y="36"/>
                </a:cubicBezTo>
                <a:cubicBezTo>
                  <a:pt x="11290" y="-84"/>
                  <a:pt x="12471" y="95"/>
                  <a:pt x="13654" y="568"/>
                </a:cubicBezTo>
                <a:cubicBezTo>
                  <a:pt x="14647" y="988"/>
                  <a:pt x="15548" y="1587"/>
                  <a:pt x="16349" y="2363"/>
                </a:cubicBezTo>
                <a:cubicBezTo>
                  <a:pt x="17153" y="3144"/>
                  <a:pt x="17827" y="4071"/>
                  <a:pt x="18373" y="5152"/>
                </a:cubicBezTo>
                <a:lnTo>
                  <a:pt x="20675" y="3811"/>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5" name="AutoShape 105">
            <a:extLst>
              <a:ext uri="{FF2B5EF4-FFF2-40B4-BE49-F238E27FC236}">
                <a16:creationId xmlns:a16="http://schemas.microsoft.com/office/drawing/2014/main" id="{81EDF061-4494-422B-98FE-019175FC49D0}"/>
              </a:ext>
            </a:extLst>
          </p:cNvPr>
          <p:cNvSpPr>
            <a:spLocks/>
          </p:cNvSpPr>
          <p:nvPr userDrawn="1"/>
        </p:nvSpPr>
        <p:spPr bwMode="auto">
          <a:xfrm>
            <a:off x="9548813" y="19367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6" name="AutoShape 106">
            <a:extLst>
              <a:ext uri="{FF2B5EF4-FFF2-40B4-BE49-F238E27FC236}">
                <a16:creationId xmlns:a16="http://schemas.microsoft.com/office/drawing/2014/main" id="{A430E517-0628-45A6-B42D-0CF2B4AF48A1}"/>
              </a:ext>
            </a:extLst>
          </p:cNvPr>
          <p:cNvSpPr>
            <a:spLocks/>
          </p:cNvSpPr>
          <p:nvPr userDrawn="1"/>
        </p:nvSpPr>
        <p:spPr bwMode="auto">
          <a:xfrm>
            <a:off x="10139363" y="1936750"/>
            <a:ext cx="249237"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9"/>
                  <a:pt x="18449" y="3156"/>
                </a:cubicBezTo>
                <a:cubicBezTo>
                  <a:pt x="19432" y="4133"/>
                  <a:pt x="20201" y="5279"/>
                  <a:pt x="20760" y="6590"/>
                </a:cubicBezTo>
                <a:cubicBezTo>
                  <a:pt x="21317" y="7900"/>
                  <a:pt x="21599" y="9306"/>
                  <a:pt x="21599" y="10800"/>
                </a:cubicBezTo>
                <a:cubicBezTo>
                  <a:pt x="21599" y="12296"/>
                  <a:pt x="21317" y="13702"/>
                  <a:pt x="20760" y="15012"/>
                </a:cubicBezTo>
                <a:cubicBezTo>
                  <a:pt x="20201" y="16320"/>
                  <a:pt x="19430" y="17469"/>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9"/>
                  <a:pt x="1409" y="16320"/>
                  <a:pt x="847" y="15012"/>
                </a:cubicBezTo>
                <a:cubicBezTo>
                  <a:pt x="282" y="13702"/>
                  <a:pt x="0" y="12296"/>
                  <a:pt x="0" y="10800"/>
                </a:cubicBezTo>
                <a:cubicBezTo>
                  <a:pt x="0" y="9306"/>
                  <a:pt x="282" y="7900"/>
                  <a:pt x="847" y="6590"/>
                </a:cubicBezTo>
                <a:cubicBezTo>
                  <a:pt x="1409" y="5279"/>
                  <a:pt x="2181" y="4133"/>
                  <a:pt x="3158" y="3156"/>
                </a:cubicBezTo>
                <a:cubicBezTo>
                  <a:pt x="4136" y="2179"/>
                  <a:pt x="5280" y="1408"/>
                  <a:pt x="6594" y="847"/>
                </a:cubicBezTo>
                <a:cubicBezTo>
                  <a:pt x="7902" y="282"/>
                  <a:pt x="9306" y="0"/>
                  <a:pt x="10807" y="0"/>
                </a:cubicBezTo>
                <a:moveTo>
                  <a:pt x="10807" y="18355"/>
                </a:moveTo>
                <a:cubicBezTo>
                  <a:pt x="11860" y="18355"/>
                  <a:pt x="12844" y="18157"/>
                  <a:pt x="13756" y="17759"/>
                </a:cubicBezTo>
                <a:cubicBezTo>
                  <a:pt x="14666" y="17367"/>
                  <a:pt x="15463" y="16822"/>
                  <a:pt x="16149" y="16139"/>
                </a:cubicBezTo>
                <a:cubicBezTo>
                  <a:pt x="16836" y="15455"/>
                  <a:pt x="17378" y="14656"/>
                  <a:pt x="17774" y="13744"/>
                </a:cubicBezTo>
                <a:cubicBezTo>
                  <a:pt x="18169" y="12835"/>
                  <a:pt x="18367" y="11853"/>
                  <a:pt x="18367" y="10799"/>
                </a:cubicBezTo>
                <a:cubicBezTo>
                  <a:pt x="18367" y="9746"/>
                  <a:pt x="18169" y="8766"/>
                  <a:pt x="17774" y="7852"/>
                </a:cubicBezTo>
                <a:cubicBezTo>
                  <a:pt x="17376" y="6942"/>
                  <a:pt x="16836" y="6146"/>
                  <a:pt x="16149" y="5463"/>
                </a:cubicBezTo>
                <a:cubicBezTo>
                  <a:pt x="15466" y="4777"/>
                  <a:pt x="14666" y="4235"/>
                  <a:pt x="13748" y="3839"/>
                </a:cubicBezTo>
                <a:cubicBezTo>
                  <a:pt x="12830" y="3444"/>
                  <a:pt x="11852" y="3246"/>
                  <a:pt x="10807" y="3246"/>
                </a:cubicBezTo>
                <a:cubicBezTo>
                  <a:pt x="9753" y="3246"/>
                  <a:pt x="8764" y="3444"/>
                  <a:pt x="7851" y="3839"/>
                </a:cubicBezTo>
                <a:cubicBezTo>
                  <a:pt x="6933" y="4235"/>
                  <a:pt x="6139" y="4777"/>
                  <a:pt x="5455" y="5463"/>
                </a:cubicBezTo>
                <a:cubicBezTo>
                  <a:pt x="4774" y="6146"/>
                  <a:pt x="4235" y="6942"/>
                  <a:pt x="3839" y="7852"/>
                </a:cubicBezTo>
                <a:cubicBezTo>
                  <a:pt x="3444" y="8766"/>
                  <a:pt x="3246" y="9746"/>
                  <a:pt x="3246" y="10799"/>
                </a:cubicBezTo>
                <a:cubicBezTo>
                  <a:pt x="3246" y="11852"/>
                  <a:pt x="3444" y="12835"/>
                  <a:pt x="3839" y="13744"/>
                </a:cubicBezTo>
                <a:cubicBezTo>
                  <a:pt x="4238" y="14656"/>
                  <a:pt x="4774" y="15455"/>
                  <a:pt x="5455" y="16139"/>
                </a:cubicBezTo>
                <a:cubicBezTo>
                  <a:pt x="6136" y="16822"/>
                  <a:pt x="6930" y="17367"/>
                  <a:pt x="7851" y="17759"/>
                </a:cubicBezTo>
                <a:cubicBezTo>
                  <a:pt x="8764" y="18158"/>
                  <a:pt x="9753" y="18355"/>
                  <a:pt x="10807" y="18355"/>
                </a:cubicBezTo>
                <a:moveTo>
                  <a:pt x="15350" y="7784"/>
                </a:moveTo>
                <a:cubicBezTo>
                  <a:pt x="15613" y="8049"/>
                  <a:pt x="15613" y="8304"/>
                  <a:pt x="15350" y="8555"/>
                </a:cubicBezTo>
                <a:lnTo>
                  <a:pt x="13104" y="10800"/>
                </a:lnTo>
                <a:lnTo>
                  <a:pt x="15350" y="13044"/>
                </a:lnTo>
                <a:cubicBezTo>
                  <a:pt x="15613" y="13304"/>
                  <a:pt x="15613" y="13564"/>
                  <a:pt x="15350" y="13812"/>
                </a:cubicBezTo>
                <a:lnTo>
                  <a:pt x="13821" y="15340"/>
                </a:lnTo>
                <a:cubicBezTo>
                  <a:pt x="13714" y="15447"/>
                  <a:pt x="13584" y="15501"/>
                  <a:pt x="13434" y="15501"/>
                </a:cubicBezTo>
                <a:cubicBezTo>
                  <a:pt x="13287" y="15501"/>
                  <a:pt x="13157" y="15447"/>
                  <a:pt x="13050" y="15340"/>
                </a:cubicBezTo>
                <a:lnTo>
                  <a:pt x="10804" y="13095"/>
                </a:lnTo>
                <a:lnTo>
                  <a:pt x="8558" y="15340"/>
                </a:lnTo>
                <a:cubicBezTo>
                  <a:pt x="8450" y="15447"/>
                  <a:pt x="8320" y="15501"/>
                  <a:pt x="8170" y="15501"/>
                </a:cubicBezTo>
                <a:cubicBezTo>
                  <a:pt x="8024" y="15501"/>
                  <a:pt x="7888" y="15447"/>
                  <a:pt x="7772" y="15340"/>
                </a:cubicBezTo>
                <a:lnTo>
                  <a:pt x="6258" y="13812"/>
                </a:lnTo>
                <a:cubicBezTo>
                  <a:pt x="6150" y="13705"/>
                  <a:pt x="6094" y="13575"/>
                  <a:pt x="6094" y="13428"/>
                </a:cubicBezTo>
                <a:cubicBezTo>
                  <a:pt x="6094" y="13279"/>
                  <a:pt x="6150" y="13149"/>
                  <a:pt x="6258" y="13041"/>
                </a:cubicBezTo>
                <a:lnTo>
                  <a:pt x="8504" y="10797"/>
                </a:lnTo>
                <a:lnTo>
                  <a:pt x="6258" y="8552"/>
                </a:lnTo>
                <a:cubicBezTo>
                  <a:pt x="6150" y="8445"/>
                  <a:pt x="6094" y="8315"/>
                  <a:pt x="6094" y="8168"/>
                </a:cubicBezTo>
                <a:cubicBezTo>
                  <a:pt x="6094" y="8018"/>
                  <a:pt x="6150" y="7891"/>
                  <a:pt x="6258" y="7781"/>
                </a:cubicBezTo>
                <a:lnTo>
                  <a:pt x="7772" y="6256"/>
                </a:lnTo>
                <a:cubicBezTo>
                  <a:pt x="8035" y="5994"/>
                  <a:pt x="8295" y="5994"/>
                  <a:pt x="8555" y="6256"/>
                </a:cubicBezTo>
                <a:lnTo>
                  <a:pt x="10801" y="8498"/>
                </a:lnTo>
                <a:lnTo>
                  <a:pt x="13047" y="6256"/>
                </a:lnTo>
                <a:cubicBezTo>
                  <a:pt x="13307" y="5994"/>
                  <a:pt x="13567" y="5994"/>
                  <a:pt x="13816" y="6256"/>
                </a:cubicBezTo>
                <a:lnTo>
                  <a:pt x="15350" y="7784"/>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7" name="AutoShape 107">
            <a:extLst>
              <a:ext uri="{FF2B5EF4-FFF2-40B4-BE49-F238E27FC236}">
                <a16:creationId xmlns:a16="http://schemas.microsoft.com/office/drawing/2014/main" id="{95722A3F-DA13-4D71-A9B2-EC7A5C2AEF3F}"/>
              </a:ext>
            </a:extLst>
          </p:cNvPr>
          <p:cNvSpPr>
            <a:spLocks/>
          </p:cNvSpPr>
          <p:nvPr userDrawn="1"/>
        </p:nvSpPr>
        <p:spPr bwMode="auto">
          <a:xfrm>
            <a:off x="10748963" y="1930400"/>
            <a:ext cx="249237"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49" y="3162"/>
                </a:moveTo>
                <a:cubicBezTo>
                  <a:pt x="19503" y="4215"/>
                  <a:pt x="20291" y="5407"/>
                  <a:pt x="20817" y="6731"/>
                </a:cubicBezTo>
                <a:cubicBezTo>
                  <a:pt x="21340" y="8058"/>
                  <a:pt x="21599" y="9410"/>
                  <a:pt x="21599" y="10800"/>
                </a:cubicBezTo>
                <a:cubicBezTo>
                  <a:pt x="21599" y="12186"/>
                  <a:pt x="21337" y="13544"/>
                  <a:pt x="20817" y="14871"/>
                </a:cubicBezTo>
                <a:cubicBezTo>
                  <a:pt x="20291" y="16192"/>
                  <a:pt x="19503" y="17381"/>
                  <a:pt x="18449" y="18437"/>
                </a:cubicBezTo>
                <a:cubicBezTo>
                  <a:pt x="17393" y="19490"/>
                  <a:pt x="16200" y="20284"/>
                  <a:pt x="14869" y="20809"/>
                </a:cubicBezTo>
                <a:cubicBezTo>
                  <a:pt x="13539" y="21337"/>
                  <a:pt x="12183" y="21599"/>
                  <a:pt x="10801" y="21599"/>
                </a:cubicBezTo>
                <a:cubicBezTo>
                  <a:pt x="9416" y="21599"/>
                  <a:pt x="8057" y="21337"/>
                  <a:pt x="6730" y="20809"/>
                </a:cubicBezTo>
                <a:cubicBezTo>
                  <a:pt x="5399" y="20284"/>
                  <a:pt x="4206" y="19490"/>
                  <a:pt x="3150" y="18437"/>
                </a:cubicBezTo>
                <a:cubicBezTo>
                  <a:pt x="2099" y="17381"/>
                  <a:pt x="1308" y="16192"/>
                  <a:pt x="782" y="14871"/>
                </a:cubicBezTo>
                <a:cubicBezTo>
                  <a:pt x="259" y="13544"/>
                  <a:pt x="0" y="12186"/>
                  <a:pt x="0" y="10800"/>
                </a:cubicBezTo>
                <a:cubicBezTo>
                  <a:pt x="0" y="9410"/>
                  <a:pt x="265" y="8055"/>
                  <a:pt x="791" y="6725"/>
                </a:cubicBezTo>
                <a:cubicBezTo>
                  <a:pt x="1319" y="5395"/>
                  <a:pt x="2104" y="4210"/>
                  <a:pt x="3150" y="3162"/>
                </a:cubicBezTo>
                <a:cubicBezTo>
                  <a:pt x="4206" y="2109"/>
                  <a:pt x="5399" y="1318"/>
                  <a:pt x="6730" y="790"/>
                </a:cubicBezTo>
                <a:cubicBezTo>
                  <a:pt x="8060" y="262"/>
                  <a:pt x="9416" y="0"/>
                  <a:pt x="10801" y="0"/>
                </a:cubicBezTo>
                <a:cubicBezTo>
                  <a:pt x="12183" y="0"/>
                  <a:pt x="13542" y="262"/>
                  <a:pt x="14869" y="790"/>
                </a:cubicBezTo>
                <a:cubicBezTo>
                  <a:pt x="16197" y="1318"/>
                  <a:pt x="17393" y="2109"/>
                  <a:pt x="18449" y="3162"/>
                </a:cubicBezTo>
                <a:moveTo>
                  <a:pt x="16282" y="7530"/>
                </a:moveTo>
                <a:cubicBezTo>
                  <a:pt x="16488" y="7321"/>
                  <a:pt x="16488" y="7112"/>
                  <a:pt x="16282" y="6892"/>
                </a:cubicBezTo>
                <a:lnTo>
                  <a:pt x="14700" y="5342"/>
                </a:lnTo>
                <a:cubicBezTo>
                  <a:pt x="14474" y="5116"/>
                  <a:pt x="14262" y="5116"/>
                  <a:pt x="14061" y="5342"/>
                </a:cubicBezTo>
                <a:lnTo>
                  <a:pt x="10775" y="8640"/>
                </a:lnTo>
                <a:lnTo>
                  <a:pt x="7775" y="5650"/>
                </a:lnTo>
                <a:cubicBezTo>
                  <a:pt x="7685" y="5562"/>
                  <a:pt x="7583" y="5514"/>
                  <a:pt x="7464" y="5514"/>
                </a:cubicBezTo>
                <a:cubicBezTo>
                  <a:pt x="7348" y="5514"/>
                  <a:pt x="7238" y="5562"/>
                  <a:pt x="7139" y="5650"/>
                </a:cubicBezTo>
                <a:lnTo>
                  <a:pt x="5653" y="7177"/>
                </a:lnTo>
                <a:cubicBezTo>
                  <a:pt x="5427" y="7386"/>
                  <a:pt x="5427" y="7595"/>
                  <a:pt x="5653" y="7812"/>
                </a:cubicBezTo>
                <a:lnTo>
                  <a:pt x="8617" y="10771"/>
                </a:lnTo>
                <a:lnTo>
                  <a:pt x="5345" y="14069"/>
                </a:lnTo>
                <a:cubicBezTo>
                  <a:pt x="5255" y="14162"/>
                  <a:pt x="5207" y="14264"/>
                  <a:pt x="5207" y="14383"/>
                </a:cubicBezTo>
                <a:cubicBezTo>
                  <a:pt x="5207" y="14501"/>
                  <a:pt x="5255" y="14609"/>
                  <a:pt x="5345" y="14705"/>
                </a:cubicBezTo>
                <a:lnTo>
                  <a:pt x="6899" y="16274"/>
                </a:lnTo>
                <a:cubicBezTo>
                  <a:pt x="6990" y="16365"/>
                  <a:pt x="7094" y="16413"/>
                  <a:pt x="7216" y="16416"/>
                </a:cubicBezTo>
                <a:cubicBezTo>
                  <a:pt x="7340" y="16418"/>
                  <a:pt x="7444" y="16373"/>
                  <a:pt x="7535" y="16274"/>
                </a:cubicBezTo>
                <a:lnTo>
                  <a:pt x="10835" y="12991"/>
                </a:lnTo>
                <a:lnTo>
                  <a:pt x="13796" y="15978"/>
                </a:lnTo>
                <a:cubicBezTo>
                  <a:pt x="13886" y="16065"/>
                  <a:pt x="13991" y="16111"/>
                  <a:pt x="14115" y="16111"/>
                </a:cubicBezTo>
                <a:cubicBezTo>
                  <a:pt x="14237" y="16111"/>
                  <a:pt x="14341" y="16065"/>
                  <a:pt x="14432" y="15978"/>
                </a:cubicBezTo>
                <a:lnTo>
                  <a:pt x="15960" y="14450"/>
                </a:lnTo>
                <a:cubicBezTo>
                  <a:pt x="16166" y="14241"/>
                  <a:pt x="16166" y="14032"/>
                  <a:pt x="15960" y="13815"/>
                </a:cubicBezTo>
                <a:lnTo>
                  <a:pt x="12957" y="10856"/>
                </a:lnTo>
                <a:lnTo>
                  <a:pt x="16282" y="7530"/>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8" name="AutoShape 108">
            <a:extLst>
              <a:ext uri="{FF2B5EF4-FFF2-40B4-BE49-F238E27FC236}">
                <a16:creationId xmlns:a16="http://schemas.microsoft.com/office/drawing/2014/main" id="{9F35C359-A26C-434D-A607-5BA7533F33A1}"/>
              </a:ext>
            </a:extLst>
          </p:cNvPr>
          <p:cNvSpPr>
            <a:spLocks/>
          </p:cNvSpPr>
          <p:nvPr userDrawn="1"/>
        </p:nvSpPr>
        <p:spPr bwMode="auto">
          <a:xfrm>
            <a:off x="11325225" y="1930400"/>
            <a:ext cx="249238"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11" y="0"/>
                </a:moveTo>
                <a:cubicBezTo>
                  <a:pt x="20953" y="0"/>
                  <a:pt x="21161" y="105"/>
                  <a:pt x="21338" y="317"/>
                </a:cubicBezTo>
                <a:cubicBezTo>
                  <a:pt x="21514" y="525"/>
                  <a:pt x="21599" y="778"/>
                  <a:pt x="21599" y="1066"/>
                </a:cubicBezTo>
                <a:lnTo>
                  <a:pt x="21599" y="4118"/>
                </a:lnTo>
                <a:cubicBezTo>
                  <a:pt x="21599" y="4409"/>
                  <a:pt x="21514" y="4661"/>
                  <a:pt x="21338" y="4870"/>
                </a:cubicBezTo>
                <a:cubicBezTo>
                  <a:pt x="21161" y="5084"/>
                  <a:pt x="20953" y="5190"/>
                  <a:pt x="20711" y="5190"/>
                </a:cubicBezTo>
                <a:lnTo>
                  <a:pt x="913" y="5190"/>
                </a:lnTo>
                <a:cubicBezTo>
                  <a:pt x="656" y="5190"/>
                  <a:pt x="440" y="5084"/>
                  <a:pt x="261" y="4870"/>
                </a:cubicBezTo>
                <a:cubicBezTo>
                  <a:pt x="85" y="4661"/>
                  <a:pt x="0" y="4409"/>
                  <a:pt x="0" y="4118"/>
                </a:cubicBezTo>
                <a:lnTo>
                  <a:pt x="0" y="1066"/>
                </a:lnTo>
                <a:cubicBezTo>
                  <a:pt x="0" y="778"/>
                  <a:pt x="85" y="525"/>
                  <a:pt x="261" y="317"/>
                </a:cubicBezTo>
                <a:cubicBezTo>
                  <a:pt x="438" y="105"/>
                  <a:pt x="653" y="0"/>
                  <a:pt x="913" y="0"/>
                </a:cubicBezTo>
                <a:lnTo>
                  <a:pt x="20711" y="0"/>
                </a:lnTo>
                <a:close/>
                <a:moveTo>
                  <a:pt x="20711" y="8213"/>
                </a:moveTo>
                <a:cubicBezTo>
                  <a:pt x="20953" y="8213"/>
                  <a:pt x="21161" y="8316"/>
                  <a:pt x="21338" y="8527"/>
                </a:cubicBezTo>
                <a:cubicBezTo>
                  <a:pt x="21514" y="8742"/>
                  <a:pt x="21599" y="8985"/>
                  <a:pt x="21599" y="9264"/>
                </a:cubicBezTo>
                <a:lnTo>
                  <a:pt x="21599" y="12331"/>
                </a:lnTo>
                <a:cubicBezTo>
                  <a:pt x="21599" y="12622"/>
                  <a:pt x="21514" y="12872"/>
                  <a:pt x="21338" y="13078"/>
                </a:cubicBezTo>
                <a:cubicBezTo>
                  <a:pt x="21161" y="13286"/>
                  <a:pt x="20953" y="13389"/>
                  <a:pt x="20711" y="13389"/>
                </a:cubicBezTo>
                <a:lnTo>
                  <a:pt x="913" y="13389"/>
                </a:lnTo>
                <a:cubicBezTo>
                  <a:pt x="656" y="13389"/>
                  <a:pt x="440" y="13283"/>
                  <a:pt x="261" y="13069"/>
                </a:cubicBezTo>
                <a:cubicBezTo>
                  <a:pt x="85" y="12860"/>
                  <a:pt x="0" y="12613"/>
                  <a:pt x="0" y="12331"/>
                </a:cubicBezTo>
                <a:lnTo>
                  <a:pt x="0" y="9265"/>
                </a:lnTo>
                <a:cubicBezTo>
                  <a:pt x="0" y="8977"/>
                  <a:pt x="85" y="8730"/>
                  <a:pt x="261" y="8521"/>
                </a:cubicBezTo>
                <a:cubicBezTo>
                  <a:pt x="438" y="8316"/>
                  <a:pt x="653" y="8213"/>
                  <a:pt x="913" y="8213"/>
                </a:cubicBezTo>
                <a:lnTo>
                  <a:pt x="20711" y="8213"/>
                </a:lnTo>
                <a:close/>
                <a:moveTo>
                  <a:pt x="20711" y="16412"/>
                </a:moveTo>
                <a:cubicBezTo>
                  <a:pt x="20953" y="16412"/>
                  <a:pt x="21161" y="16514"/>
                  <a:pt x="21338" y="16726"/>
                </a:cubicBezTo>
                <a:cubicBezTo>
                  <a:pt x="21514" y="16940"/>
                  <a:pt x="21599" y="17190"/>
                  <a:pt x="21599" y="17478"/>
                </a:cubicBezTo>
                <a:lnTo>
                  <a:pt x="21599" y="20504"/>
                </a:lnTo>
                <a:cubicBezTo>
                  <a:pt x="21599" y="20812"/>
                  <a:pt x="21514" y="21071"/>
                  <a:pt x="21338" y="21282"/>
                </a:cubicBezTo>
                <a:cubicBezTo>
                  <a:pt x="21161" y="21494"/>
                  <a:pt x="20953" y="21599"/>
                  <a:pt x="20711" y="21599"/>
                </a:cubicBezTo>
                <a:lnTo>
                  <a:pt x="913" y="21599"/>
                </a:lnTo>
                <a:cubicBezTo>
                  <a:pt x="656" y="21599"/>
                  <a:pt x="440" y="21494"/>
                  <a:pt x="261" y="21282"/>
                </a:cubicBezTo>
                <a:cubicBezTo>
                  <a:pt x="85" y="21071"/>
                  <a:pt x="0" y="20812"/>
                  <a:pt x="0" y="20504"/>
                </a:cubicBezTo>
                <a:lnTo>
                  <a:pt x="0" y="17478"/>
                </a:lnTo>
                <a:cubicBezTo>
                  <a:pt x="0" y="17190"/>
                  <a:pt x="85" y="16940"/>
                  <a:pt x="261" y="16726"/>
                </a:cubicBezTo>
                <a:cubicBezTo>
                  <a:pt x="438" y="16514"/>
                  <a:pt x="653" y="16412"/>
                  <a:pt x="913" y="16412"/>
                </a:cubicBezTo>
                <a:lnTo>
                  <a:pt x="20711" y="16412"/>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9" name="AutoShape 109">
            <a:extLst>
              <a:ext uri="{FF2B5EF4-FFF2-40B4-BE49-F238E27FC236}">
                <a16:creationId xmlns:a16="http://schemas.microsoft.com/office/drawing/2014/main" id="{598CE6E3-82A5-4B57-BE17-FE58737EFF3D}"/>
              </a:ext>
            </a:extLst>
          </p:cNvPr>
          <p:cNvSpPr>
            <a:spLocks/>
          </p:cNvSpPr>
          <p:nvPr userDrawn="1"/>
        </p:nvSpPr>
        <p:spPr bwMode="auto">
          <a:xfrm>
            <a:off x="6819900" y="4703763"/>
            <a:ext cx="247650" cy="242887"/>
          </a:xfrm>
          <a:custGeom>
            <a:avLst/>
            <a:gdLst>
              <a:gd name="T0" fmla="*/ 10796 w 21592"/>
              <a:gd name="T1" fmla="+- 0 10793 111"/>
              <a:gd name="T2" fmla="*/ 10793 h 21365"/>
              <a:gd name="T3" fmla="*/ 10796 w 21592"/>
              <a:gd name="T4" fmla="+- 0 10793 111"/>
              <a:gd name="T5" fmla="*/ 10793 h 21365"/>
              <a:gd name="T6" fmla="*/ 10796 w 21592"/>
              <a:gd name="T7" fmla="+- 0 10793 111"/>
              <a:gd name="T8" fmla="*/ 10793 h 21365"/>
              <a:gd name="T9" fmla="*/ 10796 w 21592"/>
              <a:gd name="T10" fmla="+- 0 10793 111"/>
              <a:gd name="T11" fmla="*/ 10793 h 21365"/>
            </a:gdLst>
            <a:ahLst/>
            <a:cxnLst>
              <a:cxn ang="0">
                <a:pos x="T0" y="T2"/>
              </a:cxn>
              <a:cxn ang="0">
                <a:pos x="T3" y="T5"/>
              </a:cxn>
              <a:cxn ang="0">
                <a:pos x="T6" y="T8"/>
              </a:cxn>
              <a:cxn ang="0">
                <a:pos x="T9" y="T11"/>
              </a:cxn>
            </a:cxnLst>
            <a:rect l="0" t="0" r="r" b="b"/>
            <a:pathLst>
              <a:path w="21592" h="21365">
                <a:moveTo>
                  <a:pt x="5705" y="19760"/>
                </a:moveTo>
                <a:cubicBezTo>
                  <a:pt x="5705" y="20596"/>
                  <a:pt x="5604" y="21104"/>
                  <a:pt x="5403" y="21282"/>
                </a:cubicBezTo>
                <a:cubicBezTo>
                  <a:pt x="5200" y="21466"/>
                  <a:pt x="4940" y="21249"/>
                  <a:pt x="4626" y="20641"/>
                </a:cubicBezTo>
                <a:lnTo>
                  <a:pt x="313" y="12102"/>
                </a:lnTo>
                <a:cubicBezTo>
                  <a:pt x="107" y="11700"/>
                  <a:pt x="0" y="11221"/>
                  <a:pt x="0" y="10686"/>
                </a:cubicBezTo>
                <a:cubicBezTo>
                  <a:pt x="0" y="10134"/>
                  <a:pt x="107" y="9666"/>
                  <a:pt x="313" y="9275"/>
                </a:cubicBezTo>
                <a:lnTo>
                  <a:pt x="4626" y="680"/>
                </a:lnTo>
                <a:cubicBezTo>
                  <a:pt x="4940" y="95"/>
                  <a:pt x="5200" y="-111"/>
                  <a:pt x="5403" y="56"/>
                </a:cubicBezTo>
                <a:cubicBezTo>
                  <a:pt x="5604" y="223"/>
                  <a:pt x="5705" y="725"/>
                  <a:pt x="5705" y="1561"/>
                </a:cubicBezTo>
                <a:lnTo>
                  <a:pt x="5705" y="7035"/>
                </a:lnTo>
                <a:lnTo>
                  <a:pt x="15899" y="7035"/>
                </a:lnTo>
                <a:lnTo>
                  <a:pt x="15899" y="1617"/>
                </a:lnTo>
                <a:cubicBezTo>
                  <a:pt x="15899" y="781"/>
                  <a:pt x="16004" y="268"/>
                  <a:pt x="16202" y="84"/>
                </a:cubicBezTo>
                <a:cubicBezTo>
                  <a:pt x="16405" y="-100"/>
                  <a:pt x="16659" y="95"/>
                  <a:pt x="16967" y="680"/>
                </a:cubicBezTo>
                <a:lnTo>
                  <a:pt x="21294" y="9275"/>
                </a:lnTo>
                <a:cubicBezTo>
                  <a:pt x="21501" y="9682"/>
                  <a:pt x="21600" y="10150"/>
                  <a:pt x="21591" y="10686"/>
                </a:cubicBezTo>
                <a:cubicBezTo>
                  <a:pt x="21591" y="11243"/>
                  <a:pt x="21492" y="11711"/>
                  <a:pt x="21294" y="12102"/>
                </a:cubicBezTo>
                <a:lnTo>
                  <a:pt x="16967" y="20697"/>
                </a:lnTo>
                <a:cubicBezTo>
                  <a:pt x="16654" y="21282"/>
                  <a:pt x="16397" y="21489"/>
                  <a:pt x="16199" y="21293"/>
                </a:cubicBezTo>
                <a:cubicBezTo>
                  <a:pt x="16001" y="21109"/>
                  <a:pt x="15902" y="20596"/>
                  <a:pt x="15902" y="19760"/>
                </a:cubicBezTo>
                <a:lnTo>
                  <a:pt x="15902" y="14342"/>
                </a:lnTo>
                <a:lnTo>
                  <a:pt x="5705" y="14342"/>
                </a:lnTo>
                <a:lnTo>
                  <a:pt x="5705" y="19760"/>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0" name="AutoShape 110">
            <a:extLst>
              <a:ext uri="{FF2B5EF4-FFF2-40B4-BE49-F238E27FC236}">
                <a16:creationId xmlns:a16="http://schemas.microsoft.com/office/drawing/2014/main" id="{BDFDC8D2-DA04-4D3D-89B6-E42B6D1E721C}"/>
              </a:ext>
            </a:extLst>
          </p:cNvPr>
          <p:cNvSpPr>
            <a:spLocks/>
          </p:cNvSpPr>
          <p:nvPr userDrawn="1"/>
        </p:nvSpPr>
        <p:spPr bwMode="auto">
          <a:xfrm>
            <a:off x="6334125" y="1908175"/>
            <a:ext cx="249238" cy="242888"/>
          </a:xfrm>
          <a:custGeom>
            <a:avLst/>
            <a:gdLst>
              <a:gd name="T0" fmla="+- 0 10797 116"/>
              <a:gd name="T1" fmla="*/ T0 w 21363"/>
              <a:gd name="T2" fmla="*/ 10800 h 21600"/>
              <a:gd name="T3" fmla="+- 0 10797 116"/>
              <a:gd name="T4" fmla="*/ T3 w 21363"/>
              <a:gd name="T5" fmla="*/ 10800 h 21600"/>
              <a:gd name="T6" fmla="+- 0 10797 116"/>
              <a:gd name="T7" fmla="*/ T6 w 21363"/>
              <a:gd name="T8" fmla="*/ 10800 h 21600"/>
              <a:gd name="T9" fmla="+- 0 10797 116"/>
              <a:gd name="T10" fmla="*/ T9 w 21363"/>
              <a:gd name="T11" fmla="*/ 10800 h 21600"/>
            </a:gdLst>
            <a:ahLst/>
            <a:cxnLst>
              <a:cxn ang="0">
                <a:pos x="T1" y="T2"/>
              </a:cxn>
              <a:cxn ang="0">
                <a:pos x="T4" y="T5"/>
              </a:cxn>
              <a:cxn ang="0">
                <a:pos x="T7" y="T8"/>
              </a:cxn>
              <a:cxn ang="0">
                <a:pos x="T10" y="T11"/>
              </a:cxn>
            </a:cxnLst>
            <a:rect l="0" t="0" r="r" b="b"/>
            <a:pathLst>
              <a:path w="21363" h="21600">
                <a:moveTo>
                  <a:pt x="19758" y="15897"/>
                </a:moveTo>
                <a:cubicBezTo>
                  <a:pt x="20596" y="15897"/>
                  <a:pt x="21109" y="15995"/>
                  <a:pt x="21294" y="16199"/>
                </a:cubicBezTo>
                <a:cubicBezTo>
                  <a:pt x="21478" y="16402"/>
                  <a:pt x="21260" y="16662"/>
                  <a:pt x="20640" y="16978"/>
                </a:cubicBezTo>
                <a:lnTo>
                  <a:pt x="12115" y="21286"/>
                </a:lnTo>
                <a:cubicBezTo>
                  <a:pt x="11708" y="21492"/>
                  <a:pt x="11228" y="21599"/>
                  <a:pt x="10675" y="21599"/>
                </a:cubicBezTo>
                <a:cubicBezTo>
                  <a:pt x="10117" y="21599"/>
                  <a:pt x="9648" y="21492"/>
                  <a:pt x="9257" y="21286"/>
                </a:cubicBezTo>
                <a:lnTo>
                  <a:pt x="676" y="16978"/>
                </a:lnTo>
                <a:cubicBezTo>
                  <a:pt x="90" y="16662"/>
                  <a:pt x="-116" y="16402"/>
                  <a:pt x="62" y="16199"/>
                </a:cubicBezTo>
                <a:cubicBezTo>
                  <a:pt x="241" y="15995"/>
                  <a:pt x="749" y="15897"/>
                  <a:pt x="1586" y="15897"/>
                </a:cubicBezTo>
                <a:lnTo>
                  <a:pt x="7013" y="15897"/>
                </a:lnTo>
                <a:lnTo>
                  <a:pt x="7013" y="5705"/>
                </a:lnTo>
                <a:lnTo>
                  <a:pt x="1586" y="5705"/>
                </a:lnTo>
                <a:cubicBezTo>
                  <a:pt x="749" y="5705"/>
                  <a:pt x="241" y="5603"/>
                  <a:pt x="62" y="5400"/>
                </a:cubicBezTo>
                <a:cubicBezTo>
                  <a:pt x="-111" y="5197"/>
                  <a:pt x="112" y="4940"/>
                  <a:pt x="732" y="4624"/>
                </a:cubicBezTo>
                <a:lnTo>
                  <a:pt x="9257" y="310"/>
                </a:lnTo>
                <a:cubicBezTo>
                  <a:pt x="9665" y="104"/>
                  <a:pt x="10134" y="0"/>
                  <a:pt x="10675" y="0"/>
                </a:cubicBezTo>
                <a:cubicBezTo>
                  <a:pt x="11228" y="0"/>
                  <a:pt x="11708" y="104"/>
                  <a:pt x="12115" y="310"/>
                </a:cubicBezTo>
                <a:lnTo>
                  <a:pt x="20696" y="4624"/>
                </a:lnTo>
                <a:cubicBezTo>
                  <a:pt x="21283" y="4940"/>
                  <a:pt x="21483" y="5197"/>
                  <a:pt x="21294" y="5400"/>
                </a:cubicBezTo>
                <a:cubicBezTo>
                  <a:pt x="21109" y="5604"/>
                  <a:pt x="20596" y="5705"/>
                  <a:pt x="19758" y="5705"/>
                </a:cubicBezTo>
                <a:lnTo>
                  <a:pt x="14360" y="5705"/>
                </a:lnTo>
                <a:lnTo>
                  <a:pt x="14360" y="15897"/>
                </a:lnTo>
                <a:lnTo>
                  <a:pt x="19758" y="15897"/>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1" name="AutoShape 111">
            <a:extLst>
              <a:ext uri="{FF2B5EF4-FFF2-40B4-BE49-F238E27FC236}">
                <a16:creationId xmlns:a16="http://schemas.microsoft.com/office/drawing/2014/main" id="{5224CDF1-C20B-4EDE-8864-4B1207E1BCFC}"/>
              </a:ext>
            </a:extLst>
          </p:cNvPr>
          <p:cNvSpPr>
            <a:spLocks/>
          </p:cNvSpPr>
          <p:nvPr userDrawn="1"/>
        </p:nvSpPr>
        <p:spPr bwMode="auto">
          <a:xfrm>
            <a:off x="6864350" y="1928813"/>
            <a:ext cx="249238" cy="242887"/>
          </a:xfrm>
          <a:custGeom>
            <a:avLst/>
            <a:gdLst>
              <a:gd name="T0" fmla="+- 0 10800 61"/>
              <a:gd name="T1" fmla="*/ T0 w 21478"/>
              <a:gd name="T2" fmla="*/ 10800 h 21600"/>
              <a:gd name="T3" fmla="+- 0 10800 61"/>
              <a:gd name="T4" fmla="*/ T3 w 21478"/>
              <a:gd name="T5" fmla="*/ 10800 h 21600"/>
              <a:gd name="T6" fmla="+- 0 10800 61"/>
              <a:gd name="T7" fmla="*/ T6 w 21478"/>
              <a:gd name="T8" fmla="*/ 10800 h 21600"/>
              <a:gd name="T9" fmla="+- 0 10800 61"/>
              <a:gd name="T10" fmla="*/ T9 w 21478"/>
              <a:gd name="T11" fmla="*/ 10800 h 21600"/>
            </a:gdLst>
            <a:ahLst/>
            <a:cxnLst>
              <a:cxn ang="0">
                <a:pos x="T1" y="T2"/>
              </a:cxn>
              <a:cxn ang="0">
                <a:pos x="T4" y="T5"/>
              </a:cxn>
              <a:cxn ang="0">
                <a:pos x="T7" y="T8"/>
              </a:cxn>
              <a:cxn ang="0">
                <a:pos x="T10" y="T11"/>
              </a:cxn>
            </a:cxnLst>
            <a:rect l="0" t="0" r="r" b="b"/>
            <a:pathLst>
              <a:path w="21478" h="21600">
                <a:moveTo>
                  <a:pt x="9108" y="16746"/>
                </a:moveTo>
                <a:cubicBezTo>
                  <a:pt x="9155" y="16837"/>
                  <a:pt x="9197" y="16924"/>
                  <a:pt x="9243" y="17012"/>
                </a:cubicBezTo>
                <a:cubicBezTo>
                  <a:pt x="9290" y="17097"/>
                  <a:pt x="9351" y="17181"/>
                  <a:pt x="9431" y="17274"/>
                </a:cubicBezTo>
                <a:lnTo>
                  <a:pt x="12259" y="21069"/>
                </a:lnTo>
                <a:lnTo>
                  <a:pt x="4473" y="21069"/>
                </a:lnTo>
                <a:cubicBezTo>
                  <a:pt x="4227" y="21069"/>
                  <a:pt x="4014" y="20964"/>
                  <a:pt x="3839" y="20755"/>
                </a:cubicBezTo>
                <a:cubicBezTo>
                  <a:pt x="3663" y="20543"/>
                  <a:pt x="3574" y="20286"/>
                  <a:pt x="3574" y="19987"/>
                </a:cubicBezTo>
                <a:lnTo>
                  <a:pt x="3574" y="7554"/>
                </a:lnTo>
                <a:lnTo>
                  <a:pt x="788" y="7554"/>
                </a:lnTo>
                <a:cubicBezTo>
                  <a:pt x="376" y="7554"/>
                  <a:pt x="126" y="7419"/>
                  <a:pt x="32" y="7145"/>
                </a:cubicBezTo>
                <a:cubicBezTo>
                  <a:pt x="-61" y="6871"/>
                  <a:pt x="46" y="6529"/>
                  <a:pt x="353" y="6123"/>
                </a:cubicBezTo>
                <a:lnTo>
                  <a:pt x="4665" y="392"/>
                </a:lnTo>
                <a:cubicBezTo>
                  <a:pt x="4850" y="132"/>
                  <a:pt x="5088" y="0"/>
                  <a:pt x="5371" y="0"/>
                </a:cubicBezTo>
                <a:cubicBezTo>
                  <a:pt x="5661" y="0"/>
                  <a:pt x="5902" y="132"/>
                  <a:pt x="6090" y="392"/>
                </a:cubicBezTo>
                <a:lnTo>
                  <a:pt x="10402" y="6123"/>
                </a:lnTo>
                <a:cubicBezTo>
                  <a:pt x="10708" y="6529"/>
                  <a:pt x="10813" y="6871"/>
                  <a:pt x="10722" y="7145"/>
                </a:cubicBezTo>
                <a:cubicBezTo>
                  <a:pt x="10629" y="7419"/>
                  <a:pt x="10376" y="7554"/>
                  <a:pt x="9966" y="7554"/>
                </a:cubicBezTo>
                <a:lnTo>
                  <a:pt x="7166" y="7554"/>
                </a:lnTo>
                <a:lnTo>
                  <a:pt x="7166" y="16746"/>
                </a:lnTo>
                <a:lnTo>
                  <a:pt x="9108" y="16746"/>
                </a:lnTo>
                <a:close/>
                <a:moveTo>
                  <a:pt x="20689" y="14045"/>
                </a:moveTo>
                <a:cubicBezTo>
                  <a:pt x="21101" y="14045"/>
                  <a:pt x="21351" y="14183"/>
                  <a:pt x="21445" y="14457"/>
                </a:cubicBezTo>
                <a:cubicBezTo>
                  <a:pt x="21539" y="14731"/>
                  <a:pt x="21431" y="15069"/>
                  <a:pt x="21127" y="15476"/>
                </a:cubicBezTo>
                <a:lnTo>
                  <a:pt x="16812" y="21207"/>
                </a:lnTo>
                <a:cubicBezTo>
                  <a:pt x="16625" y="21467"/>
                  <a:pt x="16389" y="21599"/>
                  <a:pt x="16106" y="21599"/>
                </a:cubicBezTo>
                <a:cubicBezTo>
                  <a:pt x="15813" y="21599"/>
                  <a:pt x="15575" y="21467"/>
                  <a:pt x="15387" y="21207"/>
                </a:cubicBezTo>
                <a:lnTo>
                  <a:pt x="11075" y="15476"/>
                </a:lnTo>
                <a:cubicBezTo>
                  <a:pt x="10769" y="15070"/>
                  <a:pt x="10661" y="14731"/>
                  <a:pt x="10755" y="14457"/>
                </a:cubicBezTo>
                <a:cubicBezTo>
                  <a:pt x="10848" y="14183"/>
                  <a:pt x="11099" y="14045"/>
                  <a:pt x="11511" y="14045"/>
                </a:cubicBezTo>
                <a:lnTo>
                  <a:pt x="14311" y="14045"/>
                </a:lnTo>
                <a:lnTo>
                  <a:pt x="14311" y="4881"/>
                </a:lnTo>
                <a:lnTo>
                  <a:pt x="12362" y="4881"/>
                </a:lnTo>
                <a:cubicBezTo>
                  <a:pt x="12315" y="4791"/>
                  <a:pt x="12271" y="4697"/>
                  <a:pt x="12220" y="4604"/>
                </a:cubicBezTo>
                <a:cubicBezTo>
                  <a:pt x="12170" y="4508"/>
                  <a:pt x="12117" y="4418"/>
                  <a:pt x="12056" y="4327"/>
                </a:cubicBezTo>
                <a:lnTo>
                  <a:pt x="9213" y="556"/>
                </a:lnTo>
                <a:lnTo>
                  <a:pt x="16997" y="556"/>
                </a:lnTo>
                <a:cubicBezTo>
                  <a:pt x="17243" y="556"/>
                  <a:pt x="17451" y="657"/>
                  <a:pt x="17627" y="861"/>
                </a:cubicBezTo>
                <a:cubicBezTo>
                  <a:pt x="17797" y="1061"/>
                  <a:pt x="17882" y="1321"/>
                  <a:pt x="17882" y="1637"/>
                </a:cubicBezTo>
                <a:lnTo>
                  <a:pt x="17882" y="14045"/>
                </a:lnTo>
                <a:lnTo>
                  <a:pt x="20689" y="14045"/>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2" name="AutoShape 112">
            <a:extLst>
              <a:ext uri="{FF2B5EF4-FFF2-40B4-BE49-F238E27FC236}">
                <a16:creationId xmlns:a16="http://schemas.microsoft.com/office/drawing/2014/main" id="{E202FB7E-3830-420F-8C2D-628FB0E535B5}"/>
              </a:ext>
            </a:extLst>
          </p:cNvPr>
          <p:cNvSpPr>
            <a:spLocks/>
          </p:cNvSpPr>
          <p:nvPr userDrawn="1"/>
        </p:nvSpPr>
        <p:spPr bwMode="auto">
          <a:xfrm>
            <a:off x="7466013" y="1930400"/>
            <a:ext cx="247650" cy="241300"/>
          </a:xfrm>
          <a:custGeom>
            <a:avLst/>
            <a:gdLst>
              <a:gd name="T0" fmla="+- 0 10800 15"/>
              <a:gd name="T1" fmla="*/ T0 w 21571"/>
              <a:gd name="T2" fmla="*/ 10800 h 21600"/>
              <a:gd name="T3" fmla="+- 0 10800 15"/>
              <a:gd name="T4" fmla="*/ T3 w 21571"/>
              <a:gd name="T5" fmla="*/ 10800 h 21600"/>
              <a:gd name="T6" fmla="+- 0 10800 15"/>
              <a:gd name="T7" fmla="*/ T6 w 21571"/>
              <a:gd name="T8" fmla="*/ 10800 h 21600"/>
              <a:gd name="T9" fmla="+- 0 10800 15"/>
              <a:gd name="T10" fmla="*/ T9 w 21571"/>
              <a:gd name="T11" fmla="*/ 10800 h 21600"/>
            </a:gdLst>
            <a:ahLst/>
            <a:cxnLst>
              <a:cxn ang="0">
                <a:pos x="T1" y="T2"/>
              </a:cxn>
              <a:cxn ang="0">
                <a:pos x="T4" y="T5"/>
              </a:cxn>
              <a:cxn ang="0">
                <a:pos x="T7" y="T8"/>
              </a:cxn>
              <a:cxn ang="0">
                <a:pos x="T10" y="T11"/>
              </a:cxn>
            </a:cxnLst>
            <a:rect l="0" t="0" r="r" b="b"/>
            <a:pathLst>
              <a:path w="21571" h="21600">
                <a:moveTo>
                  <a:pt x="21538" y="21106"/>
                </a:moveTo>
                <a:cubicBezTo>
                  <a:pt x="21585" y="21238"/>
                  <a:pt x="21580" y="21353"/>
                  <a:pt x="21526" y="21453"/>
                </a:cubicBezTo>
                <a:cubicBezTo>
                  <a:pt x="21472" y="21550"/>
                  <a:pt x="21379" y="21599"/>
                  <a:pt x="21257" y="21599"/>
                </a:cubicBezTo>
                <a:lnTo>
                  <a:pt x="12601" y="21599"/>
                </a:lnTo>
                <a:lnTo>
                  <a:pt x="12298" y="14400"/>
                </a:lnTo>
                <a:lnTo>
                  <a:pt x="9281" y="14400"/>
                </a:lnTo>
                <a:lnTo>
                  <a:pt x="8966" y="21599"/>
                </a:lnTo>
                <a:lnTo>
                  <a:pt x="322" y="21599"/>
                </a:lnTo>
                <a:cubicBezTo>
                  <a:pt x="197" y="21599"/>
                  <a:pt x="104" y="21555"/>
                  <a:pt x="48" y="21461"/>
                </a:cubicBezTo>
                <a:cubicBezTo>
                  <a:pt x="-11" y="21364"/>
                  <a:pt x="-15" y="21247"/>
                  <a:pt x="28" y="21106"/>
                </a:cubicBezTo>
                <a:lnTo>
                  <a:pt x="6979" y="493"/>
                </a:lnTo>
                <a:cubicBezTo>
                  <a:pt x="7026" y="361"/>
                  <a:pt x="7109" y="246"/>
                  <a:pt x="7231" y="149"/>
                </a:cubicBezTo>
                <a:cubicBezTo>
                  <a:pt x="7351" y="50"/>
                  <a:pt x="7475" y="0"/>
                  <a:pt x="7597" y="0"/>
                </a:cubicBezTo>
                <a:lnTo>
                  <a:pt x="9879" y="0"/>
                </a:lnTo>
                <a:lnTo>
                  <a:pt x="9786" y="2391"/>
                </a:lnTo>
                <a:lnTo>
                  <a:pt x="11797" y="2391"/>
                </a:lnTo>
                <a:lnTo>
                  <a:pt x="11692" y="0"/>
                </a:lnTo>
                <a:lnTo>
                  <a:pt x="13974" y="0"/>
                </a:lnTo>
                <a:cubicBezTo>
                  <a:pt x="14099" y="0"/>
                  <a:pt x="14223" y="46"/>
                  <a:pt x="14341" y="140"/>
                </a:cubicBezTo>
                <a:cubicBezTo>
                  <a:pt x="14463" y="234"/>
                  <a:pt x="14546" y="349"/>
                  <a:pt x="14595" y="493"/>
                </a:cubicBezTo>
                <a:lnTo>
                  <a:pt x="21538" y="21106"/>
                </a:lnTo>
                <a:close/>
                <a:moveTo>
                  <a:pt x="12120" y="10393"/>
                </a:moveTo>
                <a:lnTo>
                  <a:pt x="11885" y="4582"/>
                </a:lnTo>
                <a:lnTo>
                  <a:pt x="9677" y="4582"/>
                </a:lnTo>
                <a:lnTo>
                  <a:pt x="9442" y="10393"/>
                </a:lnTo>
                <a:lnTo>
                  <a:pt x="12120" y="10393"/>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3" name="AutoShape 113">
            <a:extLst>
              <a:ext uri="{FF2B5EF4-FFF2-40B4-BE49-F238E27FC236}">
                <a16:creationId xmlns:a16="http://schemas.microsoft.com/office/drawing/2014/main" id="{5306190A-F714-44A2-9FF6-DB65C9943228}"/>
              </a:ext>
            </a:extLst>
          </p:cNvPr>
          <p:cNvSpPr>
            <a:spLocks/>
          </p:cNvSpPr>
          <p:nvPr userDrawn="1"/>
        </p:nvSpPr>
        <p:spPr bwMode="auto">
          <a:xfrm>
            <a:off x="7997825" y="1930400"/>
            <a:ext cx="249238" cy="241300"/>
          </a:xfrm>
          <a:custGeom>
            <a:avLst/>
            <a:gdLst>
              <a:gd name="T0" fmla="*/ 10785 w 21570"/>
              <a:gd name="T1" fmla="*/ 10800 h 21600"/>
              <a:gd name="T2" fmla="*/ 10785 w 21570"/>
              <a:gd name="T3" fmla="*/ 10800 h 21600"/>
              <a:gd name="T4" fmla="*/ 10785 w 21570"/>
              <a:gd name="T5" fmla="*/ 10800 h 21600"/>
              <a:gd name="T6" fmla="*/ 10785 w 21570"/>
              <a:gd name="T7" fmla="*/ 10800 h 21600"/>
            </a:gdLst>
            <a:ahLst/>
            <a:cxnLst>
              <a:cxn ang="0">
                <a:pos x="T0" y="T1"/>
              </a:cxn>
              <a:cxn ang="0">
                <a:pos x="T2" y="T3"/>
              </a:cxn>
              <a:cxn ang="0">
                <a:pos x="T4" y="T5"/>
              </a:cxn>
              <a:cxn ang="0">
                <a:pos x="T6" y="T7"/>
              </a:cxn>
            </a:cxnLst>
            <a:rect l="0" t="0" r="r" b="b"/>
            <a:pathLst>
              <a:path w="21570" h="21600">
                <a:moveTo>
                  <a:pt x="1132" y="0"/>
                </a:moveTo>
                <a:cubicBezTo>
                  <a:pt x="3894" y="146"/>
                  <a:pt x="6483" y="774"/>
                  <a:pt x="8906" y="1888"/>
                </a:cubicBezTo>
                <a:cubicBezTo>
                  <a:pt x="11328" y="2999"/>
                  <a:pt x="13449" y="4470"/>
                  <a:pt x="15274" y="6296"/>
                </a:cubicBezTo>
                <a:cubicBezTo>
                  <a:pt x="17102" y="8124"/>
                  <a:pt x="18568" y="10251"/>
                  <a:pt x="19671" y="12678"/>
                </a:cubicBezTo>
                <a:cubicBezTo>
                  <a:pt x="20778" y="15102"/>
                  <a:pt x="21407" y="17699"/>
                  <a:pt x="21562" y="20465"/>
                </a:cubicBezTo>
                <a:cubicBezTo>
                  <a:pt x="21600" y="20750"/>
                  <a:pt x="21493" y="21012"/>
                  <a:pt x="21246" y="21251"/>
                </a:cubicBezTo>
                <a:cubicBezTo>
                  <a:pt x="21036" y="21482"/>
                  <a:pt x="20783" y="21597"/>
                  <a:pt x="20487" y="21597"/>
                </a:cubicBezTo>
                <a:lnTo>
                  <a:pt x="18315" y="21597"/>
                </a:lnTo>
                <a:cubicBezTo>
                  <a:pt x="18033" y="21597"/>
                  <a:pt x="17783" y="21496"/>
                  <a:pt x="17579" y="21297"/>
                </a:cubicBezTo>
                <a:cubicBezTo>
                  <a:pt x="17372" y="21102"/>
                  <a:pt x="17260" y="20860"/>
                  <a:pt x="17243" y="20575"/>
                </a:cubicBezTo>
                <a:cubicBezTo>
                  <a:pt x="17113" y="18390"/>
                  <a:pt x="16608" y="16340"/>
                  <a:pt x="15728" y="14423"/>
                </a:cubicBezTo>
                <a:cubicBezTo>
                  <a:pt x="14849" y="12505"/>
                  <a:pt x="13679" y="10818"/>
                  <a:pt x="12219" y="9356"/>
                </a:cubicBezTo>
                <a:cubicBezTo>
                  <a:pt x="10762" y="7896"/>
                  <a:pt x="9072" y="6725"/>
                  <a:pt x="7155" y="5841"/>
                </a:cubicBezTo>
                <a:cubicBezTo>
                  <a:pt x="5239" y="4963"/>
                  <a:pt x="3192" y="4456"/>
                  <a:pt x="1020" y="4326"/>
                </a:cubicBezTo>
                <a:cubicBezTo>
                  <a:pt x="735" y="4309"/>
                  <a:pt x="494" y="4194"/>
                  <a:pt x="298" y="3990"/>
                </a:cubicBezTo>
                <a:cubicBezTo>
                  <a:pt x="100" y="3782"/>
                  <a:pt x="0" y="3535"/>
                  <a:pt x="0" y="3253"/>
                </a:cubicBezTo>
                <a:lnTo>
                  <a:pt x="0" y="1073"/>
                </a:lnTo>
                <a:cubicBezTo>
                  <a:pt x="0" y="768"/>
                  <a:pt x="114" y="520"/>
                  <a:pt x="344" y="316"/>
                </a:cubicBezTo>
                <a:cubicBezTo>
                  <a:pt x="554" y="106"/>
                  <a:pt x="796" y="0"/>
                  <a:pt x="1074" y="0"/>
                </a:cubicBezTo>
                <a:lnTo>
                  <a:pt x="1132" y="0"/>
                </a:lnTo>
                <a:close/>
                <a:moveTo>
                  <a:pt x="1160" y="7058"/>
                </a:moveTo>
                <a:cubicBezTo>
                  <a:pt x="2931" y="7188"/>
                  <a:pt x="4592" y="7623"/>
                  <a:pt x="6147" y="8368"/>
                </a:cubicBezTo>
                <a:cubicBezTo>
                  <a:pt x="7701" y="9111"/>
                  <a:pt x="9081" y="10090"/>
                  <a:pt x="10288" y="11296"/>
                </a:cubicBezTo>
                <a:cubicBezTo>
                  <a:pt x="11492" y="12505"/>
                  <a:pt x="12466" y="13890"/>
                  <a:pt x="13205" y="15450"/>
                </a:cubicBezTo>
                <a:cubicBezTo>
                  <a:pt x="13944" y="17014"/>
                  <a:pt x="14380" y="18675"/>
                  <a:pt x="14518" y="20442"/>
                </a:cubicBezTo>
                <a:cubicBezTo>
                  <a:pt x="14556" y="20762"/>
                  <a:pt x="14458" y="21033"/>
                  <a:pt x="14228" y="21254"/>
                </a:cubicBezTo>
                <a:cubicBezTo>
                  <a:pt x="14018" y="21484"/>
                  <a:pt x="13757" y="21599"/>
                  <a:pt x="13446" y="21599"/>
                </a:cubicBezTo>
                <a:lnTo>
                  <a:pt x="11271" y="21599"/>
                </a:lnTo>
                <a:cubicBezTo>
                  <a:pt x="11004" y="21599"/>
                  <a:pt x="10768" y="21504"/>
                  <a:pt x="10564" y="21315"/>
                </a:cubicBezTo>
                <a:cubicBezTo>
                  <a:pt x="10357" y="21127"/>
                  <a:pt x="10236" y="20891"/>
                  <a:pt x="10199" y="20603"/>
                </a:cubicBezTo>
                <a:cubicBezTo>
                  <a:pt x="10087" y="19383"/>
                  <a:pt x="9774" y="18237"/>
                  <a:pt x="9256" y="17169"/>
                </a:cubicBezTo>
                <a:cubicBezTo>
                  <a:pt x="8736" y="16098"/>
                  <a:pt x="8069" y="15154"/>
                  <a:pt x="7259" y="14333"/>
                </a:cubicBezTo>
                <a:cubicBezTo>
                  <a:pt x="6440" y="13519"/>
                  <a:pt x="5497" y="12851"/>
                  <a:pt x="4428" y="12330"/>
                </a:cubicBezTo>
                <a:cubicBezTo>
                  <a:pt x="3359" y="11809"/>
                  <a:pt x="2215" y="11495"/>
                  <a:pt x="997" y="11385"/>
                </a:cubicBezTo>
                <a:cubicBezTo>
                  <a:pt x="712" y="11348"/>
                  <a:pt x="477" y="11224"/>
                  <a:pt x="290" y="11014"/>
                </a:cubicBezTo>
                <a:cubicBezTo>
                  <a:pt x="103" y="10804"/>
                  <a:pt x="5" y="10568"/>
                  <a:pt x="5" y="10311"/>
                </a:cubicBezTo>
                <a:lnTo>
                  <a:pt x="5" y="8132"/>
                </a:lnTo>
                <a:cubicBezTo>
                  <a:pt x="5" y="7812"/>
                  <a:pt x="120" y="7551"/>
                  <a:pt x="350" y="7349"/>
                </a:cubicBezTo>
                <a:cubicBezTo>
                  <a:pt x="560" y="7136"/>
                  <a:pt x="801" y="7030"/>
                  <a:pt x="1080" y="7030"/>
                </a:cubicBezTo>
                <a:cubicBezTo>
                  <a:pt x="1097" y="7030"/>
                  <a:pt x="1112" y="7035"/>
                  <a:pt x="1120" y="7044"/>
                </a:cubicBezTo>
                <a:cubicBezTo>
                  <a:pt x="1129" y="7053"/>
                  <a:pt x="1140" y="7058"/>
                  <a:pt x="1160" y="7058"/>
                </a:cubicBezTo>
                <a:moveTo>
                  <a:pt x="3250" y="15102"/>
                </a:moveTo>
                <a:cubicBezTo>
                  <a:pt x="3698" y="15102"/>
                  <a:pt x="4118" y="15188"/>
                  <a:pt x="4503" y="15361"/>
                </a:cubicBezTo>
                <a:cubicBezTo>
                  <a:pt x="4888" y="15528"/>
                  <a:pt x="5230" y="15761"/>
                  <a:pt x="5526" y="16064"/>
                </a:cubicBezTo>
                <a:cubicBezTo>
                  <a:pt x="5825" y="16363"/>
                  <a:pt x="6063" y="16706"/>
                  <a:pt x="6227" y="17085"/>
                </a:cubicBezTo>
                <a:cubicBezTo>
                  <a:pt x="6400" y="17474"/>
                  <a:pt x="6483" y="17892"/>
                  <a:pt x="6483" y="18341"/>
                </a:cubicBezTo>
                <a:cubicBezTo>
                  <a:pt x="6483" y="18793"/>
                  <a:pt x="6400" y="19219"/>
                  <a:pt x="6227" y="19616"/>
                </a:cubicBezTo>
                <a:cubicBezTo>
                  <a:pt x="6060" y="20016"/>
                  <a:pt x="5825" y="20361"/>
                  <a:pt x="5526" y="20652"/>
                </a:cubicBezTo>
                <a:cubicBezTo>
                  <a:pt x="5227" y="20940"/>
                  <a:pt x="4885" y="21168"/>
                  <a:pt x="4503" y="21340"/>
                </a:cubicBezTo>
                <a:cubicBezTo>
                  <a:pt x="4121" y="21513"/>
                  <a:pt x="3701" y="21597"/>
                  <a:pt x="3250" y="21597"/>
                </a:cubicBezTo>
                <a:cubicBezTo>
                  <a:pt x="2799" y="21597"/>
                  <a:pt x="2376" y="21513"/>
                  <a:pt x="1980" y="21340"/>
                </a:cubicBezTo>
                <a:cubicBezTo>
                  <a:pt x="1577" y="21168"/>
                  <a:pt x="1235" y="20940"/>
                  <a:pt x="948" y="20652"/>
                </a:cubicBezTo>
                <a:cubicBezTo>
                  <a:pt x="658" y="20361"/>
                  <a:pt x="428" y="20019"/>
                  <a:pt x="261" y="19622"/>
                </a:cubicBezTo>
                <a:cubicBezTo>
                  <a:pt x="89" y="19230"/>
                  <a:pt x="5" y="18801"/>
                  <a:pt x="5" y="18341"/>
                </a:cubicBezTo>
                <a:cubicBezTo>
                  <a:pt x="5" y="17891"/>
                  <a:pt x="89" y="17474"/>
                  <a:pt x="261" y="17085"/>
                </a:cubicBezTo>
                <a:cubicBezTo>
                  <a:pt x="431" y="16705"/>
                  <a:pt x="660" y="16363"/>
                  <a:pt x="948" y="16064"/>
                </a:cubicBezTo>
                <a:cubicBezTo>
                  <a:pt x="1238" y="15761"/>
                  <a:pt x="1580" y="15528"/>
                  <a:pt x="1980" y="15361"/>
                </a:cubicBezTo>
                <a:cubicBezTo>
                  <a:pt x="2379" y="15191"/>
                  <a:pt x="2801" y="15102"/>
                  <a:pt x="3250" y="15102"/>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4" name="AutoShape 114">
            <a:extLst>
              <a:ext uri="{FF2B5EF4-FFF2-40B4-BE49-F238E27FC236}">
                <a16:creationId xmlns:a16="http://schemas.microsoft.com/office/drawing/2014/main" id="{99627538-31FF-4C7A-870E-7D161EDD2BD8}"/>
              </a:ext>
            </a:extLst>
          </p:cNvPr>
          <p:cNvSpPr>
            <a:spLocks/>
          </p:cNvSpPr>
          <p:nvPr userDrawn="1"/>
        </p:nvSpPr>
        <p:spPr bwMode="auto">
          <a:xfrm>
            <a:off x="3344863" y="1924050"/>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5" name="AutoShape 115">
            <a:extLst>
              <a:ext uri="{FF2B5EF4-FFF2-40B4-BE49-F238E27FC236}">
                <a16:creationId xmlns:a16="http://schemas.microsoft.com/office/drawing/2014/main" id="{8E9844DE-7382-48D7-9008-04CE532D403C}"/>
              </a:ext>
            </a:extLst>
          </p:cNvPr>
          <p:cNvSpPr>
            <a:spLocks/>
          </p:cNvSpPr>
          <p:nvPr userDrawn="1"/>
        </p:nvSpPr>
        <p:spPr bwMode="auto">
          <a:xfrm>
            <a:off x="3924300" y="1922463"/>
            <a:ext cx="249238"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6" name="AutoShape 116">
            <a:extLst>
              <a:ext uri="{FF2B5EF4-FFF2-40B4-BE49-F238E27FC236}">
                <a16:creationId xmlns:a16="http://schemas.microsoft.com/office/drawing/2014/main" id="{A65D458E-D993-49DB-8588-5F64D6041A9B}"/>
              </a:ext>
            </a:extLst>
          </p:cNvPr>
          <p:cNvSpPr>
            <a:spLocks/>
          </p:cNvSpPr>
          <p:nvPr userDrawn="1"/>
        </p:nvSpPr>
        <p:spPr bwMode="auto">
          <a:xfrm>
            <a:off x="4527550" y="1928813"/>
            <a:ext cx="247650" cy="266700"/>
          </a:xfrm>
          <a:custGeom>
            <a:avLst/>
            <a:gdLst>
              <a:gd name="T0" fmla="*/ 10795 w 21591"/>
              <a:gd name="T1" fmla="+- 0 10838 76"/>
              <a:gd name="T2" fmla="*/ 10838 h 21524"/>
              <a:gd name="T3" fmla="*/ 10795 w 21591"/>
              <a:gd name="T4" fmla="+- 0 10838 76"/>
              <a:gd name="T5" fmla="*/ 10838 h 21524"/>
              <a:gd name="T6" fmla="*/ 10795 w 21591"/>
              <a:gd name="T7" fmla="+- 0 10838 76"/>
              <a:gd name="T8" fmla="*/ 10838 h 21524"/>
              <a:gd name="T9" fmla="*/ 10795 w 21591"/>
              <a:gd name="T10" fmla="+- 0 10838 76"/>
              <a:gd name="T11" fmla="*/ 10838 h 21524"/>
            </a:gdLst>
            <a:ahLst/>
            <a:cxnLst>
              <a:cxn ang="0">
                <a:pos x="T0" y="T2"/>
              </a:cxn>
              <a:cxn ang="0">
                <a:pos x="T3" y="T5"/>
              </a:cxn>
              <a:cxn ang="0">
                <a:pos x="T6" y="T8"/>
              </a:cxn>
              <a:cxn ang="0">
                <a:pos x="T9" y="T11"/>
              </a:cxn>
            </a:cxnLst>
            <a:rect l="0" t="0" r="r" b="b"/>
            <a:pathLst>
              <a:path w="21591" h="21524">
                <a:moveTo>
                  <a:pt x="17534" y="15668"/>
                </a:moveTo>
                <a:cubicBezTo>
                  <a:pt x="17659" y="15575"/>
                  <a:pt x="17784" y="15475"/>
                  <a:pt x="17904" y="15367"/>
                </a:cubicBezTo>
                <a:cubicBezTo>
                  <a:pt x="18024" y="15258"/>
                  <a:pt x="18151" y="15129"/>
                  <a:pt x="18283" y="14980"/>
                </a:cubicBezTo>
                <a:lnTo>
                  <a:pt x="19793" y="13200"/>
                </a:lnTo>
                <a:lnTo>
                  <a:pt x="19793" y="17223"/>
                </a:lnTo>
                <a:cubicBezTo>
                  <a:pt x="19793" y="17811"/>
                  <a:pt x="19695" y="18367"/>
                  <a:pt x="19502" y="18883"/>
                </a:cubicBezTo>
                <a:cubicBezTo>
                  <a:pt x="19306" y="19401"/>
                  <a:pt x="19044" y="19858"/>
                  <a:pt x="18717" y="20250"/>
                </a:cubicBezTo>
                <a:cubicBezTo>
                  <a:pt x="18389" y="20642"/>
                  <a:pt x="18009" y="20953"/>
                  <a:pt x="17581" y="21181"/>
                </a:cubicBezTo>
                <a:cubicBezTo>
                  <a:pt x="17150" y="21409"/>
                  <a:pt x="16688" y="21524"/>
                  <a:pt x="16186" y="21524"/>
                </a:cubicBezTo>
                <a:lnTo>
                  <a:pt x="3592" y="21524"/>
                </a:lnTo>
                <a:cubicBezTo>
                  <a:pt x="3103" y="21524"/>
                  <a:pt x="2633" y="21409"/>
                  <a:pt x="2195" y="21181"/>
                </a:cubicBezTo>
                <a:cubicBezTo>
                  <a:pt x="1752" y="20953"/>
                  <a:pt x="1372" y="20639"/>
                  <a:pt x="1052" y="20250"/>
                </a:cubicBezTo>
                <a:cubicBezTo>
                  <a:pt x="731" y="19861"/>
                  <a:pt x="477" y="19401"/>
                  <a:pt x="286" y="18883"/>
                </a:cubicBezTo>
                <a:cubicBezTo>
                  <a:pt x="95" y="18365"/>
                  <a:pt x="0" y="17811"/>
                  <a:pt x="0" y="17223"/>
                </a:cubicBezTo>
                <a:lnTo>
                  <a:pt x="0" y="4300"/>
                </a:lnTo>
                <a:cubicBezTo>
                  <a:pt x="0" y="3712"/>
                  <a:pt x="95" y="3152"/>
                  <a:pt x="286" y="2628"/>
                </a:cubicBezTo>
                <a:cubicBezTo>
                  <a:pt x="477" y="2098"/>
                  <a:pt x="734" y="1645"/>
                  <a:pt x="1052" y="1261"/>
                </a:cubicBezTo>
                <a:cubicBezTo>
                  <a:pt x="1370" y="878"/>
                  <a:pt x="1752" y="573"/>
                  <a:pt x="2195" y="345"/>
                </a:cubicBezTo>
                <a:cubicBezTo>
                  <a:pt x="2635" y="119"/>
                  <a:pt x="3103" y="-1"/>
                  <a:pt x="3592" y="-1"/>
                </a:cubicBezTo>
                <a:lnTo>
                  <a:pt x="13389" y="-1"/>
                </a:lnTo>
                <a:cubicBezTo>
                  <a:pt x="13340" y="292"/>
                  <a:pt x="13318" y="585"/>
                  <a:pt x="13318" y="884"/>
                </a:cubicBezTo>
                <a:lnTo>
                  <a:pt x="13318" y="1613"/>
                </a:lnTo>
                <a:cubicBezTo>
                  <a:pt x="12038" y="1800"/>
                  <a:pt x="10826" y="2163"/>
                  <a:pt x="9688" y="2708"/>
                </a:cubicBezTo>
                <a:lnTo>
                  <a:pt x="3595" y="2708"/>
                </a:lnTo>
                <a:cubicBezTo>
                  <a:pt x="3230" y="2708"/>
                  <a:pt x="2914" y="2863"/>
                  <a:pt x="2652" y="3176"/>
                </a:cubicBezTo>
                <a:cubicBezTo>
                  <a:pt x="2391" y="3486"/>
                  <a:pt x="2261" y="3864"/>
                  <a:pt x="2261" y="4303"/>
                </a:cubicBezTo>
                <a:lnTo>
                  <a:pt x="2261" y="17226"/>
                </a:lnTo>
                <a:cubicBezTo>
                  <a:pt x="2261" y="17665"/>
                  <a:pt x="2391" y="18040"/>
                  <a:pt x="2652" y="18356"/>
                </a:cubicBezTo>
                <a:cubicBezTo>
                  <a:pt x="2912" y="18663"/>
                  <a:pt x="3228" y="18824"/>
                  <a:pt x="3595" y="18824"/>
                </a:cubicBezTo>
                <a:lnTo>
                  <a:pt x="16188" y="18824"/>
                </a:lnTo>
                <a:cubicBezTo>
                  <a:pt x="16556" y="18824"/>
                  <a:pt x="16871" y="18663"/>
                  <a:pt x="17140" y="18356"/>
                </a:cubicBezTo>
                <a:cubicBezTo>
                  <a:pt x="17405" y="18043"/>
                  <a:pt x="17537" y="17668"/>
                  <a:pt x="17537" y="17226"/>
                </a:cubicBezTo>
                <a:lnTo>
                  <a:pt x="17537" y="15668"/>
                </a:lnTo>
                <a:close/>
                <a:moveTo>
                  <a:pt x="21286" y="5913"/>
                </a:moveTo>
                <a:cubicBezTo>
                  <a:pt x="21497" y="6147"/>
                  <a:pt x="21599" y="6452"/>
                  <a:pt x="21590" y="6827"/>
                </a:cubicBezTo>
                <a:cubicBezTo>
                  <a:pt x="21590" y="7190"/>
                  <a:pt x="21489" y="7491"/>
                  <a:pt x="21286" y="7723"/>
                </a:cubicBezTo>
                <a:lnTo>
                  <a:pt x="16693" y="13203"/>
                </a:lnTo>
                <a:cubicBezTo>
                  <a:pt x="16372" y="13587"/>
                  <a:pt x="16103" y="13721"/>
                  <a:pt x="15878" y="13604"/>
                </a:cubicBezTo>
                <a:cubicBezTo>
                  <a:pt x="15655" y="13487"/>
                  <a:pt x="15545" y="13162"/>
                  <a:pt x="15545" y="12630"/>
                </a:cubicBezTo>
                <a:lnTo>
                  <a:pt x="15545" y="8987"/>
                </a:lnTo>
                <a:cubicBezTo>
                  <a:pt x="13927" y="8987"/>
                  <a:pt x="12505" y="9186"/>
                  <a:pt x="11274" y="9588"/>
                </a:cubicBezTo>
                <a:cubicBezTo>
                  <a:pt x="10043" y="9992"/>
                  <a:pt x="9006" y="10533"/>
                  <a:pt x="8159" y="11227"/>
                </a:cubicBezTo>
                <a:cubicBezTo>
                  <a:pt x="7310" y="11909"/>
                  <a:pt x="6649" y="12723"/>
                  <a:pt x="6169" y="13663"/>
                </a:cubicBezTo>
                <a:cubicBezTo>
                  <a:pt x="5689" y="14600"/>
                  <a:pt x="5386" y="15607"/>
                  <a:pt x="5261" y="16681"/>
                </a:cubicBezTo>
                <a:cubicBezTo>
                  <a:pt x="5227" y="16933"/>
                  <a:pt x="5109" y="17059"/>
                  <a:pt x="4899" y="17059"/>
                </a:cubicBezTo>
                <a:cubicBezTo>
                  <a:pt x="4703" y="17059"/>
                  <a:pt x="4591" y="16933"/>
                  <a:pt x="4559" y="16681"/>
                </a:cubicBezTo>
                <a:cubicBezTo>
                  <a:pt x="4527" y="16470"/>
                  <a:pt x="4510" y="16266"/>
                  <a:pt x="4510" y="16087"/>
                </a:cubicBezTo>
                <a:lnTo>
                  <a:pt x="4510" y="15560"/>
                </a:lnTo>
                <a:cubicBezTo>
                  <a:pt x="4510" y="14008"/>
                  <a:pt x="4730" y="12550"/>
                  <a:pt x="5173" y="11180"/>
                </a:cubicBezTo>
                <a:cubicBezTo>
                  <a:pt x="5616" y="9810"/>
                  <a:pt x="6289" y="8616"/>
                  <a:pt x="7199" y="7591"/>
                </a:cubicBezTo>
                <a:cubicBezTo>
                  <a:pt x="8110" y="6566"/>
                  <a:pt x="9255" y="5761"/>
                  <a:pt x="10638" y="5167"/>
                </a:cubicBezTo>
                <a:cubicBezTo>
                  <a:pt x="12018" y="4573"/>
                  <a:pt x="13656" y="4265"/>
                  <a:pt x="15547" y="4251"/>
                </a:cubicBezTo>
                <a:lnTo>
                  <a:pt x="15547" y="1012"/>
                </a:lnTo>
                <a:cubicBezTo>
                  <a:pt x="15547" y="480"/>
                  <a:pt x="15657" y="158"/>
                  <a:pt x="15880" y="41"/>
                </a:cubicBezTo>
                <a:cubicBezTo>
                  <a:pt x="16105" y="-76"/>
                  <a:pt x="16374" y="58"/>
                  <a:pt x="16695" y="439"/>
                </a:cubicBezTo>
                <a:lnTo>
                  <a:pt x="21286" y="5913"/>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7" name="AutoShape 117">
            <a:extLst>
              <a:ext uri="{FF2B5EF4-FFF2-40B4-BE49-F238E27FC236}">
                <a16:creationId xmlns:a16="http://schemas.microsoft.com/office/drawing/2014/main" id="{D2E9D19A-2B41-4DC8-B75E-EF2975D244A4}"/>
              </a:ext>
            </a:extLst>
          </p:cNvPr>
          <p:cNvSpPr>
            <a:spLocks/>
          </p:cNvSpPr>
          <p:nvPr userDrawn="1"/>
        </p:nvSpPr>
        <p:spPr bwMode="auto">
          <a:xfrm>
            <a:off x="5111750" y="1928813"/>
            <a:ext cx="280988" cy="266700"/>
          </a:xfrm>
          <a:custGeom>
            <a:avLst/>
            <a:gdLst>
              <a:gd name="T0" fmla="*/ 10800 w 21600"/>
              <a:gd name="T1" fmla="+- 0 10846 92"/>
              <a:gd name="T2" fmla="*/ 10846 h 21508"/>
              <a:gd name="T3" fmla="*/ 10800 w 21600"/>
              <a:gd name="T4" fmla="+- 0 10846 92"/>
              <a:gd name="T5" fmla="*/ 10846 h 21508"/>
              <a:gd name="T6" fmla="*/ 10800 w 21600"/>
              <a:gd name="T7" fmla="+- 0 10846 92"/>
              <a:gd name="T8" fmla="*/ 10846 h 21508"/>
              <a:gd name="T9" fmla="*/ 10800 w 21600"/>
              <a:gd name="T10" fmla="+- 0 10846 92"/>
              <a:gd name="T11" fmla="*/ 10846 h 21508"/>
            </a:gdLst>
            <a:ahLst/>
            <a:cxnLst>
              <a:cxn ang="0">
                <a:pos x="T0" y="T2"/>
              </a:cxn>
              <a:cxn ang="0">
                <a:pos x="T3" y="T5"/>
              </a:cxn>
              <a:cxn ang="0">
                <a:pos x="T6" y="T8"/>
              </a:cxn>
              <a:cxn ang="0">
                <a:pos x="T9" y="T11"/>
              </a:cxn>
            </a:cxnLst>
            <a:rect l="0" t="0" r="r" b="b"/>
            <a:pathLst>
              <a:path w="21600" h="21508">
                <a:moveTo>
                  <a:pt x="21191" y="7447"/>
                </a:moveTo>
                <a:cubicBezTo>
                  <a:pt x="21462" y="7754"/>
                  <a:pt x="21599" y="8137"/>
                  <a:pt x="21599" y="8596"/>
                </a:cubicBezTo>
                <a:cubicBezTo>
                  <a:pt x="21599" y="9035"/>
                  <a:pt x="21462" y="9418"/>
                  <a:pt x="21191" y="9746"/>
                </a:cubicBezTo>
                <a:lnTo>
                  <a:pt x="15435" y="16662"/>
                </a:lnTo>
                <a:cubicBezTo>
                  <a:pt x="15036" y="17135"/>
                  <a:pt x="14691" y="17302"/>
                  <a:pt x="14402" y="17159"/>
                </a:cubicBezTo>
                <a:cubicBezTo>
                  <a:pt x="14113" y="17016"/>
                  <a:pt x="13969" y="16609"/>
                  <a:pt x="13969" y="15948"/>
                </a:cubicBezTo>
                <a:lnTo>
                  <a:pt x="13969" y="11328"/>
                </a:lnTo>
                <a:cubicBezTo>
                  <a:pt x="11922" y="11345"/>
                  <a:pt x="10123" y="11608"/>
                  <a:pt x="8566" y="12117"/>
                </a:cubicBezTo>
                <a:cubicBezTo>
                  <a:pt x="7011" y="12632"/>
                  <a:pt x="5699" y="13316"/>
                  <a:pt x="4629" y="14185"/>
                </a:cubicBezTo>
                <a:cubicBezTo>
                  <a:pt x="3559" y="15053"/>
                  <a:pt x="2719" y="16074"/>
                  <a:pt x="2110" y="17252"/>
                </a:cubicBezTo>
                <a:cubicBezTo>
                  <a:pt x="1500" y="18422"/>
                  <a:pt x="1118" y="19691"/>
                  <a:pt x="962" y="21045"/>
                </a:cubicBezTo>
                <a:cubicBezTo>
                  <a:pt x="930" y="21352"/>
                  <a:pt x="785" y="21508"/>
                  <a:pt x="526" y="21508"/>
                </a:cubicBezTo>
                <a:lnTo>
                  <a:pt x="501" y="21508"/>
                </a:lnTo>
                <a:cubicBezTo>
                  <a:pt x="247" y="21508"/>
                  <a:pt x="100" y="21353"/>
                  <a:pt x="68" y="21045"/>
                </a:cubicBezTo>
                <a:cubicBezTo>
                  <a:pt x="22" y="20566"/>
                  <a:pt x="0" y="20092"/>
                  <a:pt x="0" y="19618"/>
                </a:cubicBezTo>
                <a:cubicBezTo>
                  <a:pt x="0" y="17665"/>
                  <a:pt x="276" y="15831"/>
                  <a:pt x="839" y="14106"/>
                </a:cubicBezTo>
                <a:cubicBezTo>
                  <a:pt x="1397" y="12386"/>
                  <a:pt x="2247" y="10877"/>
                  <a:pt x="3393" y="9593"/>
                </a:cubicBezTo>
                <a:cubicBezTo>
                  <a:pt x="4538" y="8304"/>
                  <a:pt x="5988" y="7280"/>
                  <a:pt x="7741" y="6525"/>
                </a:cubicBezTo>
                <a:cubicBezTo>
                  <a:pt x="9493" y="5771"/>
                  <a:pt x="11569" y="5382"/>
                  <a:pt x="13969" y="5367"/>
                </a:cubicBezTo>
                <a:lnTo>
                  <a:pt x="13969" y="1262"/>
                </a:lnTo>
                <a:cubicBezTo>
                  <a:pt x="13969" y="592"/>
                  <a:pt x="14111" y="188"/>
                  <a:pt x="14392" y="45"/>
                </a:cubicBezTo>
                <a:cubicBezTo>
                  <a:pt x="14671" y="-92"/>
                  <a:pt x="15021" y="80"/>
                  <a:pt x="15435" y="548"/>
                </a:cubicBezTo>
                <a:lnTo>
                  <a:pt x="21191" y="7447"/>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8" name="AutoShape 118">
            <a:extLst>
              <a:ext uri="{FF2B5EF4-FFF2-40B4-BE49-F238E27FC236}">
                <a16:creationId xmlns:a16="http://schemas.microsoft.com/office/drawing/2014/main" id="{FAEA4851-D783-4E2E-A29A-83469A52B951}"/>
              </a:ext>
            </a:extLst>
          </p:cNvPr>
          <p:cNvSpPr>
            <a:spLocks/>
          </p:cNvSpPr>
          <p:nvPr userDrawn="1"/>
        </p:nvSpPr>
        <p:spPr bwMode="auto">
          <a:xfrm>
            <a:off x="5713413" y="1928813"/>
            <a:ext cx="309562" cy="266700"/>
          </a:xfrm>
          <a:custGeom>
            <a:avLst/>
            <a:gdLst>
              <a:gd name="T0" fmla="*/ 10782 w 21564"/>
              <a:gd name="T1" fmla="*/ 10800 h 21600"/>
              <a:gd name="T2" fmla="*/ 10782 w 21564"/>
              <a:gd name="T3" fmla="*/ 10800 h 21600"/>
              <a:gd name="T4" fmla="*/ 10782 w 21564"/>
              <a:gd name="T5" fmla="*/ 10800 h 21600"/>
              <a:gd name="T6" fmla="*/ 10782 w 21564"/>
              <a:gd name="T7" fmla="*/ 10800 h 21600"/>
            </a:gdLst>
            <a:ahLst/>
            <a:cxnLst>
              <a:cxn ang="0">
                <a:pos x="T0" y="T1"/>
              </a:cxn>
              <a:cxn ang="0">
                <a:pos x="T2" y="T3"/>
              </a:cxn>
              <a:cxn ang="0">
                <a:pos x="T4" y="T5"/>
              </a:cxn>
              <a:cxn ang="0">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9" name="AutoShape 119">
            <a:extLst>
              <a:ext uri="{FF2B5EF4-FFF2-40B4-BE49-F238E27FC236}">
                <a16:creationId xmlns:a16="http://schemas.microsoft.com/office/drawing/2014/main" id="{2A9EF80C-64AF-468A-A3E5-ED500E21D7EA}"/>
              </a:ext>
            </a:extLst>
          </p:cNvPr>
          <p:cNvSpPr>
            <a:spLocks/>
          </p:cNvSpPr>
          <p:nvPr userDrawn="1"/>
        </p:nvSpPr>
        <p:spPr bwMode="auto">
          <a:xfrm>
            <a:off x="7997825" y="2381250"/>
            <a:ext cx="24923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0" name="AutoShape 120">
            <a:extLst>
              <a:ext uri="{FF2B5EF4-FFF2-40B4-BE49-F238E27FC236}">
                <a16:creationId xmlns:a16="http://schemas.microsoft.com/office/drawing/2014/main" id="{B4308DF2-7BB9-4303-9B64-AE2129D4C040}"/>
              </a:ext>
            </a:extLst>
          </p:cNvPr>
          <p:cNvSpPr>
            <a:spLocks/>
          </p:cNvSpPr>
          <p:nvPr userDrawn="1"/>
        </p:nvSpPr>
        <p:spPr bwMode="auto">
          <a:xfrm>
            <a:off x="3344863" y="2371725"/>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cubicBezTo>
                  <a:pt x="9310" y="21599"/>
                  <a:pt x="7906" y="21320"/>
                  <a:pt x="6592" y="20755"/>
                </a:cubicBezTo>
                <a:cubicBezTo>
                  <a:pt x="5281" y="20193"/>
                  <a:pt x="4136" y="19422"/>
                  <a:pt x="3156" y="18445"/>
                </a:cubicBezTo>
                <a:cubicBezTo>
                  <a:pt x="2178" y="17465"/>
                  <a:pt x="1410" y="16322"/>
                  <a:pt x="844" y="15009"/>
                </a:cubicBezTo>
                <a:cubicBezTo>
                  <a:pt x="282" y="13698"/>
                  <a:pt x="0" y="12295"/>
                  <a:pt x="0" y="10801"/>
                </a:cubicBezTo>
                <a:cubicBezTo>
                  <a:pt x="0" y="9304"/>
                  <a:pt x="282" y="7901"/>
                  <a:pt x="844" y="6588"/>
                </a:cubicBezTo>
                <a:cubicBezTo>
                  <a:pt x="1410" y="5277"/>
                  <a:pt x="2181" y="4134"/>
                  <a:pt x="3156" y="3157"/>
                </a:cubicBezTo>
                <a:cubicBezTo>
                  <a:pt x="4136" y="2177"/>
                  <a:pt x="5281" y="1409"/>
                  <a:pt x="6592" y="844"/>
                </a:cubicBezTo>
                <a:cubicBezTo>
                  <a:pt x="7906" y="279"/>
                  <a:pt x="9310" y="0"/>
                  <a:pt x="10805" y="0"/>
                </a:cubicBezTo>
                <a:moveTo>
                  <a:pt x="10805" y="18358"/>
                </a:moveTo>
                <a:cubicBezTo>
                  <a:pt x="11862" y="18358"/>
                  <a:pt x="12845" y="18157"/>
                  <a:pt x="13755" y="17762"/>
                </a:cubicBezTo>
                <a:cubicBezTo>
                  <a:pt x="14665" y="17364"/>
                  <a:pt x="15462" y="16824"/>
                  <a:pt x="16151" y="16141"/>
                </a:cubicBezTo>
                <a:cubicBezTo>
                  <a:pt x="16838" y="15455"/>
                  <a:pt x="17378" y="14656"/>
                  <a:pt x="17773" y="13746"/>
                </a:cubicBezTo>
                <a:cubicBezTo>
                  <a:pt x="18169" y="12837"/>
                  <a:pt x="18370" y="11854"/>
                  <a:pt x="18370" y="10801"/>
                </a:cubicBezTo>
                <a:cubicBezTo>
                  <a:pt x="18370" y="9745"/>
                  <a:pt x="18172" y="8762"/>
                  <a:pt x="17773" y="7853"/>
                </a:cubicBezTo>
                <a:cubicBezTo>
                  <a:pt x="17375" y="6944"/>
                  <a:pt x="16838" y="6147"/>
                  <a:pt x="16151" y="5458"/>
                </a:cubicBezTo>
                <a:cubicBezTo>
                  <a:pt x="15465" y="4775"/>
                  <a:pt x="14665" y="4235"/>
                  <a:pt x="13750" y="3837"/>
                </a:cubicBezTo>
                <a:cubicBezTo>
                  <a:pt x="12834" y="3442"/>
                  <a:pt x="11851" y="3241"/>
                  <a:pt x="10805" y="3241"/>
                </a:cubicBezTo>
                <a:cubicBezTo>
                  <a:pt x="9751" y="3241"/>
                  <a:pt x="8765" y="3442"/>
                  <a:pt x="7849" y="3837"/>
                </a:cubicBezTo>
                <a:cubicBezTo>
                  <a:pt x="6934" y="4235"/>
                  <a:pt x="6137" y="4775"/>
                  <a:pt x="5456" y="5458"/>
                </a:cubicBezTo>
                <a:cubicBezTo>
                  <a:pt x="4775" y="6147"/>
                  <a:pt x="4235" y="6944"/>
                  <a:pt x="3840" y="7853"/>
                </a:cubicBezTo>
                <a:cubicBezTo>
                  <a:pt x="3441" y="8762"/>
                  <a:pt x="3243" y="9745"/>
                  <a:pt x="3243" y="10801"/>
                </a:cubicBezTo>
                <a:cubicBezTo>
                  <a:pt x="3243" y="11854"/>
                  <a:pt x="3441" y="12837"/>
                  <a:pt x="3840" y="13746"/>
                </a:cubicBezTo>
                <a:cubicBezTo>
                  <a:pt x="4238" y="14656"/>
                  <a:pt x="4775" y="15455"/>
                  <a:pt x="5456" y="16141"/>
                </a:cubicBezTo>
                <a:cubicBezTo>
                  <a:pt x="6134" y="16824"/>
                  <a:pt x="6931" y="17364"/>
                  <a:pt x="7849" y="17762"/>
                </a:cubicBezTo>
                <a:cubicBezTo>
                  <a:pt x="8765" y="18157"/>
                  <a:pt x="9751" y="18358"/>
                  <a:pt x="10805" y="18358"/>
                </a:cubicBezTo>
                <a:moveTo>
                  <a:pt x="14538" y="10801"/>
                </a:moveTo>
                <a:cubicBezTo>
                  <a:pt x="14835" y="10801"/>
                  <a:pt x="15089" y="10905"/>
                  <a:pt x="15304" y="11117"/>
                </a:cubicBezTo>
                <a:cubicBezTo>
                  <a:pt x="15513" y="11332"/>
                  <a:pt x="15617" y="11583"/>
                  <a:pt x="15617" y="11882"/>
                </a:cubicBezTo>
                <a:lnTo>
                  <a:pt x="15617" y="12964"/>
                </a:lnTo>
                <a:cubicBezTo>
                  <a:pt x="15617" y="13261"/>
                  <a:pt x="15513" y="13515"/>
                  <a:pt x="15304" y="13726"/>
                </a:cubicBezTo>
                <a:cubicBezTo>
                  <a:pt x="15089" y="13938"/>
                  <a:pt x="14835" y="14043"/>
                  <a:pt x="14538" y="14043"/>
                </a:cubicBezTo>
                <a:lnTo>
                  <a:pt x="9669" y="14043"/>
                </a:lnTo>
                <a:cubicBezTo>
                  <a:pt x="9373" y="14043"/>
                  <a:pt x="9115" y="13938"/>
                  <a:pt x="8903" y="13726"/>
                </a:cubicBezTo>
                <a:cubicBezTo>
                  <a:pt x="8691" y="13515"/>
                  <a:pt x="8587" y="13260"/>
                  <a:pt x="8587" y="12964"/>
                </a:cubicBezTo>
                <a:lnTo>
                  <a:pt x="8587" y="6675"/>
                </a:lnTo>
                <a:cubicBezTo>
                  <a:pt x="8587" y="6379"/>
                  <a:pt x="8691" y="6125"/>
                  <a:pt x="8903" y="5916"/>
                </a:cubicBezTo>
                <a:cubicBezTo>
                  <a:pt x="9113" y="5698"/>
                  <a:pt x="9370" y="5594"/>
                  <a:pt x="9669" y="5594"/>
                </a:cubicBezTo>
                <a:lnTo>
                  <a:pt x="10751" y="5594"/>
                </a:lnTo>
                <a:cubicBezTo>
                  <a:pt x="11065" y="5594"/>
                  <a:pt x="11322" y="5698"/>
                  <a:pt x="11520" y="5916"/>
                </a:cubicBezTo>
                <a:cubicBezTo>
                  <a:pt x="11718" y="6125"/>
                  <a:pt x="11817" y="6379"/>
                  <a:pt x="11817" y="6675"/>
                </a:cubicBezTo>
                <a:lnTo>
                  <a:pt x="11817" y="10801"/>
                </a:lnTo>
                <a:lnTo>
                  <a:pt x="14538" y="10801"/>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1" name="AutoShape 121">
            <a:extLst>
              <a:ext uri="{FF2B5EF4-FFF2-40B4-BE49-F238E27FC236}">
                <a16:creationId xmlns:a16="http://schemas.microsoft.com/office/drawing/2014/main" id="{D2BD7744-1191-4F88-A8C7-1D3C0ADB2B71}"/>
              </a:ext>
            </a:extLst>
          </p:cNvPr>
          <p:cNvSpPr>
            <a:spLocks/>
          </p:cNvSpPr>
          <p:nvPr userDrawn="1"/>
        </p:nvSpPr>
        <p:spPr bwMode="auto">
          <a:xfrm>
            <a:off x="3943350" y="2374900"/>
            <a:ext cx="204788" cy="265113"/>
          </a:xfrm>
          <a:custGeom>
            <a:avLst/>
            <a:gdLst>
              <a:gd name="T0" fmla="*/ 10800 w 21600"/>
              <a:gd name="T1" fmla="+- 0 10813 26"/>
              <a:gd name="T2" fmla="*/ 10813 h 21574"/>
              <a:gd name="T3" fmla="*/ 10800 w 21600"/>
              <a:gd name="T4" fmla="+- 0 10813 26"/>
              <a:gd name="T5" fmla="*/ 10813 h 21574"/>
              <a:gd name="T6" fmla="*/ 10800 w 21600"/>
              <a:gd name="T7" fmla="+- 0 10813 26"/>
              <a:gd name="T8" fmla="*/ 10813 h 21574"/>
              <a:gd name="T9" fmla="*/ 10800 w 21600"/>
              <a:gd name="T10" fmla="+- 0 10813 26"/>
              <a:gd name="T11" fmla="*/ 10813 h 21574"/>
            </a:gdLst>
            <a:ahLst/>
            <a:cxnLst>
              <a:cxn ang="0">
                <a:pos x="T0" y="T2"/>
              </a:cxn>
              <a:cxn ang="0">
                <a:pos x="T3" y="T5"/>
              </a:cxn>
              <a:cxn ang="0">
                <a:pos x="T6" y="T8"/>
              </a:cxn>
              <a:cxn ang="0">
                <a:pos x="T9" y="T11"/>
              </a:cxn>
            </a:cxnLst>
            <a:rect l="0" t="0" r="r" b="b"/>
            <a:pathLst>
              <a:path w="21600" h="21574">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2" name="AutoShape 122">
            <a:extLst>
              <a:ext uri="{FF2B5EF4-FFF2-40B4-BE49-F238E27FC236}">
                <a16:creationId xmlns:a16="http://schemas.microsoft.com/office/drawing/2014/main" id="{629BD3E8-47A5-47CF-90AC-33FE65DA3AA7}"/>
              </a:ext>
            </a:extLst>
          </p:cNvPr>
          <p:cNvSpPr>
            <a:spLocks/>
          </p:cNvSpPr>
          <p:nvPr userDrawn="1"/>
        </p:nvSpPr>
        <p:spPr bwMode="auto">
          <a:xfrm>
            <a:off x="4522788" y="2371725"/>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3" name="AutoShape 123">
            <a:extLst>
              <a:ext uri="{FF2B5EF4-FFF2-40B4-BE49-F238E27FC236}">
                <a16:creationId xmlns:a16="http://schemas.microsoft.com/office/drawing/2014/main" id="{51643F2C-69EF-440E-8EB8-B89B38E90D65}"/>
              </a:ext>
            </a:extLst>
          </p:cNvPr>
          <p:cNvSpPr>
            <a:spLocks/>
          </p:cNvSpPr>
          <p:nvPr userDrawn="1"/>
        </p:nvSpPr>
        <p:spPr bwMode="auto">
          <a:xfrm>
            <a:off x="5081588" y="2371725"/>
            <a:ext cx="277812"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4" name="AutoShape 124">
            <a:extLst>
              <a:ext uri="{FF2B5EF4-FFF2-40B4-BE49-F238E27FC236}">
                <a16:creationId xmlns:a16="http://schemas.microsoft.com/office/drawing/2014/main" id="{F2AC5C85-60A4-4978-8B36-A9AD781D9932}"/>
              </a:ext>
            </a:extLst>
          </p:cNvPr>
          <p:cNvSpPr>
            <a:spLocks/>
          </p:cNvSpPr>
          <p:nvPr userDrawn="1"/>
        </p:nvSpPr>
        <p:spPr bwMode="auto">
          <a:xfrm>
            <a:off x="5711825" y="2373313"/>
            <a:ext cx="311150"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5" name="AutoShape 125">
            <a:extLst>
              <a:ext uri="{FF2B5EF4-FFF2-40B4-BE49-F238E27FC236}">
                <a16:creationId xmlns:a16="http://schemas.microsoft.com/office/drawing/2014/main" id="{B89832C4-CBCB-4C6E-9488-AE947A482B40}"/>
              </a:ext>
            </a:extLst>
          </p:cNvPr>
          <p:cNvSpPr>
            <a:spLocks/>
          </p:cNvSpPr>
          <p:nvPr userDrawn="1"/>
        </p:nvSpPr>
        <p:spPr bwMode="auto">
          <a:xfrm>
            <a:off x="8455025" y="2379663"/>
            <a:ext cx="249238" cy="241300"/>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6" name="AutoShape 126">
            <a:extLst>
              <a:ext uri="{FF2B5EF4-FFF2-40B4-BE49-F238E27FC236}">
                <a16:creationId xmlns:a16="http://schemas.microsoft.com/office/drawing/2014/main" id="{753F06C7-1E2B-4AC5-8F82-923327908D7A}"/>
              </a:ext>
            </a:extLst>
          </p:cNvPr>
          <p:cNvSpPr>
            <a:spLocks/>
          </p:cNvSpPr>
          <p:nvPr userDrawn="1"/>
        </p:nvSpPr>
        <p:spPr bwMode="auto">
          <a:xfrm>
            <a:off x="8999538" y="2381250"/>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21599"/>
                </a:moveTo>
                <a:cubicBezTo>
                  <a:pt x="9310" y="21599"/>
                  <a:pt x="7906" y="21320"/>
                  <a:pt x="6592" y="20755"/>
                </a:cubicBezTo>
                <a:cubicBezTo>
                  <a:pt x="5281" y="20193"/>
                  <a:pt x="4136" y="19422"/>
                  <a:pt x="3156" y="18445"/>
                </a:cubicBezTo>
                <a:cubicBezTo>
                  <a:pt x="2178" y="17465"/>
                  <a:pt x="1407" y="16322"/>
                  <a:pt x="844" y="15009"/>
                </a:cubicBezTo>
                <a:cubicBezTo>
                  <a:pt x="282" y="13698"/>
                  <a:pt x="0" y="12295"/>
                  <a:pt x="0" y="10801"/>
                </a:cubicBezTo>
                <a:cubicBezTo>
                  <a:pt x="0" y="9304"/>
                  <a:pt x="282" y="7901"/>
                  <a:pt x="844" y="6588"/>
                </a:cubicBezTo>
                <a:cubicBezTo>
                  <a:pt x="1407" y="5277"/>
                  <a:pt x="2181" y="4134"/>
                  <a:pt x="3156" y="3157"/>
                </a:cubicBezTo>
                <a:cubicBezTo>
                  <a:pt x="4136" y="2177"/>
                  <a:pt x="5281" y="1409"/>
                  <a:pt x="6592" y="844"/>
                </a:cubicBezTo>
                <a:cubicBezTo>
                  <a:pt x="7906" y="279"/>
                  <a:pt x="9310" y="0"/>
                  <a:pt x="10805" y="0"/>
                </a:cubicBez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moveTo>
                  <a:pt x="10805" y="3241"/>
                </a:moveTo>
                <a:cubicBezTo>
                  <a:pt x="9751" y="3241"/>
                  <a:pt x="8765" y="3442"/>
                  <a:pt x="7849" y="3837"/>
                </a:cubicBezTo>
                <a:cubicBezTo>
                  <a:pt x="6934" y="4235"/>
                  <a:pt x="6137" y="4775"/>
                  <a:pt x="5456" y="5458"/>
                </a:cubicBezTo>
                <a:cubicBezTo>
                  <a:pt x="4775" y="6147"/>
                  <a:pt x="4232" y="6943"/>
                  <a:pt x="3840" y="7853"/>
                </a:cubicBezTo>
                <a:cubicBezTo>
                  <a:pt x="3444" y="8762"/>
                  <a:pt x="3243" y="9745"/>
                  <a:pt x="3243" y="10801"/>
                </a:cubicBezTo>
                <a:cubicBezTo>
                  <a:pt x="3243" y="11854"/>
                  <a:pt x="3444" y="12837"/>
                  <a:pt x="3840" y="13746"/>
                </a:cubicBezTo>
                <a:cubicBezTo>
                  <a:pt x="4235" y="14656"/>
                  <a:pt x="4775" y="15455"/>
                  <a:pt x="5456" y="16141"/>
                </a:cubicBezTo>
                <a:cubicBezTo>
                  <a:pt x="6134" y="16825"/>
                  <a:pt x="6931" y="17364"/>
                  <a:pt x="7849" y="17762"/>
                </a:cubicBezTo>
                <a:cubicBezTo>
                  <a:pt x="8765" y="18157"/>
                  <a:pt x="9751" y="18358"/>
                  <a:pt x="10805" y="18358"/>
                </a:cubicBezTo>
                <a:cubicBezTo>
                  <a:pt x="11862" y="18358"/>
                  <a:pt x="12845" y="18157"/>
                  <a:pt x="13755" y="17762"/>
                </a:cubicBezTo>
                <a:cubicBezTo>
                  <a:pt x="14665" y="17364"/>
                  <a:pt x="15462" y="16825"/>
                  <a:pt x="16151" y="16141"/>
                </a:cubicBezTo>
                <a:cubicBezTo>
                  <a:pt x="16835" y="15455"/>
                  <a:pt x="17378" y="14656"/>
                  <a:pt x="17773" y="13746"/>
                </a:cubicBezTo>
                <a:cubicBezTo>
                  <a:pt x="18172" y="12837"/>
                  <a:pt x="18370" y="11854"/>
                  <a:pt x="18370" y="10801"/>
                </a:cubicBezTo>
                <a:cubicBezTo>
                  <a:pt x="18370" y="9745"/>
                  <a:pt x="18172" y="8762"/>
                  <a:pt x="17773" y="7853"/>
                </a:cubicBezTo>
                <a:cubicBezTo>
                  <a:pt x="17375" y="6943"/>
                  <a:pt x="16835" y="6147"/>
                  <a:pt x="16151" y="5458"/>
                </a:cubicBezTo>
                <a:cubicBezTo>
                  <a:pt x="15465" y="4775"/>
                  <a:pt x="14668" y="4235"/>
                  <a:pt x="13755" y="3837"/>
                </a:cubicBezTo>
                <a:cubicBezTo>
                  <a:pt x="12845" y="3442"/>
                  <a:pt x="11862" y="3241"/>
                  <a:pt x="10805" y="3241"/>
                </a:cubicBezTo>
                <a:moveTo>
                  <a:pt x="6097" y="10801"/>
                </a:moveTo>
                <a:cubicBezTo>
                  <a:pt x="5854" y="10801"/>
                  <a:pt x="5688" y="10688"/>
                  <a:pt x="5597" y="10462"/>
                </a:cubicBezTo>
                <a:cubicBezTo>
                  <a:pt x="5507" y="10239"/>
                  <a:pt x="5552" y="10041"/>
                  <a:pt x="5733" y="9880"/>
                </a:cubicBezTo>
                <a:lnTo>
                  <a:pt x="10412" y="5204"/>
                </a:lnTo>
                <a:cubicBezTo>
                  <a:pt x="10540" y="5114"/>
                  <a:pt x="10670" y="5068"/>
                  <a:pt x="10805" y="5068"/>
                </a:cubicBezTo>
                <a:cubicBezTo>
                  <a:pt x="10932" y="5068"/>
                  <a:pt x="11059" y="5114"/>
                  <a:pt x="11187" y="5204"/>
                </a:cubicBezTo>
                <a:lnTo>
                  <a:pt x="15880" y="9880"/>
                </a:lnTo>
                <a:cubicBezTo>
                  <a:pt x="16058" y="10041"/>
                  <a:pt x="16103" y="10239"/>
                  <a:pt x="16016" y="10462"/>
                </a:cubicBezTo>
                <a:cubicBezTo>
                  <a:pt x="15925" y="10688"/>
                  <a:pt x="15759" y="10801"/>
                  <a:pt x="15513" y="10801"/>
                </a:cubicBezTo>
                <a:lnTo>
                  <a:pt x="12687" y="10801"/>
                </a:lnTo>
                <a:lnTo>
                  <a:pt x="12687" y="15666"/>
                </a:lnTo>
                <a:cubicBezTo>
                  <a:pt x="12687" y="15811"/>
                  <a:pt x="12633" y="15935"/>
                  <a:pt x="12529" y="16036"/>
                </a:cubicBezTo>
                <a:cubicBezTo>
                  <a:pt x="12427" y="16144"/>
                  <a:pt x="12303" y="16195"/>
                  <a:pt x="12162" y="16195"/>
                </a:cubicBezTo>
                <a:lnTo>
                  <a:pt x="9437" y="16195"/>
                </a:lnTo>
                <a:cubicBezTo>
                  <a:pt x="9293" y="16195"/>
                  <a:pt x="9169" y="16146"/>
                  <a:pt x="9064" y="16045"/>
                </a:cubicBezTo>
                <a:cubicBezTo>
                  <a:pt x="8963" y="15946"/>
                  <a:pt x="8909" y="15819"/>
                  <a:pt x="8909" y="15667"/>
                </a:cubicBezTo>
                <a:lnTo>
                  <a:pt x="8909" y="10801"/>
                </a:lnTo>
                <a:lnTo>
                  <a:pt x="6097" y="10801"/>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7" name="AutoShape 127">
            <a:extLst>
              <a:ext uri="{FF2B5EF4-FFF2-40B4-BE49-F238E27FC236}">
                <a16:creationId xmlns:a16="http://schemas.microsoft.com/office/drawing/2014/main" id="{8C3F8ABC-5FDE-448E-865A-F84245419388}"/>
              </a:ext>
            </a:extLst>
          </p:cNvPr>
          <p:cNvSpPr>
            <a:spLocks/>
          </p:cNvSpPr>
          <p:nvPr userDrawn="1"/>
        </p:nvSpPr>
        <p:spPr bwMode="auto">
          <a:xfrm>
            <a:off x="960438" y="41894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39" y="11870"/>
                </a:moveTo>
                <a:cubicBezTo>
                  <a:pt x="21267" y="11870"/>
                  <a:pt x="21374" y="11920"/>
                  <a:pt x="21462" y="12023"/>
                </a:cubicBezTo>
                <a:cubicBezTo>
                  <a:pt x="21553" y="12129"/>
                  <a:pt x="21599" y="12261"/>
                  <a:pt x="21599" y="12417"/>
                </a:cubicBezTo>
                <a:lnTo>
                  <a:pt x="21599" y="21053"/>
                </a:lnTo>
                <a:cubicBezTo>
                  <a:pt x="21599" y="21418"/>
                  <a:pt x="21448" y="21599"/>
                  <a:pt x="21139" y="21599"/>
                </a:cubicBezTo>
                <a:lnTo>
                  <a:pt x="457" y="21599"/>
                </a:lnTo>
                <a:cubicBezTo>
                  <a:pt x="154" y="21599"/>
                  <a:pt x="0" y="21417"/>
                  <a:pt x="0" y="21053"/>
                </a:cubicBezTo>
                <a:lnTo>
                  <a:pt x="0" y="12417"/>
                </a:lnTo>
                <a:cubicBezTo>
                  <a:pt x="0" y="12267"/>
                  <a:pt x="46" y="12138"/>
                  <a:pt x="134" y="12029"/>
                </a:cubicBezTo>
                <a:cubicBezTo>
                  <a:pt x="225" y="11923"/>
                  <a:pt x="332" y="11870"/>
                  <a:pt x="457" y="11870"/>
                </a:cubicBezTo>
                <a:lnTo>
                  <a:pt x="3143" y="11870"/>
                </a:lnTo>
                <a:cubicBezTo>
                  <a:pt x="3267" y="11870"/>
                  <a:pt x="3375" y="11920"/>
                  <a:pt x="3466" y="12023"/>
                </a:cubicBezTo>
                <a:cubicBezTo>
                  <a:pt x="3554" y="12129"/>
                  <a:pt x="3600" y="12261"/>
                  <a:pt x="3600" y="12416"/>
                </a:cubicBezTo>
                <a:lnTo>
                  <a:pt x="3600" y="17281"/>
                </a:lnTo>
                <a:lnTo>
                  <a:pt x="18004" y="17281"/>
                </a:lnTo>
                <a:lnTo>
                  <a:pt x="18004" y="12416"/>
                </a:lnTo>
                <a:cubicBezTo>
                  <a:pt x="18004" y="12267"/>
                  <a:pt x="18050" y="12137"/>
                  <a:pt x="18138" y="12029"/>
                </a:cubicBezTo>
                <a:cubicBezTo>
                  <a:pt x="18229" y="11923"/>
                  <a:pt x="18337" y="11870"/>
                  <a:pt x="18461" y="11870"/>
                </a:cubicBezTo>
                <a:lnTo>
                  <a:pt x="21139" y="11870"/>
                </a:lnTo>
                <a:close/>
                <a:moveTo>
                  <a:pt x="17379" y="7426"/>
                </a:moveTo>
                <a:cubicBezTo>
                  <a:pt x="17558" y="7640"/>
                  <a:pt x="17619" y="7822"/>
                  <a:pt x="17561" y="7969"/>
                </a:cubicBezTo>
                <a:cubicBezTo>
                  <a:pt x="17502" y="8110"/>
                  <a:pt x="17350" y="8187"/>
                  <a:pt x="17108" y="8187"/>
                </a:cubicBezTo>
                <a:lnTo>
                  <a:pt x="13509" y="8187"/>
                </a:lnTo>
                <a:lnTo>
                  <a:pt x="13509" y="15201"/>
                </a:lnTo>
                <a:cubicBezTo>
                  <a:pt x="13509" y="15513"/>
                  <a:pt x="13421" y="15771"/>
                  <a:pt x="13247" y="15983"/>
                </a:cubicBezTo>
                <a:cubicBezTo>
                  <a:pt x="13071" y="16194"/>
                  <a:pt x="12856" y="16300"/>
                  <a:pt x="12596" y="16300"/>
                </a:cubicBezTo>
                <a:lnTo>
                  <a:pt x="8998" y="16300"/>
                </a:lnTo>
                <a:cubicBezTo>
                  <a:pt x="8741" y="16300"/>
                  <a:pt x="8528" y="16194"/>
                  <a:pt x="8359" y="15983"/>
                </a:cubicBezTo>
                <a:cubicBezTo>
                  <a:pt x="8190" y="15771"/>
                  <a:pt x="8104" y="15513"/>
                  <a:pt x="8104" y="15201"/>
                </a:cubicBezTo>
                <a:lnTo>
                  <a:pt x="8104" y="8187"/>
                </a:lnTo>
                <a:lnTo>
                  <a:pt x="4506" y="8187"/>
                </a:lnTo>
                <a:cubicBezTo>
                  <a:pt x="4251" y="8187"/>
                  <a:pt x="4097" y="8110"/>
                  <a:pt x="4048" y="7969"/>
                </a:cubicBezTo>
                <a:cubicBezTo>
                  <a:pt x="4002" y="7822"/>
                  <a:pt x="4065" y="7640"/>
                  <a:pt x="4237" y="7426"/>
                </a:cubicBezTo>
                <a:lnTo>
                  <a:pt x="10141" y="323"/>
                </a:lnTo>
                <a:cubicBezTo>
                  <a:pt x="10320" y="108"/>
                  <a:pt x="10538" y="0"/>
                  <a:pt x="10795" y="0"/>
                </a:cubicBezTo>
                <a:cubicBezTo>
                  <a:pt x="11049" y="0"/>
                  <a:pt x="11262" y="108"/>
                  <a:pt x="11443" y="323"/>
                </a:cubicBezTo>
                <a:lnTo>
                  <a:pt x="17379" y="7426"/>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8" name="AutoShape 128">
            <a:extLst>
              <a:ext uri="{FF2B5EF4-FFF2-40B4-BE49-F238E27FC236}">
                <a16:creationId xmlns:a16="http://schemas.microsoft.com/office/drawing/2014/main" id="{BEC9A584-788F-48CF-936B-DDDEB5538884}"/>
              </a:ext>
            </a:extLst>
          </p:cNvPr>
          <p:cNvSpPr>
            <a:spLocks/>
          </p:cNvSpPr>
          <p:nvPr userDrawn="1"/>
        </p:nvSpPr>
        <p:spPr bwMode="auto">
          <a:xfrm>
            <a:off x="1538288" y="41894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9" name="AutoShape 129">
            <a:extLst>
              <a:ext uri="{FF2B5EF4-FFF2-40B4-BE49-F238E27FC236}">
                <a16:creationId xmlns:a16="http://schemas.microsoft.com/office/drawing/2014/main" id="{8D9F9F4A-1679-4779-B46A-739C95647CDC}"/>
              </a:ext>
            </a:extLst>
          </p:cNvPr>
          <p:cNvSpPr>
            <a:spLocks/>
          </p:cNvSpPr>
          <p:nvPr userDrawn="1"/>
        </p:nvSpPr>
        <p:spPr bwMode="auto">
          <a:xfrm>
            <a:off x="2144713" y="4191000"/>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24" y="12334"/>
                </a:moveTo>
                <a:cubicBezTo>
                  <a:pt x="18524" y="12041"/>
                  <a:pt x="18465" y="11750"/>
                  <a:pt x="18353" y="11462"/>
                </a:cubicBezTo>
                <a:cubicBezTo>
                  <a:pt x="18738" y="11497"/>
                  <a:pt x="19126" y="11656"/>
                  <a:pt x="19520" y="11938"/>
                </a:cubicBezTo>
                <a:cubicBezTo>
                  <a:pt x="19913" y="12220"/>
                  <a:pt x="20263" y="12558"/>
                  <a:pt x="20565" y="12951"/>
                </a:cubicBezTo>
                <a:cubicBezTo>
                  <a:pt x="20871" y="13342"/>
                  <a:pt x="21118" y="13768"/>
                  <a:pt x="21312" y="14214"/>
                </a:cubicBezTo>
                <a:cubicBezTo>
                  <a:pt x="21503" y="14667"/>
                  <a:pt x="21599" y="15081"/>
                  <a:pt x="21599" y="15466"/>
                </a:cubicBezTo>
                <a:lnTo>
                  <a:pt x="21599" y="20798"/>
                </a:lnTo>
                <a:cubicBezTo>
                  <a:pt x="21508" y="20853"/>
                  <a:pt x="21403" y="20924"/>
                  <a:pt x="21285" y="21009"/>
                </a:cubicBezTo>
                <a:cubicBezTo>
                  <a:pt x="21171" y="21094"/>
                  <a:pt x="21050" y="21179"/>
                  <a:pt x="20930" y="21270"/>
                </a:cubicBezTo>
                <a:cubicBezTo>
                  <a:pt x="20803" y="21359"/>
                  <a:pt x="20683" y="21435"/>
                  <a:pt x="20554" y="21503"/>
                </a:cubicBezTo>
                <a:cubicBezTo>
                  <a:pt x="20427" y="21564"/>
                  <a:pt x="20328" y="21599"/>
                  <a:pt x="20251" y="21599"/>
                </a:cubicBezTo>
                <a:lnTo>
                  <a:pt x="1348" y="21599"/>
                </a:lnTo>
                <a:cubicBezTo>
                  <a:pt x="1022" y="21599"/>
                  <a:pt x="778" y="21503"/>
                  <a:pt x="616" y="21312"/>
                </a:cubicBezTo>
                <a:cubicBezTo>
                  <a:pt x="458" y="21118"/>
                  <a:pt x="252" y="20947"/>
                  <a:pt x="0" y="20798"/>
                </a:cubicBezTo>
                <a:lnTo>
                  <a:pt x="0" y="15466"/>
                </a:lnTo>
                <a:cubicBezTo>
                  <a:pt x="0" y="15102"/>
                  <a:pt x="93" y="14693"/>
                  <a:pt x="287" y="14244"/>
                </a:cubicBezTo>
                <a:cubicBezTo>
                  <a:pt x="478" y="13794"/>
                  <a:pt x="734" y="13371"/>
                  <a:pt x="1054" y="12978"/>
                </a:cubicBezTo>
                <a:cubicBezTo>
                  <a:pt x="1371" y="12587"/>
                  <a:pt x="1724" y="12240"/>
                  <a:pt x="2100" y="11952"/>
                </a:cubicBezTo>
                <a:cubicBezTo>
                  <a:pt x="2482" y="11662"/>
                  <a:pt x="2864" y="11497"/>
                  <a:pt x="3248" y="11462"/>
                </a:cubicBezTo>
                <a:cubicBezTo>
                  <a:pt x="2919" y="12011"/>
                  <a:pt x="2761" y="12616"/>
                  <a:pt x="2770" y="13274"/>
                </a:cubicBezTo>
                <a:cubicBezTo>
                  <a:pt x="2770" y="13830"/>
                  <a:pt x="2843" y="14411"/>
                  <a:pt x="2996" y="15019"/>
                </a:cubicBezTo>
                <a:cubicBezTo>
                  <a:pt x="3146" y="15627"/>
                  <a:pt x="3425" y="16127"/>
                  <a:pt x="3824" y="16511"/>
                </a:cubicBezTo>
                <a:cubicBezTo>
                  <a:pt x="3654" y="16855"/>
                  <a:pt x="3572" y="17208"/>
                  <a:pt x="3572" y="17563"/>
                </a:cubicBezTo>
                <a:cubicBezTo>
                  <a:pt x="3572" y="18236"/>
                  <a:pt x="3804" y="18811"/>
                  <a:pt x="4277" y="19279"/>
                </a:cubicBezTo>
                <a:cubicBezTo>
                  <a:pt x="4741" y="19746"/>
                  <a:pt x="5317" y="19981"/>
                  <a:pt x="5992" y="19981"/>
                </a:cubicBezTo>
                <a:cubicBezTo>
                  <a:pt x="6336" y="19981"/>
                  <a:pt x="6659" y="19922"/>
                  <a:pt x="6953" y="19798"/>
                </a:cubicBezTo>
                <a:cubicBezTo>
                  <a:pt x="7249" y="19678"/>
                  <a:pt x="7505" y="19505"/>
                  <a:pt x="7725" y="19287"/>
                </a:cubicBezTo>
                <a:cubicBezTo>
                  <a:pt x="7949" y="19067"/>
                  <a:pt x="8122" y="18806"/>
                  <a:pt x="8248" y="18506"/>
                </a:cubicBezTo>
                <a:cubicBezTo>
                  <a:pt x="8375" y="18206"/>
                  <a:pt x="8436" y="17892"/>
                  <a:pt x="8436" y="17563"/>
                </a:cubicBezTo>
                <a:cubicBezTo>
                  <a:pt x="8436" y="17237"/>
                  <a:pt x="8375" y="16923"/>
                  <a:pt x="8248" y="16629"/>
                </a:cubicBezTo>
                <a:cubicBezTo>
                  <a:pt x="8122" y="16332"/>
                  <a:pt x="7949" y="16074"/>
                  <a:pt x="7725" y="15856"/>
                </a:cubicBezTo>
                <a:cubicBezTo>
                  <a:pt x="7505" y="15633"/>
                  <a:pt x="7249" y="15454"/>
                  <a:pt x="6953" y="15319"/>
                </a:cubicBezTo>
                <a:cubicBezTo>
                  <a:pt x="6656" y="15184"/>
                  <a:pt x="6336" y="15116"/>
                  <a:pt x="5992" y="15116"/>
                </a:cubicBezTo>
                <a:cubicBezTo>
                  <a:pt x="5819" y="15116"/>
                  <a:pt x="5648" y="15140"/>
                  <a:pt x="5475" y="15184"/>
                </a:cubicBezTo>
                <a:cubicBezTo>
                  <a:pt x="5299" y="15234"/>
                  <a:pt x="5137" y="15298"/>
                  <a:pt x="4976" y="15384"/>
                </a:cubicBezTo>
                <a:cubicBezTo>
                  <a:pt x="4864" y="15272"/>
                  <a:pt x="4770" y="15128"/>
                  <a:pt x="4694" y="14946"/>
                </a:cubicBezTo>
                <a:cubicBezTo>
                  <a:pt x="4620" y="14770"/>
                  <a:pt x="4556" y="14579"/>
                  <a:pt x="4506" y="14376"/>
                </a:cubicBezTo>
                <a:cubicBezTo>
                  <a:pt x="4453" y="14176"/>
                  <a:pt x="4418" y="13979"/>
                  <a:pt x="4403" y="13794"/>
                </a:cubicBezTo>
                <a:cubicBezTo>
                  <a:pt x="4379" y="13606"/>
                  <a:pt x="4371" y="13436"/>
                  <a:pt x="4371" y="13274"/>
                </a:cubicBezTo>
                <a:cubicBezTo>
                  <a:pt x="4371" y="12834"/>
                  <a:pt x="4503" y="12431"/>
                  <a:pt x="4764" y="12064"/>
                </a:cubicBezTo>
                <a:cubicBezTo>
                  <a:pt x="5029" y="11700"/>
                  <a:pt x="5317" y="11386"/>
                  <a:pt x="5637" y="11124"/>
                </a:cubicBezTo>
                <a:lnTo>
                  <a:pt x="7634" y="10827"/>
                </a:lnTo>
                <a:cubicBezTo>
                  <a:pt x="6774" y="10290"/>
                  <a:pt x="6104" y="9588"/>
                  <a:pt x="5631" y="8709"/>
                </a:cubicBezTo>
                <a:cubicBezTo>
                  <a:pt x="5158" y="7834"/>
                  <a:pt x="4920" y="6888"/>
                  <a:pt x="4920" y="5878"/>
                </a:cubicBezTo>
                <a:cubicBezTo>
                  <a:pt x="4920" y="5070"/>
                  <a:pt x="5076" y="4312"/>
                  <a:pt x="5384" y="3598"/>
                </a:cubicBezTo>
                <a:cubicBezTo>
                  <a:pt x="5693" y="2887"/>
                  <a:pt x="6118" y="2265"/>
                  <a:pt x="6650" y="1727"/>
                </a:cubicBezTo>
                <a:cubicBezTo>
                  <a:pt x="7188" y="1195"/>
                  <a:pt x="7810" y="772"/>
                  <a:pt x="8521" y="464"/>
                </a:cubicBezTo>
                <a:cubicBezTo>
                  <a:pt x="9235" y="152"/>
                  <a:pt x="9993" y="0"/>
                  <a:pt x="10798" y="0"/>
                </a:cubicBezTo>
                <a:cubicBezTo>
                  <a:pt x="11603" y="0"/>
                  <a:pt x="12364" y="152"/>
                  <a:pt x="13078" y="464"/>
                </a:cubicBezTo>
                <a:cubicBezTo>
                  <a:pt x="13788" y="772"/>
                  <a:pt x="14411" y="1195"/>
                  <a:pt x="14949" y="1727"/>
                </a:cubicBezTo>
                <a:cubicBezTo>
                  <a:pt x="15483" y="2264"/>
                  <a:pt x="15906" y="2887"/>
                  <a:pt x="16215" y="3598"/>
                </a:cubicBezTo>
                <a:cubicBezTo>
                  <a:pt x="16523" y="4312"/>
                  <a:pt x="16676" y="5070"/>
                  <a:pt x="16676" y="5878"/>
                </a:cubicBezTo>
                <a:cubicBezTo>
                  <a:pt x="16676" y="6900"/>
                  <a:pt x="16441" y="7846"/>
                  <a:pt x="15968" y="8718"/>
                </a:cubicBezTo>
                <a:cubicBezTo>
                  <a:pt x="15495" y="9591"/>
                  <a:pt x="14825" y="10290"/>
                  <a:pt x="13962" y="10827"/>
                </a:cubicBezTo>
                <a:lnTo>
                  <a:pt x="16186" y="11151"/>
                </a:lnTo>
                <a:cubicBezTo>
                  <a:pt x="16356" y="11300"/>
                  <a:pt x="16515" y="11474"/>
                  <a:pt x="16670" y="11662"/>
                </a:cubicBezTo>
                <a:cubicBezTo>
                  <a:pt x="16826" y="11859"/>
                  <a:pt x="16902" y="12079"/>
                  <a:pt x="16902" y="12334"/>
                </a:cubicBezTo>
                <a:cubicBezTo>
                  <a:pt x="16902" y="12752"/>
                  <a:pt x="16817" y="13113"/>
                  <a:pt x="16650" y="13415"/>
                </a:cubicBezTo>
                <a:cubicBezTo>
                  <a:pt x="16097" y="13104"/>
                  <a:pt x="15528" y="12957"/>
                  <a:pt x="14949" y="12966"/>
                </a:cubicBezTo>
                <a:cubicBezTo>
                  <a:pt x="14523" y="12966"/>
                  <a:pt x="14118" y="13045"/>
                  <a:pt x="13724" y="13207"/>
                </a:cubicBezTo>
                <a:cubicBezTo>
                  <a:pt x="13330" y="13362"/>
                  <a:pt x="12972" y="13580"/>
                  <a:pt x="12643" y="13850"/>
                </a:cubicBezTo>
                <a:cubicBezTo>
                  <a:pt x="12584" y="13829"/>
                  <a:pt x="12534" y="13821"/>
                  <a:pt x="12487" y="13809"/>
                </a:cubicBezTo>
                <a:cubicBezTo>
                  <a:pt x="12437" y="13800"/>
                  <a:pt x="12387" y="13794"/>
                  <a:pt x="12331" y="13794"/>
                </a:cubicBezTo>
                <a:cubicBezTo>
                  <a:pt x="11891" y="13794"/>
                  <a:pt x="11506" y="13953"/>
                  <a:pt x="11177" y="14273"/>
                </a:cubicBezTo>
                <a:cubicBezTo>
                  <a:pt x="10848" y="14590"/>
                  <a:pt x="10684" y="14972"/>
                  <a:pt x="10684" y="15413"/>
                </a:cubicBezTo>
                <a:cubicBezTo>
                  <a:pt x="10684" y="15851"/>
                  <a:pt x="10848" y="16230"/>
                  <a:pt x="11168" y="16544"/>
                </a:cubicBezTo>
                <a:cubicBezTo>
                  <a:pt x="11491" y="16858"/>
                  <a:pt x="11879" y="17014"/>
                  <a:pt x="12331" y="17014"/>
                </a:cubicBezTo>
                <a:cubicBezTo>
                  <a:pt x="12769" y="17014"/>
                  <a:pt x="13148" y="16858"/>
                  <a:pt x="13462" y="16544"/>
                </a:cubicBezTo>
                <a:cubicBezTo>
                  <a:pt x="13777" y="16230"/>
                  <a:pt x="13935" y="15851"/>
                  <a:pt x="13935" y="15413"/>
                </a:cubicBezTo>
                <a:cubicBezTo>
                  <a:pt x="13935" y="15337"/>
                  <a:pt x="13924" y="15266"/>
                  <a:pt x="13906" y="15193"/>
                </a:cubicBezTo>
                <a:cubicBezTo>
                  <a:pt x="13885" y="15122"/>
                  <a:pt x="13868" y="15057"/>
                  <a:pt x="13847" y="15004"/>
                </a:cubicBezTo>
                <a:cubicBezTo>
                  <a:pt x="13997" y="14893"/>
                  <a:pt x="14162" y="14796"/>
                  <a:pt x="14347" y="14714"/>
                </a:cubicBezTo>
                <a:cubicBezTo>
                  <a:pt x="14529" y="14634"/>
                  <a:pt x="14729" y="14593"/>
                  <a:pt x="14946" y="14593"/>
                </a:cubicBezTo>
                <a:cubicBezTo>
                  <a:pt x="15460" y="14593"/>
                  <a:pt x="15907" y="14778"/>
                  <a:pt x="16280" y="15145"/>
                </a:cubicBezTo>
                <a:cubicBezTo>
                  <a:pt x="16656" y="15510"/>
                  <a:pt x="16841" y="15950"/>
                  <a:pt x="16841" y="16464"/>
                </a:cubicBezTo>
                <a:cubicBezTo>
                  <a:pt x="16841" y="16682"/>
                  <a:pt x="16803" y="16878"/>
                  <a:pt x="16729" y="17049"/>
                </a:cubicBezTo>
                <a:cubicBezTo>
                  <a:pt x="16656" y="17222"/>
                  <a:pt x="16565" y="17384"/>
                  <a:pt x="16462" y="17533"/>
                </a:cubicBezTo>
                <a:cubicBezTo>
                  <a:pt x="16227" y="17439"/>
                  <a:pt x="16018" y="17393"/>
                  <a:pt x="15827" y="17393"/>
                </a:cubicBezTo>
                <a:cubicBezTo>
                  <a:pt x="15390" y="17393"/>
                  <a:pt x="15008" y="17554"/>
                  <a:pt x="14682" y="17871"/>
                </a:cubicBezTo>
                <a:cubicBezTo>
                  <a:pt x="14358" y="18192"/>
                  <a:pt x="14197" y="18570"/>
                  <a:pt x="14197" y="19011"/>
                </a:cubicBezTo>
                <a:cubicBezTo>
                  <a:pt x="14197" y="19455"/>
                  <a:pt x="14358" y="19828"/>
                  <a:pt x="14682" y="20142"/>
                </a:cubicBezTo>
                <a:cubicBezTo>
                  <a:pt x="15005" y="20456"/>
                  <a:pt x="15387" y="20615"/>
                  <a:pt x="15827" y="20615"/>
                </a:cubicBezTo>
                <a:cubicBezTo>
                  <a:pt x="16271" y="20615"/>
                  <a:pt x="16647" y="20456"/>
                  <a:pt x="16967" y="20142"/>
                </a:cubicBezTo>
                <a:cubicBezTo>
                  <a:pt x="17287" y="19828"/>
                  <a:pt x="17446" y="19455"/>
                  <a:pt x="17446" y="19011"/>
                </a:cubicBezTo>
                <a:lnTo>
                  <a:pt x="17416" y="18955"/>
                </a:lnTo>
                <a:cubicBezTo>
                  <a:pt x="18110" y="18259"/>
                  <a:pt x="18456" y="17434"/>
                  <a:pt x="18456" y="16464"/>
                </a:cubicBezTo>
                <a:cubicBezTo>
                  <a:pt x="18456" y="15774"/>
                  <a:pt x="18265" y="15131"/>
                  <a:pt x="17881" y="14540"/>
                </a:cubicBezTo>
                <a:cubicBezTo>
                  <a:pt x="18312" y="13886"/>
                  <a:pt x="18524" y="13151"/>
                  <a:pt x="18524" y="12334"/>
                </a:cubicBezTo>
                <a:moveTo>
                  <a:pt x="6794" y="17566"/>
                </a:moveTo>
                <a:cubicBezTo>
                  <a:pt x="6794" y="17781"/>
                  <a:pt x="6721" y="17972"/>
                  <a:pt x="6571" y="18136"/>
                </a:cubicBezTo>
                <a:cubicBezTo>
                  <a:pt x="6421" y="18300"/>
                  <a:pt x="6227" y="18383"/>
                  <a:pt x="5998" y="18383"/>
                </a:cubicBezTo>
                <a:cubicBezTo>
                  <a:pt x="5781" y="18383"/>
                  <a:pt x="5590" y="18300"/>
                  <a:pt x="5434" y="18136"/>
                </a:cubicBezTo>
                <a:cubicBezTo>
                  <a:pt x="5272" y="17971"/>
                  <a:pt x="5193" y="17781"/>
                  <a:pt x="5193" y="17566"/>
                </a:cubicBezTo>
                <a:cubicBezTo>
                  <a:pt x="5193" y="17334"/>
                  <a:pt x="5272" y="17137"/>
                  <a:pt x="5434" y="16991"/>
                </a:cubicBezTo>
                <a:cubicBezTo>
                  <a:pt x="5593" y="16841"/>
                  <a:pt x="5781" y="16767"/>
                  <a:pt x="5998" y="16767"/>
                </a:cubicBezTo>
                <a:cubicBezTo>
                  <a:pt x="6227" y="16767"/>
                  <a:pt x="6424" y="16841"/>
                  <a:pt x="6571" y="16991"/>
                </a:cubicBezTo>
                <a:cubicBezTo>
                  <a:pt x="6721" y="17137"/>
                  <a:pt x="6794" y="17334"/>
                  <a:pt x="6794" y="17566"/>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0" name="AutoShape 130">
            <a:extLst>
              <a:ext uri="{FF2B5EF4-FFF2-40B4-BE49-F238E27FC236}">
                <a16:creationId xmlns:a16="http://schemas.microsoft.com/office/drawing/2014/main" id="{1D95E614-55C4-479D-88E2-3725C1922886}"/>
              </a:ext>
            </a:extLst>
          </p:cNvPr>
          <p:cNvSpPr>
            <a:spLocks/>
          </p:cNvSpPr>
          <p:nvPr userDrawn="1"/>
        </p:nvSpPr>
        <p:spPr bwMode="auto">
          <a:xfrm>
            <a:off x="2759075" y="4191000"/>
            <a:ext cx="247650" cy="241300"/>
          </a:xfrm>
          <a:custGeom>
            <a:avLst/>
            <a:gdLst>
              <a:gd name="T0" fmla="*/ 10800 w 21600"/>
              <a:gd name="T1" fmla="+- 0 10800 114"/>
              <a:gd name="T2" fmla="*/ 10800 h 21372"/>
              <a:gd name="T3" fmla="*/ 10800 w 21600"/>
              <a:gd name="T4" fmla="+- 0 10800 114"/>
              <a:gd name="T5" fmla="*/ 10800 h 21372"/>
              <a:gd name="T6" fmla="*/ 10800 w 21600"/>
              <a:gd name="T7" fmla="+- 0 10800 114"/>
              <a:gd name="T8" fmla="*/ 10800 h 21372"/>
              <a:gd name="T9" fmla="*/ 10800 w 21600"/>
              <a:gd name="T10" fmla="+- 0 10800 114"/>
              <a:gd name="T11" fmla="*/ 10800 h 21372"/>
            </a:gdLst>
            <a:ahLst/>
            <a:cxnLst>
              <a:cxn ang="0">
                <a:pos x="T0" y="T2"/>
              </a:cxn>
              <a:cxn ang="0">
                <a:pos x="T3" y="T5"/>
              </a:cxn>
              <a:cxn ang="0">
                <a:pos x="T6" y="T8"/>
              </a:cxn>
              <a:cxn ang="0">
                <a:pos x="T9" y="T11"/>
              </a:cxn>
            </a:cxnLst>
            <a:rect l="0" t="0" r="r" b="b"/>
            <a:pathLst>
              <a:path w="21600" h="21372">
                <a:moveTo>
                  <a:pt x="18752" y="718"/>
                </a:moveTo>
                <a:cubicBezTo>
                  <a:pt x="19531" y="111"/>
                  <a:pt x="20206" y="-114"/>
                  <a:pt x="20760" y="54"/>
                </a:cubicBezTo>
                <a:cubicBezTo>
                  <a:pt x="21315" y="219"/>
                  <a:pt x="21599" y="737"/>
                  <a:pt x="21599" y="1596"/>
                </a:cubicBezTo>
                <a:lnTo>
                  <a:pt x="21599" y="19775"/>
                </a:lnTo>
                <a:cubicBezTo>
                  <a:pt x="21599" y="20634"/>
                  <a:pt x="21320" y="21152"/>
                  <a:pt x="20770" y="21317"/>
                </a:cubicBezTo>
                <a:cubicBezTo>
                  <a:pt x="20226" y="21486"/>
                  <a:pt x="19551" y="21264"/>
                  <a:pt x="18752" y="20653"/>
                </a:cubicBezTo>
                <a:lnTo>
                  <a:pt x="10979" y="14801"/>
                </a:lnTo>
                <a:lnTo>
                  <a:pt x="934" y="14801"/>
                </a:lnTo>
                <a:cubicBezTo>
                  <a:pt x="679" y="14801"/>
                  <a:pt x="459" y="14733"/>
                  <a:pt x="274" y="14602"/>
                </a:cubicBezTo>
                <a:cubicBezTo>
                  <a:pt x="94" y="14471"/>
                  <a:pt x="0" y="14302"/>
                  <a:pt x="0" y="14096"/>
                </a:cubicBezTo>
                <a:lnTo>
                  <a:pt x="0" y="7276"/>
                </a:lnTo>
                <a:cubicBezTo>
                  <a:pt x="0" y="7081"/>
                  <a:pt x="94" y="6916"/>
                  <a:pt x="274" y="6780"/>
                </a:cubicBezTo>
                <a:cubicBezTo>
                  <a:pt x="459" y="6642"/>
                  <a:pt x="679" y="6574"/>
                  <a:pt x="934" y="6574"/>
                </a:cubicBezTo>
                <a:lnTo>
                  <a:pt x="10979" y="6574"/>
                </a:lnTo>
                <a:lnTo>
                  <a:pt x="18752" y="718"/>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1" name="AutoShape 131">
            <a:extLst>
              <a:ext uri="{FF2B5EF4-FFF2-40B4-BE49-F238E27FC236}">
                <a16:creationId xmlns:a16="http://schemas.microsoft.com/office/drawing/2014/main" id="{4BE8B5F1-3B98-4D27-B6F4-634098AF5739}"/>
              </a:ext>
            </a:extLst>
          </p:cNvPr>
          <p:cNvSpPr>
            <a:spLocks/>
          </p:cNvSpPr>
          <p:nvPr userDrawn="1"/>
        </p:nvSpPr>
        <p:spPr bwMode="auto">
          <a:xfrm>
            <a:off x="9551988" y="4192588"/>
            <a:ext cx="247650" cy="241300"/>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2" name="AutoShape 132">
            <a:extLst>
              <a:ext uri="{FF2B5EF4-FFF2-40B4-BE49-F238E27FC236}">
                <a16:creationId xmlns:a16="http://schemas.microsoft.com/office/drawing/2014/main" id="{B299E224-7014-4EE7-9D66-FE143D41D45F}"/>
              </a:ext>
            </a:extLst>
          </p:cNvPr>
          <p:cNvSpPr>
            <a:spLocks/>
          </p:cNvSpPr>
          <p:nvPr userDrawn="1"/>
        </p:nvSpPr>
        <p:spPr bwMode="auto">
          <a:xfrm>
            <a:off x="10137775" y="4194175"/>
            <a:ext cx="247650" cy="241300"/>
          </a:xfrm>
          <a:custGeom>
            <a:avLst/>
            <a:gdLst>
              <a:gd name="T0" fmla="*/ 10800 w 21600"/>
              <a:gd name="T1" fmla="+- 0 10815 31"/>
              <a:gd name="T2" fmla="*/ 10815 h 21569"/>
              <a:gd name="T3" fmla="*/ 10800 w 21600"/>
              <a:gd name="T4" fmla="+- 0 10815 31"/>
              <a:gd name="T5" fmla="*/ 10815 h 21569"/>
              <a:gd name="T6" fmla="*/ 10800 w 21600"/>
              <a:gd name="T7" fmla="+- 0 10815 31"/>
              <a:gd name="T8" fmla="*/ 10815 h 21569"/>
              <a:gd name="T9" fmla="*/ 10800 w 21600"/>
              <a:gd name="T10" fmla="+- 0 10815 31"/>
              <a:gd name="T11" fmla="*/ 10815 h 21569"/>
            </a:gdLst>
            <a:ahLst/>
            <a:cxnLst>
              <a:cxn ang="0">
                <a:pos x="T0" y="T2"/>
              </a:cxn>
              <a:cxn ang="0">
                <a:pos x="T3" y="T5"/>
              </a:cxn>
              <a:cxn ang="0">
                <a:pos x="T6" y="T8"/>
              </a:cxn>
              <a:cxn ang="0">
                <a:pos x="T9" y="T11"/>
              </a:cxn>
            </a:cxnLst>
            <a:rect l="0" t="0" r="r" b="b"/>
            <a:pathLst>
              <a:path w="21600" h="21569">
                <a:moveTo>
                  <a:pt x="8834" y="3281"/>
                </a:moveTo>
                <a:cubicBezTo>
                  <a:pt x="9202" y="2821"/>
                  <a:pt x="9519" y="2655"/>
                  <a:pt x="9780" y="2779"/>
                </a:cubicBezTo>
                <a:cubicBezTo>
                  <a:pt x="10042" y="2906"/>
                  <a:pt x="10176" y="3295"/>
                  <a:pt x="10176" y="3941"/>
                </a:cubicBezTo>
                <a:lnTo>
                  <a:pt x="10176" y="17610"/>
                </a:lnTo>
                <a:cubicBezTo>
                  <a:pt x="10176" y="18259"/>
                  <a:pt x="10044" y="18646"/>
                  <a:pt x="9788" y="18770"/>
                </a:cubicBezTo>
                <a:cubicBezTo>
                  <a:pt x="9529" y="18897"/>
                  <a:pt x="9211" y="18733"/>
                  <a:pt x="8834" y="18270"/>
                </a:cubicBezTo>
                <a:lnTo>
                  <a:pt x="5172" y="13869"/>
                </a:lnTo>
                <a:lnTo>
                  <a:pt x="440" y="13869"/>
                </a:lnTo>
                <a:cubicBezTo>
                  <a:pt x="320" y="13869"/>
                  <a:pt x="218" y="13818"/>
                  <a:pt x="129" y="13720"/>
                </a:cubicBezTo>
                <a:cubicBezTo>
                  <a:pt x="44" y="13624"/>
                  <a:pt x="0" y="13497"/>
                  <a:pt x="0" y="13342"/>
                </a:cubicBezTo>
                <a:lnTo>
                  <a:pt x="0" y="8210"/>
                </a:lnTo>
                <a:cubicBezTo>
                  <a:pt x="0" y="8066"/>
                  <a:pt x="44" y="7942"/>
                  <a:pt x="129" y="7838"/>
                </a:cubicBezTo>
                <a:cubicBezTo>
                  <a:pt x="218" y="7736"/>
                  <a:pt x="320" y="7685"/>
                  <a:pt x="440" y="7685"/>
                </a:cubicBezTo>
                <a:lnTo>
                  <a:pt x="5172" y="7685"/>
                </a:lnTo>
                <a:lnTo>
                  <a:pt x="8834" y="3281"/>
                </a:lnTo>
                <a:close/>
                <a:moveTo>
                  <a:pt x="12002" y="5239"/>
                </a:moveTo>
                <a:cubicBezTo>
                  <a:pt x="12221" y="5095"/>
                  <a:pt x="12445" y="5061"/>
                  <a:pt x="12682" y="5132"/>
                </a:cubicBezTo>
                <a:cubicBezTo>
                  <a:pt x="12920" y="5205"/>
                  <a:pt x="13104" y="5369"/>
                  <a:pt x="13228" y="5631"/>
                </a:cubicBezTo>
                <a:cubicBezTo>
                  <a:pt x="14010" y="7270"/>
                  <a:pt x="14400" y="8983"/>
                  <a:pt x="14400" y="10774"/>
                </a:cubicBezTo>
                <a:cubicBezTo>
                  <a:pt x="14400" y="12588"/>
                  <a:pt x="14010" y="14301"/>
                  <a:pt x="13228" y="15920"/>
                </a:cubicBezTo>
                <a:cubicBezTo>
                  <a:pt x="13056" y="16290"/>
                  <a:pt x="12793" y="16476"/>
                  <a:pt x="12440" y="16476"/>
                </a:cubicBezTo>
                <a:cubicBezTo>
                  <a:pt x="12292" y="16476"/>
                  <a:pt x="12143" y="16423"/>
                  <a:pt x="12000" y="16313"/>
                </a:cubicBezTo>
                <a:cubicBezTo>
                  <a:pt x="11781" y="16169"/>
                  <a:pt x="11640" y="15954"/>
                  <a:pt x="11571" y="15666"/>
                </a:cubicBezTo>
                <a:cubicBezTo>
                  <a:pt x="11503" y="15376"/>
                  <a:pt x="11529" y="15102"/>
                  <a:pt x="11649" y="14843"/>
                </a:cubicBezTo>
                <a:cubicBezTo>
                  <a:pt x="12280" y="13536"/>
                  <a:pt x="12595" y="12179"/>
                  <a:pt x="12595" y="10774"/>
                </a:cubicBezTo>
                <a:cubicBezTo>
                  <a:pt x="12595" y="9372"/>
                  <a:pt x="12277" y="8018"/>
                  <a:pt x="11649" y="6712"/>
                </a:cubicBezTo>
                <a:cubicBezTo>
                  <a:pt x="11529" y="6449"/>
                  <a:pt x="11503" y="6173"/>
                  <a:pt x="11571" y="5888"/>
                </a:cubicBezTo>
                <a:cubicBezTo>
                  <a:pt x="11642" y="5600"/>
                  <a:pt x="11783" y="5383"/>
                  <a:pt x="12002" y="5239"/>
                </a:cubicBezTo>
                <a:moveTo>
                  <a:pt x="16137" y="3038"/>
                </a:moveTo>
                <a:cubicBezTo>
                  <a:pt x="16754" y="4218"/>
                  <a:pt x="17217" y="5456"/>
                  <a:pt x="17528" y="6751"/>
                </a:cubicBezTo>
                <a:cubicBezTo>
                  <a:pt x="17841" y="8046"/>
                  <a:pt x="17996" y="9392"/>
                  <a:pt x="17996" y="10774"/>
                </a:cubicBezTo>
                <a:cubicBezTo>
                  <a:pt x="17996" y="13559"/>
                  <a:pt x="17368" y="16140"/>
                  <a:pt x="16114" y="18516"/>
                </a:cubicBezTo>
                <a:cubicBezTo>
                  <a:pt x="16038" y="18677"/>
                  <a:pt x="15930" y="18804"/>
                  <a:pt x="15786" y="18886"/>
                </a:cubicBezTo>
                <a:cubicBezTo>
                  <a:pt x="15643" y="18976"/>
                  <a:pt x="15504" y="19015"/>
                  <a:pt x="15370" y="19015"/>
                </a:cubicBezTo>
                <a:cubicBezTo>
                  <a:pt x="15182" y="19015"/>
                  <a:pt x="15022" y="18962"/>
                  <a:pt x="14885" y="18855"/>
                </a:cubicBezTo>
                <a:cubicBezTo>
                  <a:pt x="14666" y="18711"/>
                  <a:pt x="14534" y="18490"/>
                  <a:pt x="14478" y="18192"/>
                </a:cubicBezTo>
                <a:cubicBezTo>
                  <a:pt x="14426" y="17895"/>
                  <a:pt x="14466" y="17616"/>
                  <a:pt x="14603" y="17354"/>
                </a:cubicBezTo>
                <a:cubicBezTo>
                  <a:pt x="15662" y="15328"/>
                  <a:pt x="16196" y="13136"/>
                  <a:pt x="16203" y="10775"/>
                </a:cubicBezTo>
                <a:cubicBezTo>
                  <a:pt x="16203" y="8416"/>
                  <a:pt x="15669" y="6224"/>
                  <a:pt x="14603" y="4198"/>
                </a:cubicBezTo>
                <a:cubicBezTo>
                  <a:pt x="14466" y="3936"/>
                  <a:pt x="14426" y="3659"/>
                  <a:pt x="14478" y="3363"/>
                </a:cubicBezTo>
                <a:cubicBezTo>
                  <a:pt x="14532" y="3067"/>
                  <a:pt x="14666" y="2847"/>
                  <a:pt x="14885" y="2700"/>
                </a:cubicBezTo>
                <a:cubicBezTo>
                  <a:pt x="15104" y="2536"/>
                  <a:pt x="15330" y="2488"/>
                  <a:pt x="15572" y="2551"/>
                </a:cubicBezTo>
                <a:cubicBezTo>
                  <a:pt x="15812" y="2615"/>
                  <a:pt x="16001" y="2776"/>
                  <a:pt x="16137" y="3038"/>
                </a:cubicBezTo>
                <a:moveTo>
                  <a:pt x="18999" y="460"/>
                </a:moveTo>
                <a:cubicBezTo>
                  <a:pt x="19863" y="2026"/>
                  <a:pt x="20517" y="3676"/>
                  <a:pt x="20948" y="5408"/>
                </a:cubicBezTo>
                <a:cubicBezTo>
                  <a:pt x="21385" y="7141"/>
                  <a:pt x="21599" y="8929"/>
                  <a:pt x="21599" y="10774"/>
                </a:cubicBezTo>
                <a:cubicBezTo>
                  <a:pt x="21599" y="12622"/>
                  <a:pt x="21381" y="14411"/>
                  <a:pt x="20943" y="16146"/>
                </a:cubicBezTo>
                <a:cubicBezTo>
                  <a:pt x="20500" y="17878"/>
                  <a:pt x="19856" y="19520"/>
                  <a:pt x="18999" y="21069"/>
                </a:cubicBezTo>
                <a:cubicBezTo>
                  <a:pt x="18924" y="21230"/>
                  <a:pt x="18815" y="21354"/>
                  <a:pt x="18672" y="21442"/>
                </a:cubicBezTo>
                <a:cubicBezTo>
                  <a:pt x="18528" y="21526"/>
                  <a:pt x="18389" y="21569"/>
                  <a:pt x="18253" y="21569"/>
                </a:cubicBezTo>
                <a:cubicBezTo>
                  <a:pt x="18067" y="21569"/>
                  <a:pt x="17898" y="21509"/>
                  <a:pt x="17747" y="21394"/>
                </a:cubicBezTo>
                <a:cubicBezTo>
                  <a:pt x="17528" y="21230"/>
                  <a:pt x="17399" y="21001"/>
                  <a:pt x="17352" y="20705"/>
                </a:cubicBezTo>
                <a:cubicBezTo>
                  <a:pt x="17307" y="20406"/>
                  <a:pt x="17352" y="20144"/>
                  <a:pt x="17488" y="19907"/>
                </a:cubicBezTo>
                <a:cubicBezTo>
                  <a:pt x="18239" y="18519"/>
                  <a:pt x="18811" y="17057"/>
                  <a:pt x="19206" y="15517"/>
                </a:cubicBezTo>
                <a:cubicBezTo>
                  <a:pt x="19599" y="13976"/>
                  <a:pt x="19797" y="12396"/>
                  <a:pt x="19797" y="10774"/>
                </a:cubicBezTo>
                <a:cubicBezTo>
                  <a:pt x="19797" y="9155"/>
                  <a:pt x="19601" y="7575"/>
                  <a:pt x="19211" y="6037"/>
                </a:cubicBezTo>
                <a:cubicBezTo>
                  <a:pt x="18820" y="4497"/>
                  <a:pt x="18246" y="3044"/>
                  <a:pt x="17488" y="1673"/>
                </a:cubicBezTo>
                <a:cubicBezTo>
                  <a:pt x="17352" y="1413"/>
                  <a:pt x="17309" y="1137"/>
                  <a:pt x="17352" y="843"/>
                </a:cubicBezTo>
                <a:cubicBezTo>
                  <a:pt x="17399" y="550"/>
                  <a:pt x="17528" y="321"/>
                  <a:pt x="17747" y="163"/>
                </a:cubicBezTo>
                <a:cubicBezTo>
                  <a:pt x="17968" y="16"/>
                  <a:pt x="18192" y="-31"/>
                  <a:pt x="18434" y="19"/>
                </a:cubicBezTo>
                <a:cubicBezTo>
                  <a:pt x="18677" y="68"/>
                  <a:pt x="18862" y="214"/>
                  <a:pt x="18999" y="460"/>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3" name="AutoShape 133">
            <a:extLst>
              <a:ext uri="{FF2B5EF4-FFF2-40B4-BE49-F238E27FC236}">
                <a16:creationId xmlns:a16="http://schemas.microsoft.com/office/drawing/2014/main" id="{1612AE8C-7C4B-437A-BED1-12B548F50970}"/>
              </a:ext>
            </a:extLst>
          </p:cNvPr>
          <p:cNvSpPr>
            <a:spLocks/>
          </p:cNvSpPr>
          <p:nvPr userDrawn="1"/>
        </p:nvSpPr>
        <p:spPr bwMode="auto">
          <a:xfrm>
            <a:off x="10752138" y="4194175"/>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8" y="0"/>
                </a:moveTo>
                <a:cubicBezTo>
                  <a:pt x="11055" y="0"/>
                  <a:pt x="11283" y="97"/>
                  <a:pt x="11476" y="293"/>
                </a:cubicBezTo>
                <a:cubicBezTo>
                  <a:pt x="11667" y="495"/>
                  <a:pt x="11830" y="714"/>
                  <a:pt x="11957" y="964"/>
                </a:cubicBezTo>
                <a:lnTo>
                  <a:pt x="21320" y="19313"/>
                </a:lnTo>
                <a:cubicBezTo>
                  <a:pt x="21401" y="19460"/>
                  <a:pt x="21470" y="19615"/>
                  <a:pt x="21518" y="19785"/>
                </a:cubicBezTo>
                <a:cubicBezTo>
                  <a:pt x="21574" y="19958"/>
                  <a:pt x="21599" y="20139"/>
                  <a:pt x="21599" y="20329"/>
                </a:cubicBezTo>
                <a:cubicBezTo>
                  <a:pt x="21599" y="20782"/>
                  <a:pt x="21445" y="21107"/>
                  <a:pt x="21137" y="21303"/>
                </a:cubicBezTo>
                <a:cubicBezTo>
                  <a:pt x="20830" y="21501"/>
                  <a:pt x="20500" y="21599"/>
                  <a:pt x="20152" y="21599"/>
                </a:cubicBezTo>
                <a:lnTo>
                  <a:pt x="1447" y="21599"/>
                </a:lnTo>
                <a:cubicBezTo>
                  <a:pt x="1099" y="21599"/>
                  <a:pt x="772" y="21502"/>
                  <a:pt x="462" y="21303"/>
                </a:cubicBezTo>
                <a:cubicBezTo>
                  <a:pt x="154" y="21107"/>
                  <a:pt x="0" y="20782"/>
                  <a:pt x="0" y="20329"/>
                </a:cubicBezTo>
                <a:cubicBezTo>
                  <a:pt x="0" y="20148"/>
                  <a:pt x="25" y="19967"/>
                  <a:pt x="71" y="19794"/>
                </a:cubicBezTo>
                <a:cubicBezTo>
                  <a:pt x="121" y="19618"/>
                  <a:pt x="190" y="19460"/>
                  <a:pt x="279" y="19313"/>
                </a:cubicBezTo>
                <a:lnTo>
                  <a:pt x="9620" y="964"/>
                </a:lnTo>
                <a:cubicBezTo>
                  <a:pt x="9749" y="714"/>
                  <a:pt x="9907" y="495"/>
                  <a:pt x="10097" y="293"/>
                </a:cubicBezTo>
                <a:cubicBezTo>
                  <a:pt x="10290" y="97"/>
                  <a:pt x="10519" y="0"/>
                  <a:pt x="10788" y="0"/>
                </a:cubicBezTo>
                <a:moveTo>
                  <a:pt x="11629" y="15452"/>
                </a:moveTo>
                <a:cubicBezTo>
                  <a:pt x="11741" y="15452"/>
                  <a:pt x="11840" y="15402"/>
                  <a:pt x="11926" y="15308"/>
                </a:cubicBezTo>
                <a:cubicBezTo>
                  <a:pt x="12010" y="15210"/>
                  <a:pt x="12053" y="15097"/>
                  <a:pt x="12053" y="14971"/>
                </a:cubicBezTo>
                <a:lnTo>
                  <a:pt x="12236" y="6243"/>
                </a:lnTo>
                <a:cubicBezTo>
                  <a:pt x="12236" y="6113"/>
                  <a:pt x="12190" y="6001"/>
                  <a:pt x="12106" y="5906"/>
                </a:cubicBezTo>
                <a:cubicBezTo>
                  <a:pt x="12023" y="5808"/>
                  <a:pt x="11924" y="5762"/>
                  <a:pt x="11809" y="5762"/>
                </a:cubicBezTo>
                <a:lnTo>
                  <a:pt x="9790" y="5762"/>
                </a:lnTo>
                <a:cubicBezTo>
                  <a:pt x="9663" y="5762"/>
                  <a:pt x="9553" y="5808"/>
                  <a:pt x="9480" y="5906"/>
                </a:cubicBezTo>
                <a:cubicBezTo>
                  <a:pt x="9404" y="6001"/>
                  <a:pt x="9366" y="6113"/>
                  <a:pt x="9366" y="6243"/>
                </a:cubicBezTo>
                <a:lnTo>
                  <a:pt x="9513" y="14971"/>
                </a:lnTo>
                <a:cubicBezTo>
                  <a:pt x="9513" y="15097"/>
                  <a:pt x="9556" y="15210"/>
                  <a:pt x="9640" y="15308"/>
                </a:cubicBezTo>
                <a:cubicBezTo>
                  <a:pt x="9724" y="15403"/>
                  <a:pt x="9823" y="15452"/>
                  <a:pt x="9937" y="15452"/>
                </a:cubicBezTo>
                <a:lnTo>
                  <a:pt x="11629" y="15452"/>
                </a:lnTo>
                <a:close/>
                <a:moveTo>
                  <a:pt x="12150" y="17257"/>
                </a:moveTo>
                <a:cubicBezTo>
                  <a:pt x="12150" y="17110"/>
                  <a:pt x="12114" y="16989"/>
                  <a:pt x="12040" y="16891"/>
                </a:cubicBezTo>
                <a:cubicBezTo>
                  <a:pt x="11969" y="16796"/>
                  <a:pt x="11868" y="16747"/>
                  <a:pt x="11738" y="16747"/>
                </a:cubicBezTo>
                <a:lnTo>
                  <a:pt x="9866" y="16747"/>
                </a:lnTo>
                <a:cubicBezTo>
                  <a:pt x="9752" y="16747"/>
                  <a:pt x="9653" y="16793"/>
                  <a:pt x="9569" y="16886"/>
                </a:cubicBezTo>
                <a:cubicBezTo>
                  <a:pt x="9482" y="16978"/>
                  <a:pt x="9439" y="17102"/>
                  <a:pt x="9439" y="17257"/>
                </a:cubicBezTo>
                <a:lnTo>
                  <a:pt x="9439" y="19284"/>
                </a:lnTo>
                <a:cubicBezTo>
                  <a:pt x="9439" y="19431"/>
                  <a:pt x="9482" y="19549"/>
                  <a:pt x="9569" y="19636"/>
                </a:cubicBezTo>
                <a:cubicBezTo>
                  <a:pt x="9653" y="19722"/>
                  <a:pt x="9752" y="19765"/>
                  <a:pt x="9866" y="19765"/>
                </a:cubicBezTo>
                <a:lnTo>
                  <a:pt x="11738" y="19765"/>
                </a:lnTo>
                <a:cubicBezTo>
                  <a:pt x="12020" y="19765"/>
                  <a:pt x="12160" y="19604"/>
                  <a:pt x="12150" y="19284"/>
                </a:cubicBezTo>
                <a:lnTo>
                  <a:pt x="12150" y="17257"/>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4" name="AutoShape 134">
            <a:extLst>
              <a:ext uri="{FF2B5EF4-FFF2-40B4-BE49-F238E27FC236}">
                <a16:creationId xmlns:a16="http://schemas.microsoft.com/office/drawing/2014/main" id="{22833348-E018-4335-AC3B-8C48F3C9FF06}"/>
              </a:ext>
            </a:extLst>
          </p:cNvPr>
          <p:cNvSpPr>
            <a:spLocks/>
          </p:cNvSpPr>
          <p:nvPr userDrawn="1"/>
        </p:nvSpPr>
        <p:spPr bwMode="auto">
          <a:xfrm>
            <a:off x="11329988" y="3716338"/>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52"/>
                </a:moveTo>
                <a:cubicBezTo>
                  <a:pt x="21509" y="7979"/>
                  <a:pt x="21282" y="8750"/>
                  <a:pt x="20914" y="9461"/>
                </a:cubicBezTo>
                <a:cubicBezTo>
                  <a:pt x="20549" y="10173"/>
                  <a:pt x="20079" y="10791"/>
                  <a:pt x="19504" y="11311"/>
                </a:cubicBezTo>
                <a:cubicBezTo>
                  <a:pt x="18932" y="11836"/>
                  <a:pt x="18276" y="12245"/>
                  <a:pt x="17542" y="12545"/>
                </a:cubicBezTo>
                <a:cubicBezTo>
                  <a:pt x="16803" y="12838"/>
                  <a:pt x="16016" y="12988"/>
                  <a:pt x="15175" y="12988"/>
                </a:cubicBezTo>
                <a:cubicBezTo>
                  <a:pt x="14626" y="12988"/>
                  <a:pt x="14048" y="12914"/>
                  <a:pt x="13457" y="12759"/>
                </a:cubicBezTo>
                <a:lnTo>
                  <a:pt x="5243" y="20964"/>
                </a:lnTo>
                <a:cubicBezTo>
                  <a:pt x="4818" y="21385"/>
                  <a:pt x="4312" y="21599"/>
                  <a:pt x="3725" y="21599"/>
                </a:cubicBezTo>
                <a:cubicBezTo>
                  <a:pt x="3111" y="21599"/>
                  <a:pt x="2593" y="21388"/>
                  <a:pt x="2165" y="20964"/>
                </a:cubicBezTo>
                <a:cubicBezTo>
                  <a:pt x="1959" y="20758"/>
                  <a:pt x="1729" y="20544"/>
                  <a:pt x="1483" y="20320"/>
                </a:cubicBezTo>
                <a:cubicBezTo>
                  <a:pt x="1234" y="20100"/>
                  <a:pt x="999" y="19866"/>
                  <a:pt x="778" y="19617"/>
                </a:cubicBezTo>
                <a:cubicBezTo>
                  <a:pt x="557" y="19369"/>
                  <a:pt x="370" y="19106"/>
                  <a:pt x="223" y="18827"/>
                </a:cubicBezTo>
                <a:cubicBezTo>
                  <a:pt x="73" y="18547"/>
                  <a:pt x="0" y="18242"/>
                  <a:pt x="0" y="17909"/>
                </a:cubicBezTo>
                <a:cubicBezTo>
                  <a:pt x="0" y="17613"/>
                  <a:pt x="56" y="17330"/>
                  <a:pt x="169" y="17062"/>
                </a:cubicBezTo>
                <a:cubicBezTo>
                  <a:pt x="283" y="16797"/>
                  <a:pt x="438" y="16565"/>
                  <a:pt x="637" y="16367"/>
                </a:cubicBezTo>
                <a:lnTo>
                  <a:pt x="8893" y="8134"/>
                </a:lnTo>
                <a:cubicBezTo>
                  <a:pt x="8743" y="7541"/>
                  <a:pt x="8669" y="6993"/>
                  <a:pt x="8660" y="6485"/>
                </a:cubicBezTo>
                <a:cubicBezTo>
                  <a:pt x="8660" y="5604"/>
                  <a:pt x="8833" y="4766"/>
                  <a:pt x="9176" y="3964"/>
                </a:cubicBezTo>
                <a:cubicBezTo>
                  <a:pt x="9521" y="3168"/>
                  <a:pt x="9983" y="2479"/>
                  <a:pt x="10566" y="1897"/>
                </a:cubicBezTo>
                <a:cubicBezTo>
                  <a:pt x="11149" y="1315"/>
                  <a:pt x="11831" y="855"/>
                  <a:pt x="12621" y="513"/>
                </a:cubicBezTo>
                <a:cubicBezTo>
                  <a:pt x="13406" y="172"/>
                  <a:pt x="14241" y="0"/>
                  <a:pt x="15130" y="0"/>
                </a:cubicBezTo>
                <a:cubicBezTo>
                  <a:pt x="15979" y="0"/>
                  <a:pt x="16798" y="160"/>
                  <a:pt x="17588" y="485"/>
                </a:cubicBezTo>
                <a:cubicBezTo>
                  <a:pt x="18377" y="813"/>
                  <a:pt x="19077" y="1264"/>
                  <a:pt x="19683" y="1849"/>
                </a:cubicBezTo>
                <a:lnTo>
                  <a:pt x="13692" y="4037"/>
                </a:lnTo>
                <a:lnTo>
                  <a:pt x="13108" y="7228"/>
                </a:lnTo>
                <a:lnTo>
                  <a:pt x="15603" y="9295"/>
                </a:lnTo>
                <a:lnTo>
                  <a:pt x="21599" y="7152"/>
                </a:lnTo>
                <a:close/>
                <a:moveTo>
                  <a:pt x="3720" y="18991"/>
                </a:moveTo>
                <a:cubicBezTo>
                  <a:pt x="4017" y="18991"/>
                  <a:pt x="4269" y="18886"/>
                  <a:pt x="4479" y="18674"/>
                </a:cubicBezTo>
                <a:cubicBezTo>
                  <a:pt x="4688" y="18462"/>
                  <a:pt x="4790" y="18208"/>
                  <a:pt x="4790" y="17909"/>
                </a:cubicBezTo>
                <a:cubicBezTo>
                  <a:pt x="4790" y="17593"/>
                  <a:pt x="4685" y="17333"/>
                  <a:pt x="4473" y="17133"/>
                </a:cubicBezTo>
                <a:cubicBezTo>
                  <a:pt x="4261" y="16929"/>
                  <a:pt x="4009" y="16830"/>
                  <a:pt x="3720" y="16830"/>
                </a:cubicBezTo>
                <a:cubicBezTo>
                  <a:pt x="3403" y="16830"/>
                  <a:pt x="3145" y="16935"/>
                  <a:pt x="2941" y="17138"/>
                </a:cubicBezTo>
                <a:cubicBezTo>
                  <a:pt x="2737" y="17347"/>
                  <a:pt x="2638" y="17604"/>
                  <a:pt x="2638" y="17909"/>
                </a:cubicBezTo>
                <a:cubicBezTo>
                  <a:pt x="2638" y="18206"/>
                  <a:pt x="2737" y="18460"/>
                  <a:pt x="2941" y="18674"/>
                </a:cubicBezTo>
                <a:cubicBezTo>
                  <a:pt x="3145" y="18889"/>
                  <a:pt x="3403" y="18991"/>
                  <a:pt x="3720" y="18991"/>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5" name="AutoShape 135">
            <a:extLst>
              <a:ext uri="{FF2B5EF4-FFF2-40B4-BE49-F238E27FC236}">
                <a16:creationId xmlns:a16="http://schemas.microsoft.com/office/drawing/2014/main" id="{70BE9D8B-3C66-41CF-A06F-6380AFAA2520}"/>
              </a:ext>
            </a:extLst>
          </p:cNvPr>
          <p:cNvSpPr>
            <a:spLocks/>
          </p:cNvSpPr>
          <p:nvPr userDrawn="1"/>
        </p:nvSpPr>
        <p:spPr bwMode="auto">
          <a:xfrm>
            <a:off x="11329988" y="4192588"/>
            <a:ext cx="249237" cy="241300"/>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6" name="AutoShape 136">
            <a:extLst>
              <a:ext uri="{FF2B5EF4-FFF2-40B4-BE49-F238E27FC236}">
                <a16:creationId xmlns:a16="http://schemas.microsoft.com/office/drawing/2014/main" id="{13334154-AE7B-4811-B0C5-11B8BB7B3B82}"/>
              </a:ext>
            </a:extLst>
          </p:cNvPr>
          <p:cNvSpPr>
            <a:spLocks/>
          </p:cNvSpPr>
          <p:nvPr userDrawn="1"/>
        </p:nvSpPr>
        <p:spPr bwMode="auto">
          <a:xfrm>
            <a:off x="6335713" y="4170363"/>
            <a:ext cx="247650" cy="242887"/>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51"/>
                </a:lnTo>
                <a:cubicBezTo>
                  <a:pt x="19907" y="21506"/>
                  <a:pt x="19687" y="21594"/>
                  <a:pt x="19438" y="21594"/>
                </a:cubicBezTo>
                <a:cubicBezTo>
                  <a:pt x="19184" y="21600"/>
                  <a:pt x="18978" y="21518"/>
                  <a:pt x="18814" y="21351"/>
                </a:cubicBezTo>
                <a:lnTo>
                  <a:pt x="13960" y="16508"/>
                </a:lnTo>
                <a:cubicBezTo>
                  <a:pt x="13256" y="16982"/>
                  <a:pt x="12485" y="17352"/>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15"/>
                </a:cubicBezTo>
                <a:cubicBezTo>
                  <a:pt x="231" y="11428"/>
                  <a:pt x="0" y="10253"/>
                  <a:pt x="0" y="9002"/>
                </a:cubicBezTo>
                <a:cubicBezTo>
                  <a:pt x="0" y="7765"/>
                  <a:pt x="231" y="6607"/>
                  <a:pt x="700" y="5517"/>
                </a:cubicBezTo>
                <a:cubicBezTo>
                  <a:pt x="1169" y="4427"/>
                  <a:pt x="1819" y="3470"/>
                  <a:pt x="2644" y="2648"/>
                </a:cubicBezTo>
                <a:cubicBezTo>
                  <a:pt x="3469" y="1832"/>
                  <a:pt x="4424" y="1180"/>
                  <a:pt x="5512" y="705"/>
                </a:cubicBezTo>
                <a:cubicBezTo>
                  <a:pt x="6600" y="237"/>
                  <a:pt x="7764" y="0"/>
                  <a:pt x="9007" y="0"/>
                </a:cubicBezTo>
                <a:cubicBezTo>
                  <a:pt x="10244" y="0"/>
                  <a:pt x="11411" y="237"/>
                  <a:pt x="12510" y="705"/>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89"/>
                  <a:pt x="16991" y="13260"/>
                  <a:pt x="16514" y="13949"/>
                </a:cubicBezTo>
                <a:lnTo>
                  <a:pt x="21357" y="18804"/>
                </a:lnTo>
                <a:close/>
                <a:moveTo>
                  <a:pt x="3596" y="9002"/>
                </a:moveTo>
                <a:cubicBezTo>
                  <a:pt x="3596" y="9759"/>
                  <a:pt x="3746" y="10465"/>
                  <a:pt x="4028" y="11120"/>
                </a:cubicBezTo>
                <a:cubicBezTo>
                  <a:pt x="4319" y="11770"/>
                  <a:pt x="4704" y="12340"/>
                  <a:pt x="5193" y="12826"/>
                </a:cubicBezTo>
                <a:cubicBezTo>
                  <a:pt x="5678" y="13306"/>
                  <a:pt x="6252" y="13687"/>
                  <a:pt x="6910" y="13972"/>
                </a:cubicBezTo>
                <a:cubicBezTo>
                  <a:pt x="7566" y="14255"/>
                  <a:pt x="8264" y="14396"/>
                  <a:pt x="9004" y="14396"/>
                </a:cubicBezTo>
                <a:cubicBezTo>
                  <a:pt x="9747" y="14396"/>
                  <a:pt x="10448" y="14252"/>
                  <a:pt x="11109" y="13972"/>
                </a:cubicBezTo>
                <a:cubicBezTo>
                  <a:pt x="11770" y="13684"/>
                  <a:pt x="12341" y="13306"/>
                  <a:pt x="12818" y="12826"/>
                </a:cubicBezTo>
                <a:cubicBezTo>
                  <a:pt x="13296" y="12340"/>
                  <a:pt x="13680" y="11772"/>
                  <a:pt x="13965" y="11120"/>
                </a:cubicBezTo>
                <a:cubicBezTo>
                  <a:pt x="14256" y="10465"/>
                  <a:pt x="14398" y="9759"/>
                  <a:pt x="14398" y="9002"/>
                </a:cubicBezTo>
                <a:cubicBezTo>
                  <a:pt x="14398" y="8262"/>
                  <a:pt x="14254" y="7568"/>
                  <a:pt x="13965" y="6918"/>
                </a:cubicBezTo>
                <a:cubicBezTo>
                  <a:pt x="13677" y="6263"/>
                  <a:pt x="13296" y="5687"/>
                  <a:pt x="12818" y="5198"/>
                </a:cubicBezTo>
                <a:cubicBezTo>
                  <a:pt x="12338" y="4707"/>
                  <a:pt x="11770" y="4320"/>
                  <a:pt x="11109" y="4035"/>
                </a:cubicBezTo>
                <a:cubicBezTo>
                  <a:pt x="10448" y="3753"/>
                  <a:pt x="9747" y="3611"/>
                  <a:pt x="9004" y="3611"/>
                </a:cubicBezTo>
                <a:cubicBezTo>
                  <a:pt x="8264" y="3611"/>
                  <a:pt x="7566" y="3755"/>
                  <a:pt x="6910" y="4035"/>
                </a:cubicBezTo>
                <a:cubicBezTo>
                  <a:pt x="6252" y="4323"/>
                  <a:pt x="5676" y="4707"/>
                  <a:pt x="5193" y="5198"/>
                </a:cubicBezTo>
                <a:cubicBezTo>
                  <a:pt x="4704" y="5690"/>
                  <a:pt x="4317" y="6263"/>
                  <a:pt x="4028" y="6918"/>
                </a:cubicBezTo>
                <a:cubicBezTo>
                  <a:pt x="3746" y="7568"/>
                  <a:pt x="3596" y="8262"/>
                  <a:pt x="3596" y="9002"/>
                </a:cubicBezTo>
                <a:moveTo>
                  <a:pt x="12160" y="8110"/>
                </a:moveTo>
                <a:cubicBezTo>
                  <a:pt x="12454" y="8110"/>
                  <a:pt x="12604" y="8259"/>
                  <a:pt x="12604" y="8556"/>
                </a:cubicBezTo>
                <a:lnTo>
                  <a:pt x="12604" y="9448"/>
                </a:lnTo>
                <a:cubicBezTo>
                  <a:pt x="12604" y="9581"/>
                  <a:pt x="12561" y="9686"/>
                  <a:pt x="12476" y="9773"/>
                </a:cubicBezTo>
                <a:cubicBezTo>
                  <a:pt x="12392" y="9861"/>
                  <a:pt x="12284" y="9906"/>
                  <a:pt x="12160" y="9906"/>
                </a:cubicBezTo>
                <a:lnTo>
                  <a:pt x="5842" y="9906"/>
                </a:lnTo>
                <a:cubicBezTo>
                  <a:pt x="5715" y="9906"/>
                  <a:pt x="5611" y="9861"/>
                  <a:pt x="5526" y="9773"/>
                </a:cubicBezTo>
                <a:cubicBezTo>
                  <a:pt x="5441" y="9686"/>
                  <a:pt x="5396" y="9581"/>
                  <a:pt x="5396" y="9448"/>
                </a:cubicBezTo>
                <a:lnTo>
                  <a:pt x="5396" y="8556"/>
                </a:lnTo>
                <a:cubicBezTo>
                  <a:pt x="5396" y="8260"/>
                  <a:pt x="5546" y="8110"/>
                  <a:pt x="5842" y="8110"/>
                </a:cubicBezTo>
                <a:lnTo>
                  <a:pt x="12160" y="8110"/>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7" name="AutoShape 38">
            <a:extLst>
              <a:ext uri="{FF2B5EF4-FFF2-40B4-BE49-F238E27FC236}">
                <a16:creationId xmlns:a16="http://schemas.microsoft.com/office/drawing/2014/main" id="{389DAD61-AC5B-4D40-A488-B9ED47565024}"/>
              </a:ext>
            </a:extLst>
          </p:cNvPr>
          <p:cNvSpPr>
            <a:spLocks/>
          </p:cNvSpPr>
          <p:nvPr userDrawn="1"/>
        </p:nvSpPr>
        <p:spPr bwMode="auto">
          <a:xfrm>
            <a:off x="9558338" y="4659313"/>
            <a:ext cx="285750" cy="295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rgbClr val="004990"/>
          </a:solidFill>
          <a:ln>
            <a:noFill/>
          </a:ln>
          <a:effectLst/>
        </p:spPr>
        <p:txBody>
          <a:bodyPr lIns="25386" tIns="25386" rIns="25386" bIns="25386" anchor="ctr"/>
          <a:lstStyle/>
          <a:p>
            <a:pPr defTabSz="228459" eaLnBrk="1" fontAlgn="auto" hangingPunct="1">
              <a:spcBef>
                <a:spcPts val="0"/>
              </a:spcBef>
              <a:spcAft>
                <a:spcPts val="0"/>
              </a:spcAft>
              <a:defRPr/>
            </a:pPr>
            <a:endParaRPr lang="es-ES" sz="1450" dirty="0">
              <a:effectLst>
                <a:outerShdw blurRad="38100" dist="38100" dir="2700000" algn="tl">
                  <a:srgbClr val="000000"/>
                </a:outerShdw>
              </a:effectLst>
              <a:latin typeface="Gill Sans" charset="0"/>
              <a:cs typeface="Gill Sans" charset="0"/>
              <a:sym typeface="Gill Sans" charset="0"/>
            </a:endParaRPr>
          </a:p>
        </p:txBody>
      </p:sp>
      <p:sp>
        <p:nvSpPr>
          <p:cNvPr id="138" name="AutoShape 12">
            <a:extLst>
              <a:ext uri="{FF2B5EF4-FFF2-40B4-BE49-F238E27FC236}">
                <a16:creationId xmlns:a16="http://schemas.microsoft.com/office/drawing/2014/main" id="{F09A6C3A-B90E-4210-82DD-A3AF58A3AE77}"/>
              </a:ext>
            </a:extLst>
          </p:cNvPr>
          <p:cNvSpPr>
            <a:spLocks/>
          </p:cNvSpPr>
          <p:nvPr userDrawn="1"/>
        </p:nvSpPr>
        <p:spPr bwMode="auto">
          <a:xfrm>
            <a:off x="10125075" y="4654550"/>
            <a:ext cx="282575" cy="290513"/>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004990"/>
          </a:solidFill>
          <a:ln>
            <a:noFill/>
          </a:ln>
          <a:effectLst/>
        </p:spPr>
        <p:txBody>
          <a:bodyPr lIns="25386" tIns="25386" rIns="25386" bIns="25386" anchor="ctr"/>
          <a:lstStyle/>
          <a:p>
            <a:pPr defTabSz="228459" eaLnBrk="1" fontAlgn="auto" hangingPunct="1">
              <a:spcBef>
                <a:spcPts val="0"/>
              </a:spcBef>
              <a:spcAft>
                <a:spcPts val="0"/>
              </a:spcAft>
              <a:defRPr/>
            </a:pPr>
            <a:endParaRPr lang="es-ES" sz="1450" dirty="0">
              <a:effectLst>
                <a:outerShdw blurRad="38100" dist="38100" dir="2700000" algn="tl">
                  <a:srgbClr val="000000"/>
                </a:outerShdw>
              </a:effectLst>
              <a:latin typeface="Gill Sans" charset="0"/>
              <a:cs typeface="Gill Sans" charset="0"/>
              <a:sym typeface="Gill Sans" charset="0"/>
            </a:endParaRPr>
          </a:p>
        </p:txBody>
      </p:sp>
      <p:sp>
        <p:nvSpPr>
          <p:cNvPr id="139" name="Freeform 429">
            <a:extLst>
              <a:ext uri="{FF2B5EF4-FFF2-40B4-BE49-F238E27FC236}">
                <a16:creationId xmlns:a16="http://schemas.microsoft.com/office/drawing/2014/main" id="{2D655A89-FB8F-4B11-A02B-A801B489606D}"/>
              </a:ext>
            </a:extLst>
          </p:cNvPr>
          <p:cNvSpPr>
            <a:spLocks noChangeArrowheads="1"/>
          </p:cNvSpPr>
          <p:nvPr userDrawn="1"/>
        </p:nvSpPr>
        <p:spPr bwMode="auto">
          <a:xfrm>
            <a:off x="10717213" y="4632325"/>
            <a:ext cx="312737" cy="309563"/>
          </a:xfrm>
          <a:custGeom>
            <a:avLst/>
            <a:gdLst>
              <a:gd name="T0" fmla="*/ 294641 w 1230"/>
              <a:gd name="T1" fmla="*/ 97130 h 1221"/>
              <a:gd name="T2" fmla="*/ 281963 w 1230"/>
              <a:gd name="T3" fmla="*/ 109810 h 1221"/>
              <a:gd name="T4" fmla="*/ 201329 w 1230"/>
              <a:gd name="T5" fmla="*/ 29418 h 1221"/>
              <a:gd name="T6" fmla="*/ 214008 w 1230"/>
              <a:gd name="T7" fmla="*/ 14455 h 1221"/>
              <a:gd name="T8" fmla="*/ 269031 w 1230"/>
              <a:gd name="T9" fmla="*/ 14455 h 1221"/>
              <a:gd name="T10" fmla="*/ 294641 w 1230"/>
              <a:gd name="T11" fmla="*/ 42098 h 1221"/>
              <a:gd name="T12" fmla="*/ 294641 w 1230"/>
              <a:gd name="T13" fmla="*/ 97130 h 1221"/>
              <a:gd name="T14" fmla="*/ 105990 w 1230"/>
              <a:gd name="T15" fmla="*/ 258420 h 1221"/>
              <a:gd name="T16" fmla="*/ 105990 w 1230"/>
              <a:gd name="T17" fmla="*/ 273129 h 1221"/>
              <a:gd name="T18" fmla="*/ 118668 w 1230"/>
              <a:gd name="T19" fmla="*/ 273129 h 1221"/>
              <a:gd name="T20" fmla="*/ 269031 w 1230"/>
              <a:gd name="T21" fmla="*/ 122743 h 1221"/>
              <a:gd name="T22" fmla="*/ 254324 w 1230"/>
              <a:gd name="T23" fmla="*/ 109810 h 1221"/>
              <a:gd name="T24" fmla="*/ 105990 w 1230"/>
              <a:gd name="T25" fmla="*/ 258420 h 1221"/>
              <a:gd name="T26" fmla="*/ 38035 w 1230"/>
              <a:gd name="T27" fmla="*/ 190455 h 1221"/>
              <a:gd name="T28" fmla="*/ 38035 w 1230"/>
              <a:gd name="T29" fmla="*/ 205418 h 1221"/>
              <a:gd name="T30" fmla="*/ 52995 w 1230"/>
              <a:gd name="T31" fmla="*/ 205418 h 1221"/>
              <a:gd name="T32" fmla="*/ 201329 w 1230"/>
              <a:gd name="T33" fmla="*/ 54778 h 1221"/>
              <a:gd name="T34" fmla="*/ 186369 w 1230"/>
              <a:gd name="T35" fmla="*/ 42098 h 1221"/>
              <a:gd name="T36" fmla="*/ 38035 w 1230"/>
              <a:gd name="T37" fmla="*/ 190455 h 1221"/>
              <a:gd name="T38" fmla="*/ 214008 w 1230"/>
              <a:gd name="T39" fmla="*/ 69741 h 1221"/>
              <a:gd name="T40" fmla="*/ 65673 w 1230"/>
              <a:gd name="T41" fmla="*/ 218098 h 1221"/>
              <a:gd name="T42" fmla="*/ 65673 w 1230"/>
              <a:gd name="T43" fmla="*/ 245740 h 1221"/>
              <a:gd name="T44" fmla="*/ 93058 w 1230"/>
              <a:gd name="T45" fmla="*/ 245740 h 1221"/>
              <a:gd name="T46" fmla="*/ 241646 w 1230"/>
              <a:gd name="T47" fmla="*/ 97130 h 1221"/>
              <a:gd name="T48" fmla="*/ 214008 w 1230"/>
              <a:gd name="T49" fmla="*/ 69741 h 1221"/>
              <a:gd name="T50" fmla="*/ 93058 w 1230"/>
              <a:gd name="T51" fmla="*/ 285809 h 1221"/>
              <a:gd name="T52" fmla="*/ 84690 w 1230"/>
              <a:gd name="T53" fmla="*/ 269072 h 1221"/>
              <a:gd name="T54" fmla="*/ 78351 w 1230"/>
              <a:gd name="T55" fmla="*/ 269072 h 1221"/>
              <a:gd name="T56" fmla="*/ 52995 w 1230"/>
              <a:gd name="T57" fmla="*/ 258420 h 1221"/>
              <a:gd name="T58" fmla="*/ 40063 w 1230"/>
              <a:gd name="T59" fmla="*/ 230778 h 1221"/>
              <a:gd name="T60" fmla="*/ 42345 w 1230"/>
              <a:gd name="T61" fmla="*/ 226467 h 1221"/>
              <a:gd name="T62" fmla="*/ 25356 w 1230"/>
              <a:gd name="T63" fmla="*/ 218098 h 1221"/>
              <a:gd name="T64" fmla="*/ 23328 w 1230"/>
              <a:gd name="T65" fmla="*/ 216069 h 1221"/>
              <a:gd name="T66" fmla="*/ 0 w 1230"/>
              <a:gd name="T67" fmla="*/ 309394 h 1221"/>
              <a:gd name="T68" fmla="*/ 93058 w 1230"/>
              <a:gd name="T69" fmla="*/ 285809 h 1221"/>
              <a:gd name="T70" fmla="*/ 93058 w 1230"/>
              <a:gd name="T71" fmla="*/ 285809 h 1221"/>
              <a:gd name="T72" fmla="*/ 93058 w 1230"/>
              <a:gd name="T73" fmla="*/ 285809 h 12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rgbClr val="004990"/>
          </a:solidFill>
          <a:ln>
            <a:noFill/>
          </a:ln>
        </p:spPr>
        <p:txBody>
          <a:bodyPr wrap="none" lIns="60951" tIns="30475" rIns="60951" bIns="30475" anchor="ctr"/>
          <a:lstStyle/>
          <a:p>
            <a:endParaRPr lang="en-ZA"/>
          </a:p>
        </p:txBody>
      </p:sp>
      <p:grpSp>
        <p:nvGrpSpPr>
          <p:cNvPr id="140" name="Group 139">
            <a:extLst>
              <a:ext uri="{FF2B5EF4-FFF2-40B4-BE49-F238E27FC236}">
                <a16:creationId xmlns:a16="http://schemas.microsoft.com/office/drawing/2014/main" id="{FAD23865-55A7-4546-B03B-3F0C9B8B5C3F}"/>
              </a:ext>
            </a:extLst>
          </p:cNvPr>
          <p:cNvGrpSpPr/>
          <p:nvPr userDrawn="1"/>
        </p:nvGrpSpPr>
        <p:grpSpPr>
          <a:xfrm>
            <a:off x="1013961" y="5135929"/>
            <a:ext cx="220696" cy="234789"/>
            <a:chOff x="3175" y="1588"/>
            <a:chExt cx="1035050" cy="1211262"/>
          </a:xfrm>
          <a:solidFill>
            <a:srgbClr val="004990"/>
          </a:solidFill>
        </p:grpSpPr>
        <p:sp>
          <p:nvSpPr>
            <p:cNvPr id="141" name="Freeform 5">
              <a:extLst>
                <a:ext uri="{FF2B5EF4-FFF2-40B4-BE49-F238E27FC236}">
                  <a16:creationId xmlns:a16="http://schemas.microsoft.com/office/drawing/2014/main" id="{04297EFB-1C5B-4370-8D19-9EC6E6C5C4BB}"/>
                </a:ext>
              </a:extLst>
            </p:cNvPr>
            <p:cNvSpPr>
              <a:spLocks/>
            </p:cNvSpPr>
            <p:nvPr/>
          </p:nvSpPr>
          <p:spPr bwMode="auto">
            <a:xfrm>
              <a:off x="44450" y="1588"/>
              <a:ext cx="993775" cy="954087"/>
            </a:xfrm>
            <a:custGeom>
              <a:avLst/>
              <a:gdLst>
                <a:gd name="T0" fmla="*/ 242 w 262"/>
                <a:gd name="T1" fmla="*/ 40 h 252"/>
                <a:gd name="T2" fmla="*/ 262 w 262"/>
                <a:gd name="T3" fmla="*/ 20 h 252"/>
                <a:gd name="T4" fmla="*/ 242 w 262"/>
                <a:gd name="T5" fmla="*/ 0 h 252"/>
                <a:gd name="T6" fmla="*/ 222 w 262"/>
                <a:gd name="T7" fmla="*/ 20 h 252"/>
                <a:gd name="T8" fmla="*/ 226 w 262"/>
                <a:gd name="T9" fmla="*/ 31 h 252"/>
                <a:gd name="T10" fmla="*/ 126 w 262"/>
                <a:gd name="T11" fmla="*/ 98 h 252"/>
                <a:gd name="T12" fmla="*/ 36 w 262"/>
                <a:gd name="T13" fmla="*/ 8 h 252"/>
                <a:gd name="T14" fmla="*/ 13 w 262"/>
                <a:gd name="T15" fmla="*/ 3 h 252"/>
                <a:gd name="T16" fmla="*/ 0 w 262"/>
                <a:gd name="T17" fmla="*/ 22 h 252"/>
                <a:gd name="T18" fmla="*/ 67 w 262"/>
                <a:gd name="T19" fmla="*/ 185 h 252"/>
                <a:gd name="T20" fmla="*/ 230 w 262"/>
                <a:gd name="T21" fmla="*/ 252 h 252"/>
                <a:gd name="T22" fmla="*/ 249 w 262"/>
                <a:gd name="T23" fmla="*/ 239 h 252"/>
                <a:gd name="T24" fmla="*/ 244 w 262"/>
                <a:gd name="T25" fmla="*/ 216 h 252"/>
                <a:gd name="T26" fmla="*/ 164 w 262"/>
                <a:gd name="T27" fmla="*/ 136 h 252"/>
                <a:gd name="T28" fmla="*/ 231 w 262"/>
                <a:gd name="T29" fmla="*/ 36 h 252"/>
                <a:gd name="T30" fmla="*/ 242 w 262"/>
                <a:gd name="T31" fmla="*/ 4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2" h="252">
                  <a:moveTo>
                    <a:pt x="242" y="40"/>
                  </a:moveTo>
                  <a:cubicBezTo>
                    <a:pt x="253" y="40"/>
                    <a:pt x="262" y="31"/>
                    <a:pt x="262" y="20"/>
                  </a:cubicBezTo>
                  <a:cubicBezTo>
                    <a:pt x="262" y="9"/>
                    <a:pt x="253" y="0"/>
                    <a:pt x="242" y="0"/>
                  </a:cubicBezTo>
                  <a:cubicBezTo>
                    <a:pt x="231" y="0"/>
                    <a:pt x="222" y="9"/>
                    <a:pt x="222" y="20"/>
                  </a:cubicBezTo>
                  <a:cubicBezTo>
                    <a:pt x="222" y="24"/>
                    <a:pt x="224" y="28"/>
                    <a:pt x="226" y="31"/>
                  </a:cubicBezTo>
                  <a:cubicBezTo>
                    <a:pt x="126" y="98"/>
                    <a:pt x="126" y="98"/>
                    <a:pt x="126" y="98"/>
                  </a:cubicBezTo>
                  <a:cubicBezTo>
                    <a:pt x="36" y="8"/>
                    <a:pt x="36" y="8"/>
                    <a:pt x="36" y="8"/>
                  </a:cubicBezTo>
                  <a:cubicBezTo>
                    <a:pt x="30" y="2"/>
                    <a:pt x="21" y="0"/>
                    <a:pt x="13" y="3"/>
                  </a:cubicBezTo>
                  <a:cubicBezTo>
                    <a:pt x="5" y="6"/>
                    <a:pt x="0" y="14"/>
                    <a:pt x="0" y="22"/>
                  </a:cubicBezTo>
                  <a:cubicBezTo>
                    <a:pt x="0" y="82"/>
                    <a:pt x="22" y="141"/>
                    <a:pt x="67" y="185"/>
                  </a:cubicBezTo>
                  <a:cubicBezTo>
                    <a:pt x="111" y="230"/>
                    <a:pt x="170" y="252"/>
                    <a:pt x="230" y="252"/>
                  </a:cubicBezTo>
                  <a:cubicBezTo>
                    <a:pt x="238" y="252"/>
                    <a:pt x="246" y="247"/>
                    <a:pt x="249" y="239"/>
                  </a:cubicBezTo>
                  <a:cubicBezTo>
                    <a:pt x="252" y="231"/>
                    <a:pt x="250" y="222"/>
                    <a:pt x="244" y="216"/>
                  </a:cubicBezTo>
                  <a:cubicBezTo>
                    <a:pt x="164" y="136"/>
                    <a:pt x="164" y="136"/>
                    <a:pt x="164" y="136"/>
                  </a:cubicBezTo>
                  <a:cubicBezTo>
                    <a:pt x="231" y="36"/>
                    <a:pt x="231" y="36"/>
                    <a:pt x="231" y="36"/>
                  </a:cubicBezTo>
                  <a:cubicBezTo>
                    <a:pt x="234" y="38"/>
                    <a:pt x="238" y="40"/>
                    <a:pt x="242" y="4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42" name="Freeform 6">
              <a:extLst>
                <a:ext uri="{FF2B5EF4-FFF2-40B4-BE49-F238E27FC236}">
                  <a16:creationId xmlns:a16="http://schemas.microsoft.com/office/drawing/2014/main" id="{36D36C63-97CA-485E-84E5-23FD7B8B823F}"/>
                </a:ext>
              </a:extLst>
            </p:cNvPr>
            <p:cNvSpPr>
              <a:spLocks/>
            </p:cNvSpPr>
            <p:nvPr/>
          </p:nvSpPr>
          <p:spPr bwMode="auto">
            <a:xfrm>
              <a:off x="3175" y="777875"/>
              <a:ext cx="492125" cy="434975"/>
            </a:xfrm>
            <a:custGeom>
              <a:avLst/>
              <a:gdLst>
                <a:gd name="T0" fmla="*/ 113 w 130"/>
                <a:gd name="T1" fmla="*/ 44 h 115"/>
                <a:gd name="T2" fmla="*/ 108 w 130"/>
                <a:gd name="T3" fmla="*/ 38 h 115"/>
                <a:gd name="T4" fmla="*/ 58 w 130"/>
                <a:gd name="T5" fmla="*/ 0 h 115"/>
                <a:gd name="T6" fmla="*/ 57 w 130"/>
                <a:gd name="T7" fmla="*/ 0 h 115"/>
                <a:gd name="T8" fmla="*/ 57 w 130"/>
                <a:gd name="T9" fmla="*/ 0 h 115"/>
                <a:gd name="T10" fmla="*/ 1 w 130"/>
                <a:gd name="T11" fmla="*/ 100 h 115"/>
                <a:gd name="T12" fmla="*/ 1 w 130"/>
                <a:gd name="T13" fmla="*/ 110 h 115"/>
                <a:gd name="T14" fmla="*/ 10 w 130"/>
                <a:gd name="T15" fmla="*/ 115 h 115"/>
                <a:gd name="T16" fmla="*/ 120 w 130"/>
                <a:gd name="T17" fmla="*/ 115 h 115"/>
                <a:gd name="T18" fmla="*/ 128 w 130"/>
                <a:gd name="T19" fmla="*/ 111 h 115"/>
                <a:gd name="T20" fmla="*/ 129 w 130"/>
                <a:gd name="T21" fmla="*/ 102 h 115"/>
                <a:gd name="T22" fmla="*/ 113 w 130"/>
                <a:gd name="T23" fmla="*/ 4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15">
                  <a:moveTo>
                    <a:pt x="113" y="44"/>
                  </a:moveTo>
                  <a:cubicBezTo>
                    <a:pt x="112" y="42"/>
                    <a:pt x="110" y="39"/>
                    <a:pt x="108" y="38"/>
                  </a:cubicBezTo>
                  <a:cubicBezTo>
                    <a:pt x="90" y="28"/>
                    <a:pt x="73" y="16"/>
                    <a:pt x="58" y="0"/>
                  </a:cubicBezTo>
                  <a:cubicBezTo>
                    <a:pt x="57" y="0"/>
                    <a:pt x="57" y="0"/>
                    <a:pt x="57" y="0"/>
                  </a:cubicBezTo>
                  <a:cubicBezTo>
                    <a:pt x="57" y="0"/>
                    <a:pt x="57" y="0"/>
                    <a:pt x="57" y="0"/>
                  </a:cubicBezTo>
                  <a:cubicBezTo>
                    <a:pt x="1" y="100"/>
                    <a:pt x="1" y="100"/>
                    <a:pt x="1" y="100"/>
                  </a:cubicBezTo>
                  <a:cubicBezTo>
                    <a:pt x="0" y="103"/>
                    <a:pt x="0" y="107"/>
                    <a:pt x="1" y="110"/>
                  </a:cubicBezTo>
                  <a:cubicBezTo>
                    <a:pt x="3" y="113"/>
                    <a:pt x="6" y="115"/>
                    <a:pt x="10" y="115"/>
                  </a:cubicBezTo>
                  <a:cubicBezTo>
                    <a:pt x="120" y="115"/>
                    <a:pt x="120" y="115"/>
                    <a:pt x="120" y="115"/>
                  </a:cubicBezTo>
                  <a:cubicBezTo>
                    <a:pt x="123" y="115"/>
                    <a:pt x="126" y="114"/>
                    <a:pt x="128" y="111"/>
                  </a:cubicBezTo>
                  <a:cubicBezTo>
                    <a:pt x="130" y="109"/>
                    <a:pt x="130" y="105"/>
                    <a:pt x="129" y="102"/>
                  </a:cubicBezTo>
                  <a:lnTo>
                    <a:pt x="113" y="44"/>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43" name="Group 142">
            <a:extLst>
              <a:ext uri="{FF2B5EF4-FFF2-40B4-BE49-F238E27FC236}">
                <a16:creationId xmlns:a16="http://schemas.microsoft.com/office/drawing/2014/main" id="{D4D02A5D-0B11-48CC-A6A5-8353DEA8EF8E}"/>
              </a:ext>
            </a:extLst>
          </p:cNvPr>
          <p:cNvGrpSpPr/>
          <p:nvPr userDrawn="1"/>
        </p:nvGrpSpPr>
        <p:grpSpPr>
          <a:xfrm>
            <a:off x="1526287" y="5162277"/>
            <a:ext cx="270672" cy="186708"/>
            <a:chOff x="4763" y="4763"/>
            <a:chExt cx="1212850" cy="836612"/>
          </a:xfrm>
          <a:solidFill>
            <a:srgbClr val="004990"/>
          </a:solidFill>
        </p:grpSpPr>
        <p:sp>
          <p:nvSpPr>
            <p:cNvPr id="144" name="Freeform 10">
              <a:extLst>
                <a:ext uri="{FF2B5EF4-FFF2-40B4-BE49-F238E27FC236}">
                  <a16:creationId xmlns:a16="http://schemas.microsoft.com/office/drawing/2014/main" id="{D90C1F2E-707D-495F-8E4E-D7661803055C}"/>
                </a:ext>
              </a:extLst>
            </p:cNvPr>
            <p:cNvSpPr>
              <a:spLocks/>
            </p:cNvSpPr>
            <p:nvPr/>
          </p:nvSpPr>
          <p:spPr bwMode="auto">
            <a:xfrm>
              <a:off x="152401" y="157163"/>
              <a:ext cx="355600" cy="322262"/>
            </a:xfrm>
            <a:custGeom>
              <a:avLst/>
              <a:gdLst>
                <a:gd name="T0" fmla="*/ 93 w 94"/>
                <a:gd name="T1" fmla="*/ 85 h 85"/>
                <a:gd name="T2" fmla="*/ 91 w 94"/>
                <a:gd name="T3" fmla="*/ 72 h 85"/>
                <a:gd name="T4" fmla="*/ 70 w 94"/>
                <a:gd name="T5" fmla="*/ 61 h 85"/>
                <a:gd name="T6" fmla="*/ 59 w 94"/>
                <a:gd name="T7" fmla="*/ 56 h 85"/>
                <a:gd name="T8" fmla="*/ 59 w 94"/>
                <a:gd name="T9" fmla="*/ 47 h 85"/>
                <a:gd name="T10" fmla="*/ 63 w 94"/>
                <a:gd name="T11" fmla="*/ 36 h 85"/>
                <a:gd name="T12" fmla="*/ 68 w 94"/>
                <a:gd name="T13" fmla="*/ 31 h 85"/>
                <a:gd name="T14" fmla="*/ 65 w 94"/>
                <a:gd name="T15" fmla="*/ 24 h 85"/>
                <a:gd name="T16" fmla="*/ 66 w 94"/>
                <a:gd name="T17" fmla="*/ 15 h 85"/>
                <a:gd name="T18" fmla="*/ 47 w 94"/>
                <a:gd name="T19" fmla="*/ 0 h 85"/>
                <a:gd name="T20" fmla="*/ 29 w 94"/>
                <a:gd name="T21" fmla="*/ 15 h 85"/>
                <a:gd name="T22" fmla="*/ 29 w 94"/>
                <a:gd name="T23" fmla="*/ 24 h 85"/>
                <a:gd name="T24" fmla="*/ 27 w 94"/>
                <a:gd name="T25" fmla="*/ 31 h 85"/>
                <a:gd name="T26" fmla="*/ 31 w 94"/>
                <a:gd name="T27" fmla="*/ 36 h 85"/>
                <a:gd name="T28" fmla="*/ 36 w 94"/>
                <a:gd name="T29" fmla="*/ 47 h 85"/>
                <a:gd name="T30" fmla="*/ 36 w 94"/>
                <a:gd name="T31" fmla="*/ 56 h 85"/>
                <a:gd name="T32" fmla="*/ 24 w 94"/>
                <a:gd name="T33" fmla="*/ 61 h 85"/>
                <a:gd name="T34" fmla="*/ 3 w 94"/>
                <a:gd name="T35" fmla="*/ 72 h 85"/>
                <a:gd name="T36" fmla="*/ 1 w 94"/>
                <a:gd name="T37" fmla="*/ 85 h 85"/>
                <a:gd name="T38" fmla="*/ 93 w 94"/>
                <a:gd name="T3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85">
                  <a:moveTo>
                    <a:pt x="93" y="85"/>
                  </a:moveTo>
                  <a:cubicBezTo>
                    <a:pt x="93" y="85"/>
                    <a:pt x="94" y="76"/>
                    <a:pt x="91" y="72"/>
                  </a:cubicBezTo>
                  <a:cubicBezTo>
                    <a:pt x="89" y="68"/>
                    <a:pt x="79" y="65"/>
                    <a:pt x="70" y="61"/>
                  </a:cubicBezTo>
                  <a:cubicBezTo>
                    <a:pt x="61" y="57"/>
                    <a:pt x="59" y="56"/>
                    <a:pt x="59" y="56"/>
                  </a:cubicBezTo>
                  <a:cubicBezTo>
                    <a:pt x="59" y="47"/>
                    <a:pt x="59" y="47"/>
                    <a:pt x="59" y="47"/>
                  </a:cubicBezTo>
                  <a:cubicBezTo>
                    <a:pt x="59" y="47"/>
                    <a:pt x="62" y="45"/>
                    <a:pt x="63" y="36"/>
                  </a:cubicBezTo>
                  <a:cubicBezTo>
                    <a:pt x="65" y="37"/>
                    <a:pt x="68" y="33"/>
                    <a:pt x="68" y="31"/>
                  </a:cubicBezTo>
                  <a:cubicBezTo>
                    <a:pt x="68" y="29"/>
                    <a:pt x="67" y="24"/>
                    <a:pt x="65" y="24"/>
                  </a:cubicBezTo>
                  <a:cubicBezTo>
                    <a:pt x="65" y="20"/>
                    <a:pt x="66" y="17"/>
                    <a:pt x="66" y="15"/>
                  </a:cubicBezTo>
                  <a:cubicBezTo>
                    <a:pt x="65" y="7"/>
                    <a:pt x="58" y="0"/>
                    <a:pt x="47" y="0"/>
                  </a:cubicBezTo>
                  <a:cubicBezTo>
                    <a:pt x="36" y="0"/>
                    <a:pt x="29" y="7"/>
                    <a:pt x="29" y="15"/>
                  </a:cubicBezTo>
                  <a:cubicBezTo>
                    <a:pt x="29" y="17"/>
                    <a:pt x="29" y="20"/>
                    <a:pt x="29" y="24"/>
                  </a:cubicBezTo>
                  <a:cubicBezTo>
                    <a:pt x="27" y="24"/>
                    <a:pt x="26" y="29"/>
                    <a:pt x="27" y="31"/>
                  </a:cubicBezTo>
                  <a:cubicBezTo>
                    <a:pt x="27" y="33"/>
                    <a:pt x="29" y="37"/>
                    <a:pt x="31" y="36"/>
                  </a:cubicBezTo>
                  <a:cubicBezTo>
                    <a:pt x="32" y="45"/>
                    <a:pt x="36" y="47"/>
                    <a:pt x="36" y="47"/>
                  </a:cubicBezTo>
                  <a:cubicBezTo>
                    <a:pt x="36" y="56"/>
                    <a:pt x="36" y="56"/>
                    <a:pt x="36" y="56"/>
                  </a:cubicBezTo>
                  <a:cubicBezTo>
                    <a:pt x="36" y="56"/>
                    <a:pt x="33" y="57"/>
                    <a:pt x="24" y="61"/>
                  </a:cubicBezTo>
                  <a:cubicBezTo>
                    <a:pt x="15" y="65"/>
                    <a:pt x="6" y="68"/>
                    <a:pt x="3" y="72"/>
                  </a:cubicBezTo>
                  <a:cubicBezTo>
                    <a:pt x="0" y="76"/>
                    <a:pt x="1" y="85"/>
                    <a:pt x="1" y="85"/>
                  </a:cubicBezTo>
                  <a:lnTo>
                    <a:pt x="93" y="85"/>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45" name="Rectangle 11">
              <a:extLst>
                <a:ext uri="{FF2B5EF4-FFF2-40B4-BE49-F238E27FC236}">
                  <a16:creationId xmlns:a16="http://schemas.microsoft.com/office/drawing/2014/main" id="{575FFA53-820F-47F6-BDD9-86BDA2D2E3AC}"/>
                </a:ext>
              </a:extLst>
            </p:cNvPr>
            <p:cNvSpPr>
              <a:spLocks noChangeArrowheads="1"/>
            </p:cNvSpPr>
            <p:nvPr/>
          </p:nvSpPr>
          <p:spPr bwMode="auto">
            <a:xfrm>
              <a:off x="611188" y="157163"/>
              <a:ext cx="303213" cy="762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46" name="Rectangle 12">
              <a:extLst>
                <a:ext uri="{FF2B5EF4-FFF2-40B4-BE49-F238E27FC236}">
                  <a16:creationId xmlns:a16="http://schemas.microsoft.com/office/drawing/2014/main" id="{97224084-EB0D-47D2-877E-F8229AE1D80C}"/>
                </a:ext>
              </a:extLst>
            </p:cNvPr>
            <p:cNvSpPr>
              <a:spLocks noChangeArrowheads="1"/>
            </p:cNvSpPr>
            <p:nvPr/>
          </p:nvSpPr>
          <p:spPr bwMode="auto">
            <a:xfrm>
              <a:off x="611188" y="309563"/>
              <a:ext cx="454025" cy="762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47" name="Rectangle 13">
              <a:extLst>
                <a:ext uri="{FF2B5EF4-FFF2-40B4-BE49-F238E27FC236}">
                  <a16:creationId xmlns:a16="http://schemas.microsoft.com/office/drawing/2014/main" id="{CBB54DE2-CB45-4884-9045-283F251CE6AA}"/>
                </a:ext>
              </a:extLst>
            </p:cNvPr>
            <p:cNvSpPr>
              <a:spLocks noChangeArrowheads="1"/>
            </p:cNvSpPr>
            <p:nvPr/>
          </p:nvSpPr>
          <p:spPr bwMode="auto">
            <a:xfrm>
              <a:off x="611188" y="460375"/>
              <a:ext cx="377825" cy="762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48" name="Freeform 14">
              <a:extLst>
                <a:ext uri="{FF2B5EF4-FFF2-40B4-BE49-F238E27FC236}">
                  <a16:creationId xmlns:a16="http://schemas.microsoft.com/office/drawing/2014/main" id="{38B40EFE-9609-4CD2-B6F5-3916332A7E8D}"/>
                </a:ext>
              </a:extLst>
            </p:cNvPr>
            <p:cNvSpPr>
              <a:spLocks noEditPoints="1"/>
            </p:cNvSpPr>
            <p:nvPr/>
          </p:nvSpPr>
          <p:spPr bwMode="auto">
            <a:xfrm>
              <a:off x="4763" y="4763"/>
              <a:ext cx="1212850" cy="836612"/>
            </a:xfrm>
            <a:custGeom>
              <a:avLst/>
              <a:gdLst>
                <a:gd name="T0" fmla="*/ 0 w 320"/>
                <a:gd name="T1" fmla="*/ 0 h 220"/>
                <a:gd name="T2" fmla="*/ 0 w 320"/>
                <a:gd name="T3" fmla="*/ 220 h 220"/>
                <a:gd name="T4" fmla="*/ 320 w 320"/>
                <a:gd name="T5" fmla="*/ 220 h 220"/>
                <a:gd name="T6" fmla="*/ 320 w 320"/>
                <a:gd name="T7" fmla="*/ 0 h 220"/>
                <a:gd name="T8" fmla="*/ 0 w 320"/>
                <a:gd name="T9" fmla="*/ 0 h 220"/>
                <a:gd name="T10" fmla="*/ 300 w 320"/>
                <a:gd name="T11" fmla="*/ 200 h 220"/>
                <a:gd name="T12" fmla="*/ 258 w 320"/>
                <a:gd name="T13" fmla="*/ 200 h 220"/>
                <a:gd name="T14" fmla="*/ 260 w 320"/>
                <a:gd name="T15" fmla="*/ 190 h 220"/>
                <a:gd name="T16" fmla="*/ 230 w 320"/>
                <a:gd name="T17" fmla="*/ 160 h 220"/>
                <a:gd name="T18" fmla="*/ 200 w 320"/>
                <a:gd name="T19" fmla="*/ 190 h 220"/>
                <a:gd name="T20" fmla="*/ 202 w 320"/>
                <a:gd name="T21" fmla="*/ 200 h 220"/>
                <a:gd name="T22" fmla="*/ 118 w 320"/>
                <a:gd name="T23" fmla="*/ 200 h 220"/>
                <a:gd name="T24" fmla="*/ 120 w 320"/>
                <a:gd name="T25" fmla="*/ 190 h 220"/>
                <a:gd name="T26" fmla="*/ 90 w 320"/>
                <a:gd name="T27" fmla="*/ 160 h 220"/>
                <a:gd name="T28" fmla="*/ 60 w 320"/>
                <a:gd name="T29" fmla="*/ 190 h 220"/>
                <a:gd name="T30" fmla="*/ 62 w 320"/>
                <a:gd name="T31" fmla="*/ 200 h 220"/>
                <a:gd name="T32" fmla="*/ 20 w 320"/>
                <a:gd name="T33" fmla="*/ 200 h 220"/>
                <a:gd name="T34" fmla="*/ 20 w 320"/>
                <a:gd name="T35" fmla="*/ 20 h 220"/>
                <a:gd name="T36" fmla="*/ 300 w 320"/>
                <a:gd name="T37" fmla="*/ 20 h 220"/>
                <a:gd name="T38" fmla="*/ 300 w 320"/>
                <a:gd name="T39" fmla="*/ 2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0" h="220">
                  <a:moveTo>
                    <a:pt x="0" y="0"/>
                  </a:moveTo>
                  <a:cubicBezTo>
                    <a:pt x="0" y="220"/>
                    <a:pt x="0" y="220"/>
                    <a:pt x="0" y="220"/>
                  </a:cubicBezTo>
                  <a:cubicBezTo>
                    <a:pt x="320" y="220"/>
                    <a:pt x="320" y="220"/>
                    <a:pt x="320" y="220"/>
                  </a:cubicBezTo>
                  <a:cubicBezTo>
                    <a:pt x="320" y="0"/>
                    <a:pt x="320" y="0"/>
                    <a:pt x="320" y="0"/>
                  </a:cubicBezTo>
                  <a:lnTo>
                    <a:pt x="0" y="0"/>
                  </a:lnTo>
                  <a:close/>
                  <a:moveTo>
                    <a:pt x="300" y="200"/>
                  </a:moveTo>
                  <a:cubicBezTo>
                    <a:pt x="258" y="200"/>
                    <a:pt x="258" y="200"/>
                    <a:pt x="258" y="200"/>
                  </a:cubicBezTo>
                  <a:cubicBezTo>
                    <a:pt x="259" y="197"/>
                    <a:pt x="260" y="194"/>
                    <a:pt x="260" y="190"/>
                  </a:cubicBezTo>
                  <a:cubicBezTo>
                    <a:pt x="260" y="173"/>
                    <a:pt x="247" y="160"/>
                    <a:pt x="230" y="160"/>
                  </a:cubicBezTo>
                  <a:cubicBezTo>
                    <a:pt x="213" y="160"/>
                    <a:pt x="200" y="173"/>
                    <a:pt x="200" y="190"/>
                  </a:cubicBezTo>
                  <a:cubicBezTo>
                    <a:pt x="200" y="194"/>
                    <a:pt x="201" y="197"/>
                    <a:pt x="202" y="200"/>
                  </a:cubicBezTo>
                  <a:cubicBezTo>
                    <a:pt x="118" y="200"/>
                    <a:pt x="118" y="200"/>
                    <a:pt x="118" y="200"/>
                  </a:cubicBezTo>
                  <a:cubicBezTo>
                    <a:pt x="119" y="197"/>
                    <a:pt x="120" y="194"/>
                    <a:pt x="120" y="190"/>
                  </a:cubicBezTo>
                  <a:cubicBezTo>
                    <a:pt x="120" y="173"/>
                    <a:pt x="107" y="160"/>
                    <a:pt x="90" y="160"/>
                  </a:cubicBezTo>
                  <a:cubicBezTo>
                    <a:pt x="73" y="160"/>
                    <a:pt x="60" y="173"/>
                    <a:pt x="60" y="190"/>
                  </a:cubicBezTo>
                  <a:cubicBezTo>
                    <a:pt x="60" y="194"/>
                    <a:pt x="61" y="197"/>
                    <a:pt x="62" y="200"/>
                  </a:cubicBezTo>
                  <a:cubicBezTo>
                    <a:pt x="20" y="200"/>
                    <a:pt x="20" y="200"/>
                    <a:pt x="20" y="200"/>
                  </a:cubicBezTo>
                  <a:cubicBezTo>
                    <a:pt x="20" y="20"/>
                    <a:pt x="20" y="20"/>
                    <a:pt x="20" y="20"/>
                  </a:cubicBezTo>
                  <a:cubicBezTo>
                    <a:pt x="300" y="20"/>
                    <a:pt x="300" y="20"/>
                    <a:pt x="300" y="20"/>
                  </a:cubicBezTo>
                  <a:lnTo>
                    <a:pt x="300" y="20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49" name="Group 148">
            <a:extLst>
              <a:ext uri="{FF2B5EF4-FFF2-40B4-BE49-F238E27FC236}">
                <a16:creationId xmlns:a16="http://schemas.microsoft.com/office/drawing/2014/main" id="{493365B8-76EA-462C-95A8-39EA5A080FDA}"/>
              </a:ext>
            </a:extLst>
          </p:cNvPr>
          <p:cNvGrpSpPr/>
          <p:nvPr userDrawn="1"/>
        </p:nvGrpSpPr>
        <p:grpSpPr>
          <a:xfrm>
            <a:off x="2149301" y="5168469"/>
            <a:ext cx="298444" cy="169836"/>
            <a:chOff x="6350" y="1588"/>
            <a:chExt cx="1931988" cy="1330325"/>
          </a:xfrm>
          <a:solidFill>
            <a:srgbClr val="004990"/>
          </a:solidFill>
        </p:grpSpPr>
        <p:sp>
          <p:nvSpPr>
            <p:cNvPr id="150" name="Freeform 18">
              <a:extLst>
                <a:ext uri="{FF2B5EF4-FFF2-40B4-BE49-F238E27FC236}">
                  <a16:creationId xmlns:a16="http://schemas.microsoft.com/office/drawing/2014/main" id="{D040A52C-3CEC-4E10-8459-18E7A9C58980}"/>
                </a:ext>
              </a:extLst>
            </p:cNvPr>
            <p:cNvSpPr>
              <a:spLocks/>
            </p:cNvSpPr>
            <p:nvPr/>
          </p:nvSpPr>
          <p:spPr bwMode="auto">
            <a:xfrm>
              <a:off x="6350" y="1588"/>
              <a:ext cx="1327150" cy="1330325"/>
            </a:xfrm>
            <a:custGeom>
              <a:avLst/>
              <a:gdLst>
                <a:gd name="T0" fmla="*/ 320 w 352"/>
                <a:gd name="T1" fmla="*/ 0 h 352"/>
                <a:gd name="T2" fmla="*/ 32 w 352"/>
                <a:gd name="T3" fmla="*/ 0 h 352"/>
                <a:gd name="T4" fmla="*/ 0 w 352"/>
                <a:gd name="T5" fmla="*/ 32 h 352"/>
                <a:gd name="T6" fmla="*/ 0 w 352"/>
                <a:gd name="T7" fmla="*/ 320 h 352"/>
                <a:gd name="T8" fmla="*/ 32 w 352"/>
                <a:gd name="T9" fmla="*/ 352 h 352"/>
                <a:gd name="T10" fmla="*/ 320 w 352"/>
                <a:gd name="T11" fmla="*/ 352 h 352"/>
                <a:gd name="T12" fmla="*/ 352 w 352"/>
                <a:gd name="T13" fmla="*/ 320 h 352"/>
                <a:gd name="T14" fmla="*/ 352 w 352"/>
                <a:gd name="T15" fmla="*/ 32 h 352"/>
                <a:gd name="T16" fmla="*/ 320 w 352"/>
                <a:gd name="T1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352">
                  <a:moveTo>
                    <a:pt x="320" y="0"/>
                  </a:moveTo>
                  <a:cubicBezTo>
                    <a:pt x="32" y="0"/>
                    <a:pt x="32" y="0"/>
                    <a:pt x="32" y="0"/>
                  </a:cubicBezTo>
                  <a:cubicBezTo>
                    <a:pt x="14" y="0"/>
                    <a:pt x="0" y="14"/>
                    <a:pt x="0" y="32"/>
                  </a:cubicBezTo>
                  <a:cubicBezTo>
                    <a:pt x="0" y="320"/>
                    <a:pt x="0" y="320"/>
                    <a:pt x="0" y="320"/>
                  </a:cubicBezTo>
                  <a:cubicBezTo>
                    <a:pt x="0" y="338"/>
                    <a:pt x="14" y="352"/>
                    <a:pt x="32" y="352"/>
                  </a:cubicBezTo>
                  <a:cubicBezTo>
                    <a:pt x="320" y="352"/>
                    <a:pt x="320" y="352"/>
                    <a:pt x="320" y="352"/>
                  </a:cubicBezTo>
                  <a:cubicBezTo>
                    <a:pt x="338" y="352"/>
                    <a:pt x="352" y="338"/>
                    <a:pt x="352" y="320"/>
                  </a:cubicBezTo>
                  <a:cubicBezTo>
                    <a:pt x="352" y="32"/>
                    <a:pt x="352" y="32"/>
                    <a:pt x="352" y="32"/>
                  </a:cubicBezTo>
                  <a:cubicBezTo>
                    <a:pt x="352" y="14"/>
                    <a:pt x="338" y="0"/>
                    <a:pt x="320"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51" name="Freeform 19">
              <a:extLst>
                <a:ext uri="{FF2B5EF4-FFF2-40B4-BE49-F238E27FC236}">
                  <a16:creationId xmlns:a16="http://schemas.microsoft.com/office/drawing/2014/main" id="{689417D6-C930-477F-B3A5-B3CCDBA8CD1D}"/>
                </a:ext>
              </a:extLst>
            </p:cNvPr>
            <p:cNvSpPr>
              <a:spLocks/>
            </p:cNvSpPr>
            <p:nvPr/>
          </p:nvSpPr>
          <p:spPr bwMode="auto">
            <a:xfrm>
              <a:off x="1454150" y="176213"/>
              <a:ext cx="484188" cy="977900"/>
            </a:xfrm>
            <a:custGeom>
              <a:avLst/>
              <a:gdLst>
                <a:gd name="T0" fmla="*/ 101 w 128"/>
                <a:gd name="T1" fmla="*/ 9 h 259"/>
                <a:gd name="T2" fmla="*/ 42 w 128"/>
                <a:gd name="T3" fmla="*/ 44 h 259"/>
                <a:gd name="T4" fmla="*/ 0 w 128"/>
                <a:gd name="T5" fmla="*/ 69 h 259"/>
                <a:gd name="T6" fmla="*/ 0 w 128"/>
                <a:gd name="T7" fmla="*/ 189 h 259"/>
                <a:gd name="T8" fmla="*/ 42 w 128"/>
                <a:gd name="T9" fmla="*/ 214 h 259"/>
                <a:gd name="T10" fmla="*/ 101 w 128"/>
                <a:gd name="T11" fmla="*/ 250 h 259"/>
                <a:gd name="T12" fmla="*/ 128 w 128"/>
                <a:gd name="T13" fmla="*/ 234 h 259"/>
                <a:gd name="T14" fmla="*/ 128 w 128"/>
                <a:gd name="T15" fmla="*/ 25 h 259"/>
                <a:gd name="T16" fmla="*/ 101 w 128"/>
                <a:gd name="T17" fmla="*/ 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259">
                  <a:moveTo>
                    <a:pt x="101" y="9"/>
                  </a:moveTo>
                  <a:cubicBezTo>
                    <a:pt x="42" y="44"/>
                    <a:pt x="42" y="44"/>
                    <a:pt x="42" y="44"/>
                  </a:cubicBezTo>
                  <a:cubicBezTo>
                    <a:pt x="29" y="52"/>
                    <a:pt x="13" y="62"/>
                    <a:pt x="0" y="69"/>
                  </a:cubicBezTo>
                  <a:cubicBezTo>
                    <a:pt x="0" y="189"/>
                    <a:pt x="0" y="189"/>
                    <a:pt x="0" y="189"/>
                  </a:cubicBezTo>
                  <a:cubicBezTo>
                    <a:pt x="13" y="197"/>
                    <a:pt x="29" y="207"/>
                    <a:pt x="42" y="214"/>
                  </a:cubicBezTo>
                  <a:cubicBezTo>
                    <a:pt x="101" y="250"/>
                    <a:pt x="101" y="250"/>
                    <a:pt x="101" y="250"/>
                  </a:cubicBezTo>
                  <a:cubicBezTo>
                    <a:pt x="116" y="259"/>
                    <a:pt x="128" y="252"/>
                    <a:pt x="128" y="234"/>
                  </a:cubicBezTo>
                  <a:cubicBezTo>
                    <a:pt x="128" y="25"/>
                    <a:pt x="128" y="25"/>
                    <a:pt x="128" y="25"/>
                  </a:cubicBezTo>
                  <a:cubicBezTo>
                    <a:pt x="128" y="7"/>
                    <a:pt x="116" y="0"/>
                    <a:pt x="101" y="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52" name="Group 151">
            <a:extLst>
              <a:ext uri="{FF2B5EF4-FFF2-40B4-BE49-F238E27FC236}">
                <a16:creationId xmlns:a16="http://schemas.microsoft.com/office/drawing/2014/main" id="{D7D0900C-F1B6-46FD-B0BD-B8F45C7A815A}"/>
              </a:ext>
            </a:extLst>
          </p:cNvPr>
          <p:cNvGrpSpPr/>
          <p:nvPr userDrawn="1"/>
        </p:nvGrpSpPr>
        <p:grpSpPr>
          <a:xfrm>
            <a:off x="2766106" y="5142809"/>
            <a:ext cx="256897" cy="273885"/>
            <a:chOff x="1588" y="1588"/>
            <a:chExt cx="984250" cy="1049337"/>
          </a:xfrm>
          <a:solidFill>
            <a:srgbClr val="004990"/>
          </a:solidFill>
        </p:grpSpPr>
        <p:sp>
          <p:nvSpPr>
            <p:cNvPr id="153" name="Freeform 23">
              <a:extLst>
                <a:ext uri="{FF2B5EF4-FFF2-40B4-BE49-F238E27FC236}">
                  <a16:creationId xmlns:a16="http://schemas.microsoft.com/office/drawing/2014/main" id="{60E77714-4429-41D9-9133-8B3CC52AF79E}"/>
                </a:ext>
              </a:extLst>
            </p:cNvPr>
            <p:cNvSpPr>
              <a:spLocks noEditPoints="1"/>
            </p:cNvSpPr>
            <p:nvPr/>
          </p:nvSpPr>
          <p:spPr bwMode="auto">
            <a:xfrm>
              <a:off x="592138" y="395288"/>
              <a:ext cx="393700" cy="655637"/>
            </a:xfrm>
            <a:custGeom>
              <a:avLst/>
              <a:gdLst>
                <a:gd name="T0" fmla="*/ 52 w 104"/>
                <a:gd name="T1" fmla="*/ 0 h 173"/>
                <a:gd name="T2" fmla="*/ 0 w 104"/>
                <a:gd name="T3" fmla="*/ 52 h 173"/>
                <a:gd name="T4" fmla="*/ 17 w 104"/>
                <a:gd name="T5" fmla="*/ 90 h 173"/>
                <a:gd name="T6" fmla="*/ 17 w 104"/>
                <a:gd name="T7" fmla="*/ 173 h 173"/>
                <a:gd name="T8" fmla="*/ 52 w 104"/>
                <a:gd name="T9" fmla="*/ 139 h 173"/>
                <a:gd name="T10" fmla="*/ 87 w 104"/>
                <a:gd name="T11" fmla="*/ 173 h 173"/>
                <a:gd name="T12" fmla="*/ 87 w 104"/>
                <a:gd name="T13" fmla="*/ 90 h 173"/>
                <a:gd name="T14" fmla="*/ 104 w 104"/>
                <a:gd name="T15" fmla="*/ 52 h 173"/>
                <a:gd name="T16" fmla="*/ 52 w 104"/>
                <a:gd name="T17" fmla="*/ 0 h 173"/>
                <a:gd name="T18" fmla="*/ 52 w 104"/>
                <a:gd name="T19" fmla="*/ 87 h 173"/>
                <a:gd name="T20" fmla="*/ 17 w 104"/>
                <a:gd name="T21" fmla="*/ 52 h 173"/>
                <a:gd name="T22" fmla="*/ 52 w 104"/>
                <a:gd name="T23" fmla="*/ 17 h 173"/>
                <a:gd name="T24" fmla="*/ 87 w 104"/>
                <a:gd name="T25" fmla="*/ 52 h 173"/>
                <a:gd name="T26" fmla="*/ 52 w 104"/>
                <a:gd name="T27"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73">
                  <a:moveTo>
                    <a:pt x="52" y="0"/>
                  </a:moveTo>
                  <a:cubicBezTo>
                    <a:pt x="23" y="0"/>
                    <a:pt x="0" y="23"/>
                    <a:pt x="0" y="52"/>
                  </a:cubicBezTo>
                  <a:cubicBezTo>
                    <a:pt x="0" y="67"/>
                    <a:pt x="7" y="81"/>
                    <a:pt x="17" y="90"/>
                  </a:cubicBezTo>
                  <a:cubicBezTo>
                    <a:pt x="17" y="173"/>
                    <a:pt x="17" y="173"/>
                    <a:pt x="17" y="173"/>
                  </a:cubicBezTo>
                  <a:cubicBezTo>
                    <a:pt x="52" y="139"/>
                    <a:pt x="52" y="139"/>
                    <a:pt x="52" y="139"/>
                  </a:cubicBezTo>
                  <a:cubicBezTo>
                    <a:pt x="87" y="173"/>
                    <a:pt x="87" y="173"/>
                    <a:pt x="87" y="173"/>
                  </a:cubicBezTo>
                  <a:cubicBezTo>
                    <a:pt x="87" y="90"/>
                    <a:pt x="87" y="90"/>
                    <a:pt x="87" y="90"/>
                  </a:cubicBezTo>
                  <a:cubicBezTo>
                    <a:pt x="97" y="81"/>
                    <a:pt x="104" y="67"/>
                    <a:pt x="104" y="52"/>
                  </a:cubicBezTo>
                  <a:cubicBezTo>
                    <a:pt x="104" y="23"/>
                    <a:pt x="81" y="0"/>
                    <a:pt x="52" y="0"/>
                  </a:cubicBezTo>
                  <a:close/>
                  <a:moveTo>
                    <a:pt x="52" y="87"/>
                  </a:moveTo>
                  <a:cubicBezTo>
                    <a:pt x="33" y="87"/>
                    <a:pt x="17" y="71"/>
                    <a:pt x="17" y="52"/>
                  </a:cubicBezTo>
                  <a:cubicBezTo>
                    <a:pt x="17" y="33"/>
                    <a:pt x="33" y="17"/>
                    <a:pt x="52" y="17"/>
                  </a:cubicBezTo>
                  <a:cubicBezTo>
                    <a:pt x="71" y="17"/>
                    <a:pt x="87" y="33"/>
                    <a:pt x="87" y="52"/>
                  </a:cubicBezTo>
                  <a:cubicBezTo>
                    <a:pt x="87" y="71"/>
                    <a:pt x="71" y="87"/>
                    <a:pt x="52" y="87"/>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54" name="Freeform 24">
              <a:extLst>
                <a:ext uri="{FF2B5EF4-FFF2-40B4-BE49-F238E27FC236}">
                  <a16:creationId xmlns:a16="http://schemas.microsoft.com/office/drawing/2014/main" id="{70AEE79C-DB66-43B3-AE93-017BCB30099C}"/>
                </a:ext>
              </a:extLst>
            </p:cNvPr>
            <p:cNvSpPr>
              <a:spLocks/>
            </p:cNvSpPr>
            <p:nvPr/>
          </p:nvSpPr>
          <p:spPr bwMode="auto">
            <a:xfrm>
              <a:off x="1588" y="1588"/>
              <a:ext cx="852488" cy="1049337"/>
            </a:xfrm>
            <a:custGeom>
              <a:avLst/>
              <a:gdLst>
                <a:gd name="T0" fmla="*/ 277 w 537"/>
                <a:gd name="T1" fmla="*/ 580 h 661"/>
                <a:gd name="T2" fmla="*/ 83 w 537"/>
                <a:gd name="T3" fmla="*/ 580 h 661"/>
                <a:gd name="T4" fmla="*/ 83 w 537"/>
                <a:gd name="T5" fmla="*/ 84 h 661"/>
                <a:gd name="T6" fmla="*/ 312 w 537"/>
                <a:gd name="T7" fmla="*/ 84 h 661"/>
                <a:gd name="T8" fmla="*/ 437 w 537"/>
                <a:gd name="T9" fmla="*/ 208 h 661"/>
                <a:gd name="T10" fmla="*/ 537 w 537"/>
                <a:gd name="T11" fmla="*/ 208 h 661"/>
                <a:gd name="T12" fmla="*/ 537 w 537"/>
                <a:gd name="T13" fmla="*/ 189 h 661"/>
                <a:gd name="T14" fmla="*/ 348 w 537"/>
                <a:gd name="T15" fmla="*/ 0 h 661"/>
                <a:gd name="T16" fmla="*/ 0 w 537"/>
                <a:gd name="T17" fmla="*/ 0 h 661"/>
                <a:gd name="T18" fmla="*/ 0 w 537"/>
                <a:gd name="T19" fmla="*/ 661 h 661"/>
                <a:gd name="T20" fmla="*/ 355 w 537"/>
                <a:gd name="T21" fmla="*/ 661 h 661"/>
                <a:gd name="T22" fmla="*/ 279 w 537"/>
                <a:gd name="T23" fmla="*/ 580 h 661"/>
                <a:gd name="T24" fmla="*/ 277 w 537"/>
                <a:gd name="T25" fmla="*/ 58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7" h="661">
                  <a:moveTo>
                    <a:pt x="277" y="580"/>
                  </a:moveTo>
                  <a:lnTo>
                    <a:pt x="83" y="580"/>
                  </a:lnTo>
                  <a:lnTo>
                    <a:pt x="83" y="84"/>
                  </a:lnTo>
                  <a:lnTo>
                    <a:pt x="312" y="84"/>
                  </a:lnTo>
                  <a:lnTo>
                    <a:pt x="437" y="208"/>
                  </a:lnTo>
                  <a:lnTo>
                    <a:pt x="537" y="208"/>
                  </a:lnTo>
                  <a:lnTo>
                    <a:pt x="537" y="189"/>
                  </a:lnTo>
                  <a:lnTo>
                    <a:pt x="348" y="0"/>
                  </a:lnTo>
                  <a:lnTo>
                    <a:pt x="0" y="0"/>
                  </a:lnTo>
                  <a:lnTo>
                    <a:pt x="0" y="661"/>
                  </a:lnTo>
                  <a:lnTo>
                    <a:pt x="355" y="661"/>
                  </a:lnTo>
                  <a:lnTo>
                    <a:pt x="279" y="580"/>
                  </a:lnTo>
                  <a:lnTo>
                    <a:pt x="277" y="58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55" name="Rectangle 25">
              <a:extLst>
                <a:ext uri="{FF2B5EF4-FFF2-40B4-BE49-F238E27FC236}">
                  <a16:creationId xmlns:a16="http://schemas.microsoft.com/office/drawing/2014/main" id="{2198DD7C-B72C-44C0-AF30-278CBC01B6E0}"/>
                </a:ext>
              </a:extLst>
            </p:cNvPr>
            <p:cNvSpPr>
              <a:spLocks noChangeArrowheads="1"/>
            </p:cNvSpPr>
            <p:nvPr/>
          </p:nvSpPr>
          <p:spPr bwMode="auto">
            <a:xfrm>
              <a:off x="198438" y="331788"/>
              <a:ext cx="330200" cy="635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56" name="Rectangle 26">
              <a:extLst>
                <a:ext uri="{FF2B5EF4-FFF2-40B4-BE49-F238E27FC236}">
                  <a16:creationId xmlns:a16="http://schemas.microsoft.com/office/drawing/2014/main" id="{BF299D08-ED5C-4BCE-B364-73CC11C71016}"/>
                </a:ext>
              </a:extLst>
            </p:cNvPr>
            <p:cNvSpPr>
              <a:spLocks noChangeArrowheads="1"/>
            </p:cNvSpPr>
            <p:nvPr/>
          </p:nvSpPr>
          <p:spPr bwMode="auto">
            <a:xfrm>
              <a:off x="198438" y="460375"/>
              <a:ext cx="330200" cy="68262"/>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57" name="Rectangle 27">
              <a:extLst>
                <a:ext uri="{FF2B5EF4-FFF2-40B4-BE49-F238E27FC236}">
                  <a16:creationId xmlns:a16="http://schemas.microsoft.com/office/drawing/2014/main" id="{77752217-0285-459F-8136-8B16A2F2EE92}"/>
                </a:ext>
              </a:extLst>
            </p:cNvPr>
            <p:cNvSpPr>
              <a:spLocks noChangeArrowheads="1"/>
            </p:cNvSpPr>
            <p:nvPr/>
          </p:nvSpPr>
          <p:spPr bwMode="auto">
            <a:xfrm>
              <a:off x="198438" y="592138"/>
              <a:ext cx="330200" cy="65087"/>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58" name="Group 157">
            <a:extLst>
              <a:ext uri="{FF2B5EF4-FFF2-40B4-BE49-F238E27FC236}">
                <a16:creationId xmlns:a16="http://schemas.microsoft.com/office/drawing/2014/main" id="{2E9F396A-FDC0-45F8-A5C6-3D05D6AE7336}"/>
              </a:ext>
            </a:extLst>
          </p:cNvPr>
          <p:cNvGrpSpPr/>
          <p:nvPr userDrawn="1"/>
        </p:nvGrpSpPr>
        <p:grpSpPr>
          <a:xfrm>
            <a:off x="3343960" y="5150319"/>
            <a:ext cx="267835" cy="254853"/>
            <a:chOff x="1588" y="4763"/>
            <a:chExt cx="6746875" cy="6419850"/>
          </a:xfrm>
          <a:solidFill>
            <a:srgbClr val="004990"/>
          </a:solidFill>
        </p:grpSpPr>
        <p:sp>
          <p:nvSpPr>
            <p:cNvPr id="159" name="Freeform 5">
              <a:extLst>
                <a:ext uri="{FF2B5EF4-FFF2-40B4-BE49-F238E27FC236}">
                  <a16:creationId xmlns:a16="http://schemas.microsoft.com/office/drawing/2014/main" id="{092656E5-B18B-4230-BBDD-9CB7C8F628AB}"/>
                </a:ext>
              </a:extLst>
            </p:cNvPr>
            <p:cNvSpPr>
              <a:spLocks noEditPoints="1"/>
            </p:cNvSpPr>
            <p:nvPr/>
          </p:nvSpPr>
          <p:spPr bwMode="auto">
            <a:xfrm>
              <a:off x="1588" y="4763"/>
              <a:ext cx="6746875" cy="6419850"/>
            </a:xfrm>
            <a:custGeom>
              <a:avLst/>
              <a:gdLst>
                <a:gd name="T0" fmla="*/ 1645 w 1796"/>
                <a:gd name="T1" fmla="*/ 0 h 1709"/>
                <a:gd name="T2" fmla="*/ 151 w 1796"/>
                <a:gd name="T3" fmla="*/ 0 h 1709"/>
                <a:gd name="T4" fmla="*/ 0 w 1796"/>
                <a:gd name="T5" fmla="*/ 151 h 1709"/>
                <a:gd name="T6" fmla="*/ 0 w 1796"/>
                <a:gd name="T7" fmla="*/ 1307 h 1709"/>
                <a:gd name="T8" fmla="*/ 151 w 1796"/>
                <a:gd name="T9" fmla="*/ 1458 h 1709"/>
                <a:gd name="T10" fmla="*/ 606 w 1796"/>
                <a:gd name="T11" fmla="*/ 1458 h 1709"/>
                <a:gd name="T12" fmla="*/ 526 w 1796"/>
                <a:gd name="T13" fmla="*/ 1545 h 1709"/>
                <a:gd name="T14" fmla="*/ 483 w 1796"/>
                <a:gd name="T15" fmla="*/ 1590 h 1709"/>
                <a:gd name="T16" fmla="*/ 479 w 1796"/>
                <a:gd name="T17" fmla="*/ 1659 h 1709"/>
                <a:gd name="T18" fmla="*/ 593 w 1796"/>
                <a:gd name="T19" fmla="*/ 1709 h 1709"/>
                <a:gd name="T20" fmla="*/ 1203 w 1796"/>
                <a:gd name="T21" fmla="*/ 1709 h 1709"/>
                <a:gd name="T22" fmla="*/ 1316 w 1796"/>
                <a:gd name="T23" fmla="*/ 1659 h 1709"/>
                <a:gd name="T24" fmla="*/ 1312 w 1796"/>
                <a:gd name="T25" fmla="*/ 1590 h 1709"/>
                <a:gd name="T26" fmla="*/ 1270 w 1796"/>
                <a:gd name="T27" fmla="*/ 1545 h 1709"/>
                <a:gd name="T28" fmla="*/ 1190 w 1796"/>
                <a:gd name="T29" fmla="*/ 1458 h 1709"/>
                <a:gd name="T30" fmla="*/ 1645 w 1796"/>
                <a:gd name="T31" fmla="*/ 1458 h 1709"/>
                <a:gd name="T32" fmla="*/ 1796 w 1796"/>
                <a:gd name="T33" fmla="*/ 1307 h 1709"/>
                <a:gd name="T34" fmla="*/ 1796 w 1796"/>
                <a:gd name="T35" fmla="*/ 151 h 1709"/>
                <a:gd name="T36" fmla="*/ 1645 w 1796"/>
                <a:gd name="T37" fmla="*/ 0 h 1709"/>
                <a:gd name="T38" fmla="*/ 1231 w 1796"/>
                <a:gd name="T39" fmla="*/ 1585 h 1709"/>
                <a:gd name="T40" fmla="*/ 1267 w 1796"/>
                <a:gd name="T41" fmla="*/ 1622 h 1709"/>
                <a:gd name="T42" fmla="*/ 1265 w 1796"/>
                <a:gd name="T43" fmla="*/ 1635 h 1709"/>
                <a:gd name="T44" fmla="*/ 1203 w 1796"/>
                <a:gd name="T45" fmla="*/ 1653 h 1709"/>
                <a:gd name="T46" fmla="*/ 593 w 1796"/>
                <a:gd name="T47" fmla="*/ 1653 h 1709"/>
                <a:gd name="T48" fmla="*/ 530 w 1796"/>
                <a:gd name="T49" fmla="*/ 1635 h 1709"/>
                <a:gd name="T50" fmla="*/ 528 w 1796"/>
                <a:gd name="T51" fmla="*/ 1623 h 1709"/>
                <a:gd name="T52" fmla="*/ 528 w 1796"/>
                <a:gd name="T53" fmla="*/ 1623 h 1709"/>
                <a:gd name="T54" fmla="*/ 565 w 1796"/>
                <a:gd name="T55" fmla="*/ 1585 h 1709"/>
                <a:gd name="T56" fmla="*/ 672 w 1796"/>
                <a:gd name="T57" fmla="*/ 1458 h 1709"/>
                <a:gd name="T58" fmla="*/ 1124 w 1796"/>
                <a:gd name="T59" fmla="*/ 1458 h 1709"/>
                <a:gd name="T60" fmla="*/ 1231 w 1796"/>
                <a:gd name="T61" fmla="*/ 1585 h 1709"/>
                <a:gd name="T62" fmla="*/ 1684 w 1796"/>
                <a:gd name="T63" fmla="*/ 1307 h 1709"/>
                <a:gd name="T64" fmla="*/ 1645 w 1796"/>
                <a:gd name="T65" fmla="*/ 1346 h 1709"/>
                <a:gd name="T66" fmla="*/ 151 w 1796"/>
                <a:gd name="T67" fmla="*/ 1346 h 1709"/>
                <a:gd name="T68" fmla="*/ 112 w 1796"/>
                <a:gd name="T69" fmla="*/ 1307 h 1709"/>
                <a:gd name="T70" fmla="*/ 112 w 1796"/>
                <a:gd name="T71" fmla="*/ 151 h 1709"/>
                <a:gd name="T72" fmla="*/ 151 w 1796"/>
                <a:gd name="T73" fmla="*/ 112 h 1709"/>
                <a:gd name="T74" fmla="*/ 1645 w 1796"/>
                <a:gd name="T75" fmla="*/ 112 h 1709"/>
                <a:gd name="T76" fmla="*/ 1684 w 1796"/>
                <a:gd name="T77" fmla="*/ 151 h 1709"/>
                <a:gd name="T78" fmla="*/ 1684 w 1796"/>
                <a:gd name="T79" fmla="*/ 1307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1709">
                  <a:moveTo>
                    <a:pt x="1645" y="0"/>
                  </a:moveTo>
                  <a:cubicBezTo>
                    <a:pt x="151" y="0"/>
                    <a:pt x="151" y="0"/>
                    <a:pt x="151" y="0"/>
                  </a:cubicBezTo>
                  <a:cubicBezTo>
                    <a:pt x="68" y="0"/>
                    <a:pt x="0" y="67"/>
                    <a:pt x="0" y="151"/>
                  </a:cubicBezTo>
                  <a:cubicBezTo>
                    <a:pt x="0" y="1307"/>
                    <a:pt x="0" y="1307"/>
                    <a:pt x="0" y="1307"/>
                  </a:cubicBezTo>
                  <a:cubicBezTo>
                    <a:pt x="0" y="1390"/>
                    <a:pt x="68" y="1458"/>
                    <a:pt x="151" y="1458"/>
                  </a:cubicBezTo>
                  <a:cubicBezTo>
                    <a:pt x="606" y="1458"/>
                    <a:pt x="606" y="1458"/>
                    <a:pt x="606" y="1458"/>
                  </a:cubicBezTo>
                  <a:cubicBezTo>
                    <a:pt x="582" y="1488"/>
                    <a:pt x="544" y="1527"/>
                    <a:pt x="526" y="1545"/>
                  </a:cubicBezTo>
                  <a:cubicBezTo>
                    <a:pt x="506" y="1564"/>
                    <a:pt x="491" y="1579"/>
                    <a:pt x="483" y="1590"/>
                  </a:cubicBezTo>
                  <a:cubicBezTo>
                    <a:pt x="472" y="1605"/>
                    <a:pt x="467" y="1634"/>
                    <a:pt x="479" y="1659"/>
                  </a:cubicBezTo>
                  <a:cubicBezTo>
                    <a:pt x="491" y="1682"/>
                    <a:pt x="520" y="1709"/>
                    <a:pt x="593" y="1709"/>
                  </a:cubicBezTo>
                  <a:cubicBezTo>
                    <a:pt x="1203" y="1709"/>
                    <a:pt x="1203" y="1709"/>
                    <a:pt x="1203" y="1709"/>
                  </a:cubicBezTo>
                  <a:cubicBezTo>
                    <a:pt x="1276" y="1709"/>
                    <a:pt x="1305" y="1682"/>
                    <a:pt x="1316" y="1659"/>
                  </a:cubicBezTo>
                  <a:cubicBezTo>
                    <a:pt x="1329" y="1634"/>
                    <a:pt x="1324" y="1605"/>
                    <a:pt x="1312" y="1590"/>
                  </a:cubicBezTo>
                  <a:cubicBezTo>
                    <a:pt x="1304" y="1579"/>
                    <a:pt x="1289" y="1564"/>
                    <a:pt x="1270" y="1545"/>
                  </a:cubicBezTo>
                  <a:cubicBezTo>
                    <a:pt x="1252" y="1527"/>
                    <a:pt x="1213" y="1488"/>
                    <a:pt x="1190" y="1458"/>
                  </a:cubicBezTo>
                  <a:cubicBezTo>
                    <a:pt x="1645" y="1458"/>
                    <a:pt x="1645" y="1458"/>
                    <a:pt x="1645" y="1458"/>
                  </a:cubicBezTo>
                  <a:cubicBezTo>
                    <a:pt x="1728" y="1458"/>
                    <a:pt x="1796" y="1390"/>
                    <a:pt x="1796" y="1307"/>
                  </a:cubicBezTo>
                  <a:cubicBezTo>
                    <a:pt x="1796" y="151"/>
                    <a:pt x="1796" y="151"/>
                    <a:pt x="1796" y="151"/>
                  </a:cubicBezTo>
                  <a:cubicBezTo>
                    <a:pt x="1796" y="67"/>
                    <a:pt x="1728" y="0"/>
                    <a:pt x="1645" y="0"/>
                  </a:cubicBezTo>
                  <a:close/>
                  <a:moveTo>
                    <a:pt x="1231" y="1585"/>
                  </a:moveTo>
                  <a:cubicBezTo>
                    <a:pt x="1247" y="1601"/>
                    <a:pt x="1262" y="1616"/>
                    <a:pt x="1267" y="1622"/>
                  </a:cubicBezTo>
                  <a:cubicBezTo>
                    <a:pt x="1267" y="1622"/>
                    <a:pt x="1269" y="1629"/>
                    <a:pt x="1265" y="1635"/>
                  </a:cubicBezTo>
                  <a:cubicBezTo>
                    <a:pt x="1258" y="1646"/>
                    <a:pt x="1235" y="1653"/>
                    <a:pt x="1203" y="1653"/>
                  </a:cubicBezTo>
                  <a:cubicBezTo>
                    <a:pt x="593" y="1653"/>
                    <a:pt x="593" y="1653"/>
                    <a:pt x="593" y="1653"/>
                  </a:cubicBezTo>
                  <a:cubicBezTo>
                    <a:pt x="561" y="1653"/>
                    <a:pt x="538" y="1646"/>
                    <a:pt x="530" y="1635"/>
                  </a:cubicBezTo>
                  <a:cubicBezTo>
                    <a:pt x="527" y="1629"/>
                    <a:pt x="528" y="1623"/>
                    <a:pt x="528" y="1623"/>
                  </a:cubicBezTo>
                  <a:cubicBezTo>
                    <a:pt x="528" y="1623"/>
                    <a:pt x="528" y="1623"/>
                    <a:pt x="528" y="1623"/>
                  </a:cubicBezTo>
                  <a:cubicBezTo>
                    <a:pt x="534" y="1616"/>
                    <a:pt x="549" y="1601"/>
                    <a:pt x="565" y="1585"/>
                  </a:cubicBezTo>
                  <a:cubicBezTo>
                    <a:pt x="614" y="1536"/>
                    <a:pt x="654" y="1494"/>
                    <a:pt x="672" y="1458"/>
                  </a:cubicBezTo>
                  <a:cubicBezTo>
                    <a:pt x="1124" y="1458"/>
                    <a:pt x="1124" y="1458"/>
                    <a:pt x="1124" y="1458"/>
                  </a:cubicBezTo>
                  <a:cubicBezTo>
                    <a:pt x="1142" y="1494"/>
                    <a:pt x="1182" y="1536"/>
                    <a:pt x="1231" y="1585"/>
                  </a:cubicBezTo>
                  <a:close/>
                  <a:moveTo>
                    <a:pt x="1684" y="1307"/>
                  </a:moveTo>
                  <a:cubicBezTo>
                    <a:pt x="1684" y="1328"/>
                    <a:pt x="1666" y="1346"/>
                    <a:pt x="1645" y="1346"/>
                  </a:cubicBezTo>
                  <a:cubicBezTo>
                    <a:pt x="151" y="1346"/>
                    <a:pt x="151" y="1346"/>
                    <a:pt x="151" y="1346"/>
                  </a:cubicBezTo>
                  <a:cubicBezTo>
                    <a:pt x="129" y="1346"/>
                    <a:pt x="112" y="1328"/>
                    <a:pt x="112" y="1307"/>
                  </a:cubicBezTo>
                  <a:cubicBezTo>
                    <a:pt x="112" y="151"/>
                    <a:pt x="112" y="151"/>
                    <a:pt x="112" y="151"/>
                  </a:cubicBezTo>
                  <a:cubicBezTo>
                    <a:pt x="112" y="129"/>
                    <a:pt x="129" y="112"/>
                    <a:pt x="151" y="112"/>
                  </a:cubicBezTo>
                  <a:cubicBezTo>
                    <a:pt x="1645" y="112"/>
                    <a:pt x="1645" y="112"/>
                    <a:pt x="1645" y="112"/>
                  </a:cubicBezTo>
                  <a:cubicBezTo>
                    <a:pt x="1666" y="112"/>
                    <a:pt x="1684" y="129"/>
                    <a:pt x="1684" y="151"/>
                  </a:cubicBezTo>
                  <a:lnTo>
                    <a:pt x="1684" y="1307"/>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0" name="Freeform 6">
              <a:extLst>
                <a:ext uri="{FF2B5EF4-FFF2-40B4-BE49-F238E27FC236}">
                  <a16:creationId xmlns:a16="http://schemas.microsoft.com/office/drawing/2014/main" id="{0530D51B-A1D0-4BAF-A251-647A0BE8F768}"/>
                </a:ext>
              </a:extLst>
            </p:cNvPr>
            <p:cNvSpPr>
              <a:spLocks noEditPoints="1"/>
            </p:cNvSpPr>
            <p:nvPr/>
          </p:nvSpPr>
          <p:spPr bwMode="auto">
            <a:xfrm>
              <a:off x="842963" y="846138"/>
              <a:ext cx="5064125" cy="3376613"/>
            </a:xfrm>
            <a:custGeom>
              <a:avLst/>
              <a:gdLst>
                <a:gd name="T0" fmla="*/ 1252 w 1348"/>
                <a:gd name="T1" fmla="*/ 0 h 899"/>
                <a:gd name="T2" fmla="*/ 96 w 1348"/>
                <a:gd name="T3" fmla="*/ 0 h 899"/>
                <a:gd name="T4" fmla="*/ 0 w 1348"/>
                <a:gd name="T5" fmla="*/ 95 h 899"/>
                <a:gd name="T6" fmla="*/ 0 w 1348"/>
                <a:gd name="T7" fmla="*/ 803 h 899"/>
                <a:gd name="T8" fmla="*/ 96 w 1348"/>
                <a:gd name="T9" fmla="*/ 899 h 899"/>
                <a:gd name="T10" fmla="*/ 1252 w 1348"/>
                <a:gd name="T11" fmla="*/ 899 h 899"/>
                <a:gd name="T12" fmla="*/ 1348 w 1348"/>
                <a:gd name="T13" fmla="*/ 803 h 899"/>
                <a:gd name="T14" fmla="*/ 1348 w 1348"/>
                <a:gd name="T15" fmla="*/ 95 h 899"/>
                <a:gd name="T16" fmla="*/ 1252 w 1348"/>
                <a:gd name="T17" fmla="*/ 0 h 899"/>
                <a:gd name="T18" fmla="*/ 1291 w 1348"/>
                <a:gd name="T19" fmla="*/ 803 h 899"/>
                <a:gd name="T20" fmla="*/ 1252 w 1348"/>
                <a:gd name="T21" fmla="*/ 843 h 899"/>
                <a:gd name="T22" fmla="*/ 96 w 1348"/>
                <a:gd name="T23" fmla="*/ 843 h 899"/>
                <a:gd name="T24" fmla="*/ 56 w 1348"/>
                <a:gd name="T25" fmla="*/ 803 h 899"/>
                <a:gd name="T26" fmla="*/ 56 w 1348"/>
                <a:gd name="T27" fmla="*/ 95 h 899"/>
                <a:gd name="T28" fmla="*/ 96 w 1348"/>
                <a:gd name="T29" fmla="*/ 56 h 899"/>
                <a:gd name="T30" fmla="*/ 1252 w 1348"/>
                <a:gd name="T31" fmla="*/ 56 h 899"/>
                <a:gd name="T32" fmla="*/ 1291 w 1348"/>
                <a:gd name="T33" fmla="*/ 95 h 899"/>
                <a:gd name="T34" fmla="*/ 1291 w 1348"/>
                <a:gd name="T35" fmla="*/ 803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8" h="899">
                  <a:moveTo>
                    <a:pt x="1252" y="0"/>
                  </a:moveTo>
                  <a:cubicBezTo>
                    <a:pt x="96" y="0"/>
                    <a:pt x="96" y="0"/>
                    <a:pt x="96" y="0"/>
                  </a:cubicBezTo>
                  <a:cubicBezTo>
                    <a:pt x="43" y="0"/>
                    <a:pt x="0" y="43"/>
                    <a:pt x="0" y="95"/>
                  </a:cubicBezTo>
                  <a:cubicBezTo>
                    <a:pt x="0" y="803"/>
                    <a:pt x="0" y="803"/>
                    <a:pt x="0" y="803"/>
                  </a:cubicBezTo>
                  <a:cubicBezTo>
                    <a:pt x="0" y="856"/>
                    <a:pt x="43" y="899"/>
                    <a:pt x="96" y="899"/>
                  </a:cubicBezTo>
                  <a:cubicBezTo>
                    <a:pt x="1252" y="899"/>
                    <a:pt x="1252" y="899"/>
                    <a:pt x="1252" y="899"/>
                  </a:cubicBezTo>
                  <a:cubicBezTo>
                    <a:pt x="1305" y="899"/>
                    <a:pt x="1348" y="856"/>
                    <a:pt x="1348" y="803"/>
                  </a:cubicBezTo>
                  <a:cubicBezTo>
                    <a:pt x="1348" y="95"/>
                    <a:pt x="1348" y="95"/>
                    <a:pt x="1348" y="95"/>
                  </a:cubicBezTo>
                  <a:cubicBezTo>
                    <a:pt x="1348" y="43"/>
                    <a:pt x="1305" y="0"/>
                    <a:pt x="1252" y="0"/>
                  </a:cubicBezTo>
                  <a:close/>
                  <a:moveTo>
                    <a:pt x="1291" y="803"/>
                  </a:moveTo>
                  <a:cubicBezTo>
                    <a:pt x="1291" y="825"/>
                    <a:pt x="1274" y="843"/>
                    <a:pt x="1252" y="843"/>
                  </a:cubicBezTo>
                  <a:cubicBezTo>
                    <a:pt x="96" y="843"/>
                    <a:pt x="96" y="843"/>
                    <a:pt x="96" y="843"/>
                  </a:cubicBezTo>
                  <a:cubicBezTo>
                    <a:pt x="74" y="843"/>
                    <a:pt x="56" y="825"/>
                    <a:pt x="56" y="803"/>
                  </a:cubicBezTo>
                  <a:cubicBezTo>
                    <a:pt x="56" y="95"/>
                    <a:pt x="56" y="95"/>
                    <a:pt x="56" y="95"/>
                  </a:cubicBezTo>
                  <a:cubicBezTo>
                    <a:pt x="56" y="74"/>
                    <a:pt x="74" y="56"/>
                    <a:pt x="96" y="56"/>
                  </a:cubicBezTo>
                  <a:cubicBezTo>
                    <a:pt x="1252" y="56"/>
                    <a:pt x="1252" y="56"/>
                    <a:pt x="1252" y="56"/>
                  </a:cubicBezTo>
                  <a:cubicBezTo>
                    <a:pt x="1274" y="56"/>
                    <a:pt x="1291" y="74"/>
                    <a:pt x="1291" y="95"/>
                  </a:cubicBezTo>
                  <a:lnTo>
                    <a:pt x="1291" y="803"/>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1" name="Freeform 7">
              <a:extLst>
                <a:ext uri="{FF2B5EF4-FFF2-40B4-BE49-F238E27FC236}">
                  <a16:creationId xmlns:a16="http://schemas.microsoft.com/office/drawing/2014/main" id="{C91AF1A5-4B34-4C1F-8370-DCFFC92A6B6D}"/>
                </a:ext>
              </a:extLst>
            </p:cNvPr>
            <p:cNvSpPr>
              <a:spLocks noEditPoints="1"/>
            </p:cNvSpPr>
            <p:nvPr/>
          </p:nvSpPr>
          <p:spPr bwMode="auto">
            <a:xfrm>
              <a:off x="3059113" y="4321176"/>
              <a:ext cx="631825" cy="630238"/>
            </a:xfrm>
            <a:custGeom>
              <a:avLst/>
              <a:gdLst>
                <a:gd name="T0" fmla="*/ 84 w 168"/>
                <a:gd name="T1" fmla="*/ 0 h 168"/>
                <a:gd name="T2" fmla="*/ 0 w 168"/>
                <a:gd name="T3" fmla="*/ 84 h 168"/>
                <a:gd name="T4" fmla="*/ 84 w 168"/>
                <a:gd name="T5" fmla="*/ 168 h 168"/>
                <a:gd name="T6" fmla="*/ 168 w 168"/>
                <a:gd name="T7" fmla="*/ 84 h 168"/>
                <a:gd name="T8" fmla="*/ 84 w 168"/>
                <a:gd name="T9" fmla="*/ 0 h 168"/>
                <a:gd name="T10" fmla="*/ 84 w 168"/>
                <a:gd name="T11" fmla="*/ 112 h 168"/>
                <a:gd name="T12" fmla="*/ 56 w 168"/>
                <a:gd name="T13" fmla="*/ 84 h 168"/>
                <a:gd name="T14" fmla="*/ 84 w 168"/>
                <a:gd name="T15" fmla="*/ 56 h 168"/>
                <a:gd name="T16" fmla="*/ 112 w 168"/>
                <a:gd name="T17" fmla="*/ 84 h 168"/>
                <a:gd name="T18" fmla="*/ 84 w 168"/>
                <a:gd name="T19" fmla="*/ 1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0"/>
                  </a:moveTo>
                  <a:cubicBezTo>
                    <a:pt x="38" y="0"/>
                    <a:pt x="0" y="38"/>
                    <a:pt x="0" y="84"/>
                  </a:cubicBezTo>
                  <a:cubicBezTo>
                    <a:pt x="0" y="131"/>
                    <a:pt x="38" y="168"/>
                    <a:pt x="84" y="168"/>
                  </a:cubicBezTo>
                  <a:cubicBezTo>
                    <a:pt x="130" y="168"/>
                    <a:pt x="168" y="131"/>
                    <a:pt x="168" y="84"/>
                  </a:cubicBezTo>
                  <a:cubicBezTo>
                    <a:pt x="168" y="38"/>
                    <a:pt x="130" y="0"/>
                    <a:pt x="84" y="0"/>
                  </a:cubicBezTo>
                  <a:close/>
                  <a:moveTo>
                    <a:pt x="84" y="112"/>
                  </a:moveTo>
                  <a:cubicBezTo>
                    <a:pt x="68" y="112"/>
                    <a:pt x="56" y="100"/>
                    <a:pt x="56" y="84"/>
                  </a:cubicBezTo>
                  <a:cubicBezTo>
                    <a:pt x="56" y="69"/>
                    <a:pt x="68" y="56"/>
                    <a:pt x="84" y="56"/>
                  </a:cubicBezTo>
                  <a:cubicBezTo>
                    <a:pt x="99" y="56"/>
                    <a:pt x="112" y="69"/>
                    <a:pt x="112" y="84"/>
                  </a:cubicBezTo>
                  <a:cubicBezTo>
                    <a:pt x="112" y="100"/>
                    <a:pt x="99" y="112"/>
                    <a:pt x="84" y="112"/>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2" name="Freeform 8">
              <a:extLst>
                <a:ext uri="{FF2B5EF4-FFF2-40B4-BE49-F238E27FC236}">
                  <a16:creationId xmlns:a16="http://schemas.microsoft.com/office/drawing/2014/main" id="{1B6D3DBF-D16A-463B-9DA5-0661C0878629}"/>
                </a:ext>
              </a:extLst>
            </p:cNvPr>
            <p:cNvSpPr>
              <a:spLocks/>
            </p:cNvSpPr>
            <p:nvPr/>
          </p:nvSpPr>
          <p:spPr bwMode="auto">
            <a:xfrm>
              <a:off x="2528888" y="2533651"/>
              <a:ext cx="628650" cy="1262063"/>
            </a:xfrm>
            <a:custGeom>
              <a:avLst/>
              <a:gdLst>
                <a:gd name="T0" fmla="*/ 125 w 167"/>
                <a:gd name="T1" fmla="*/ 0 h 336"/>
                <a:gd name="T2" fmla="*/ 42 w 167"/>
                <a:gd name="T3" fmla="*/ 0 h 336"/>
                <a:gd name="T4" fmla="*/ 0 w 167"/>
                <a:gd name="T5" fmla="*/ 42 h 336"/>
                <a:gd name="T6" fmla="*/ 0 w 167"/>
                <a:gd name="T7" fmla="*/ 294 h 336"/>
                <a:gd name="T8" fmla="*/ 42 w 167"/>
                <a:gd name="T9" fmla="*/ 336 h 336"/>
                <a:gd name="T10" fmla="*/ 125 w 167"/>
                <a:gd name="T11" fmla="*/ 336 h 336"/>
                <a:gd name="T12" fmla="*/ 167 w 167"/>
                <a:gd name="T13" fmla="*/ 294 h 336"/>
                <a:gd name="T14" fmla="*/ 167 w 167"/>
                <a:gd name="T15" fmla="*/ 42 h 336"/>
                <a:gd name="T16" fmla="*/ 125 w 167"/>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336">
                  <a:moveTo>
                    <a:pt x="125" y="0"/>
                  </a:moveTo>
                  <a:cubicBezTo>
                    <a:pt x="42" y="0"/>
                    <a:pt x="42" y="0"/>
                    <a:pt x="42" y="0"/>
                  </a:cubicBezTo>
                  <a:cubicBezTo>
                    <a:pt x="19" y="0"/>
                    <a:pt x="0" y="18"/>
                    <a:pt x="0" y="42"/>
                  </a:cubicBezTo>
                  <a:cubicBezTo>
                    <a:pt x="0" y="294"/>
                    <a:pt x="0" y="294"/>
                    <a:pt x="0" y="294"/>
                  </a:cubicBezTo>
                  <a:cubicBezTo>
                    <a:pt x="0" y="317"/>
                    <a:pt x="19" y="336"/>
                    <a:pt x="42" y="336"/>
                  </a:cubicBezTo>
                  <a:cubicBezTo>
                    <a:pt x="125" y="336"/>
                    <a:pt x="125" y="336"/>
                    <a:pt x="125" y="336"/>
                  </a:cubicBezTo>
                  <a:cubicBezTo>
                    <a:pt x="148" y="336"/>
                    <a:pt x="167" y="317"/>
                    <a:pt x="167" y="294"/>
                  </a:cubicBezTo>
                  <a:cubicBezTo>
                    <a:pt x="167" y="42"/>
                    <a:pt x="167" y="42"/>
                    <a:pt x="167" y="42"/>
                  </a:cubicBezTo>
                  <a:cubicBezTo>
                    <a:pt x="167" y="18"/>
                    <a:pt x="148" y="0"/>
                    <a:pt x="125"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3" name="Freeform 9">
              <a:extLst>
                <a:ext uri="{FF2B5EF4-FFF2-40B4-BE49-F238E27FC236}">
                  <a16:creationId xmlns:a16="http://schemas.microsoft.com/office/drawing/2014/main" id="{2C28D474-66C7-429A-8033-71C616A6D162}"/>
                </a:ext>
              </a:extLst>
            </p:cNvPr>
            <p:cNvSpPr>
              <a:spLocks/>
            </p:cNvSpPr>
            <p:nvPr/>
          </p:nvSpPr>
          <p:spPr bwMode="auto">
            <a:xfrm>
              <a:off x="4632326" y="1266826"/>
              <a:ext cx="635000" cy="2528888"/>
            </a:xfrm>
            <a:custGeom>
              <a:avLst/>
              <a:gdLst>
                <a:gd name="T0" fmla="*/ 126 w 169"/>
                <a:gd name="T1" fmla="*/ 0 h 673"/>
                <a:gd name="T2" fmla="*/ 42 w 169"/>
                <a:gd name="T3" fmla="*/ 0 h 673"/>
                <a:gd name="T4" fmla="*/ 0 w 169"/>
                <a:gd name="T5" fmla="*/ 41 h 673"/>
                <a:gd name="T6" fmla="*/ 0 w 169"/>
                <a:gd name="T7" fmla="*/ 632 h 673"/>
                <a:gd name="T8" fmla="*/ 42 w 169"/>
                <a:gd name="T9" fmla="*/ 673 h 673"/>
                <a:gd name="T10" fmla="*/ 126 w 169"/>
                <a:gd name="T11" fmla="*/ 673 h 673"/>
                <a:gd name="T12" fmla="*/ 169 w 169"/>
                <a:gd name="T13" fmla="*/ 632 h 673"/>
                <a:gd name="T14" fmla="*/ 169 w 169"/>
                <a:gd name="T15" fmla="*/ 41 h 673"/>
                <a:gd name="T16" fmla="*/ 126 w 169"/>
                <a:gd name="T17"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673">
                  <a:moveTo>
                    <a:pt x="126" y="0"/>
                  </a:moveTo>
                  <a:cubicBezTo>
                    <a:pt x="42" y="0"/>
                    <a:pt x="42" y="0"/>
                    <a:pt x="42" y="0"/>
                  </a:cubicBezTo>
                  <a:cubicBezTo>
                    <a:pt x="19" y="0"/>
                    <a:pt x="0" y="19"/>
                    <a:pt x="0" y="41"/>
                  </a:cubicBezTo>
                  <a:cubicBezTo>
                    <a:pt x="0" y="632"/>
                    <a:pt x="0" y="632"/>
                    <a:pt x="0" y="632"/>
                  </a:cubicBezTo>
                  <a:cubicBezTo>
                    <a:pt x="0" y="655"/>
                    <a:pt x="19" y="673"/>
                    <a:pt x="42" y="673"/>
                  </a:cubicBezTo>
                  <a:cubicBezTo>
                    <a:pt x="126" y="673"/>
                    <a:pt x="126" y="673"/>
                    <a:pt x="126" y="673"/>
                  </a:cubicBezTo>
                  <a:cubicBezTo>
                    <a:pt x="150" y="673"/>
                    <a:pt x="169" y="655"/>
                    <a:pt x="169" y="632"/>
                  </a:cubicBezTo>
                  <a:cubicBezTo>
                    <a:pt x="169" y="41"/>
                    <a:pt x="169" y="41"/>
                    <a:pt x="169" y="41"/>
                  </a:cubicBezTo>
                  <a:cubicBezTo>
                    <a:pt x="169" y="19"/>
                    <a:pt x="150" y="0"/>
                    <a:pt x="126"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4" name="Freeform 10">
              <a:extLst>
                <a:ext uri="{FF2B5EF4-FFF2-40B4-BE49-F238E27FC236}">
                  <a16:creationId xmlns:a16="http://schemas.microsoft.com/office/drawing/2014/main" id="{B59C057A-68C0-409D-BEC0-E2A24C81793D}"/>
                </a:ext>
              </a:extLst>
            </p:cNvPr>
            <p:cNvSpPr>
              <a:spLocks/>
            </p:cNvSpPr>
            <p:nvPr/>
          </p:nvSpPr>
          <p:spPr bwMode="auto">
            <a:xfrm>
              <a:off x="3584576" y="2112963"/>
              <a:ext cx="627063" cy="1682750"/>
            </a:xfrm>
            <a:custGeom>
              <a:avLst/>
              <a:gdLst>
                <a:gd name="T0" fmla="*/ 125 w 167"/>
                <a:gd name="T1" fmla="*/ 0 h 448"/>
                <a:gd name="T2" fmla="*/ 41 w 167"/>
                <a:gd name="T3" fmla="*/ 0 h 448"/>
                <a:gd name="T4" fmla="*/ 0 w 167"/>
                <a:gd name="T5" fmla="*/ 40 h 448"/>
                <a:gd name="T6" fmla="*/ 0 w 167"/>
                <a:gd name="T7" fmla="*/ 407 h 448"/>
                <a:gd name="T8" fmla="*/ 41 w 167"/>
                <a:gd name="T9" fmla="*/ 448 h 448"/>
                <a:gd name="T10" fmla="*/ 125 w 167"/>
                <a:gd name="T11" fmla="*/ 448 h 448"/>
                <a:gd name="T12" fmla="*/ 167 w 167"/>
                <a:gd name="T13" fmla="*/ 407 h 448"/>
                <a:gd name="T14" fmla="*/ 167 w 167"/>
                <a:gd name="T15" fmla="*/ 40 h 448"/>
                <a:gd name="T16" fmla="*/ 125 w 167"/>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448">
                  <a:moveTo>
                    <a:pt x="125" y="0"/>
                  </a:moveTo>
                  <a:cubicBezTo>
                    <a:pt x="41" y="0"/>
                    <a:pt x="41" y="0"/>
                    <a:pt x="41" y="0"/>
                  </a:cubicBezTo>
                  <a:cubicBezTo>
                    <a:pt x="18" y="0"/>
                    <a:pt x="0" y="18"/>
                    <a:pt x="0" y="40"/>
                  </a:cubicBezTo>
                  <a:cubicBezTo>
                    <a:pt x="0" y="407"/>
                    <a:pt x="0" y="407"/>
                    <a:pt x="0" y="407"/>
                  </a:cubicBezTo>
                  <a:cubicBezTo>
                    <a:pt x="0" y="430"/>
                    <a:pt x="18" y="448"/>
                    <a:pt x="41" y="448"/>
                  </a:cubicBezTo>
                  <a:cubicBezTo>
                    <a:pt x="125" y="448"/>
                    <a:pt x="125" y="448"/>
                    <a:pt x="125" y="448"/>
                  </a:cubicBezTo>
                  <a:cubicBezTo>
                    <a:pt x="148" y="448"/>
                    <a:pt x="167" y="430"/>
                    <a:pt x="167" y="407"/>
                  </a:cubicBezTo>
                  <a:cubicBezTo>
                    <a:pt x="167" y="40"/>
                    <a:pt x="167" y="40"/>
                    <a:pt x="167" y="40"/>
                  </a:cubicBezTo>
                  <a:cubicBezTo>
                    <a:pt x="167" y="18"/>
                    <a:pt x="148" y="0"/>
                    <a:pt x="125"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5" name="Freeform 11">
              <a:extLst>
                <a:ext uri="{FF2B5EF4-FFF2-40B4-BE49-F238E27FC236}">
                  <a16:creationId xmlns:a16="http://schemas.microsoft.com/office/drawing/2014/main" id="{DEC22488-BD2D-44E7-8933-0D2D0FA32F20}"/>
                </a:ext>
              </a:extLst>
            </p:cNvPr>
            <p:cNvSpPr>
              <a:spLocks/>
            </p:cNvSpPr>
            <p:nvPr/>
          </p:nvSpPr>
          <p:spPr bwMode="auto">
            <a:xfrm>
              <a:off x="1474788" y="1687513"/>
              <a:ext cx="633413" cy="2108200"/>
            </a:xfrm>
            <a:custGeom>
              <a:avLst/>
              <a:gdLst>
                <a:gd name="T0" fmla="*/ 127 w 169"/>
                <a:gd name="T1" fmla="*/ 0 h 561"/>
                <a:gd name="T2" fmla="*/ 43 w 169"/>
                <a:gd name="T3" fmla="*/ 0 h 561"/>
                <a:gd name="T4" fmla="*/ 0 w 169"/>
                <a:gd name="T5" fmla="*/ 40 h 561"/>
                <a:gd name="T6" fmla="*/ 0 w 169"/>
                <a:gd name="T7" fmla="*/ 521 h 561"/>
                <a:gd name="T8" fmla="*/ 43 w 169"/>
                <a:gd name="T9" fmla="*/ 561 h 561"/>
                <a:gd name="T10" fmla="*/ 127 w 169"/>
                <a:gd name="T11" fmla="*/ 561 h 561"/>
                <a:gd name="T12" fmla="*/ 169 w 169"/>
                <a:gd name="T13" fmla="*/ 521 h 561"/>
                <a:gd name="T14" fmla="*/ 169 w 169"/>
                <a:gd name="T15" fmla="*/ 40 h 561"/>
                <a:gd name="T16" fmla="*/ 127 w 169"/>
                <a:gd name="T17"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561">
                  <a:moveTo>
                    <a:pt x="127" y="0"/>
                  </a:moveTo>
                  <a:cubicBezTo>
                    <a:pt x="43" y="0"/>
                    <a:pt x="43" y="0"/>
                    <a:pt x="43" y="0"/>
                  </a:cubicBezTo>
                  <a:cubicBezTo>
                    <a:pt x="19" y="0"/>
                    <a:pt x="0" y="18"/>
                    <a:pt x="0" y="40"/>
                  </a:cubicBezTo>
                  <a:cubicBezTo>
                    <a:pt x="0" y="521"/>
                    <a:pt x="0" y="521"/>
                    <a:pt x="0" y="521"/>
                  </a:cubicBezTo>
                  <a:cubicBezTo>
                    <a:pt x="0" y="543"/>
                    <a:pt x="19" y="561"/>
                    <a:pt x="43" y="561"/>
                  </a:cubicBezTo>
                  <a:cubicBezTo>
                    <a:pt x="127" y="561"/>
                    <a:pt x="127" y="561"/>
                    <a:pt x="127" y="561"/>
                  </a:cubicBezTo>
                  <a:cubicBezTo>
                    <a:pt x="150" y="561"/>
                    <a:pt x="169" y="543"/>
                    <a:pt x="169" y="521"/>
                  </a:cubicBezTo>
                  <a:cubicBezTo>
                    <a:pt x="169" y="40"/>
                    <a:pt x="169" y="40"/>
                    <a:pt x="169" y="40"/>
                  </a:cubicBezTo>
                  <a:cubicBezTo>
                    <a:pt x="169" y="18"/>
                    <a:pt x="150" y="0"/>
                    <a:pt x="127"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66" name="Group 165">
            <a:extLst>
              <a:ext uri="{FF2B5EF4-FFF2-40B4-BE49-F238E27FC236}">
                <a16:creationId xmlns:a16="http://schemas.microsoft.com/office/drawing/2014/main" id="{F0132691-FE6B-4A1C-9A35-B15BF478B966}"/>
              </a:ext>
            </a:extLst>
          </p:cNvPr>
          <p:cNvGrpSpPr/>
          <p:nvPr userDrawn="1"/>
        </p:nvGrpSpPr>
        <p:grpSpPr>
          <a:xfrm>
            <a:off x="3953351" y="5133612"/>
            <a:ext cx="193361" cy="257284"/>
            <a:chOff x="7913688" y="-280988"/>
            <a:chExt cx="1733550" cy="2306638"/>
          </a:xfrm>
          <a:solidFill>
            <a:srgbClr val="004990"/>
          </a:solidFill>
        </p:grpSpPr>
        <p:sp>
          <p:nvSpPr>
            <p:cNvPr id="167" name="Freeform 29">
              <a:extLst>
                <a:ext uri="{FF2B5EF4-FFF2-40B4-BE49-F238E27FC236}">
                  <a16:creationId xmlns:a16="http://schemas.microsoft.com/office/drawing/2014/main" id="{E9F60A28-3CF5-489C-9A82-B3723F6D25BF}"/>
                </a:ext>
              </a:extLst>
            </p:cNvPr>
            <p:cNvSpPr>
              <a:spLocks/>
            </p:cNvSpPr>
            <p:nvPr/>
          </p:nvSpPr>
          <p:spPr bwMode="auto">
            <a:xfrm>
              <a:off x="8215313" y="1317625"/>
              <a:ext cx="1155700" cy="71438"/>
            </a:xfrm>
            <a:custGeom>
              <a:avLst/>
              <a:gdLst>
                <a:gd name="T0" fmla="*/ 9 w 306"/>
                <a:gd name="T1" fmla="*/ 0 h 19"/>
                <a:gd name="T2" fmla="*/ 0 w 306"/>
                <a:gd name="T3" fmla="*/ 10 h 19"/>
                <a:gd name="T4" fmla="*/ 9 w 306"/>
                <a:gd name="T5" fmla="*/ 19 h 19"/>
                <a:gd name="T6" fmla="*/ 297 w 306"/>
                <a:gd name="T7" fmla="*/ 19 h 19"/>
                <a:gd name="T8" fmla="*/ 306 w 306"/>
                <a:gd name="T9" fmla="*/ 10 h 19"/>
                <a:gd name="T10" fmla="*/ 297 w 306"/>
                <a:gd name="T11" fmla="*/ 0 h 19"/>
                <a:gd name="T12" fmla="*/ 9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9" y="0"/>
                  </a:moveTo>
                  <a:cubicBezTo>
                    <a:pt x="4" y="0"/>
                    <a:pt x="0" y="5"/>
                    <a:pt x="0" y="10"/>
                  </a:cubicBezTo>
                  <a:cubicBezTo>
                    <a:pt x="0" y="15"/>
                    <a:pt x="4" y="19"/>
                    <a:pt x="9" y="19"/>
                  </a:cubicBezTo>
                  <a:cubicBezTo>
                    <a:pt x="297" y="19"/>
                    <a:pt x="297" y="19"/>
                    <a:pt x="297" y="19"/>
                  </a:cubicBezTo>
                  <a:cubicBezTo>
                    <a:pt x="302" y="19"/>
                    <a:pt x="306" y="15"/>
                    <a:pt x="306" y="10"/>
                  </a:cubicBezTo>
                  <a:cubicBezTo>
                    <a:pt x="306" y="5"/>
                    <a:pt x="302" y="0"/>
                    <a:pt x="297" y="0"/>
                  </a:cubicBezTo>
                  <a:lnTo>
                    <a:pt x="9" y="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8" name="Freeform 30">
              <a:extLst>
                <a:ext uri="{FF2B5EF4-FFF2-40B4-BE49-F238E27FC236}">
                  <a16:creationId xmlns:a16="http://schemas.microsoft.com/office/drawing/2014/main" id="{0B08FD98-36B3-4471-8C06-ACB4109A5802}"/>
                </a:ext>
              </a:extLst>
            </p:cNvPr>
            <p:cNvSpPr>
              <a:spLocks/>
            </p:cNvSpPr>
            <p:nvPr/>
          </p:nvSpPr>
          <p:spPr bwMode="auto">
            <a:xfrm>
              <a:off x="8215313" y="1535112"/>
              <a:ext cx="1155700" cy="71438"/>
            </a:xfrm>
            <a:custGeom>
              <a:avLst/>
              <a:gdLst>
                <a:gd name="T0" fmla="*/ 297 w 306"/>
                <a:gd name="T1" fmla="*/ 0 h 19"/>
                <a:gd name="T2" fmla="*/ 9 w 306"/>
                <a:gd name="T3" fmla="*/ 0 h 19"/>
                <a:gd name="T4" fmla="*/ 0 w 306"/>
                <a:gd name="T5" fmla="*/ 9 h 19"/>
                <a:gd name="T6" fmla="*/ 9 w 306"/>
                <a:gd name="T7" fmla="*/ 19 h 19"/>
                <a:gd name="T8" fmla="*/ 297 w 306"/>
                <a:gd name="T9" fmla="*/ 19 h 19"/>
                <a:gd name="T10" fmla="*/ 306 w 306"/>
                <a:gd name="T11" fmla="*/ 9 h 19"/>
                <a:gd name="T12" fmla="*/ 297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297" y="0"/>
                  </a:moveTo>
                  <a:cubicBezTo>
                    <a:pt x="9" y="0"/>
                    <a:pt x="9" y="0"/>
                    <a:pt x="9" y="0"/>
                  </a:cubicBezTo>
                  <a:cubicBezTo>
                    <a:pt x="4" y="0"/>
                    <a:pt x="0" y="4"/>
                    <a:pt x="0" y="9"/>
                  </a:cubicBezTo>
                  <a:cubicBezTo>
                    <a:pt x="0" y="15"/>
                    <a:pt x="4" y="19"/>
                    <a:pt x="9" y="19"/>
                  </a:cubicBezTo>
                  <a:cubicBezTo>
                    <a:pt x="297" y="19"/>
                    <a:pt x="297" y="19"/>
                    <a:pt x="297" y="19"/>
                  </a:cubicBezTo>
                  <a:cubicBezTo>
                    <a:pt x="302" y="19"/>
                    <a:pt x="306" y="15"/>
                    <a:pt x="306" y="9"/>
                  </a:cubicBezTo>
                  <a:cubicBezTo>
                    <a:pt x="306" y="4"/>
                    <a:pt x="302" y="0"/>
                    <a:pt x="297"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9" name="Freeform 31">
              <a:extLst>
                <a:ext uri="{FF2B5EF4-FFF2-40B4-BE49-F238E27FC236}">
                  <a16:creationId xmlns:a16="http://schemas.microsoft.com/office/drawing/2014/main" id="{06D2742D-C6E4-4044-822F-A9803CF73E8D}"/>
                </a:ext>
              </a:extLst>
            </p:cNvPr>
            <p:cNvSpPr>
              <a:spLocks noEditPoints="1"/>
            </p:cNvSpPr>
            <p:nvPr/>
          </p:nvSpPr>
          <p:spPr bwMode="auto">
            <a:xfrm>
              <a:off x="7913688" y="-280988"/>
              <a:ext cx="1733550" cy="2306638"/>
            </a:xfrm>
            <a:custGeom>
              <a:avLst/>
              <a:gdLst>
                <a:gd name="T0" fmla="*/ 353 w 459"/>
                <a:gd name="T1" fmla="*/ 12 h 612"/>
                <a:gd name="T2" fmla="*/ 325 w 459"/>
                <a:gd name="T3" fmla="*/ 0 h 612"/>
                <a:gd name="T4" fmla="*/ 57 w 459"/>
                <a:gd name="T5" fmla="*/ 0 h 612"/>
                <a:gd name="T6" fmla="*/ 0 w 459"/>
                <a:gd name="T7" fmla="*/ 57 h 612"/>
                <a:gd name="T8" fmla="*/ 0 w 459"/>
                <a:gd name="T9" fmla="*/ 555 h 612"/>
                <a:gd name="T10" fmla="*/ 57 w 459"/>
                <a:gd name="T11" fmla="*/ 612 h 612"/>
                <a:gd name="T12" fmla="*/ 402 w 459"/>
                <a:gd name="T13" fmla="*/ 612 h 612"/>
                <a:gd name="T14" fmla="*/ 459 w 459"/>
                <a:gd name="T15" fmla="*/ 555 h 612"/>
                <a:gd name="T16" fmla="*/ 459 w 459"/>
                <a:gd name="T17" fmla="*/ 153 h 612"/>
                <a:gd name="T18" fmla="*/ 353 w 459"/>
                <a:gd name="T19" fmla="*/ 12 h 612"/>
                <a:gd name="T20" fmla="*/ 344 w 459"/>
                <a:gd name="T21" fmla="*/ 59 h 612"/>
                <a:gd name="T22" fmla="*/ 409 w 459"/>
                <a:gd name="T23" fmla="*/ 134 h 612"/>
                <a:gd name="T24" fmla="*/ 344 w 459"/>
                <a:gd name="T25" fmla="*/ 134 h 612"/>
                <a:gd name="T26" fmla="*/ 344 w 459"/>
                <a:gd name="T27" fmla="*/ 59 h 612"/>
                <a:gd name="T28" fmla="*/ 421 w 459"/>
                <a:gd name="T29" fmla="*/ 555 h 612"/>
                <a:gd name="T30" fmla="*/ 402 w 459"/>
                <a:gd name="T31" fmla="*/ 574 h 612"/>
                <a:gd name="T32" fmla="*/ 57 w 459"/>
                <a:gd name="T33" fmla="*/ 574 h 612"/>
                <a:gd name="T34" fmla="*/ 38 w 459"/>
                <a:gd name="T35" fmla="*/ 555 h 612"/>
                <a:gd name="T36" fmla="*/ 38 w 459"/>
                <a:gd name="T37" fmla="*/ 57 h 612"/>
                <a:gd name="T38" fmla="*/ 57 w 459"/>
                <a:gd name="T39" fmla="*/ 38 h 612"/>
                <a:gd name="T40" fmla="*/ 306 w 459"/>
                <a:gd name="T41" fmla="*/ 38 h 612"/>
                <a:gd name="T42" fmla="*/ 306 w 459"/>
                <a:gd name="T43" fmla="*/ 172 h 612"/>
                <a:gd name="T44" fmla="*/ 421 w 459"/>
                <a:gd name="T45" fmla="*/ 172 h 612"/>
                <a:gd name="T46" fmla="*/ 421 w 459"/>
                <a:gd name="T47" fmla="*/ 55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9" h="612">
                  <a:moveTo>
                    <a:pt x="353" y="12"/>
                  </a:moveTo>
                  <a:cubicBezTo>
                    <a:pt x="346" y="4"/>
                    <a:pt x="336" y="0"/>
                    <a:pt x="325" y="0"/>
                  </a:cubicBezTo>
                  <a:cubicBezTo>
                    <a:pt x="57" y="0"/>
                    <a:pt x="57" y="0"/>
                    <a:pt x="57" y="0"/>
                  </a:cubicBezTo>
                  <a:cubicBezTo>
                    <a:pt x="26" y="0"/>
                    <a:pt x="0" y="25"/>
                    <a:pt x="0" y="57"/>
                  </a:cubicBezTo>
                  <a:cubicBezTo>
                    <a:pt x="0" y="555"/>
                    <a:pt x="0" y="555"/>
                    <a:pt x="0" y="555"/>
                  </a:cubicBezTo>
                  <a:cubicBezTo>
                    <a:pt x="0" y="587"/>
                    <a:pt x="26" y="612"/>
                    <a:pt x="57" y="612"/>
                  </a:cubicBezTo>
                  <a:cubicBezTo>
                    <a:pt x="402" y="612"/>
                    <a:pt x="402" y="612"/>
                    <a:pt x="402" y="612"/>
                  </a:cubicBezTo>
                  <a:cubicBezTo>
                    <a:pt x="434" y="612"/>
                    <a:pt x="459" y="587"/>
                    <a:pt x="459" y="555"/>
                  </a:cubicBezTo>
                  <a:cubicBezTo>
                    <a:pt x="459" y="153"/>
                    <a:pt x="459" y="153"/>
                    <a:pt x="459" y="153"/>
                  </a:cubicBezTo>
                  <a:cubicBezTo>
                    <a:pt x="459" y="138"/>
                    <a:pt x="459" y="127"/>
                    <a:pt x="353" y="12"/>
                  </a:cubicBezTo>
                  <a:close/>
                  <a:moveTo>
                    <a:pt x="344" y="59"/>
                  </a:moveTo>
                  <a:cubicBezTo>
                    <a:pt x="364" y="80"/>
                    <a:pt x="392" y="113"/>
                    <a:pt x="409" y="134"/>
                  </a:cubicBezTo>
                  <a:cubicBezTo>
                    <a:pt x="344" y="134"/>
                    <a:pt x="344" y="134"/>
                    <a:pt x="344" y="134"/>
                  </a:cubicBezTo>
                  <a:lnTo>
                    <a:pt x="344" y="59"/>
                  </a:lnTo>
                  <a:close/>
                  <a:moveTo>
                    <a:pt x="421" y="555"/>
                  </a:moveTo>
                  <a:cubicBezTo>
                    <a:pt x="421" y="566"/>
                    <a:pt x="412" y="574"/>
                    <a:pt x="402" y="574"/>
                  </a:cubicBezTo>
                  <a:cubicBezTo>
                    <a:pt x="57" y="574"/>
                    <a:pt x="57" y="574"/>
                    <a:pt x="57" y="574"/>
                  </a:cubicBezTo>
                  <a:cubicBezTo>
                    <a:pt x="47" y="574"/>
                    <a:pt x="38" y="566"/>
                    <a:pt x="38" y="555"/>
                  </a:cubicBezTo>
                  <a:cubicBezTo>
                    <a:pt x="38" y="57"/>
                    <a:pt x="38" y="57"/>
                    <a:pt x="38" y="57"/>
                  </a:cubicBezTo>
                  <a:cubicBezTo>
                    <a:pt x="38" y="47"/>
                    <a:pt x="47" y="38"/>
                    <a:pt x="57" y="38"/>
                  </a:cubicBezTo>
                  <a:cubicBezTo>
                    <a:pt x="306" y="38"/>
                    <a:pt x="306" y="38"/>
                    <a:pt x="306" y="38"/>
                  </a:cubicBezTo>
                  <a:cubicBezTo>
                    <a:pt x="306" y="172"/>
                    <a:pt x="306" y="172"/>
                    <a:pt x="306" y="172"/>
                  </a:cubicBezTo>
                  <a:cubicBezTo>
                    <a:pt x="421" y="172"/>
                    <a:pt x="421" y="172"/>
                    <a:pt x="421" y="172"/>
                  </a:cubicBezTo>
                  <a:lnTo>
                    <a:pt x="421" y="555"/>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70" name="Freeform 32">
              <a:extLst>
                <a:ext uri="{FF2B5EF4-FFF2-40B4-BE49-F238E27FC236}">
                  <a16:creationId xmlns:a16="http://schemas.microsoft.com/office/drawing/2014/main" id="{DE5419B5-91D7-4E88-9CB8-829010474B1B}"/>
                </a:ext>
              </a:extLst>
            </p:cNvPr>
            <p:cNvSpPr>
              <a:spLocks/>
            </p:cNvSpPr>
            <p:nvPr/>
          </p:nvSpPr>
          <p:spPr bwMode="auto">
            <a:xfrm>
              <a:off x="8199438" y="77787"/>
              <a:ext cx="725488" cy="146050"/>
            </a:xfrm>
            <a:custGeom>
              <a:avLst/>
              <a:gdLst>
                <a:gd name="T0" fmla="*/ 19 w 192"/>
                <a:gd name="T1" fmla="*/ 39 h 39"/>
                <a:gd name="T2" fmla="*/ 173 w 192"/>
                <a:gd name="T3" fmla="*/ 39 h 39"/>
                <a:gd name="T4" fmla="*/ 192 w 192"/>
                <a:gd name="T5" fmla="*/ 20 h 39"/>
                <a:gd name="T6" fmla="*/ 173 w 192"/>
                <a:gd name="T7" fmla="*/ 0 h 39"/>
                <a:gd name="T8" fmla="*/ 19 w 192"/>
                <a:gd name="T9" fmla="*/ 0 h 39"/>
                <a:gd name="T10" fmla="*/ 0 w 192"/>
                <a:gd name="T11" fmla="*/ 20 h 39"/>
                <a:gd name="T12" fmla="*/ 19 w 19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92" h="39">
                  <a:moveTo>
                    <a:pt x="19" y="39"/>
                  </a:moveTo>
                  <a:cubicBezTo>
                    <a:pt x="173" y="39"/>
                    <a:pt x="173" y="39"/>
                    <a:pt x="173" y="39"/>
                  </a:cubicBezTo>
                  <a:cubicBezTo>
                    <a:pt x="183" y="39"/>
                    <a:pt x="192" y="30"/>
                    <a:pt x="192" y="20"/>
                  </a:cubicBezTo>
                  <a:cubicBezTo>
                    <a:pt x="192" y="9"/>
                    <a:pt x="183" y="0"/>
                    <a:pt x="173" y="0"/>
                  </a:cubicBezTo>
                  <a:cubicBezTo>
                    <a:pt x="19" y="0"/>
                    <a:pt x="19" y="0"/>
                    <a:pt x="19" y="0"/>
                  </a:cubicBezTo>
                  <a:cubicBezTo>
                    <a:pt x="9" y="0"/>
                    <a:pt x="0" y="9"/>
                    <a:pt x="0" y="20"/>
                  </a:cubicBezTo>
                  <a:cubicBezTo>
                    <a:pt x="0" y="30"/>
                    <a:pt x="9" y="39"/>
                    <a:pt x="19" y="3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71" name="Freeform 33">
              <a:extLst>
                <a:ext uri="{FF2B5EF4-FFF2-40B4-BE49-F238E27FC236}">
                  <a16:creationId xmlns:a16="http://schemas.microsoft.com/office/drawing/2014/main" id="{AA3CE005-194D-4445-A9B3-2A7F57CE99EF}"/>
                </a:ext>
              </a:extLst>
            </p:cNvPr>
            <p:cNvSpPr>
              <a:spLocks/>
            </p:cNvSpPr>
            <p:nvPr/>
          </p:nvSpPr>
          <p:spPr bwMode="auto">
            <a:xfrm>
              <a:off x="8199438" y="438150"/>
              <a:ext cx="725488" cy="73025"/>
            </a:xfrm>
            <a:custGeom>
              <a:avLst/>
              <a:gdLst>
                <a:gd name="T0" fmla="*/ 10 w 192"/>
                <a:gd name="T1" fmla="*/ 19 h 19"/>
                <a:gd name="T2" fmla="*/ 182 w 192"/>
                <a:gd name="T3" fmla="*/ 19 h 19"/>
                <a:gd name="T4" fmla="*/ 192 w 192"/>
                <a:gd name="T5" fmla="*/ 10 h 19"/>
                <a:gd name="T6" fmla="*/ 182 w 192"/>
                <a:gd name="T7" fmla="*/ 0 h 19"/>
                <a:gd name="T8" fmla="*/ 10 w 192"/>
                <a:gd name="T9" fmla="*/ 0 h 19"/>
                <a:gd name="T10" fmla="*/ 0 w 192"/>
                <a:gd name="T11" fmla="*/ 10 h 19"/>
                <a:gd name="T12" fmla="*/ 10 w 19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2" h="19">
                  <a:moveTo>
                    <a:pt x="10" y="19"/>
                  </a:moveTo>
                  <a:cubicBezTo>
                    <a:pt x="182" y="19"/>
                    <a:pt x="182" y="19"/>
                    <a:pt x="182" y="19"/>
                  </a:cubicBezTo>
                  <a:cubicBezTo>
                    <a:pt x="188" y="19"/>
                    <a:pt x="192" y="15"/>
                    <a:pt x="192" y="10"/>
                  </a:cubicBezTo>
                  <a:cubicBezTo>
                    <a:pt x="192" y="4"/>
                    <a:pt x="188" y="0"/>
                    <a:pt x="182"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72" name="Freeform 34">
              <a:extLst>
                <a:ext uri="{FF2B5EF4-FFF2-40B4-BE49-F238E27FC236}">
                  <a16:creationId xmlns:a16="http://schemas.microsoft.com/office/drawing/2014/main" id="{94B6FB71-2EFA-4D82-882E-FC70371C7FF9}"/>
                </a:ext>
              </a:extLst>
            </p:cNvPr>
            <p:cNvSpPr>
              <a:spLocks/>
            </p:cNvSpPr>
            <p:nvPr/>
          </p:nvSpPr>
          <p:spPr bwMode="auto">
            <a:xfrm>
              <a:off x="8199438" y="657225"/>
              <a:ext cx="1160463" cy="71438"/>
            </a:xfrm>
            <a:custGeom>
              <a:avLst/>
              <a:gdLst>
                <a:gd name="T0" fmla="*/ 0 w 307"/>
                <a:gd name="T1" fmla="*/ 9 h 19"/>
                <a:gd name="T2" fmla="*/ 10 w 307"/>
                <a:gd name="T3" fmla="*/ 19 h 19"/>
                <a:gd name="T4" fmla="*/ 297 w 307"/>
                <a:gd name="T5" fmla="*/ 19 h 19"/>
                <a:gd name="T6" fmla="*/ 307 w 307"/>
                <a:gd name="T7" fmla="*/ 9 h 19"/>
                <a:gd name="T8" fmla="*/ 297 w 307"/>
                <a:gd name="T9" fmla="*/ 0 h 19"/>
                <a:gd name="T10" fmla="*/ 10 w 307"/>
                <a:gd name="T11" fmla="*/ 0 h 19"/>
                <a:gd name="T12" fmla="*/ 0 w 307"/>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307" h="19">
                  <a:moveTo>
                    <a:pt x="0" y="9"/>
                  </a:moveTo>
                  <a:cubicBezTo>
                    <a:pt x="0" y="14"/>
                    <a:pt x="5" y="19"/>
                    <a:pt x="10" y="19"/>
                  </a:cubicBezTo>
                  <a:cubicBezTo>
                    <a:pt x="297" y="19"/>
                    <a:pt x="297" y="19"/>
                    <a:pt x="297" y="19"/>
                  </a:cubicBezTo>
                  <a:cubicBezTo>
                    <a:pt x="302" y="19"/>
                    <a:pt x="307" y="14"/>
                    <a:pt x="307" y="9"/>
                  </a:cubicBezTo>
                  <a:cubicBezTo>
                    <a:pt x="307" y="4"/>
                    <a:pt x="302" y="0"/>
                    <a:pt x="297" y="0"/>
                  </a:cubicBezTo>
                  <a:cubicBezTo>
                    <a:pt x="10" y="0"/>
                    <a:pt x="10" y="0"/>
                    <a:pt x="10" y="0"/>
                  </a:cubicBezTo>
                  <a:cubicBezTo>
                    <a:pt x="5" y="0"/>
                    <a:pt x="0" y="4"/>
                    <a:pt x="0" y="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73" name="Freeform 35">
              <a:extLst>
                <a:ext uri="{FF2B5EF4-FFF2-40B4-BE49-F238E27FC236}">
                  <a16:creationId xmlns:a16="http://schemas.microsoft.com/office/drawing/2014/main" id="{CAF789A6-37F3-47DD-94DC-04783D3DB303}"/>
                </a:ext>
              </a:extLst>
            </p:cNvPr>
            <p:cNvSpPr>
              <a:spLocks/>
            </p:cNvSpPr>
            <p:nvPr/>
          </p:nvSpPr>
          <p:spPr bwMode="auto">
            <a:xfrm>
              <a:off x="8199438" y="1087437"/>
              <a:ext cx="1160463" cy="74613"/>
            </a:xfrm>
            <a:custGeom>
              <a:avLst/>
              <a:gdLst>
                <a:gd name="T0" fmla="*/ 297 w 307"/>
                <a:gd name="T1" fmla="*/ 20 h 20"/>
                <a:gd name="T2" fmla="*/ 307 w 307"/>
                <a:gd name="T3" fmla="*/ 10 h 20"/>
                <a:gd name="T4" fmla="*/ 297 w 307"/>
                <a:gd name="T5" fmla="*/ 0 h 20"/>
                <a:gd name="T6" fmla="*/ 10 w 307"/>
                <a:gd name="T7" fmla="*/ 0 h 20"/>
                <a:gd name="T8" fmla="*/ 0 w 307"/>
                <a:gd name="T9" fmla="*/ 10 h 20"/>
                <a:gd name="T10" fmla="*/ 10 w 307"/>
                <a:gd name="T11" fmla="*/ 20 h 20"/>
                <a:gd name="T12" fmla="*/ 297 w 30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7" h="20">
                  <a:moveTo>
                    <a:pt x="297" y="20"/>
                  </a:moveTo>
                  <a:cubicBezTo>
                    <a:pt x="302" y="20"/>
                    <a:pt x="307" y="15"/>
                    <a:pt x="307" y="10"/>
                  </a:cubicBezTo>
                  <a:cubicBezTo>
                    <a:pt x="307" y="5"/>
                    <a:pt x="302" y="0"/>
                    <a:pt x="297" y="0"/>
                  </a:cubicBezTo>
                  <a:cubicBezTo>
                    <a:pt x="10" y="0"/>
                    <a:pt x="10" y="0"/>
                    <a:pt x="10" y="0"/>
                  </a:cubicBezTo>
                  <a:cubicBezTo>
                    <a:pt x="5" y="0"/>
                    <a:pt x="0" y="5"/>
                    <a:pt x="0" y="10"/>
                  </a:cubicBezTo>
                  <a:cubicBezTo>
                    <a:pt x="0" y="15"/>
                    <a:pt x="5" y="20"/>
                    <a:pt x="10" y="20"/>
                  </a:cubicBezTo>
                  <a:lnTo>
                    <a:pt x="297" y="2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74" name="Freeform 36">
              <a:extLst>
                <a:ext uri="{FF2B5EF4-FFF2-40B4-BE49-F238E27FC236}">
                  <a16:creationId xmlns:a16="http://schemas.microsoft.com/office/drawing/2014/main" id="{EF9782D9-3131-4335-9D1C-6F0618BB6C52}"/>
                </a:ext>
              </a:extLst>
            </p:cNvPr>
            <p:cNvSpPr>
              <a:spLocks/>
            </p:cNvSpPr>
            <p:nvPr/>
          </p:nvSpPr>
          <p:spPr bwMode="auto">
            <a:xfrm>
              <a:off x="8199438" y="871537"/>
              <a:ext cx="1089025" cy="73025"/>
            </a:xfrm>
            <a:custGeom>
              <a:avLst/>
              <a:gdLst>
                <a:gd name="T0" fmla="*/ 10 w 288"/>
                <a:gd name="T1" fmla="*/ 19 h 19"/>
                <a:gd name="T2" fmla="*/ 278 w 288"/>
                <a:gd name="T3" fmla="*/ 19 h 19"/>
                <a:gd name="T4" fmla="*/ 288 w 288"/>
                <a:gd name="T5" fmla="*/ 10 h 19"/>
                <a:gd name="T6" fmla="*/ 278 w 288"/>
                <a:gd name="T7" fmla="*/ 0 h 19"/>
                <a:gd name="T8" fmla="*/ 10 w 288"/>
                <a:gd name="T9" fmla="*/ 0 h 19"/>
                <a:gd name="T10" fmla="*/ 0 w 288"/>
                <a:gd name="T11" fmla="*/ 10 h 19"/>
                <a:gd name="T12" fmla="*/ 10 w 28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8" h="19">
                  <a:moveTo>
                    <a:pt x="10" y="19"/>
                  </a:moveTo>
                  <a:cubicBezTo>
                    <a:pt x="278" y="19"/>
                    <a:pt x="278" y="19"/>
                    <a:pt x="278" y="19"/>
                  </a:cubicBezTo>
                  <a:cubicBezTo>
                    <a:pt x="283" y="19"/>
                    <a:pt x="288" y="15"/>
                    <a:pt x="288" y="10"/>
                  </a:cubicBezTo>
                  <a:cubicBezTo>
                    <a:pt x="288" y="4"/>
                    <a:pt x="283" y="0"/>
                    <a:pt x="278"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75" name="Group 174">
            <a:extLst>
              <a:ext uri="{FF2B5EF4-FFF2-40B4-BE49-F238E27FC236}">
                <a16:creationId xmlns:a16="http://schemas.microsoft.com/office/drawing/2014/main" id="{47771B1C-00FD-4FDD-8E49-63FBC7DC8F05}"/>
              </a:ext>
            </a:extLst>
          </p:cNvPr>
          <p:cNvGrpSpPr/>
          <p:nvPr userDrawn="1"/>
        </p:nvGrpSpPr>
        <p:grpSpPr>
          <a:xfrm>
            <a:off x="4504306" y="5160477"/>
            <a:ext cx="254866" cy="206681"/>
            <a:chOff x="3175" y="1588"/>
            <a:chExt cx="4962526" cy="4024312"/>
          </a:xfrm>
          <a:solidFill>
            <a:srgbClr val="004990"/>
          </a:solidFill>
        </p:grpSpPr>
        <p:sp>
          <p:nvSpPr>
            <p:cNvPr id="176" name="Freeform 22">
              <a:extLst>
                <a:ext uri="{FF2B5EF4-FFF2-40B4-BE49-F238E27FC236}">
                  <a16:creationId xmlns:a16="http://schemas.microsoft.com/office/drawing/2014/main" id="{FF46BDD8-DECB-44B0-84CA-E5B80BBAF61D}"/>
                </a:ext>
              </a:extLst>
            </p:cNvPr>
            <p:cNvSpPr>
              <a:spLocks noEditPoints="1"/>
            </p:cNvSpPr>
            <p:nvPr/>
          </p:nvSpPr>
          <p:spPr bwMode="auto">
            <a:xfrm>
              <a:off x="1454150" y="2998788"/>
              <a:ext cx="1025525" cy="1027112"/>
            </a:xfrm>
            <a:custGeom>
              <a:avLst/>
              <a:gdLst>
                <a:gd name="T0" fmla="*/ 137 w 273"/>
                <a:gd name="T1" fmla="*/ 273 h 273"/>
                <a:gd name="T2" fmla="*/ 0 w 273"/>
                <a:gd name="T3" fmla="*/ 136 h 273"/>
                <a:gd name="T4" fmla="*/ 137 w 273"/>
                <a:gd name="T5" fmla="*/ 0 h 273"/>
                <a:gd name="T6" fmla="*/ 273 w 273"/>
                <a:gd name="T7" fmla="*/ 136 h 273"/>
                <a:gd name="T8" fmla="*/ 137 w 273"/>
                <a:gd name="T9" fmla="*/ 273 h 273"/>
                <a:gd name="T10" fmla="*/ 137 w 273"/>
                <a:gd name="T11" fmla="*/ 91 h 273"/>
                <a:gd name="T12" fmla="*/ 91 w 273"/>
                <a:gd name="T13" fmla="*/ 136 h 273"/>
                <a:gd name="T14" fmla="*/ 137 w 273"/>
                <a:gd name="T15" fmla="*/ 182 h 273"/>
                <a:gd name="T16" fmla="*/ 182 w 273"/>
                <a:gd name="T17" fmla="*/ 136 h 273"/>
                <a:gd name="T18" fmla="*/ 137 w 273"/>
                <a:gd name="T19" fmla="*/ 9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273"/>
                  </a:moveTo>
                  <a:cubicBezTo>
                    <a:pt x="61" y="273"/>
                    <a:pt x="0" y="212"/>
                    <a:pt x="0" y="136"/>
                  </a:cubicBezTo>
                  <a:cubicBezTo>
                    <a:pt x="0" y="61"/>
                    <a:pt x="61" y="0"/>
                    <a:pt x="137" y="0"/>
                  </a:cubicBezTo>
                  <a:cubicBezTo>
                    <a:pt x="212" y="0"/>
                    <a:pt x="273" y="61"/>
                    <a:pt x="273" y="136"/>
                  </a:cubicBezTo>
                  <a:cubicBezTo>
                    <a:pt x="273" y="212"/>
                    <a:pt x="212" y="273"/>
                    <a:pt x="137" y="273"/>
                  </a:cubicBezTo>
                  <a:close/>
                  <a:moveTo>
                    <a:pt x="137" y="91"/>
                  </a:moveTo>
                  <a:cubicBezTo>
                    <a:pt x="112" y="91"/>
                    <a:pt x="91" y="111"/>
                    <a:pt x="91" y="136"/>
                  </a:cubicBezTo>
                  <a:cubicBezTo>
                    <a:pt x="91" y="161"/>
                    <a:pt x="112" y="182"/>
                    <a:pt x="137" y="182"/>
                  </a:cubicBezTo>
                  <a:cubicBezTo>
                    <a:pt x="162" y="182"/>
                    <a:pt x="182" y="161"/>
                    <a:pt x="182" y="136"/>
                  </a:cubicBezTo>
                  <a:cubicBezTo>
                    <a:pt x="182" y="111"/>
                    <a:pt x="162" y="91"/>
                    <a:pt x="137" y="9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77" name="Freeform 23">
              <a:extLst>
                <a:ext uri="{FF2B5EF4-FFF2-40B4-BE49-F238E27FC236}">
                  <a16:creationId xmlns:a16="http://schemas.microsoft.com/office/drawing/2014/main" id="{4BDCC778-815B-49B9-BED4-F4CAF66450C9}"/>
                </a:ext>
              </a:extLst>
            </p:cNvPr>
            <p:cNvSpPr>
              <a:spLocks noEditPoints="1"/>
            </p:cNvSpPr>
            <p:nvPr/>
          </p:nvSpPr>
          <p:spPr bwMode="auto">
            <a:xfrm>
              <a:off x="3163888" y="2998788"/>
              <a:ext cx="1027113" cy="1027112"/>
            </a:xfrm>
            <a:custGeom>
              <a:avLst/>
              <a:gdLst>
                <a:gd name="T0" fmla="*/ 137 w 273"/>
                <a:gd name="T1" fmla="*/ 91 h 273"/>
                <a:gd name="T2" fmla="*/ 182 w 273"/>
                <a:gd name="T3" fmla="*/ 136 h 273"/>
                <a:gd name="T4" fmla="*/ 137 w 273"/>
                <a:gd name="T5" fmla="*/ 182 h 273"/>
                <a:gd name="T6" fmla="*/ 91 w 273"/>
                <a:gd name="T7" fmla="*/ 136 h 273"/>
                <a:gd name="T8" fmla="*/ 137 w 273"/>
                <a:gd name="T9" fmla="*/ 91 h 273"/>
                <a:gd name="T10" fmla="*/ 137 w 273"/>
                <a:gd name="T11" fmla="*/ 0 h 273"/>
                <a:gd name="T12" fmla="*/ 0 w 273"/>
                <a:gd name="T13" fmla="*/ 136 h 273"/>
                <a:gd name="T14" fmla="*/ 137 w 273"/>
                <a:gd name="T15" fmla="*/ 273 h 273"/>
                <a:gd name="T16" fmla="*/ 273 w 273"/>
                <a:gd name="T17" fmla="*/ 136 h 273"/>
                <a:gd name="T18" fmla="*/ 137 w 273"/>
                <a:gd name="T19"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91"/>
                  </a:moveTo>
                  <a:cubicBezTo>
                    <a:pt x="162" y="91"/>
                    <a:pt x="182" y="111"/>
                    <a:pt x="182" y="136"/>
                  </a:cubicBezTo>
                  <a:cubicBezTo>
                    <a:pt x="182" y="161"/>
                    <a:pt x="162" y="182"/>
                    <a:pt x="137" y="182"/>
                  </a:cubicBezTo>
                  <a:cubicBezTo>
                    <a:pt x="112" y="182"/>
                    <a:pt x="91" y="161"/>
                    <a:pt x="91" y="136"/>
                  </a:cubicBezTo>
                  <a:cubicBezTo>
                    <a:pt x="91" y="111"/>
                    <a:pt x="112" y="91"/>
                    <a:pt x="137" y="91"/>
                  </a:cubicBezTo>
                  <a:moveTo>
                    <a:pt x="137" y="0"/>
                  </a:moveTo>
                  <a:cubicBezTo>
                    <a:pt x="62" y="0"/>
                    <a:pt x="0" y="61"/>
                    <a:pt x="0" y="136"/>
                  </a:cubicBezTo>
                  <a:cubicBezTo>
                    <a:pt x="0" y="212"/>
                    <a:pt x="62" y="273"/>
                    <a:pt x="137" y="273"/>
                  </a:cubicBezTo>
                  <a:cubicBezTo>
                    <a:pt x="212" y="273"/>
                    <a:pt x="273" y="212"/>
                    <a:pt x="273" y="136"/>
                  </a:cubicBezTo>
                  <a:cubicBezTo>
                    <a:pt x="273" y="61"/>
                    <a:pt x="212" y="0"/>
                    <a:pt x="137"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78" name="Freeform 24">
              <a:extLst>
                <a:ext uri="{FF2B5EF4-FFF2-40B4-BE49-F238E27FC236}">
                  <a16:creationId xmlns:a16="http://schemas.microsoft.com/office/drawing/2014/main" id="{94501010-606C-471A-AE0D-416B6A67723F}"/>
                </a:ext>
              </a:extLst>
            </p:cNvPr>
            <p:cNvSpPr>
              <a:spLocks/>
            </p:cNvSpPr>
            <p:nvPr/>
          </p:nvSpPr>
          <p:spPr bwMode="auto">
            <a:xfrm>
              <a:off x="3175" y="1588"/>
              <a:ext cx="4619625" cy="2738437"/>
            </a:xfrm>
            <a:custGeom>
              <a:avLst/>
              <a:gdLst>
                <a:gd name="T0" fmla="*/ 425 w 1229"/>
                <a:gd name="T1" fmla="*/ 638 h 728"/>
                <a:gd name="T2" fmla="*/ 295 w 1229"/>
                <a:gd name="T3" fmla="*/ 0 h 728"/>
                <a:gd name="T4" fmla="*/ 183 w 1229"/>
                <a:gd name="T5" fmla="*/ 0 h 728"/>
                <a:gd name="T6" fmla="*/ 45 w 1229"/>
                <a:gd name="T7" fmla="*/ 0 h 728"/>
                <a:gd name="T8" fmla="*/ 45 w 1229"/>
                <a:gd name="T9" fmla="*/ 0 h 728"/>
                <a:gd name="T10" fmla="*/ 0 w 1229"/>
                <a:gd name="T11" fmla="*/ 46 h 728"/>
                <a:gd name="T12" fmla="*/ 46 w 1229"/>
                <a:gd name="T13" fmla="*/ 91 h 728"/>
                <a:gd name="T14" fmla="*/ 48 w 1229"/>
                <a:gd name="T15" fmla="*/ 91 h 728"/>
                <a:gd name="T16" fmla="*/ 215 w 1229"/>
                <a:gd name="T17" fmla="*/ 91 h 728"/>
                <a:gd name="T18" fmla="*/ 345 w 1229"/>
                <a:gd name="T19" fmla="*/ 728 h 728"/>
                <a:gd name="T20" fmla="*/ 484 w 1229"/>
                <a:gd name="T21" fmla="*/ 728 h 728"/>
                <a:gd name="T22" fmla="*/ 1183 w 1229"/>
                <a:gd name="T23" fmla="*/ 728 h 728"/>
                <a:gd name="T24" fmla="*/ 1183 w 1229"/>
                <a:gd name="T25" fmla="*/ 728 h 728"/>
                <a:gd name="T26" fmla="*/ 1184 w 1229"/>
                <a:gd name="T27" fmla="*/ 728 h 728"/>
                <a:gd name="T28" fmla="*/ 1185 w 1229"/>
                <a:gd name="T29" fmla="*/ 728 h 728"/>
                <a:gd name="T30" fmla="*/ 1185 w 1229"/>
                <a:gd name="T31" fmla="*/ 728 h 728"/>
                <a:gd name="T32" fmla="*/ 1229 w 1229"/>
                <a:gd name="T33" fmla="*/ 683 h 728"/>
                <a:gd name="T34" fmla="*/ 1183 w 1229"/>
                <a:gd name="T35" fmla="*/ 637 h 728"/>
                <a:gd name="T36" fmla="*/ 425 w 1229"/>
                <a:gd name="T37" fmla="*/ 63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9" h="728">
                  <a:moveTo>
                    <a:pt x="425" y="638"/>
                  </a:moveTo>
                  <a:cubicBezTo>
                    <a:pt x="295" y="0"/>
                    <a:pt x="295" y="0"/>
                    <a:pt x="295" y="0"/>
                  </a:cubicBezTo>
                  <a:cubicBezTo>
                    <a:pt x="183" y="0"/>
                    <a:pt x="183" y="0"/>
                    <a:pt x="183" y="0"/>
                  </a:cubicBezTo>
                  <a:cubicBezTo>
                    <a:pt x="45" y="0"/>
                    <a:pt x="45" y="0"/>
                    <a:pt x="45" y="0"/>
                  </a:cubicBezTo>
                  <a:cubicBezTo>
                    <a:pt x="45" y="0"/>
                    <a:pt x="45" y="0"/>
                    <a:pt x="45" y="0"/>
                  </a:cubicBezTo>
                  <a:cubicBezTo>
                    <a:pt x="20" y="0"/>
                    <a:pt x="0" y="21"/>
                    <a:pt x="0" y="46"/>
                  </a:cubicBezTo>
                  <a:cubicBezTo>
                    <a:pt x="0" y="71"/>
                    <a:pt x="20" y="91"/>
                    <a:pt x="46" y="91"/>
                  </a:cubicBezTo>
                  <a:cubicBezTo>
                    <a:pt x="46" y="91"/>
                    <a:pt x="47" y="91"/>
                    <a:pt x="48" y="91"/>
                  </a:cubicBezTo>
                  <a:cubicBezTo>
                    <a:pt x="215" y="91"/>
                    <a:pt x="215" y="91"/>
                    <a:pt x="215" y="91"/>
                  </a:cubicBezTo>
                  <a:cubicBezTo>
                    <a:pt x="345" y="728"/>
                    <a:pt x="345" y="728"/>
                    <a:pt x="345" y="728"/>
                  </a:cubicBezTo>
                  <a:cubicBezTo>
                    <a:pt x="484" y="728"/>
                    <a:pt x="484" y="728"/>
                    <a:pt x="484" y="728"/>
                  </a:cubicBezTo>
                  <a:cubicBezTo>
                    <a:pt x="1183" y="728"/>
                    <a:pt x="1183" y="728"/>
                    <a:pt x="1183" y="728"/>
                  </a:cubicBezTo>
                  <a:cubicBezTo>
                    <a:pt x="1183" y="728"/>
                    <a:pt x="1183" y="728"/>
                    <a:pt x="1183" y="728"/>
                  </a:cubicBezTo>
                  <a:cubicBezTo>
                    <a:pt x="1184" y="728"/>
                    <a:pt x="1184" y="728"/>
                    <a:pt x="1184" y="728"/>
                  </a:cubicBezTo>
                  <a:cubicBezTo>
                    <a:pt x="1185" y="728"/>
                    <a:pt x="1185" y="728"/>
                    <a:pt x="1185" y="728"/>
                  </a:cubicBezTo>
                  <a:cubicBezTo>
                    <a:pt x="1185" y="728"/>
                    <a:pt x="1185" y="728"/>
                    <a:pt x="1185" y="728"/>
                  </a:cubicBezTo>
                  <a:cubicBezTo>
                    <a:pt x="1209" y="727"/>
                    <a:pt x="1229" y="708"/>
                    <a:pt x="1229" y="683"/>
                  </a:cubicBezTo>
                  <a:cubicBezTo>
                    <a:pt x="1229" y="658"/>
                    <a:pt x="1209" y="637"/>
                    <a:pt x="1183" y="637"/>
                  </a:cubicBezTo>
                  <a:lnTo>
                    <a:pt x="425" y="638"/>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79" name="Freeform 25">
              <a:extLst>
                <a:ext uri="{FF2B5EF4-FFF2-40B4-BE49-F238E27FC236}">
                  <a16:creationId xmlns:a16="http://schemas.microsoft.com/office/drawing/2014/main" id="{9CB6FCCB-4E43-411F-82DB-33D8F2430925}"/>
                </a:ext>
              </a:extLst>
            </p:cNvPr>
            <p:cNvSpPr>
              <a:spLocks noEditPoints="1"/>
            </p:cNvSpPr>
            <p:nvPr/>
          </p:nvSpPr>
          <p:spPr bwMode="auto">
            <a:xfrm>
              <a:off x="1544638" y="344488"/>
              <a:ext cx="3421063" cy="1709737"/>
            </a:xfrm>
            <a:custGeom>
              <a:avLst/>
              <a:gdLst>
                <a:gd name="T0" fmla="*/ 773 w 910"/>
                <a:gd name="T1" fmla="*/ 364 h 455"/>
                <a:gd name="T2" fmla="*/ 136 w 910"/>
                <a:gd name="T3" fmla="*/ 364 h 455"/>
                <a:gd name="T4" fmla="*/ 91 w 910"/>
                <a:gd name="T5" fmla="*/ 410 h 455"/>
                <a:gd name="T6" fmla="*/ 136 w 910"/>
                <a:gd name="T7" fmla="*/ 455 h 455"/>
                <a:gd name="T8" fmla="*/ 773 w 910"/>
                <a:gd name="T9" fmla="*/ 455 h 455"/>
                <a:gd name="T10" fmla="*/ 819 w 910"/>
                <a:gd name="T11" fmla="*/ 410 h 455"/>
                <a:gd name="T12" fmla="*/ 773 w 910"/>
                <a:gd name="T13" fmla="*/ 364 h 455"/>
                <a:gd name="T14" fmla="*/ 819 w 910"/>
                <a:gd name="T15" fmla="*/ 182 h 455"/>
                <a:gd name="T16" fmla="*/ 91 w 910"/>
                <a:gd name="T17" fmla="*/ 182 h 455"/>
                <a:gd name="T18" fmla="*/ 45 w 910"/>
                <a:gd name="T19" fmla="*/ 228 h 455"/>
                <a:gd name="T20" fmla="*/ 91 w 910"/>
                <a:gd name="T21" fmla="*/ 273 h 455"/>
                <a:gd name="T22" fmla="*/ 819 w 910"/>
                <a:gd name="T23" fmla="*/ 273 h 455"/>
                <a:gd name="T24" fmla="*/ 864 w 910"/>
                <a:gd name="T25" fmla="*/ 228 h 455"/>
                <a:gd name="T26" fmla="*/ 819 w 910"/>
                <a:gd name="T27" fmla="*/ 182 h 455"/>
                <a:gd name="T28" fmla="*/ 864 w 910"/>
                <a:gd name="T29" fmla="*/ 0 h 455"/>
                <a:gd name="T30" fmla="*/ 45 w 910"/>
                <a:gd name="T31" fmla="*/ 0 h 455"/>
                <a:gd name="T32" fmla="*/ 0 w 910"/>
                <a:gd name="T33" fmla="*/ 46 h 455"/>
                <a:gd name="T34" fmla="*/ 45 w 910"/>
                <a:gd name="T35" fmla="*/ 91 h 455"/>
                <a:gd name="T36" fmla="*/ 864 w 910"/>
                <a:gd name="T37" fmla="*/ 91 h 455"/>
                <a:gd name="T38" fmla="*/ 910 w 910"/>
                <a:gd name="T39" fmla="*/ 46 h 455"/>
                <a:gd name="T40" fmla="*/ 864 w 910"/>
                <a:gd name="T41"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0" h="455">
                  <a:moveTo>
                    <a:pt x="773" y="364"/>
                  </a:moveTo>
                  <a:cubicBezTo>
                    <a:pt x="136" y="364"/>
                    <a:pt x="136" y="364"/>
                    <a:pt x="136" y="364"/>
                  </a:cubicBezTo>
                  <a:cubicBezTo>
                    <a:pt x="111" y="364"/>
                    <a:pt x="91" y="385"/>
                    <a:pt x="91" y="410"/>
                  </a:cubicBezTo>
                  <a:cubicBezTo>
                    <a:pt x="91" y="435"/>
                    <a:pt x="111" y="455"/>
                    <a:pt x="136" y="455"/>
                  </a:cubicBezTo>
                  <a:cubicBezTo>
                    <a:pt x="773" y="455"/>
                    <a:pt x="773" y="455"/>
                    <a:pt x="773" y="455"/>
                  </a:cubicBezTo>
                  <a:cubicBezTo>
                    <a:pt x="799" y="455"/>
                    <a:pt x="819" y="435"/>
                    <a:pt x="819" y="410"/>
                  </a:cubicBezTo>
                  <a:cubicBezTo>
                    <a:pt x="819" y="385"/>
                    <a:pt x="799" y="364"/>
                    <a:pt x="773" y="364"/>
                  </a:cubicBezTo>
                  <a:close/>
                  <a:moveTo>
                    <a:pt x="819" y="182"/>
                  </a:moveTo>
                  <a:cubicBezTo>
                    <a:pt x="91" y="182"/>
                    <a:pt x="91" y="182"/>
                    <a:pt x="91" y="182"/>
                  </a:cubicBezTo>
                  <a:cubicBezTo>
                    <a:pt x="66" y="182"/>
                    <a:pt x="45" y="203"/>
                    <a:pt x="45" y="228"/>
                  </a:cubicBezTo>
                  <a:cubicBezTo>
                    <a:pt x="45" y="253"/>
                    <a:pt x="66" y="273"/>
                    <a:pt x="91" y="273"/>
                  </a:cubicBezTo>
                  <a:cubicBezTo>
                    <a:pt x="819" y="273"/>
                    <a:pt x="819" y="273"/>
                    <a:pt x="819" y="273"/>
                  </a:cubicBezTo>
                  <a:cubicBezTo>
                    <a:pt x="844" y="273"/>
                    <a:pt x="864" y="253"/>
                    <a:pt x="864" y="228"/>
                  </a:cubicBezTo>
                  <a:cubicBezTo>
                    <a:pt x="864" y="203"/>
                    <a:pt x="844" y="182"/>
                    <a:pt x="819" y="182"/>
                  </a:cubicBezTo>
                  <a:close/>
                  <a:moveTo>
                    <a:pt x="864" y="0"/>
                  </a:moveTo>
                  <a:cubicBezTo>
                    <a:pt x="45" y="0"/>
                    <a:pt x="45" y="0"/>
                    <a:pt x="45" y="0"/>
                  </a:cubicBezTo>
                  <a:cubicBezTo>
                    <a:pt x="20" y="0"/>
                    <a:pt x="0" y="21"/>
                    <a:pt x="0" y="46"/>
                  </a:cubicBezTo>
                  <a:cubicBezTo>
                    <a:pt x="0" y="71"/>
                    <a:pt x="20" y="91"/>
                    <a:pt x="45" y="91"/>
                  </a:cubicBezTo>
                  <a:cubicBezTo>
                    <a:pt x="864" y="91"/>
                    <a:pt x="864" y="91"/>
                    <a:pt x="864" y="91"/>
                  </a:cubicBezTo>
                  <a:cubicBezTo>
                    <a:pt x="890" y="91"/>
                    <a:pt x="910" y="71"/>
                    <a:pt x="910" y="46"/>
                  </a:cubicBezTo>
                  <a:cubicBezTo>
                    <a:pt x="910" y="21"/>
                    <a:pt x="890" y="0"/>
                    <a:pt x="864"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80" name="Group 179">
            <a:extLst>
              <a:ext uri="{FF2B5EF4-FFF2-40B4-BE49-F238E27FC236}">
                <a16:creationId xmlns:a16="http://schemas.microsoft.com/office/drawing/2014/main" id="{7E901FD2-08F3-4D43-B4B0-B2766798EE91}"/>
              </a:ext>
            </a:extLst>
          </p:cNvPr>
          <p:cNvGrpSpPr/>
          <p:nvPr userDrawn="1"/>
        </p:nvGrpSpPr>
        <p:grpSpPr>
          <a:xfrm>
            <a:off x="5097671" y="5159017"/>
            <a:ext cx="302577" cy="245847"/>
            <a:chOff x="1588" y="1588"/>
            <a:chExt cx="8399462" cy="6824662"/>
          </a:xfrm>
          <a:solidFill>
            <a:srgbClr val="004990"/>
          </a:solidFill>
        </p:grpSpPr>
        <p:sp>
          <p:nvSpPr>
            <p:cNvPr id="181" name="Freeform 15">
              <a:extLst>
                <a:ext uri="{FF2B5EF4-FFF2-40B4-BE49-F238E27FC236}">
                  <a16:creationId xmlns:a16="http://schemas.microsoft.com/office/drawing/2014/main" id="{EA20721E-25DE-4073-B21B-5E61167F805F}"/>
                </a:ext>
              </a:extLst>
            </p:cNvPr>
            <p:cNvSpPr>
              <a:spLocks noEditPoints="1"/>
            </p:cNvSpPr>
            <p:nvPr/>
          </p:nvSpPr>
          <p:spPr bwMode="auto">
            <a:xfrm>
              <a:off x="1830388" y="2100263"/>
              <a:ext cx="3157537" cy="3151187"/>
            </a:xfrm>
            <a:custGeom>
              <a:avLst/>
              <a:gdLst>
                <a:gd name="T0" fmla="*/ 421 w 841"/>
                <a:gd name="T1" fmla="*/ 70 h 839"/>
                <a:gd name="T2" fmla="*/ 771 w 841"/>
                <a:gd name="T3" fmla="*/ 420 h 839"/>
                <a:gd name="T4" fmla="*/ 421 w 841"/>
                <a:gd name="T5" fmla="*/ 769 h 839"/>
                <a:gd name="T6" fmla="*/ 70 w 841"/>
                <a:gd name="T7" fmla="*/ 420 h 839"/>
                <a:gd name="T8" fmla="*/ 421 w 841"/>
                <a:gd name="T9" fmla="*/ 70 h 839"/>
                <a:gd name="T10" fmla="*/ 421 w 841"/>
                <a:gd name="T11" fmla="*/ 0 h 839"/>
                <a:gd name="T12" fmla="*/ 0 w 841"/>
                <a:gd name="T13" fmla="*/ 420 h 839"/>
                <a:gd name="T14" fmla="*/ 421 w 841"/>
                <a:gd name="T15" fmla="*/ 839 h 839"/>
                <a:gd name="T16" fmla="*/ 841 w 841"/>
                <a:gd name="T17" fmla="*/ 420 h 839"/>
                <a:gd name="T18" fmla="*/ 421 w 841"/>
                <a:gd name="T19"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1" h="839">
                  <a:moveTo>
                    <a:pt x="421" y="70"/>
                  </a:moveTo>
                  <a:cubicBezTo>
                    <a:pt x="614" y="70"/>
                    <a:pt x="771" y="227"/>
                    <a:pt x="771" y="420"/>
                  </a:cubicBezTo>
                  <a:cubicBezTo>
                    <a:pt x="771" y="613"/>
                    <a:pt x="614" y="769"/>
                    <a:pt x="421" y="769"/>
                  </a:cubicBezTo>
                  <a:cubicBezTo>
                    <a:pt x="227" y="769"/>
                    <a:pt x="70" y="613"/>
                    <a:pt x="70" y="420"/>
                  </a:cubicBezTo>
                  <a:cubicBezTo>
                    <a:pt x="70" y="227"/>
                    <a:pt x="227" y="70"/>
                    <a:pt x="421" y="70"/>
                  </a:cubicBezTo>
                  <a:moveTo>
                    <a:pt x="421" y="0"/>
                  </a:moveTo>
                  <a:cubicBezTo>
                    <a:pt x="189" y="0"/>
                    <a:pt x="0" y="188"/>
                    <a:pt x="0" y="420"/>
                  </a:cubicBezTo>
                  <a:cubicBezTo>
                    <a:pt x="0" y="651"/>
                    <a:pt x="189" y="839"/>
                    <a:pt x="421" y="839"/>
                  </a:cubicBezTo>
                  <a:cubicBezTo>
                    <a:pt x="652" y="839"/>
                    <a:pt x="841" y="651"/>
                    <a:pt x="841" y="420"/>
                  </a:cubicBezTo>
                  <a:cubicBezTo>
                    <a:pt x="841" y="188"/>
                    <a:pt x="652" y="0"/>
                    <a:pt x="421"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82" name="Freeform 16">
              <a:extLst>
                <a:ext uri="{FF2B5EF4-FFF2-40B4-BE49-F238E27FC236}">
                  <a16:creationId xmlns:a16="http://schemas.microsoft.com/office/drawing/2014/main" id="{384FDDF6-3147-4E93-BE15-ECC80FCB654D}"/>
                </a:ext>
              </a:extLst>
            </p:cNvPr>
            <p:cNvSpPr>
              <a:spLocks/>
            </p:cNvSpPr>
            <p:nvPr/>
          </p:nvSpPr>
          <p:spPr bwMode="auto">
            <a:xfrm>
              <a:off x="2487613" y="2757488"/>
              <a:ext cx="1050925" cy="1052512"/>
            </a:xfrm>
            <a:custGeom>
              <a:avLst/>
              <a:gdLst>
                <a:gd name="T0" fmla="*/ 35 w 280"/>
                <a:gd name="T1" fmla="*/ 280 h 280"/>
                <a:gd name="T2" fmla="*/ 0 w 280"/>
                <a:gd name="T3" fmla="*/ 245 h 280"/>
                <a:gd name="T4" fmla="*/ 246 w 280"/>
                <a:gd name="T5" fmla="*/ 0 h 280"/>
                <a:gd name="T6" fmla="*/ 280 w 280"/>
                <a:gd name="T7" fmla="*/ 35 h 280"/>
                <a:gd name="T8" fmla="*/ 246 w 280"/>
                <a:gd name="T9" fmla="*/ 70 h 280"/>
                <a:gd name="T10" fmla="*/ 70 w 280"/>
                <a:gd name="T11" fmla="*/ 245 h 280"/>
                <a:gd name="T12" fmla="*/ 35 w 280"/>
                <a:gd name="T13" fmla="*/ 280 h 280"/>
              </a:gdLst>
              <a:ahLst/>
              <a:cxnLst>
                <a:cxn ang="0">
                  <a:pos x="T0" y="T1"/>
                </a:cxn>
                <a:cxn ang="0">
                  <a:pos x="T2" y="T3"/>
                </a:cxn>
                <a:cxn ang="0">
                  <a:pos x="T4" y="T5"/>
                </a:cxn>
                <a:cxn ang="0">
                  <a:pos x="T6" y="T7"/>
                </a:cxn>
                <a:cxn ang="0">
                  <a:pos x="T8" y="T9"/>
                </a:cxn>
                <a:cxn ang="0">
                  <a:pos x="T10" y="T11"/>
                </a:cxn>
                <a:cxn ang="0">
                  <a:pos x="T12" y="T13"/>
                </a:cxn>
              </a:cxnLst>
              <a:rect l="0" t="0" r="r" b="b"/>
              <a:pathLst>
                <a:path w="280" h="280">
                  <a:moveTo>
                    <a:pt x="35" y="280"/>
                  </a:moveTo>
                  <a:cubicBezTo>
                    <a:pt x="16" y="280"/>
                    <a:pt x="0" y="264"/>
                    <a:pt x="0" y="245"/>
                  </a:cubicBezTo>
                  <a:cubicBezTo>
                    <a:pt x="0" y="110"/>
                    <a:pt x="110" y="0"/>
                    <a:pt x="246" y="0"/>
                  </a:cubicBezTo>
                  <a:cubicBezTo>
                    <a:pt x="265" y="0"/>
                    <a:pt x="280" y="16"/>
                    <a:pt x="280" y="35"/>
                  </a:cubicBezTo>
                  <a:cubicBezTo>
                    <a:pt x="280" y="54"/>
                    <a:pt x="265" y="70"/>
                    <a:pt x="246" y="70"/>
                  </a:cubicBezTo>
                  <a:cubicBezTo>
                    <a:pt x="149" y="70"/>
                    <a:pt x="70" y="148"/>
                    <a:pt x="70" y="245"/>
                  </a:cubicBezTo>
                  <a:cubicBezTo>
                    <a:pt x="70" y="264"/>
                    <a:pt x="55" y="280"/>
                    <a:pt x="35" y="28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83" name="Freeform 17">
              <a:extLst>
                <a:ext uri="{FF2B5EF4-FFF2-40B4-BE49-F238E27FC236}">
                  <a16:creationId xmlns:a16="http://schemas.microsoft.com/office/drawing/2014/main" id="{437F1AFB-8A06-4F18-9070-2A4832477245}"/>
                </a:ext>
              </a:extLst>
            </p:cNvPr>
            <p:cNvSpPr>
              <a:spLocks noEditPoints="1"/>
            </p:cNvSpPr>
            <p:nvPr/>
          </p:nvSpPr>
          <p:spPr bwMode="auto">
            <a:xfrm>
              <a:off x="1588" y="1588"/>
              <a:ext cx="8399462" cy="6824662"/>
            </a:xfrm>
            <a:custGeom>
              <a:avLst/>
              <a:gdLst>
                <a:gd name="T0" fmla="*/ 1825 w 2237"/>
                <a:gd name="T1" fmla="*/ 140 h 1817"/>
                <a:gd name="T2" fmla="*/ 1887 w 2237"/>
                <a:gd name="T3" fmla="*/ 202 h 1817"/>
                <a:gd name="T4" fmla="*/ 1887 w 2237"/>
                <a:gd name="T5" fmla="*/ 350 h 1817"/>
                <a:gd name="T6" fmla="*/ 2097 w 2237"/>
                <a:gd name="T7" fmla="*/ 520 h 1817"/>
                <a:gd name="T8" fmla="*/ 2097 w 2237"/>
                <a:gd name="T9" fmla="*/ 1507 h 1817"/>
                <a:gd name="T10" fmla="*/ 1920 w 2237"/>
                <a:gd name="T11" fmla="*/ 1678 h 1817"/>
                <a:gd name="T12" fmla="*/ 316 w 2237"/>
                <a:gd name="T13" fmla="*/ 1678 h 1817"/>
                <a:gd name="T14" fmla="*/ 140 w 2237"/>
                <a:gd name="T15" fmla="*/ 1507 h 1817"/>
                <a:gd name="T16" fmla="*/ 140 w 2237"/>
                <a:gd name="T17" fmla="*/ 520 h 1817"/>
                <a:gd name="T18" fmla="*/ 316 w 2237"/>
                <a:gd name="T19" fmla="*/ 349 h 1817"/>
                <a:gd name="T20" fmla="*/ 1258 w 2237"/>
                <a:gd name="T21" fmla="*/ 349 h 1817"/>
                <a:gd name="T22" fmla="*/ 1258 w 2237"/>
                <a:gd name="T23" fmla="*/ 202 h 1817"/>
                <a:gd name="T24" fmla="*/ 1320 w 2237"/>
                <a:gd name="T25" fmla="*/ 140 h 1817"/>
                <a:gd name="T26" fmla="*/ 1825 w 2237"/>
                <a:gd name="T27" fmla="*/ 140 h 1817"/>
                <a:gd name="T28" fmla="*/ 1825 w 2237"/>
                <a:gd name="T29" fmla="*/ 0 h 1817"/>
                <a:gd name="T30" fmla="*/ 1825 w 2237"/>
                <a:gd name="T31" fmla="*/ 0 h 1817"/>
                <a:gd name="T32" fmla="*/ 1320 w 2237"/>
                <a:gd name="T33" fmla="*/ 0 h 1817"/>
                <a:gd name="T34" fmla="*/ 1118 w 2237"/>
                <a:gd name="T35" fmla="*/ 202 h 1817"/>
                <a:gd name="T36" fmla="*/ 1118 w 2237"/>
                <a:gd name="T37" fmla="*/ 209 h 1817"/>
                <a:gd name="T38" fmla="*/ 316 w 2237"/>
                <a:gd name="T39" fmla="*/ 209 h 1817"/>
                <a:gd name="T40" fmla="*/ 0 w 2237"/>
                <a:gd name="T41" fmla="*/ 520 h 1817"/>
                <a:gd name="T42" fmla="*/ 0 w 2237"/>
                <a:gd name="T43" fmla="*/ 1507 h 1817"/>
                <a:gd name="T44" fmla="*/ 316 w 2237"/>
                <a:gd name="T45" fmla="*/ 1817 h 1817"/>
                <a:gd name="T46" fmla="*/ 1920 w 2237"/>
                <a:gd name="T47" fmla="*/ 1817 h 1817"/>
                <a:gd name="T48" fmla="*/ 2237 w 2237"/>
                <a:gd name="T49" fmla="*/ 1507 h 1817"/>
                <a:gd name="T50" fmla="*/ 2237 w 2237"/>
                <a:gd name="T51" fmla="*/ 520 h 1817"/>
                <a:gd name="T52" fmla="*/ 2027 w 2237"/>
                <a:gd name="T53" fmla="*/ 232 h 1817"/>
                <a:gd name="T54" fmla="*/ 2027 w 2237"/>
                <a:gd name="T55" fmla="*/ 202 h 1817"/>
                <a:gd name="T56" fmla="*/ 1825 w 2237"/>
                <a:gd name="T57" fmla="*/ 0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37" h="1817">
                  <a:moveTo>
                    <a:pt x="1825" y="140"/>
                  </a:moveTo>
                  <a:cubicBezTo>
                    <a:pt x="1859" y="140"/>
                    <a:pt x="1887" y="167"/>
                    <a:pt x="1887" y="202"/>
                  </a:cubicBezTo>
                  <a:cubicBezTo>
                    <a:pt x="1887" y="350"/>
                    <a:pt x="1887" y="350"/>
                    <a:pt x="1887" y="350"/>
                  </a:cubicBezTo>
                  <a:cubicBezTo>
                    <a:pt x="2027" y="350"/>
                    <a:pt x="2097" y="428"/>
                    <a:pt x="2097" y="520"/>
                  </a:cubicBezTo>
                  <a:cubicBezTo>
                    <a:pt x="2097" y="1507"/>
                    <a:pt x="2097" y="1507"/>
                    <a:pt x="2097" y="1507"/>
                  </a:cubicBezTo>
                  <a:cubicBezTo>
                    <a:pt x="2097" y="1601"/>
                    <a:pt x="2018" y="1678"/>
                    <a:pt x="1920" y="1678"/>
                  </a:cubicBezTo>
                  <a:cubicBezTo>
                    <a:pt x="316" y="1678"/>
                    <a:pt x="316" y="1678"/>
                    <a:pt x="316" y="1678"/>
                  </a:cubicBezTo>
                  <a:cubicBezTo>
                    <a:pt x="219" y="1678"/>
                    <a:pt x="140" y="1601"/>
                    <a:pt x="140" y="1507"/>
                  </a:cubicBezTo>
                  <a:cubicBezTo>
                    <a:pt x="140" y="520"/>
                    <a:pt x="140" y="520"/>
                    <a:pt x="140" y="520"/>
                  </a:cubicBezTo>
                  <a:cubicBezTo>
                    <a:pt x="140" y="426"/>
                    <a:pt x="219" y="349"/>
                    <a:pt x="316" y="349"/>
                  </a:cubicBezTo>
                  <a:cubicBezTo>
                    <a:pt x="1258" y="349"/>
                    <a:pt x="1258" y="349"/>
                    <a:pt x="1258" y="349"/>
                  </a:cubicBezTo>
                  <a:cubicBezTo>
                    <a:pt x="1258" y="202"/>
                    <a:pt x="1258" y="202"/>
                    <a:pt x="1258" y="202"/>
                  </a:cubicBezTo>
                  <a:cubicBezTo>
                    <a:pt x="1258" y="168"/>
                    <a:pt x="1286" y="140"/>
                    <a:pt x="1320" y="140"/>
                  </a:cubicBezTo>
                  <a:cubicBezTo>
                    <a:pt x="1825" y="140"/>
                    <a:pt x="1825" y="140"/>
                    <a:pt x="1825" y="140"/>
                  </a:cubicBezTo>
                  <a:moveTo>
                    <a:pt x="1825" y="0"/>
                  </a:moveTo>
                  <a:cubicBezTo>
                    <a:pt x="1825" y="0"/>
                    <a:pt x="1825" y="0"/>
                    <a:pt x="1825" y="0"/>
                  </a:cubicBezTo>
                  <a:cubicBezTo>
                    <a:pt x="1320" y="0"/>
                    <a:pt x="1320" y="0"/>
                    <a:pt x="1320" y="0"/>
                  </a:cubicBezTo>
                  <a:cubicBezTo>
                    <a:pt x="1209" y="0"/>
                    <a:pt x="1118" y="90"/>
                    <a:pt x="1118" y="202"/>
                  </a:cubicBezTo>
                  <a:cubicBezTo>
                    <a:pt x="1118" y="209"/>
                    <a:pt x="1118" y="209"/>
                    <a:pt x="1118" y="209"/>
                  </a:cubicBezTo>
                  <a:cubicBezTo>
                    <a:pt x="316" y="209"/>
                    <a:pt x="316" y="209"/>
                    <a:pt x="316" y="209"/>
                  </a:cubicBezTo>
                  <a:cubicBezTo>
                    <a:pt x="142" y="209"/>
                    <a:pt x="0" y="349"/>
                    <a:pt x="0" y="520"/>
                  </a:cubicBezTo>
                  <a:cubicBezTo>
                    <a:pt x="0" y="1507"/>
                    <a:pt x="0" y="1507"/>
                    <a:pt x="0" y="1507"/>
                  </a:cubicBezTo>
                  <a:cubicBezTo>
                    <a:pt x="0" y="1678"/>
                    <a:pt x="142" y="1817"/>
                    <a:pt x="316" y="1817"/>
                  </a:cubicBezTo>
                  <a:cubicBezTo>
                    <a:pt x="1920" y="1817"/>
                    <a:pt x="1920" y="1817"/>
                    <a:pt x="1920" y="1817"/>
                  </a:cubicBezTo>
                  <a:cubicBezTo>
                    <a:pt x="2095" y="1817"/>
                    <a:pt x="2237" y="1678"/>
                    <a:pt x="2237" y="1507"/>
                  </a:cubicBezTo>
                  <a:cubicBezTo>
                    <a:pt x="2237" y="520"/>
                    <a:pt x="2237" y="520"/>
                    <a:pt x="2237" y="520"/>
                  </a:cubicBezTo>
                  <a:cubicBezTo>
                    <a:pt x="2237" y="404"/>
                    <a:pt x="2170" y="280"/>
                    <a:pt x="2027" y="232"/>
                  </a:cubicBezTo>
                  <a:cubicBezTo>
                    <a:pt x="2027" y="202"/>
                    <a:pt x="2027" y="202"/>
                    <a:pt x="2027" y="202"/>
                  </a:cubicBezTo>
                  <a:cubicBezTo>
                    <a:pt x="2027" y="90"/>
                    <a:pt x="1936" y="0"/>
                    <a:pt x="1825"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84" name="Rectangle 18">
              <a:extLst>
                <a:ext uri="{FF2B5EF4-FFF2-40B4-BE49-F238E27FC236}">
                  <a16:creationId xmlns:a16="http://schemas.microsoft.com/office/drawing/2014/main" id="{F37A7C61-63F3-4B5B-9C16-7383161F6249}"/>
                </a:ext>
              </a:extLst>
            </p:cNvPr>
            <p:cNvSpPr>
              <a:spLocks noChangeArrowheads="1"/>
            </p:cNvSpPr>
            <p:nvPr/>
          </p:nvSpPr>
          <p:spPr bwMode="auto">
            <a:xfrm>
              <a:off x="4987925" y="785813"/>
              <a:ext cx="1836737" cy="788987"/>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sp>
        <p:nvSpPr>
          <p:cNvPr id="185" name="Freeform 5">
            <a:extLst>
              <a:ext uri="{FF2B5EF4-FFF2-40B4-BE49-F238E27FC236}">
                <a16:creationId xmlns:a16="http://schemas.microsoft.com/office/drawing/2014/main" id="{8A4C041D-2522-4EF7-95E3-59A8AE68311C}"/>
              </a:ext>
            </a:extLst>
          </p:cNvPr>
          <p:cNvSpPr>
            <a:spLocks noEditPoints="1"/>
          </p:cNvSpPr>
          <p:nvPr userDrawn="1"/>
        </p:nvSpPr>
        <p:spPr bwMode="auto">
          <a:xfrm>
            <a:off x="5749925" y="5168900"/>
            <a:ext cx="255588" cy="206375"/>
          </a:xfrm>
          <a:custGeom>
            <a:avLst/>
            <a:gdLst>
              <a:gd name="T0" fmla="*/ 229947 w 2233"/>
              <a:gd name="T1" fmla="*/ 37070 h 1989"/>
              <a:gd name="T2" fmla="*/ 176239 w 2233"/>
              <a:gd name="T3" fmla="*/ 37070 h 1989"/>
              <a:gd name="T4" fmla="*/ 176239 w 2233"/>
              <a:gd name="T5" fmla="*/ 22804 h 1989"/>
              <a:gd name="T6" fmla="*/ 151160 w 2233"/>
              <a:gd name="T7" fmla="*/ 0 h 1989"/>
              <a:gd name="T8" fmla="*/ 104553 w 2233"/>
              <a:gd name="T9" fmla="*/ 0 h 1989"/>
              <a:gd name="T10" fmla="*/ 79588 w 2233"/>
              <a:gd name="T11" fmla="*/ 22804 h 1989"/>
              <a:gd name="T12" fmla="*/ 79588 w 2233"/>
              <a:gd name="T13" fmla="*/ 37070 h 1989"/>
              <a:gd name="T14" fmla="*/ 25880 w 2233"/>
              <a:gd name="T15" fmla="*/ 37070 h 1989"/>
              <a:gd name="T16" fmla="*/ 0 w 2233"/>
              <a:gd name="T17" fmla="*/ 60603 h 1989"/>
              <a:gd name="T18" fmla="*/ 0 w 2233"/>
              <a:gd name="T19" fmla="*/ 183683 h 1989"/>
              <a:gd name="T20" fmla="*/ 25880 w 2233"/>
              <a:gd name="T21" fmla="*/ 207112 h 1989"/>
              <a:gd name="T22" fmla="*/ 229947 w 2233"/>
              <a:gd name="T23" fmla="*/ 207112 h 1989"/>
              <a:gd name="T24" fmla="*/ 255713 w 2233"/>
              <a:gd name="T25" fmla="*/ 183683 h 1989"/>
              <a:gd name="T26" fmla="*/ 255713 w 2233"/>
              <a:gd name="T27" fmla="*/ 60603 h 1989"/>
              <a:gd name="T28" fmla="*/ 229947 w 2233"/>
              <a:gd name="T29" fmla="*/ 37070 h 1989"/>
              <a:gd name="T30" fmla="*/ 100774 w 2233"/>
              <a:gd name="T31" fmla="*/ 22804 h 1989"/>
              <a:gd name="T32" fmla="*/ 104553 w 2233"/>
              <a:gd name="T33" fmla="*/ 19368 h 1989"/>
              <a:gd name="T34" fmla="*/ 151160 w 2233"/>
              <a:gd name="T35" fmla="*/ 19368 h 1989"/>
              <a:gd name="T36" fmla="*/ 154939 w 2233"/>
              <a:gd name="T37" fmla="*/ 22804 h 1989"/>
              <a:gd name="T38" fmla="*/ 154939 w 2233"/>
              <a:gd name="T39" fmla="*/ 37070 h 1989"/>
              <a:gd name="T40" fmla="*/ 100774 w 2233"/>
              <a:gd name="T41" fmla="*/ 37070 h 1989"/>
              <a:gd name="T42" fmla="*/ 100774 w 2233"/>
              <a:gd name="T43" fmla="*/ 22804 h 1989"/>
              <a:gd name="T44" fmla="*/ 25880 w 2233"/>
              <a:gd name="T45" fmla="*/ 50919 h 1989"/>
              <a:gd name="T46" fmla="*/ 229947 w 2233"/>
              <a:gd name="T47" fmla="*/ 50919 h 1989"/>
              <a:gd name="T48" fmla="*/ 240482 w 2233"/>
              <a:gd name="T49" fmla="*/ 60603 h 1989"/>
              <a:gd name="T50" fmla="*/ 240482 w 2233"/>
              <a:gd name="T51" fmla="*/ 114125 h 1989"/>
              <a:gd name="T52" fmla="*/ 147152 w 2233"/>
              <a:gd name="T53" fmla="*/ 114125 h 1989"/>
              <a:gd name="T54" fmla="*/ 147152 w 2233"/>
              <a:gd name="T55" fmla="*/ 109648 h 1989"/>
              <a:gd name="T56" fmla="*/ 138106 w 2233"/>
              <a:gd name="T57" fmla="*/ 101317 h 1989"/>
              <a:gd name="T58" fmla="*/ 117607 w 2233"/>
              <a:gd name="T59" fmla="*/ 101317 h 1989"/>
              <a:gd name="T60" fmla="*/ 108561 w 2233"/>
              <a:gd name="T61" fmla="*/ 109648 h 1989"/>
              <a:gd name="T62" fmla="*/ 108561 w 2233"/>
              <a:gd name="T63" fmla="*/ 114125 h 1989"/>
              <a:gd name="T64" fmla="*/ 15231 w 2233"/>
              <a:gd name="T65" fmla="*/ 114125 h 1989"/>
              <a:gd name="T66" fmla="*/ 15231 w 2233"/>
              <a:gd name="T67" fmla="*/ 60603 h 1989"/>
              <a:gd name="T68" fmla="*/ 25880 w 2233"/>
              <a:gd name="T69" fmla="*/ 50919 h 1989"/>
              <a:gd name="T70" fmla="*/ 116233 w 2233"/>
              <a:gd name="T71" fmla="*/ 109648 h 1989"/>
              <a:gd name="T72" fmla="*/ 117607 w 2233"/>
              <a:gd name="T73" fmla="*/ 108294 h 1989"/>
              <a:gd name="T74" fmla="*/ 138106 w 2233"/>
              <a:gd name="T75" fmla="*/ 108294 h 1989"/>
              <a:gd name="T76" fmla="*/ 139594 w 2233"/>
              <a:gd name="T77" fmla="*/ 109648 h 1989"/>
              <a:gd name="T78" fmla="*/ 139594 w 2233"/>
              <a:gd name="T79" fmla="*/ 128182 h 1989"/>
              <a:gd name="T80" fmla="*/ 138106 w 2233"/>
              <a:gd name="T81" fmla="*/ 129536 h 1989"/>
              <a:gd name="T82" fmla="*/ 117607 w 2233"/>
              <a:gd name="T83" fmla="*/ 129536 h 1989"/>
              <a:gd name="T84" fmla="*/ 116233 w 2233"/>
              <a:gd name="T85" fmla="*/ 128182 h 1989"/>
              <a:gd name="T86" fmla="*/ 116233 w 2233"/>
              <a:gd name="T87" fmla="*/ 109648 h 1989"/>
              <a:gd name="T88" fmla="*/ 229947 w 2233"/>
              <a:gd name="T89" fmla="*/ 193367 h 1989"/>
              <a:gd name="T90" fmla="*/ 25880 w 2233"/>
              <a:gd name="T91" fmla="*/ 193367 h 1989"/>
              <a:gd name="T92" fmla="*/ 15231 w 2233"/>
              <a:gd name="T93" fmla="*/ 183683 h 1989"/>
              <a:gd name="T94" fmla="*/ 15231 w 2233"/>
              <a:gd name="T95" fmla="*/ 120998 h 1989"/>
              <a:gd name="T96" fmla="*/ 108561 w 2233"/>
              <a:gd name="T97" fmla="*/ 120998 h 1989"/>
              <a:gd name="T98" fmla="*/ 108561 w 2233"/>
              <a:gd name="T99" fmla="*/ 128182 h 1989"/>
              <a:gd name="T100" fmla="*/ 117607 w 2233"/>
              <a:gd name="T101" fmla="*/ 136409 h 1989"/>
              <a:gd name="T102" fmla="*/ 138106 w 2233"/>
              <a:gd name="T103" fmla="*/ 136409 h 1989"/>
              <a:gd name="T104" fmla="*/ 147152 w 2233"/>
              <a:gd name="T105" fmla="*/ 128182 h 1989"/>
              <a:gd name="T106" fmla="*/ 147152 w 2233"/>
              <a:gd name="T107" fmla="*/ 120998 h 1989"/>
              <a:gd name="T108" fmla="*/ 240482 w 2233"/>
              <a:gd name="T109" fmla="*/ 120998 h 1989"/>
              <a:gd name="T110" fmla="*/ 240482 w 2233"/>
              <a:gd name="T111" fmla="*/ 183683 h 1989"/>
              <a:gd name="T112" fmla="*/ 229947 w 2233"/>
              <a:gd name="T113" fmla="*/ 193367 h 19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33" h="1989">
                <a:moveTo>
                  <a:pt x="2008" y="356"/>
                </a:moveTo>
                <a:cubicBezTo>
                  <a:pt x="1539" y="356"/>
                  <a:pt x="1539" y="356"/>
                  <a:pt x="1539" y="356"/>
                </a:cubicBezTo>
                <a:cubicBezTo>
                  <a:pt x="1539" y="219"/>
                  <a:pt x="1539" y="219"/>
                  <a:pt x="1539" y="219"/>
                </a:cubicBezTo>
                <a:cubicBezTo>
                  <a:pt x="1539" y="98"/>
                  <a:pt x="1441" y="0"/>
                  <a:pt x="1320" y="0"/>
                </a:cubicBezTo>
                <a:cubicBezTo>
                  <a:pt x="913" y="0"/>
                  <a:pt x="913" y="0"/>
                  <a:pt x="913" y="0"/>
                </a:cubicBezTo>
                <a:cubicBezTo>
                  <a:pt x="793" y="0"/>
                  <a:pt x="695" y="98"/>
                  <a:pt x="695" y="219"/>
                </a:cubicBezTo>
                <a:cubicBezTo>
                  <a:pt x="695" y="356"/>
                  <a:pt x="695" y="356"/>
                  <a:pt x="695" y="356"/>
                </a:cubicBezTo>
                <a:cubicBezTo>
                  <a:pt x="226" y="356"/>
                  <a:pt x="226" y="356"/>
                  <a:pt x="226" y="356"/>
                </a:cubicBezTo>
                <a:cubicBezTo>
                  <a:pt x="102" y="356"/>
                  <a:pt x="0" y="457"/>
                  <a:pt x="0" y="582"/>
                </a:cubicBezTo>
                <a:cubicBezTo>
                  <a:pt x="0" y="1764"/>
                  <a:pt x="0" y="1764"/>
                  <a:pt x="0" y="1764"/>
                </a:cubicBezTo>
                <a:cubicBezTo>
                  <a:pt x="0" y="1888"/>
                  <a:pt x="102" y="1989"/>
                  <a:pt x="226" y="1989"/>
                </a:cubicBezTo>
                <a:cubicBezTo>
                  <a:pt x="2008" y="1989"/>
                  <a:pt x="2008" y="1989"/>
                  <a:pt x="2008" y="1989"/>
                </a:cubicBezTo>
                <a:cubicBezTo>
                  <a:pt x="2132" y="1989"/>
                  <a:pt x="2233" y="1888"/>
                  <a:pt x="2233" y="1764"/>
                </a:cubicBezTo>
                <a:cubicBezTo>
                  <a:pt x="2233" y="582"/>
                  <a:pt x="2233" y="582"/>
                  <a:pt x="2233" y="582"/>
                </a:cubicBezTo>
                <a:cubicBezTo>
                  <a:pt x="2233" y="457"/>
                  <a:pt x="2132" y="356"/>
                  <a:pt x="2008" y="356"/>
                </a:cubicBezTo>
                <a:close/>
                <a:moveTo>
                  <a:pt x="880" y="219"/>
                </a:moveTo>
                <a:cubicBezTo>
                  <a:pt x="880" y="201"/>
                  <a:pt x="895" y="186"/>
                  <a:pt x="913" y="186"/>
                </a:cubicBezTo>
                <a:cubicBezTo>
                  <a:pt x="1320" y="186"/>
                  <a:pt x="1320" y="186"/>
                  <a:pt x="1320" y="186"/>
                </a:cubicBezTo>
                <a:cubicBezTo>
                  <a:pt x="1339" y="186"/>
                  <a:pt x="1353" y="201"/>
                  <a:pt x="1353" y="219"/>
                </a:cubicBezTo>
                <a:cubicBezTo>
                  <a:pt x="1353" y="356"/>
                  <a:pt x="1353" y="356"/>
                  <a:pt x="1353" y="356"/>
                </a:cubicBezTo>
                <a:cubicBezTo>
                  <a:pt x="880" y="356"/>
                  <a:pt x="880" y="356"/>
                  <a:pt x="880" y="356"/>
                </a:cubicBezTo>
                <a:lnTo>
                  <a:pt x="880" y="219"/>
                </a:lnTo>
                <a:close/>
                <a:moveTo>
                  <a:pt x="226" y="489"/>
                </a:moveTo>
                <a:cubicBezTo>
                  <a:pt x="2008" y="489"/>
                  <a:pt x="2008" y="489"/>
                  <a:pt x="2008" y="489"/>
                </a:cubicBezTo>
                <a:cubicBezTo>
                  <a:pt x="2059" y="489"/>
                  <a:pt x="2100" y="531"/>
                  <a:pt x="2100" y="582"/>
                </a:cubicBezTo>
                <a:cubicBezTo>
                  <a:pt x="2100" y="1096"/>
                  <a:pt x="2100" y="1096"/>
                  <a:pt x="2100" y="1096"/>
                </a:cubicBezTo>
                <a:cubicBezTo>
                  <a:pt x="1285" y="1096"/>
                  <a:pt x="1285" y="1096"/>
                  <a:pt x="1285" y="1096"/>
                </a:cubicBezTo>
                <a:cubicBezTo>
                  <a:pt x="1285" y="1053"/>
                  <a:pt x="1285" y="1053"/>
                  <a:pt x="1285" y="1053"/>
                </a:cubicBezTo>
                <a:cubicBezTo>
                  <a:pt x="1285" y="1009"/>
                  <a:pt x="1250" y="973"/>
                  <a:pt x="1206" y="973"/>
                </a:cubicBezTo>
                <a:cubicBezTo>
                  <a:pt x="1027" y="973"/>
                  <a:pt x="1027" y="973"/>
                  <a:pt x="1027" y="973"/>
                </a:cubicBezTo>
                <a:cubicBezTo>
                  <a:pt x="984" y="973"/>
                  <a:pt x="948" y="1009"/>
                  <a:pt x="948" y="1053"/>
                </a:cubicBezTo>
                <a:cubicBezTo>
                  <a:pt x="948" y="1096"/>
                  <a:pt x="948" y="1096"/>
                  <a:pt x="948" y="1096"/>
                </a:cubicBezTo>
                <a:cubicBezTo>
                  <a:pt x="133" y="1096"/>
                  <a:pt x="133" y="1096"/>
                  <a:pt x="133" y="1096"/>
                </a:cubicBezTo>
                <a:cubicBezTo>
                  <a:pt x="133" y="582"/>
                  <a:pt x="133" y="582"/>
                  <a:pt x="133" y="582"/>
                </a:cubicBezTo>
                <a:cubicBezTo>
                  <a:pt x="133" y="531"/>
                  <a:pt x="175" y="489"/>
                  <a:pt x="226" y="489"/>
                </a:cubicBezTo>
                <a:close/>
                <a:moveTo>
                  <a:pt x="1015" y="1053"/>
                </a:moveTo>
                <a:cubicBezTo>
                  <a:pt x="1015" y="1046"/>
                  <a:pt x="1020" y="1040"/>
                  <a:pt x="1027" y="1040"/>
                </a:cubicBezTo>
                <a:cubicBezTo>
                  <a:pt x="1206" y="1040"/>
                  <a:pt x="1206" y="1040"/>
                  <a:pt x="1206" y="1040"/>
                </a:cubicBezTo>
                <a:cubicBezTo>
                  <a:pt x="1213" y="1040"/>
                  <a:pt x="1219" y="1046"/>
                  <a:pt x="1219" y="1053"/>
                </a:cubicBezTo>
                <a:cubicBezTo>
                  <a:pt x="1219" y="1231"/>
                  <a:pt x="1219" y="1231"/>
                  <a:pt x="1219" y="1231"/>
                </a:cubicBezTo>
                <a:cubicBezTo>
                  <a:pt x="1219" y="1238"/>
                  <a:pt x="1213" y="1244"/>
                  <a:pt x="1206" y="1244"/>
                </a:cubicBezTo>
                <a:cubicBezTo>
                  <a:pt x="1027" y="1244"/>
                  <a:pt x="1027" y="1244"/>
                  <a:pt x="1027" y="1244"/>
                </a:cubicBezTo>
                <a:cubicBezTo>
                  <a:pt x="1020" y="1244"/>
                  <a:pt x="1015" y="1238"/>
                  <a:pt x="1015" y="1231"/>
                </a:cubicBezTo>
                <a:lnTo>
                  <a:pt x="1015" y="1053"/>
                </a:lnTo>
                <a:close/>
                <a:moveTo>
                  <a:pt x="2008" y="1857"/>
                </a:moveTo>
                <a:cubicBezTo>
                  <a:pt x="226" y="1857"/>
                  <a:pt x="226" y="1857"/>
                  <a:pt x="226" y="1857"/>
                </a:cubicBezTo>
                <a:cubicBezTo>
                  <a:pt x="175" y="1857"/>
                  <a:pt x="133" y="1815"/>
                  <a:pt x="133" y="1764"/>
                </a:cubicBezTo>
                <a:cubicBezTo>
                  <a:pt x="133" y="1162"/>
                  <a:pt x="133" y="1162"/>
                  <a:pt x="133" y="1162"/>
                </a:cubicBezTo>
                <a:cubicBezTo>
                  <a:pt x="948" y="1162"/>
                  <a:pt x="948" y="1162"/>
                  <a:pt x="948" y="1162"/>
                </a:cubicBezTo>
                <a:cubicBezTo>
                  <a:pt x="948" y="1231"/>
                  <a:pt x="948" y="1231"/>
                  <a:pt x="948" y="1231"/>
                </a:cubicBezTo>
                <a:cubicBezTo>
                  <a:pt x="948" y="1275"/>
                  <a:pt x="984" y="1310"/>
                  <a:pt x="1027" y="1310"/>
                </a:cubicBezTo>
                <a:cubicBezTo>
                  <a:pt x="1206" y="1310"/>
                  <a:pt x="1206" y="1310"/>
                  <a:pt x="1206" y="1310"/>
                </a:cubicBezTo>
                <a:cubicBezTo>
                  <a:pt x="1250" y="1310"/>
                  <a:pt x="1285" y="1275"/>
                  <a:pt x="1285" y="1231"/>
                </a:cubicBezTo>
                <a:cubicBezTo>
                  <a:pt x="1285" y="1162"/>
                  <a:pt x="1285" y="1162"/>
                  <a:pt x="1285" y="1162"/>
                </a:cubicBezTo>
                <a:cubicBezTo>
                  <a:pt x="2100" y="1162"/>
                  <a:pt x="2100" y="1162"/>
                  <a:pt x="2100" y="1162"/>
                </a:cubicBezTo>
                <a:cubicBezTo>
                  <a:pt x="2100" y="1764"/>
                  <a:pt x="2100" y="1764"/>
                  <a:pt x="2100" y="1764"/>
                </a:cubicBezTo>
                <a:cubicBezTo>
                  <a:pt x="2100" y="1815"/>
                  <a:pt x="2059" y="1857"/>
                  <a:pt x="2008" y="1857"/>
                </a:cubicBezTo>
                <a:close/>
              </a:path>
            </a:pathLst>
          </a:custGeom>
          <a:solidFill>
            <a:srgbClr val="004990"/>
          </a:solidFill>
          <a:ln>
            <a:noFill/>
          </a:ln>
        </p:spPr>
        <p:txBody>
          <a:bodyPr lIns="45714" tIns="22857" rIns="45714" bIns="22857"/>
          <a:lstStyle/>
          <a:p>
            <a:endParaRPr lang="en-ZA"/>
          </a:p>
        </p:txBody>
      </p:sp>
      <p:grpSp>
        <p:nvGrpSpPr>
          <p:cNvPr id="186" name="Group 185">
            <a:extLst>
              <a:ext uri="{FF2B5EF4-FFF2-40B4-BE49-F238E27FC236}">
                <a16:creationId xmlns:a16="http://schemas.microsoft.com/office/drawing/2014/main" id="{180507A6-3AB2-4E7C-8826-5EE35A0CB849}"/>
              </a:ext>
            </a:extLst>
          </p:cNvPr>
          <p:cNvGrpSpPr/>
          <p:nvPr userDrawn="1"/>
        </p:nvGrpSpPr>
        <p:grpSpPr>
          <a:xfrm>
            <a:off x="6319693" y="5129632"/>
            <a:ext cx="245263" cy="279583"/>
            <a:chOff x="4012009" y="1992971"/>
            <a:chExt cx="405446" cy="462180"/>
          </a:xfrm>
          <a:solidFill>
            <a:srgbClr val="004990"/>
          </a:solidFill>
        </p:grpSpPr>
        <p:sp>
          <p:nvSpPr>
            <p:cNvPr id="187" name="Freeform 9">
              <a:extLst>
                <a:ext uri="{FF2B5EF4-FFF2-40B4-BE49-F238E27FC236}">
                  <a16:creationId xmlns:a16="http://schemas.microsoft.com/office/drawing/2014/main" id="{FF6C0F74-3FB1-4E00-AC4C-E513EE21BC7A}"/>
                </a:ext>
              </a:extLst>
            </p:cNvPr>
            <p:cNvSpPr>
              <a:spLocks noEditPoints="1"/>
            </p:cNvSpPr>
            <p:nvPr/>
          </p:nvSpPr>
          <p:spPr bwMode="auto">
            <a:xfrm>
              <a:off x="4012009" y="1992971"/>
              <a:ext cx="405446" cy="462180"/>
            </a:xfrm>
            <a:custGeom>
              <a:avLst/>
              <a:gdLst>
                <a:gd name="T0" fmla="*/ 985 w 1340"/>
                <a:gd name="T1" fmla="*/ 48 h 1528"/>
                <a:gd name="T2" fmla="*/ 348 w 1340"/>
                <a:gd name="T3" fmla="*/ 100 h 1528"/>
                <a:gd name="T4" fmla="*/ 114 w 1340"/>
                <a:gd name="T5" fmla="*/ 402 h 1528"/>
                <a:gd name="T6" fmla="*/ 115 w 1340"/>
                <a:gd name="T7" fmla="*/ 590 h 1528"/>
                <a:gd name="T8" fmla="*/ 119 w 1340"/>
                <a:gd name="T9" fmla="*/ 607 h 1528"/>
                <a:gd name="T10" fmla="*/ 66 w 1340"/>
                <a:gd name="T11" fmla="*/ 692 h 1528"/>
                <a:gd name="T12" fmla="*/ 24 w 1340"/>
                <a:gd name="T13" fmla="*/ 752 h 1528"/>
                <a:gd name="T14" fmla="*/ 23 w 1340"/>
                <a:gd name="T15" fmla="*/ 753 h 1528"/>
                <a:gd name="T16" fmla="*/ 61 w 1340"/>
                <a:gd name="T17" fmla="*/ 922 h 1528"/>
                <a:gd name="T18" fmla="*/ 84 w 1340"/>
                <a:gd name="T19" fmla="*/ 1001 h 1528"/>
                <a:gd name="T20" fmla="*/ 127 w 1340"/>
                <a:gd name="T21" fmla="*/ 1107 h 1528"/>
                <a:gd name="T22" fmla="*/ 126 w 1340"/>
                <a:gd name="T23" fmla="*/ 1183 h 1528"/>
                <a:gd name="T24" fmla="*/ 288 w 1340"/>
                <a:gd name="T25" fmla="*/ 1319 h 1528"/>
                <a:gd name="T26" fmla="*/ 416 w 1340"/>
                <a:gd name="T27" fmla="*/ 1415 h 1528"/>
                <a:gd name="T28" fmla="*/ 1053 w 1340"/>
                <a:gd name="T29" fmla="*/ 1528 h 1528"/>
                <a:gd name="T30" fmla="*/ 1170 w 1340"/>
                <a:gd name="T31" fmla="*/ 1389 h 1528"/>
                <a:gd name="T32" fmla="*/ 1132 w 1340"/>
                <a:gd name="T33" fmla="*/ 1086 h 1528"/>
                <a:gd name="T34" fmla="*/ 1324 w 1340"/>
                <a:gd name="T35" fmla="*/ 711 h 1528"/>
                <a:gd name="T36" fmla="*/ 1204 w 1340"/>
                <a:gd name="T37" fmla="*/ 201 h 1528"/>
                <a:gd name="T38" fmla="*/ 1069 w 1340"/>
                <a:gd name="T39" fmla="*/ 1033 h 1528"/>
                <a:gd name="T40" fmla="*/ 1089 w 1340"/>
                <a:gd name="T41" fmla="*/ 1403 h 1528"/>
                <a:gd name="T42" fmla="*/ 1053 w 1340"/>
                <a:gd name="T43" fmla="*/ 1445 h 1528"/>
                <a:gd name="T44" fmla="*/ 498 w 1340"/>
                <a:gd name="T45" fmla="*/ 1411 h 1528"/>
                <a:gd name="T46" fmla="*/ 443 w 1340"/>
                <a:gd name="T47" fmla="*/ 1203 h 1528"/>
                <a:gd name="T48" fmla="*/ 288 w 1340"/>
                <a:gd name="T49" fmla="*/ 1236 h 1528"/>
                <a:gd name="T50" fmla="*/ 172 w 1340"/>
                <a:gd name="T51" fmla="*/ 1030 h 1528"/>
                <a:gd name="T52" fmla="*/ 187 w 1340"/>
                <a:gd name="T53" fmla="*/ 969 h 1528"/>
                <a:gd name="T54" fmla="*/ 146 w 1340"/>
                <a:gd name="T55" fmla="*/ 947 h 1528"/>
                <a:gd name="T56" fmla="*/ 160 w 1340"/>
                <a:gd name="T57" fmla="*/ 884 h 1528"/>
                <a:gd name="T58" fmla="*/ 111 w 1340"/>
                <a:gd name="T59" fmla="*/ 855 h 1528"/>
                <a:gd name="T60" fmla="*/ 93 w 1340"/>
                <a:gd name="T61" fmla="*/ 797 h 1528"/>
                <a:gd name="T62" fmla="*/ 190 w 1340"/>
                <a:gd name="T63" fmla="*/ 650 h 1528"/>
                <a:gd name="T64" fmla="*/ 195 w 1340"/>
                <a:gd name="T65" fmla="*/ 572 h 1528"/>
                <a:gd name="T66" fmla="*/ 194 w 1340"/>
                <a:gd name="T67" fmla="*/ 422 h 1528"/>
                <a:gd name="T68" fmla="*/ 1243 w 1340"/>
                <a:gd name="T69" fmla="*/ 699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0" h="1528">
                  <a:moveTo>
                    <a:pt x="1204" y="201"/>
                  </a:moveTo>
                  <a:cubicBezTo>
                    <a:pt x="1146" y="134"/>
                    <a:pt x="1073" y="83"/>
                    <a:pt x="985" y="48"/>
                  </a:cubicBezTo>
                  <a:cubicBezTo>
                    <a:pt x="906" y="17"/>
                    <a:pt x="816" y="0"/>
                    <a:pt x="725" y="0"/>
                  </a:cubicBezTo>
                  <a:cubicBezTo>
                    <a:pt x="589" y="0"/>
                    <a:pt x="456" y="36"/>
                    <a:pt x="348" y="100"/>
                  </a:cubicBezTo>
                  <a:cubicBezTo>
                    <a:pt x="290" y="135"/>
                    <a:pt x="241" y="177"/>
                    <a:pt x="202" y="226"/>
                  </a:cubicBezTo>
                  <a:cubicBezTo>
                    <a:pt x="160" y="279"/>
                    <a:pt x="130" y="338"/>
                    <a:pt x="114" y="402"/>
                  </a:cubicBezTo>
                  <a:cubicBezTo>
                    <a:pt x="100" y="457"/>
                    <a:pt x="99" y="521"/>
                    <a:pt x="111" y="572"/>
                  </a:cubicBezTo>
                  <a:cubicBezTo>
                    <a:pt x="115" y="590"/>
                    <a:pt x="115" y="590"/>
                    <a:pt x="115" y="590"/>
                  </a:cubicBezTo>
                  <a:cubicBezTo>
                    <a:pt x="116" y="595"/>
                    <a:pt x="117" y="600"/>
                    <a:pt x="118" y="604"/>
                  </a:cubicBezTo>
                  <a:cubicBezTo>
                    <a:pt x="119" y="605"/>
                    <a:pt x="119" y="606"/>
                    <a:pt x="119" y="607"/>
                  </a:cubicBezTo>
                  <a:cubicBezTo>
                    <a:pt x="116" y="614"/>
                    <a:pt x="116" y="614"/>
                    <a:pt x="116" y="614"/>
                  </a:cubicBezTo>
                  <a:cubicBezTo>
                    <a:pt x="103" y="640"/>
                    <a:pt x="85" y="665"/>
                    <a:pt x="66" y="692"/>
                  </a:cubicBezTo>
                  <a:cubicBezTo>
                    <a:pt x="52" y="711"/>
                    <a:pt x="37" y="730"/>
                    <a:pt x="24" y="752"/>
                  </a:cubicBezTo>
                  <a:cubicBezTo>
                    <a:pt x="24" y="752"/>
                    <a:pt x="24" y="752"/>
                    <a:pt x="24" y="752"/>
                  </a:cubicBezTo>
                  <a:cubicBezTo>
                    <a:pt x="24" y="752"/>
                    <a:pt x="24" y="752"/>
                    <a:pt x="24" y="752"/>
                  </a:cubicBezTo>
                  <a:cubicBezTo>
                    <a:pt x="23" y="753"/>
                    <a:pt x="23" y="753"/>
                    <a:pt x="23" y="753"/>
                  </a:cubicBezTo>
                  <a:cubicBezTo>
                    <a:pt x="4" y="783"/>
                    <a:pt x="0" y="820"/>
                    <a:pt x="10" y="854"/>
                  </a:cubicBezTo>
                  <a:cubicBezTo>
                    <a:pt x="18" y="882"/>
                    <a:pt x="37" y="906"/>
                    <a:pt x="61" y="922"/>
                  </a:cubicBezTo>
                  <a:cubicBezTo>
                    <a:pt x="59" y="943"/>
                    <a:pt x="63" y="964"/>
                    <a:pt x="73" y="983"/>
                  </a:cubicBezTo>
                  <a:cubicBezTo>
                    <a:pt x="76" y="989"/>
                    <a:pt x="80" y="995"/>
                    <a:pt x="84" y="1001"/>
                  </a:cubicBezTo>
                  <a:cubicBezTo>
                    <a:pt x="82" y="1028"/>
                    <a:pt x="89" y="1056"/>
                    <a:pt x="106" y="1078"/>
                  </a:cubicBezTo>
                  <a:cubicBezTo>
                    <a:pt x="127" y="1107"/>
                    <a:pt x="127" y="1107"/>
                    <a:pt x="127" y="1107"/>
                  </a:cubicBezTo>
                  <a:cubicBezTo>
                    <a:pt x="127" y="1111"/>
                    <a:pt x="126" y="1116"/>
                    <a:pt x="126" y="1120"/>
                  </a:cubicBezTo>
                  <a:cubicBezTo>
                    <a:pt x="125" y="1138"/>
                    <a:pt x="124" y="1160"/>
                    <a:pt x="126" y="1183"/>
                  </a:cubicBezTo>
                  <a:cubicBezTo>
                    <a:pt x="131" y="1219"/>
                    <a:pt x="144" y="1249"/>
                    <a:pt x="165" y="1272"/>
                  </a:cubicBezTo>
                  <a:cubicBezTo>
                    <a:pt x="194" y="1303"/>
                    <a:pt x="236" y="1319"/>
                    <a:pt x="288" y="1319"/>
                  </a:cubicBezTo>
                  <a:cubicBezTo>
                    <a:pt x="322" y="1319"/>
                    <a:pt x="361" y="1312"/>
                    <a:pt x="408" y="1299"/>
                  </a:cubicBezTo>
                  <a:cubicBezTo>
                    <a:pt x="411" y="1328"/>
                    <a:pt x="413" y="1367"/>
                    <a:pt x="416" y="1415"/>
                  </a:cubicBezTo>
                  <a:cubicBezTo>
                    <a:pt x="419" y="1478"/>
                    <a:pt x="471" y="1528"/>
                    <a:pt x="534" y="1528"/>
                  </a:cubicBezTo>
                  <a:cubicBezTo>
                    <a:pt x="1053" y="1528"/>
                    <a:pt x="1053" y="1528"/>
                    <a:pt x="1053" y="1528"/>
                  </a:cubicBezTo>
                  <a:cubicBezTo>
                    <a:pt x="1088" y="1528"/>
                    <a:pt x="1121" y="1512"/>
                    <a:pt x="1144" y="1485"/>
                  </a:cubicBezTo>
                  <a:cubicBezTo>
                    <a:pt x="1166" y="1458"/>
                    <a:pt x="1176" y="1423"/>
                    <a:pt x="1170" y="1389"/>
                  </a:cubicBezTo>
                  <a:cubicBezTo>
                    <a:pt x="1122" y="1123"/>
                    <a:pt x="1122" y="1123"/>
                    <a:pt x="1122" y="1123"/>
                  </a:cubicBezTo>
                  <a:cubicBezTo>
                    <a:pt x="1120" y="1109"/>
                    <a:pt x="1123" y="1096"/>
                    <a:pt x="1132" y="1086"/>
                  </a:cubicBezTo>
                  <a:cubicBezTo>
                    <a:pt x="1170" y="1041"/>
                    <a:pt x="1214" y="987"/>
                    <a:pt x="1250" y="923"/>
                  </a:cubicBezTo>
                  <a:cubicBezTo>
                    <a:pt x="1289" y="855"/>
                    <a:pt x="1313" y="785"/>
                    <a:pt x="1324" y="711"/>
                  </a:cubicBezTo>
                  <a:cubicBezTo>
                    <a:pt x="1340" y="606"/>
                    <a:pt x="1337" y="508"/>
                    <a:pt x="1316" y="421"/>
                  </a:cubicBezTo>
                  <a:cubicBezTo>
                    <a:pt x="1295" y="337"/>
                    <a:pt x="1257" y="263"/>
                    <a:pt x="1204" y="201"/>
                  </a:cubicBezTo>
                  <a:close/>
                  <a:moveTo>
                    <a:pt x="1243" y="699"/>
                  </a:moveTo>
                  <a:cubicBezTo>
                    <a:pt x="1222" y="838"/>
                    <a:pt x="1149" y="938"/>
                    <a:pt x="1069" y="1033"/>
                  </a:cubicBezTo>
                  <a:cubicBezTo>
                    <a:pt x="1045" y="1062"/>
                    <a:pt x="1035" y="1100"/>
                    <a:pt x="1041" y="1137"/>
                  </a:cubicBezTo>
                  <a:cubicBezTo>
                    <a:pt x="1089" y="1403"/>
                    <a:pt x="1089" y="1403"/>
                    <a:pt x="1089" y="1403"/>
                  </a:cubicBezTo>
                  <a:cubicBezTo>
                    <a:pt x="1091" y="1414"/>
                    <a:pt x="1088" y="1424"/>
                    <a:pt x="1081" y="1433"/>
                  </a:cubicBezTo>
                  <a:cubicBezTo>
                    <a:pt x="1074" y="1441"/>
                    <a:pt x="1064" y="1445"/>
                    <a:pt x="1053" y="1445"/>
                  </a:cubicBezTo>
                  <a:cubicBezTo>
                    <a:pt x="534" y="1445"/>
                    <a:pt x="534" y="1445"/>
                    <a:pt x="534" y="1445"/>
                  </a:cubicBezTo>
                  <a:cubicBezTo>
                    <a:pt x="515" y="1445"/>
                    <a:pt x="499" y="1430"/>
                    <a:pt x="498" y="1411"/>
                  </a:cubicBezTo>
                  <a:cubicBezTo>
                    <a:pt x="493" y="1321"/>
                    <a:pt x="488" y="1266"/>
                    <a:pt x="485" y="1235"/>
                  </a:cubicBezTo>
                  <a:cubicBezTo>
                    <a:pt x="483" y="1220"/>
                    <a:pt x="464" y="1203"/>
                    <a:pt x="443" y="1203"/>
                  </a:cubicBezTo>
                  <a:cubicBezTo>
                    <a:pt x="439" y="1203"/>
                    <a:pt x="436" y="1204"/>
                    <a:pt x="432" y="1205"/>
                  </a:cubicBezTo>
                  <a:cubicBezTo>
                    <a:pt x="367" y="1227"/>
                    <a:pt x="321" y="1236"/>
                    <a:pt x="288" y="1236"/>
                  </a:cubicBezTo>
                  <a:cubicBezTo>
                    <a:pt x="162" y="1236"/>
                    <a:pt x="227" y="1105"/>
                    <a:pt x="203" y="1072"/>
                  </a:cubicBezTo>
                  <a:cubicBezTo>
                    <a:pt x="172" y="1030"/>
                    <a:pt x="172" y="1030"/>
                    <a:pt x="172" y="1030"/>
                  </a:cubicBezTo>
                  <a:cubicBezTo>
                    <a:pt x="164" y="1019"/>
                    <a:pt x="163" y="1005"/>
                    <a:pt x="171" y="994"/>
                  </a:cubicBezTo>
                  <a:cubicBezTo>
                    <a:pt x="187" y="969"/>
                    <a:pt x="187" y="969"/>
                    <a:pt x="187" y="969"/>
                  </a:cubicBezTo>
                  <a:cubicBezTo>
                    <a:pt x="166" y="963"/>
                    <a:pt x="166" y="963"/>
                    <a:pt x="166" y="963"/>
                  </a:cubicBezTo>
                  <a:cubicBezTo>
                    <a:pt x="158" y="961"/>
                    <a:pt x="150" y="955"/>
                    <a:pt x="146" y="947"/>
                  </a:cubicBezTo>
                  <a:cubicBezTo>
                    <a:pt x="142" y="939"/>
                    <a:pt x="142" y="929"/>
                    <a:pt x="145" y="921"/>
                  </a:cubicBezTo>
                  <a:cubicBezTo>
                    <a:pt x="160" y="884"/>
                    <a:pt x="160" y="884"/>
                    <a:pt x="160" y="884"/>
                  </a:cubicBezTo>
                  <a:cubicBezTo>
                    <a:pt x="161" y="881"/>
                    <a:pt x="160" y="877"/>
                    <a:pt x="156" y="876"/>
                  </a:cubicBezTo>
                  <a:cubicBezTo>
                    <a:pt x="111" y="855"/>
                    <a:pt x="111" y="855"/>
                    <a:pt x="111" y="855"/>
                  </a:cubicBezTo>
                  <a:cubicBezTo>
                    <a:pt x="100" y="850"/>
                    <a:pt x="92" y="841"/>
                    <a:pt x="89" y="830"/>
                  </a:cubicBezTo>
                  <a:cubicBezTo>
                    <a:pt x="85" y="819"/>
                    <a:pt x="87" y="807"/>
                    <a:pt x="93" y="797"/>
                  </a:cubicBezTo>
                  <a:cubicBezTo>
                    <a:pt x="94" y="796"/>
                    <a:pt x="94" y="796"/>
                    <a:pt x="94" y="796"/>
                  </a:cubicBezTo>
                  <a:cubicBezTo>
                    <a:pt x="124" y="746"/>
                    <a:pt x="164" y="702"/>
                    <a:pt x="190" y="650"/>
                  </a:cubicBezTo>
                  <a:cubicBezTo>
                    <a:pt x="201" y="628"/>
                    <a:pt x="201" y="628"/>
                    <a:pt x="201" y="628"/>
                  </a:cubicBezTo>
                  <a:cubicBezTo>
                    <a:pt x="208" y="613"/>
                    <a:pt x="199" y="589"/>
                    <a:pt x="195" y="572"/>
                  </a:cubicBezTo>
                  <a:cubicBezTo>
                    <a:pt x="191" y="553"/>
                    <a:pt x="191" y="553"/>
                    <a:pt x="191" y="553"/>
                  </a:cubicBezTo>
                  <a:cubicBezTo>
                    <a:pt x="182" y="513"/>
                    <a:pt x="184" y="463"/>
                    <a:pt x="194" y="422"/>
                  </a:cubicBezTo>
                  <a:cubicBezTo>
                    <a:pt x="248" y="205"/>
                    <a:pt x="487" y="82"/>
                    <a:pt x="725" y="82"/>
                  </a:cubicBezTo>
                  <a:cubicBezTo>
                    <a:pt x="1018" y="82"/>
                    <a:pt x="1308" y="270"/>
                    <a:pt x="1243" y="699"/>
                  </a:cubicBezTo>
                  <a:close/>
                </a:path>
              </a:pathLst>
            </a:custGeom>
            <a:grpFill/>
            <a:ln>
              <a:noFill/>
            </a:ln>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88" name="Freeform 10">
              <a:extLst>
                <a:ext uri="{FF2B5EF4-FFF2-40B4-BE49-F238E27FC236}">
                  <a16:creationId xmlns:a16="http://schemas.microsoft.com/office/drawing/2014/main" id="{FB7252CE-9172-43CB-BA16-1D1CE791B853}"/>
                </a:ext>
              </a:extLst>
            </p:cNvPr>
            <p:cNvSpPr>
              <a:spLocks/>
            </p:cNvSpPr>
            <p:nvPr/>
          </p:nvSpPr>
          <p:spPr bwMode="auto">
            <a:xfrm>
              <a:off x="4086667" y="2049085"/>
              <a:ext cx="286227" cy="232944"/>
            </a:xfrm>
            <a:custGeom>
              <a:avLst/>
              <a:gdLst>
                <a:gd name="T0" fmla="*/ 626 w 946"/>
                <a:gd name="T1" fmla="*/ 35 h 770"/>
                <a:gd name="T2" fmla="*/ 554 w 946"/>
                <a:gd name="T3" fmla="*/ 8 h 770"/>
                <a:gd name="T4" fmla="*/ 508 w 946"/>
                <a:gd name="T5" fmla="*/ 18 h 770"/>
                <a:gd name="T6" fmla="*/ 456 w 946"/>
                <a:gd name="T7" fmla="*/ 0 h 770"/>
                <a:gd name="T8" fmla="*/ 414 w 946"/>
                <a:gd name="T9" fmla="*/ 12 h 770"/>
                <a:gd name="T10" fmla="*/ 381 w 946"/>
                <a:gd name="T11" fmla="*/ 8 h 770"/>
                <a:gd name="T12" fmla="*/ 287 w 946"/>
                <a:gd name="T13" fmla="*/ 41 h 770"/>
                <a:gd name="T14" fmla="*/ 278 w 946"/>
                <a:gd name="T15" fmla="*/ 40 h 770"/>
                <a:gd name="T16" fmla="*/ 163 w 946"/>
                <a:gd name="T17" fmla="*/ 92 h 770"/>
                <a:gd name="T18" fmla="*/ 64 w 946"/>
                <a:gd name="T19" fmla="*/ 209 h 770"/>
                <a:gd name="T20" fmla="*/ 25 w 946"/>
                <a:gd name="T21" fmla="*/ 266 h 770"/>
                <a:gd name="T22" fmla="*/ 26 w 946"/>
                <a:gd name="T23" fmla="*/ 274 h 770"/>
                <a:gd name="T24" fmla="*/ 0 w 946"/>
                <a:gd name="T25" fmla="*/ 357 h 770"/>
                <a:gd name="T26" fmla="*/ 67 w 946"/>
                <a:gd name="T27" fmla="*/ 480 h 770"/>
                <a:gd name="T28" fmla="*/ 176 w 946"/>
                <a:gd name="T29" fmla="*/ 558 h 770"/>
                <a:gd name="T30" fmla="*/ 231 w 946"/>
                <a:gd name="T31" fmla="*/ 544 h 770"/>
                <a:gd name="T32" fmla="*/ 301 w 946"/>
                <a:gd name="T33" fmla="*/ 587 h 770"/>
                <a:gd name="T34" fmla="*/ 443 w 946"/>
                <a:gd name="T35" fmla="*/ 687 h 770"/>
                <a:gd name="T36" fmla="*/ 504 w 946"/>
                <a:gd name="T37" fmla="*/ 674 h 770"/>
                <a:gd name="T38" fmla="*/ 667 w 946"/>
                <a:gd name="T39" fmla="*/ 770 h 770"/>
                <a:gd name="T40" fmla="*/ 840 w 946"/>
                <a:gd name="T41" fmla="*/ 652 h 770"/>
                <a:gd name="T42" fmla="*/ 936 w 946"/>
                <a:gd name="T43" fmla="*/ 489 h 770"/>
                <a:gd name="T44" fmla="*/ 933 w 946"/>
                <a:gd name="T45" fmla="*/ 456 h 770"/>
                <a:gd name="T46" fmla="*/ 946 w 946"/>
                <a:gd name="T47" fmla="*/ 400 h 770"/>
                <a:gd name="T48" fmla="*/ 914 w 946"/>
                <a:gd name="T49" fmla="*/ 316 h 770"/>
                <a:gd name="T50" fmla="*/ 916 w 946"/>
                <a:gd name="T51" fmla="*/ 297 h 770"/>
                <a:gd name="T52" fmla="*/ 840 w 946"/>
                <a:gd name="T53" fmla="*/ 181 h 770"/>
                <a:gd name="T54" fmla="*/ 626 w 946"/>
                <a:gd name="T55" fmla="*/ 35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6" h="770">
                  <a:moveTo>
                    <a:pt x="626" y="35"/>
                  </a:moveTo>
                  <a:cubicBezTo>
                    <a:pt x="607" y="18"/>
                    <a:pt x="581" y="8"/>
                    <a:pt x="554" y="8"/>
                  </a:cubicBezTo>
                  <a:cubicBezTo>
                    <a:pt x="537" y="8"/>
                    <a:pt x="522" y="12"/>
                    <a:pt x="508" y="18"/>
                  </a:cubicBezTo>
                  <a:cubicBezTo>
                    <a:pt x="493" y="7"/>
                    <a:pt x="475" y="0"/>
                    <a:pt x="456" y="0"/>
                  </a:cubicBezTo>
                  <a:cubicBezTo>
                    <a:pt x="441" y="0"/>
                    <a:pt x="426" y="5"/>
                    <a:pt x="414" y="12"/>
                  </a:cubicBezTo>
                  <a:cubicBezTo>
                    <a:pt x="403" y="9"/>
                    <a:pt x="392" y="8"/>
                    <a:pt x="381" y="8"/>
                  </a:cubicBezTo>
                  <a:cubicBezTo>
                    <a:pt x="345" y="8"/>
                    <a:pt x="313" y="20"/>
                    <a:pt x="287" y="41"/>
                  </a:cubicBezTo>
                  <a:cubicBezTo>
                    <a:pt x="284" y="40"/>
                    <a:pt x="281" y="40"/>
                    <a:pt x="278" y="40"/>
                  </a:cubicBezTo>
                  <a:cubicBezTo>
                    <a:pt x="232" y="40"/>
                    <a:pt x="191" y="60"/>
                    <a:pt x="163" y="92"/>
                  </a:cubicBezTo>
                  <a:cubicBezTo>
                    <a:pt x="108" y="103"/>
                    <a:pt x="65" y="151"/>
                    <a:pt x="64" y="209"/>
                  </a:cubicBezTo>
                  <a:cubicBezTo>
                    <a:pt x="41" y="218"/>
                    <a:pt x="25" y="240"/>
                    <a:pt x="25" y="266"/>
                  </a:cubicBezTo>
                  <a:cubicBezTo>
                    <a:pt x="25" y="269"/>
                    <a:pt x="25" y="272"/>
                    <a:pt x="26" y="274"/>
                  </a:cubicBezTo>
                  <a:cubicBezTo>
                    <a:pt x="9" y="298"/>
                    <a:pt x="0" y="327"/>
                    <a:pt x="0" y="357"/>
                  </a:cubicBezTo>
                  <a:cubicBezTo>
                    <a:pt x="0" y="409"/>
                    <a:pt x="26" y="454"/>
                    <a:pt x="67" y="480"/>
                  </a:cubicBezTo>
                  <a:cubicBezTo>
                    <a:pt x="82" y="525"/>
                    <a:pt x="125" y="558"/>
                    <a:pt x="176" y="558"/>
                  </a:cubicBezTo>
                  <a:cubicBezTo>
                    <a:pt x="196" y="558"/>
                    <a:pt x="215" y="553"/>
                    <a:pt x="231" y="544"/>
                  </a:cubicBezTo>
                  <a:cubicBezTo>
                    <a:pt x="248" y="566"/>
                    <a:pt x="273" y="582"/>
                    <a:pt x="301" y="587"/>
                  </a:cubicBezTo>
                  <a:cubicBezTo>
                    <a:pt x="322" y="645"/>
                    <a:pt x="378" y="687"/>
                    <a:pt x="443" y="687"/>
                  </a:cubicBezTo>
                  <a:cubicBezTo>
                    <a:pt x="465" y="687"/>
                    <a:pt x="486" y="682"/>
                    <a:pt x="504" y="674"/>
                  </a:cubicBezTo>
                  <a:cubicBezTo>
                    <a:pt x="536" y="731"/>
                    <a:pt x="597" y="770"/>
                    <a:pt x="667" y="770"/>
                  </a:cubicBezTo>
                  <a:cubicBezTo>
                    <a:pt x="746" y="770"/>
                    <a:pt x="813" y="721"/>
                    <a:pt x="840" y="652"/>
                  </a:cubicBezTo>
                  <a:cubicBezTo>
                    <a:pt x="897" y="620"/>
                    <a:pt x="936" y="559"/>
                    <a:pt x="936" y="489"/>
                  </a:cubicBezTo>
                  <a:cubicBezTo>
                    <a:pt x="936" y="478"/>
                    <a:pt x="935" y="466"/>
                    <a:pt x="933" y="456"/>
                  </a:cubicBezTo>
                  <a:cubicBezTo>
                    <a:pt x="941" y="439"/>
                    <a:pt x="946" y="420"/>
                    <a:pt x="946" y="400"/>
                  </a:cubicBezTo>
                  <a:cubicBezTo>
                    <a:pt x="946" y="368"/>
                    <a:pt x="934" y="339"/>
                    <a:pt x="914" y="316"/>
                  </a:cubicBezTo>
                  <a:cubicBezTo>
                    <a:pt x="915" y="310"/>
                    <a:pt x="916" y="303"/>
                    <a:pt x="916" y="297"/>
                  </a:cubicBezTo>
                  <a:cubicBezTo>
                    <a:pt x="916" y="245"/>
                    <a:pt x="885" y="200"/>
                    <a:pt x="840" y="181"/>
                  </a:cubicBezTo>
                  <a:cubicBezTo>
                    <a:pt x="805" y="97"/>
                    <a:pt x="722" y="37"/>
                    <a:pt x="626" y="35"/>
                  </a:cubicBezTo>
                  <a:close/>
                </a:path>
              </a:pathLst>
            </a:custGeom>
            <a:grpFill/>
            <a:ln>
              <a:noFill/>
            </a:ln>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89" name="Group 188">
            <a:extLst>
              <a:ext uri="{FF2B5EF4-FFF2-40B4-BE49-F238E27FC236}">
                <a16:creationId xmlns:a16="http://schemas.microsoft.com/office/drawing/2014/main" id="{5A1FB1AB-7DF6-4FDE-AB4F-561136D84E91}"/>
              </a:ext>
            </a:extLst>
          </p:cNvPr>
          <p:cNvGrpSpPr/>
          <p:nvPr userDrawn="1"/>
        </p:nvGrpSpPr>
        <p:grpSpPr>
          <a:xfrm>
            <a:off x="6866339" y="5160474"/>
            <a:ext cx="285628" cy="249912"/>
            <a:chOff x="3175" y="-3175"/>
            <a:chExt cx="4964113" cy="4343400"/>
          </a:xfrm>
          <a:solidFill>
            <a:srgbClr val="004990"/>
          </a:solidFill>
        </p:grpSpPr>
        <p:sp>
          <p:nvSpPr>
            <p:cNvPr id="190" name="Freeform 14">
              <a:extLst>
                <a:ext uri="{FF2B5EF4-FFF2-40B4-BE49-F238E27FC236}">
                  <a16:creationId xmlns:a16="http://schemas.microsoft.com/office/drawing/2014/main" id="{7C2F1543-6057-409E-903E-14265D7C5056}"/>
                </a:ext>
              </a:extLst>
            </p:cNvPr>
            <p:cNvSpPr>
              <a:spLocks noEditPoints="1"/>
            </p:cNvSpPr>
            <p:nvPr/>
          </p:nvSpPr>
          <p:spPr bwMode="auto">
            <a:xfrm>
              <a:off x="3175" y="-3175"/>
              <a:ext cx="4964113" cy="4275138"/>
            </a:xfrm>
            <a:custGeom>
              <a:avLst/>
              <a:gdLst>
                <a:gd name="T0" fmla="*/ 369 w 1321"/>
                <a:gd name="T1" fmla="*/ 1136 h 1137"/>
                <a:gd name="T2" fmla="*/ 460 w 1321"/>
                <a:gd name="T3" fmla="*/ 1046 h 1137"/>
                <a:gd name="T4" fmla="*/ 496 w 1321"/>
                <a:gd name="T5" fmla="*/ 1083 h 1137"/>
                <a:gd name="T6" fmla="*/ 522 w 1321"/>
                <a:gd name="T7" fmla="*/ 1065 h 1137"/>
                <a:gd name="T8" fmla="*/ 844 w 1321"/>
                <a:gd name="T9" fmla="*/ 969 h 1137"/>
                <a:gd name="T10" fmla="*/ 861 w 1321"/>
                <a:gd name="T11" fmla="*/ 968 h 1137"/>
                <a:gd name="T12" fmla="*/ 1321 w 1321"/>
                <a:gd name="T13" fmla="*/ 338 h 1137"/>
                <a:gd name="T14" fmla="*/ 983 w 1321"/>
                <a:gd name="T15" fmla="*/ 0 h 1137"/>
                <a:gd name="T16" fmla="*/ 353 w 1321"/>
                <a:gd name="T17" fmla="*/ 460 h 1137"/>
                <a:gd name="T18" fmla="*/ 352 w 1321"/>
                <a:gd name="T19" fmla="*/ 477 h 1137"/>
                <a:gd name="T20" fmla="*/ 256 w 1321"/>
                <a:gd name="T21" fmla="*/ 799 h 1137"/>
                <a:gd name="T22" fmla="*/ 238 w 1321"/>
                <a:gd name="T23" fmla="*/ 825 h 1137"/>
                <a:gd name="T24" fmla="*/ 275 w 1321"/>
                <a:gd name="T25" fmla="*/ 862 h 1137"/>
                <a:gd name="T26" fmla="*/ 0 w 1321"/>
                <a:gd name="T27" fmla="*/ 1137 h 1137"/>
                <a:gd name="T28" fmla="*/ 369 w 1321"/>
                <a:gd name="T29" fmla="*/ 1136 h 1137"/>
                <a:gd name="T30" fmla="*/ 1223 w 1321"/>
                <a:gd name="T31" fmla="*/ 345 h 1137"/>
                <a:gd name="T32" fmla="*/ 826 w 1321"/>
                <a:gd name="T33" fmla="*/ 890 h 1137"/>
                <a:gd name="T34" fmla="*/ 431 w 1321"/>
                <a:gd name="T35" fmla="*/ 495 h 1137"/>
                <a:gd name="T36" fmla="*/ 976 w 1321"/>
                <a:gd name="T37" fmla="*/ 98 h 1137"/>
                <a:gd name="T38" fmla="*/ 1223 w 1321"/>
                <a:gd name="T39" fmla="*/ 345 h 1137"/>
                <a:gd name="T40" fmla="*/ 422 w 1321"/>
                <a:gd name="T41" fmla="*/ 539 h 1137"/>
                <a:gd name="T42" fmla="*/ 782 w 1321"/>
                <a:gd name="T43" fmla="*/ 899 h 1137"/>
                <a:gd name="T44" fmla="*/ 505 w 1321"/>
                <a:gd name="T45" fmla="*/ 986 h 1137"/>
                <a:gd name="T46" fmla="*/ 335 w 1321"/>
                <a:gd name="T47" fmla="*/ 816 h 1137"/>
                <a:gd name="T48" fmla="*/ 422 w 1321"/>
                <a:gd name="T49" fmla="*/ 539 h 1137"/>
                <a:gd name="T50" fmla="*/ 339 w 1321"/>
                <a:gd name="T51" fmla="*/ 1061 h 1137"/>
                <a:gd name="T52" fmla="*/ 180 w 1321"/>
                <a:gd name="T53" fmla="*/ 1062 h 1137"/>
                <a:gd name="T54" fmla="*/ 327 w 1321"/>
                <a:gd name="T55" fmla="*/ 916 h 1137"/>
                <a:gd name="T56" fmla="*/ 406 w 1321"/>
                <a:gd name="T57" fmla="*/ 995 h 1137"/>
                <a:gd name="T58" fmla="*/ 339 w 1321"/>
                <a:gd name="T59" fmla="*/ 1061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1" h="1137">
                  <a:moveTo>
                    <a:pt x="369" y="1136"/>
                  </a:moveTo>
                  <a:cubicBezTo>
                    <a:pt x="460" y="1046"/>
                    <a:pt x="460" y="1046"/>
                    <a:pt x="460" y="1046"/>
                  </a:cubicBezTo>
                  <a:cubicBezTo>
                    <a:pt x="496" y="1083"/>
                    <a:pt x="496" y="1083"/>
                    <a:pt x="496" y="1083"/>
                  </a:cubicBezTo>
                  <a:cubicBezTo>
                    <a:pt x="522" y="1065"/>
                    <a:pt x="522" y="1065"/>
                    <a:pt x="522" y="1065"/>
                  </a:cubicBezTo>
                  <a:cubicBezTo>
                    <a:pt x="635" y="985"/>
                    <a:pt x="714" y="977"/>
                    <a:pt x="844" y="969"/>
                  </a:cubicBezTo>
                  <a:cubicBezTo>
                    <a:pt x="861" y="968"/>
                    <a:pt x="861" y="968"/>
                    <a:pt x="861" y="968"/>
                  </a:cubicBezTo>
                  <a:cubicBezTo>
                    <a:pt x="1321" y="338"/>
                    <a:pt x="1321" y="338"/>
                    <a:pt x="1321" y="338"/>
                  </a:cubicBezTo>
                  <a:cubicBezTo>
                    <a:pt x="983" y="0"/>
                    <a:pt x="983" y="0"/>
                    <a:pt x="983" y="0"/>
                  </a:cubicBezTo>
                  <a:cubicBezTo>
                    <a:pt x="353" y="460"/>
                    <a:pt x="353" y="460"/>
                    <a:pt x="353" y="460"/>
                  </a:cubicBezTo>
                  <a:cubicBezTo>
                    <a:pt x="352" y="477"/>
                    <a:pt x="352" y="477"/>
                    <a:pt x="352" y="477"/>
                  </a:cubicBezTo>
                  <a:cubicBezTo>
                    <a:pt x="344" y="607"/>
                    <a:pt x="336" y="686"/>
                    <a:pt x="256" y="799"/>
                  </a:cubicBezTo>
                  <a:cubicBezTo>
                    <a:pt x="238" y="825"/>
                    <a:pt x="238" y="825"/>
                    <a:pt x="238" y="825"/>
                  </a:cubicBezTo>
                  <a:cubicBezTo>
                    <a:pt x="275" y="862"/>
                    <a:pt x="275" y="862"/>
                    <a:pt x="275" y="862"/>
                  </a:cubicBezTo>
                  <a:cubicBezTo>
                    <a:pt x="0" y="1137"/>
                    <a:pt x="0" y="1137"/>
                    <a:pt x="0" y="1137"/>
                  </a:cubicBezTo>
                  <a:lnTo>
                    <a:pt x="369" y="1136"/>
                  </a:lnTo>
                  <a:close/>
                  <a:moveTo>
                    <a:pt x="1223" y="345"/>
                  </a:moveTo>
                  <a:cubicBezTo>
                    <a:pt x="826" y="890"/>
                    <a:pt x="826" y="890"/>
                    <a:pt x="826" y="890"/>
                  </a:cubicBezTo>
                  <a:cubicBezTo>
                    <a:pt x="431" y="495"/>
                    <a:pt x="431" y="495"/>
                    <a:pt x="431" y="495"/>
                  </a:cubicBezTo>
                  <a:cubicBezTo>
                    <a:pt x="976" y="98"/>
                    <a:pt x="976" y="98"/>
                    <a:pt x="976" y="98"/>
                  </a:cubicBezTo>
                  <a:lnTo>
                    <a:pt x="1223" y="345"/>
                  </a:lnTo>
                  <a:close/>
                  <a:moveTo>
                    <a:pt x="422" y="539"/>
                  </a:moveTo>
                  <a:cubicBezTo>
                    <a:pt x="782" y="899"/>
                    <a:pt x="782" y="899"/>
                    <a:pt x="782" y="899"/>
                  </a:cubicBezTo>
                  <a:cubicBezTo>
                    <a:pt x="682" y="907"/>
                    <a:pt x="603" y="923"/>
                    <a:pt x="505" y="986"/>
                  </a:cubicBezTo>
                  <a:cubicBezTo>
                    <a:pt x="335" y="816"/>
                    <a:pt x="335" y="816"/>
                    <a:pt x="335" y="816"/>
                  </a:cubicBezTo>
                  <a:cubicBezTo>
                    <a:pt x="398" y="718"/>
                    <a:pt x="414" y="639"/>
                    <a:pt x="422" y="539"/>
                  </a:cubicBezTo>
                  <a:close/>
                  <a:moveTo>
                    <a:pt x="339" y="1061"/>
                  </a:moveTo>
                  <a:cubicBezTo>
                    <a:pt x="180" y="1062"/>
                    <a:pt x="180" y="1062"/>
                    <a:pt x="180" y="1062"/>
                  </a:cubicBezTo>
                  <a:cubicBezTo>
                    <a:pt x="327" y="916"/>
                    <a:pt x="327" y="916"/>
                    <a:pt x="327" y="916"/>
                  </a:cubicBezTo>
                  <a:cubicBezTo>
                    <a:pt x="406" y="995"/>
                    <a:pt x="406" y="995"/>
                    <a:pt x="406" y="995"/>
                  </a:cubicBezTo>
                  <a:lnTo>
                    <a:pt x="339" y="1061"/>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91" name="Rectangle 15">
              <a:extLst>
                <a:ext uri="{FF2B5EF4-FFF2-40B4-BE49-F238E27FC236}">
                  <a16:creationId xmlns:a16="http://schemas.microsoft.com/office/drawing/2014/main" id="{076D9089-3206-4B5E-80DE-48213178D1F3}"/>
                </a:ext>
              </a:extLst>
            </p:cNvPr>
            <p:cNvSpPr>
              <a:spLocks noChangeArrowheads="1"/>
            </p:cNvSpPr>
            <p:nvPr/>
          </p:nvSpPr>
          <p:spPr bwMode="auto">
            <a:xfrm>
              <a:off x="1731963" y="4200525"/>
              <a:ext cx="3232150" cy="1397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sp>
        <p:nvSpPr>
          <p:cNvPr id="192" name="Freeform 19">
            <a:extLst>
              <a:ext uri="{FF2B5EF4-FFF2-40B4-BE49-F238E27FC236}">
                <a16:creationId xmlns:a16="http://schemas.microsoft.com/office/drawing/2014/main" id="{D653B08A-F2B1-4F5A-B489-53C6B6BAE350}"/>
              </a:ext>
            </a:extLst>
          </p:cNvPr>
          <p:cNvSpPr>
            <a:spLocks noEditPoints="1"/>
          </p:cNvSpPr>
          <p:nvPr userDrawn="1"/>
        </p:nvSpPr>
        <p:spPr bwMode="auto">
          <a:xfrm>
            <a:off x="7494588" y="5156200"/>
            <a:ext cx="166687" cy="273050"/>
          </a:xfrm>
          <a:custGeom>
            <a:avLst/>
            <a:gdLst>
              <a:gd name="T0" fmla="*/ 19648 w 1273"/>
              <a:gd name="T1" fmla="*/ 136878 h 2075"/>
              <a:gd name="T2" fmla="*/ 38248 w 1273"/>
              <a:gd name="T3" fmla="*/ 169986 h 2075"/>
              <a:gd name="T4" fmla="*/ 36938 w 1273"/>
              <a:gd name="T5" fmla="*/ 169986 h 2075"/>
              <a:gd name="T6" fmla="*/ 33664 w 1273"/>
              <a:gd name="T7" fmla="*/ 170640 h 2075"/>
              <a:gd name="T8" fmla="*/ 19517 w 1273"/>
              <a:gd name="T9" fmla="*/ 190269 h 2075"/>
              <a:gd name="T10" fmla="*/ 19517 w 1273"/>
              <a:gd name="T11" fmla="*/ 229003 h 2075"/>
              <a:gd name="T12" fmla="*/ 31044 w 1273"/>
              <a:gd name="T13" fmla="*/ 249548 h 2075"/>
              <a:gd name="T14" fmla="*/ 58682 w 1273"/>
              <a:gd name="T15" fmla="*/ 266690 h 2075"/>
              <a:gd name="T16" fmla="*/ 75580 w 1273"/>
              <a:gd name="T17" fmla="*/ 271532 h 2075"/>
              <a:gd name="T18" fmla="*/ 91167 w 1273"/>
              <a:gd name="T19" fmla="*/ 271532 h 2075"/>
              <a:gd name="T20" fmla="*/ 108196 w 1273"/>
              <a:gd name="T21" fmla="*/ 266690 h 2075"/>
              <a:gd name="T22" fmla="*/ 135703 w 1273"/>
              <a:gd name="T23" fmla="*/ 249548 h 2075"/>
              <a:gd name="T24" fmla="*/ 147361 w 1273"/>
              <a:gd name="T25" fmla="*/ 229003 h 2075"/>
              <a:gd name="T26" fmla="*/ 147361 w 1273"/>
              <a:gd name="T27" fmla="*/ 190269 h 2075"/>
              <a:gd name="T28" fmla="*/ 132166 w 1273"/>
              <a:gd name="T29" fmla="*/ 170378 h 2075"/>
              <a:gd name="T30" fmla="*/ 128499 w 1273"/>
              <a:gd name="T31" fmla="*/ 169986 h 2075"/>
              <a:gd name="T32" fmla="*/ 147099 w 1273"/>
              <a:gd name="T33" fmla="*/ 137009 h 2075"/>
              <a:gd name="T34" fmla="*/ 148671 w 1273"/>
              <a:gd name="T35" fmla="*/ 135046 h 2075"/>
              <a:gd name="T36" fmla="*/ 166747 w 1273"/>
              <a:gd name="T37" fmla="*/ 83357 h 2075"/>
              <a:gd name="T38" fmla="*/ 83439 w 1273"/>
              <a:gd name="T39" fmla="*/ 0 h 2075"/>
              <a:gd name="T40" fmla="*/ 131 w 1273"/>
              <a:gd name="T41" fmla="*/ 83357 h 2075"/>
              <a:gd name="T42" fmla="*/ 18076 w 1273"/>
              <a:gd name="T43" fmla="*/ 135046 h 2075"/>
              <a:gd name="T44" fmla="*/ 19648 w 1273"/>
              <a:gd name="T45" fmla="*/ 136878 h 2075"/>
              <a:gd name="T46" fmla="*/ 34843 w 1273"/>
              <a:gd name="T47" fmla="*/ 222198 h 2075"/>
              <a:gd name="T48" fmla="*/ 34843 w 1273"/>
              <a:gd name="T49" fmla="*/ 215917 h 2075"/>
              <a:gd name="T50" fmla="*/ 132035 w 1273"/>
              <a:gd name="T51" fmla="*/ 227956 h 2075"/>
              <a:gd name="T52" fmla="*/ 132035 w 1273"/>
              <a:gd name="T53" fmla="*/ 229003 h 2075"/>
              <a:gd name="T54" fmla="*/ 130202 w 1273"/>
              <a:gd name="T55" fmla="*/ 233976 h 2075"/>
              <a:gd name="T56" fmla="*/ 34843 w 1273"/>
              <a:gd name="T57" fmla="*/ 222198 h 2075"/>
              <a:gd name="T58" fmla="*/ 132035 w 1273"/>
              <a:gd name="T59" fmla="*/ 220235 h 2075"/>
              <a:gd name="T60" fmla="*/ 34843 w 1273"/>
              <a:gd name="T61" fmla="*/ 208196 h 2075"/>
              <a:gd name="T62" fmla="*/ 34843 w 1273"/>
              <a:gd name="T63" fmla="*/ 201130 h 2075"/>
              <a:gd name="T64" fmla="*/ 132035 w 1273"/>
              <a:gd name="T65" fmla="*/ 213169 h 2075"/>
              <a:gd name="T66" fmla="*/ 132035 w 1273"/>
              <a:gd name="T67" fmla="*/ 220235 h 2075"/>
              <a:gd name="T68" fmla="*/ 100074 w 1273"/>
              <a:gd name="T69" fmla="*/ 253735 h 2075"/>
              <a:gd name="T70" fmla="*/ 91167 w 1273"/>
              <a:gd name="T71" fmla="*/ 256222 h 2075"/>
              <a:gd name="T72" fmla="*/ 75580 w 1273"/>
              <a:gd name="T73" fmla="*/ 256222 h 2075"/>
              <a:gd name="T74" fmla="*/ 66673 w 1273"/>
              <a:gd name="T75" fmla="*/ 253735 h 2075"/>
              <a:gd name="T76" fmla="*/ 39165 w 1273"/>
              <a:gd name="T77" fmla="*/ 236593 h 2075"/>
              <a:gd name="T78" fmla="*/ 34974 w 1273"/>
              <a:gd name="T79" fmla="*/ 229919 h 2075"/>
              <a:gd name="T80" fmla="*/ 121163 w 1273"/>
              <a:gd name="T81" fmla="*/ 240649 h 2075"/>
              <a:gd name="T82" fmla="*/ 100074 w 1273"/>
              <a:gd name="T83" fmla="*/ 253735 h 2075"/>
              <a:gd name="T84" fmla="*/ 132035 w 1273"/>
              <a:gd name="T85" fmla="*/ 190269 h 2075"/>
              <a:gd name="T86" fmla="*/ 132035 w 1273"/>
              <a:gd name="T87" fmla="*/ 205448 h 2075"/>
              <a:gd name="T88" fmla="*/ 34843 w 1273"/>
              <a:gd name="T89" fmla="*/ 193409 h 2075"/>
              <a:gd name="T90" fmla="*/ 34843 w 1273"/>
              <a:gd name="T91" fmla="*/ 190269 h 2075"/>
              <a:gd name="T92" fmla="*/ 38379 w 1273"/>
              <a:gd name="T93" fmla="*/ 185296 h 2075"/>
              <a:gd name="T94" fmla="*/ 39951 w 1273"/>
              <a:gd name="T95" fmla="*/ 185296 h 2075"/>
              <a:gd name="T96" fmla="*/ 128630 w 1273"/>
              <a:gd name="T97" fmla="*/ 185296 h 2075"/>
              <a:gd name="T98" fmla="*/ 132035 w 1273"/>
              <a:gd name="T99" fmla="*/ 190269 h 2075"/>
              <a:gd name="T100" fmla="*/ 83439 w 1273"/>
              <a:gd name="T101" fmla="*/ 14002 h 2075"/>
              <a:gd name="T102" fmla="*/ 152731 w 1273"/>
              <a:gd name="T103" fmla="*/ 83357 h 2075"/>
              <a:gd name="T104" fmla="*/ 137668 w 1273"/>
              <a:gd name="T105" fmla="*/ 126279 h 2075"/>
              <a:gd name="T106" fmla="*/ 136096 w 1273"/>
              <a:gd name="T107" fmla="*/ 128372 h 2075"/>
              <a:gd name="T108" fmla="*/ 114352 w 1273"/>
              <a:gd name="T109" fmla="*/ 169986 h 2075"/>
              <a:gd name="T110" fmla="*/ 91036 w 1273"/>
              <a:gd name="T111" fmla="*/ 169986 h 2075"/>
              <a:gd name="T112" fmla="*/ 52395 w 1273"/>
              <a:gd name="T113" fmla="*/ 169986 h 2075"/>
              <a:gd name="T114" fmla="*/ 30520 w 1273"/>
              <a:gd name="T115" fmla="*/ 128242 h 2075"/>
              <a:gd name="T116" fmla="*/ 29079 w 1273"/>
              <a:gd name="T117" fmla="*/ 126279 h 2075"/>
              <a:gd name="T118" fmla="*/ 14147 w 1273"/>
              <a:gd name="T119" fmla="*/ 83357 h 2075"/>
              <a:gd name="T120" fmla="*/ 83439 w 1273"/>
              <a:gd name="T121" fmla="*/ 14002 h 20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73" h="2075">
                <a:moveTo>
                  <a:pt x="150" y="1046"/>
                </a:moveTo>
                <a:cubicBezTo>
                  <a:pt x="229" y="1145"/>
                  <a:pt x="275" y="1204"/>
                  <a:pt x="292" y="1299"/>
                </a:cubicBezTo>
                <a:cubicBezTo>
                  <a:pt x="282" y="1299"/>
                  <a:pt x="282" y="1299"/>
                  <a:pt x="282" y="1299"/>
                </a:cubicBezTo>
                <a:cubicBezTo>
                  <a:pt x="273" y="1299"/>
                  <a:pt x="265" y="1301"/>
                  <a:pt x="257" y="1304"/>
                </a:cubicBezTo>
                <a:cubicBezTo>
                  <a:pt x="193" y="1327"/>
                  <a:pt x="149" y="1387"/>
                  <a:pt x="149" y="1454"/>
                </a:cubicBezTo>
                <a:cubicBezTo>
                  <a:pt x="149" y="1750"/>
                  <a:pt x="149" y="1750"/>
                  <a:pt x="149" y="1750"/>
                </a:cubicBezTo>
                <a:cubicBezTo>
                  <a:pt x="149" y="1811"/>
                  <a:pt x="184" y="1874"/>
                  <a:pt x="237" y="1907"/>
                </a:cubicBezTo>
                <a:cubicBezTo>
                  <a:pt x="448" y="2038"/>
                  <a:pt x="448" y="2038"/>
                  <a:pt x="448" y="2038"/>
                </a:cubicBezTo>
                <a:cubicBezTo>
                  <a:pt x="483" y="2060"/>
                  <a:pt x="534" y="2075"/>
                  <a:pt x="577" y="2075"/>
                </a:cubicBezTo>
                <a:cubicBezTo>
                  <a:pt x="696" y="2075"/>
                  <a:pt x="696" y="2075"/>
                  <a:pt x="696" y="2075"/>
                </a:cubicBezTo>
                <a:cubicBezTo>
                  <a:pt x="739" y="2075"/>
                  <a:pt x="790" y="2060"/>
                  <a:pt x="826" y="2038"/>
                </a:cubicBezTo>
                <a:cubicBezTo>
                  <a:pt x="1036" y="1907"/>
                  <a:pt x="1036" y="1907"/>
                  <a:pt x="1036" y="1907"/>
                </a:cubicBezTo>
                <a:cubicBezTo>
                  <a:pt x="1089" y="1874"/>
                  <a:pt x="1125" y="1811"/>
                  <a:pt x="1125" y="1750"/>
                </a:cubicBezTo>
                <a:cubicBezTo>
                  <a:pt x="1125" y="1454"/>
                  <a:pt x="1125" y="1454"/>
                  <a:pt x="1125" y="1454"/>
                </a:cubicBezTo>
                <a:cubicBezTo>
                  <a:pt x="1125" y="1384"/>
                  <a:pt x="1077" y="1322"/>
                  <a:pt x="1009" y="1302"/>
                </a:cubicBezTo>
                <a:cubicBezTo>
                  <a:pt x="1003" y="1300"/>
                  <a:pt x="1001" y="1299"/>
                  <a:pt x="981" y="1299"/>
                </a:cubicBezTo>
                <a:cubicBezTo>
                  <a:pt x="997" y="1205"/>
                  <a:pt x="1044" y="1147"/>
                  <a:pt x="1123" y="1047"/>
                </a:cubicBezTo>
                <a:cubicBezTo>
                  <a:pt x="1135" y="1032"/>
                  <a:pt x="1135" y="1032"/>
                  <a:pt x="1135" y="1032"/>
                </a:cubicBezTo>
                <a:cubicBezTo>
                  <a:pt x="1225" y="919"/>
                  <a:pt x="1273" y="782"/>
                  <a:pt x="1273" y="637"/>
                </a:cubicBezTo>
                <a:cubicBezTo>
                  <a:pt x="1273" y="286"/>
                  <a:pt x="988" y="0"/>
                  <a:pt x="637" y="0"/>
                </a:cubicBezTo>
                <a:cubicBezTo>
                  <a:pt x="286" y="0"/>
                  <a:pt x="1" y="286"/>
                  <a:pt x="1" y="637"/>
                </a:cubicBezTo>
                <a:cubicBezTo>
                  <a:pt x="0" y="782"/>
                  <a:pt x="48" y="918"/>
                  <a:pt x="138" y="1032"/>
                </a:cubicBezTo>
                <a:lnTo>
                  <a:pt x="150" y="1046"/>
                </a:lnTo>
                <a:close/>
                <a:moveTo>
                  <a:pt x="266" y="1698"/>
                </a:moveTo>
                <a:cubicBezTo>
                  <a:pt x="266" y="1650"/>
                  <a:pt x="266" y="1650"/>
                  <a:pt x="266" y="1650"/>
                </a:cubicBezTo>
                <a:cubicBezTo>
                  <a:pt x="1008" y="1742"/>
                  <a:pt x="1008" y="1742"/>
                  <a:pt x="1008" y="1742"/>
                </a:cubicBezTo>
                <a:cubicBezTo>
                  <a:pt x="1008" y="1750"/>
                  <a:pt x="1008" y="1750"/>
                  <a:pt x="1008" y="1750"/>
                </a:cubicBezTo>
                <a:cubicBezTo>
                  <a:pt x="1008" y="1762"/>
                  <a:pt x="1002" y="1776"/>
                  <a:pt x="994" y="1788"/>
                </a:cubicBezTo>
                <a:lnTo>
                  <a:pt x="266" y="1698"/>
                </a:lnTo>
                <a:close/>
                <a:moveTo>
                  <a:pt x="1008" y="1683"/>
                </a:moveTo>
                <a:cubicBezTo>
                  <a:pt x="266" y="1591"/>
                  <a:pt x="266" y="1591"/>
                  <a:pt x="266" y="1591"/>
                </a:cubicBezTo>
                <a:cubicBezTo>
                  <a:pt x="266" y="1537"/>
                  <a:pt x="266" y="1537"/>
                  <a:pt x="266" y="1537"/>
                </a:cubicBezTo>
                <a:cubicBezTo>
                  <a:pt x="1008" y="1629"/>
                  <a:pt x="1008" y="1629"/>
                  <a:pt x="1008" y="1629"/>
                </a:cubicBezTo>
                <a:lnTo>
                  <a:pt x="1008" y="1683"/>
                </a:lnTo>
                <a:close/>
                <a:moveTo>
                  <a:pt x="764" y="1939"/>
                </a:moveTo>
                <a:cubicBezTo>
                  <a:pt x="747" y="1949"/>
                  <a:pt x="717" y="1958"/>
                  <a:pt x="696" y="1958"/>
                </a:cubicBezTo>
                <a:cubicBezTo>
                  <a:pt x="577" y="1958"/>
                  <a:pt x="577" y="1958"/>
                  <a:pt x="577" y="1958"/>
                </a:cubicBezTo>
                <a:cubicBezTo>
                  <a:pt x="557" y="1958"/>
                  <a:pt x="527" y="1949"/>
                  <a:pt x="509" y="1939"/>
                </a:cubicBezTo>
                <a:cubicBezTo>
                  <a:pt x="299" y="1808"/>
                  <a:pt x="299" y="1808"/>
                  <a:pt x="299" y="1808"/>
                </a:cubicBezTo>
                <a:cubicBezTo>
                  <a:pt x="283" y="1797"/>
                  <a:pt x="269" y="1776"/>
                  <a:pt x="267" y="1757"/>
                </a:cubicBezTo>
                <a:cubicBezTo>
                  <a:pt x="925" y="1839"/>
                  <a:pt x="925" y="1839"/>
                  <a:pt x="925" y="1839"/>
                </a:cubicBezTo>
                <a:lnTo>
                  <a:pt x="764" y="1939"/>
                </a:lnTo>
                <a:close/>
                <a:moveTo>
                  <a:pt x="1008" y="1454"/>
                </a:moveTo>
                <a:cubicBezTo>
                  <a:pt x="1008" y="1570"/>
                  <a:pt x="1008" y="1570"/>
                  <a:pt x="1008" y="1570"/>
                </a:cubicBezTo>
                <a:cubicBezTo>
                  <a:pt x="266" y="1478"/>
                  <a:pt x="266" y="1478"/>
                  <a:pt x="266" y="1478"/>
                </a:cubicBezTo>
                <a:cubicBezTo>
                  <a:pt x="266" y="1454"/>
                  <a:pt x="266" y="1454"/>
                  <a:pt x="266" y="1454"/>
                </a:cubicBezTo>
                <a:cubicBezTo>
                  <a:pt x="266" y="1437"/>
                  <a:pt x="277" y="1422"/>
                  <a:pt x="293" y="1416"/>
                </a:cubicBezTo>
                <a:cubicBezTo>
                  <a:pt x="305" y="1416"/>
                  <a:pt x="305" y="1416"/>
                  <a:pt x="305" y="1416"/>
                </a:cubicBezTo>
                <a:cubicBezTo>
                  <a:pt x="806" y="1416"/>
                  <a:pt x="948" y="1416"/>
                  <a:pt x="982" y="1416"/>
                </a:cubicBezTo>
                <a:cubicBezTo>
                  <a:pt x="997" y="1423"/>
                  <a:pt x="1008" y="1438"/>
                  <a:pt x="1008" y="1454"/>
                </a:cubicBezTo>
                <a:close/>
                <a:moveTo>
                  <a:pt x="637" y="107"/>
                </a:moveTo>
                <a:cubicBezTo>
                  <a:pt x="929" y="107"/>
                  <a:pt x="1166" y="345"/>
                  <a:pt x="1166" y="637"/>
                </a:cubicBezTo>
                <a:cubicBezTo>
                  <a:pt x="1166" y="757"/>
                  <a:pt x="1126" y="871"/>
                  <a:pt x="1051" y="965"/>
                </a:cubicBezTo>
                <a:cubicBezTo>
                  <a:pt x="1039" y="981"/>
                  <a:pt x="1039" y="981"/>
                  <a:pt x="1039" y="981"/>
                </a:cubicBezTo>
                <a:cubicBezTo>
                  <a:pt x="951" y="1091"/>
                  <a:pt x="891" y="1167"/>
                  <a:pt x="873" y="1299"/>
                </a:cubicBezTo>
                <a:cubicBezTo>
                  <a:pt x="822" y="1299"/>
                  <a:pt x="760" y="1299"/>
                  <a:pt x="695" y="1299"/>
                </a:cubicBezTo>
                <a:cubicBezTo>
                  <a:pt x="592" y="1299"/>
                  <a:pt x="481" y="1299"/>
                  <a:pt x="400" y="1299"/>
                </a:cubicBezTo>
                <a:cubicBezTo>
                  <a:pt x="382" y="1166"/>
                  <a:pt x="322" y="1090"/>
                  <a:pt x="233" y="980"/>
                </a:cubicBezTo>
                <a:cubicBezTo>
                  <a:pt x="222" y="965"/>
                  <a:pt x="222" y="965"/>
                  <a:pt x="222" y="965"/>
                </a:cubicBezTo>
                <a:cubicBezTo>
                  <a:pt x="147" y="871"/>
                  <a:pt x="108" y="757"/>
                  <a:pt x="108" y="637"/>
                </a:cubicBezTo>
                <a:cubicBezTo>
                  <a:pt x="108" y="345"/>
                  <a:pt x="345" y="107"/>
                  <a:pt x="637" y="107"/>
                </a:cubicBezTo>
                <a:close/>
              </a:path>
            </a:pathLst>
          </a:custGeom>
          <a:solidFill>
            <a:srgbClr val="004990"/>
          </a:solidFill>
          <a:ln>
            <a:noFill/>
          </a:ln>
        </p:spPr>
        <p:txBody>
          <a:bodyPr lIns="45714" tIns="22857" rIns="45714" bIns="22857"/>
          <a:lstStyle/>
          <a:p>
            <a:endParaRPr lang="en-ZA"/>
          </a:p>
        </p:txBody>
      </p:sp>
      <p:grpSp>
        <p:nvGrpSpPr>
          <p:cNvPr id="193" name="Group 192">
            <a:extLst>
              <a:ext uri="{FF2B5EF4-FFF2-40B4-BE49-F238E27FC236}">
                <a16:creationId xmlns:a16="http://schemas.microsoft.com/office/drawing/2014/main" id="{35BCEF43-E22D-4AB0-8E17-B8354628EB08}"/>
              </a:ext>
            </a:extLst>
          </p:cNvPr>
          <p:cNvGrpSpPr/>
          <p:nvPr userDrawn="1"/>
        </p:nvGrpSpPr>
        <p:grpSpPr>
          <a:xfrm>
            <a:off x="7976662" y="5173985"/>
            <a:ext cx="254591" cy="254541"/>
            <a:chOff x="7938" y="-3175"/>
            <a:chExt cx="8029575" cy="8027988"/>
          </a:xfrm>
          <a:solidFill>
            <a:srgbClr val="004990"/>
          </a:solidFill>
        </p:grpSpPr>
        <p:sp>
          <p:nvSpPr>
            <p:cNvPr id="194" name="Freeform 23">
              <a:extLst>
                <a:ext uri="{FF2B5EF4-FFF2-40B4-BE49-F238E27FC236}">
                  <a16:creationId xmlns:a16="http://schemas.microsoft.com/office/drawing/2014/main" id="{0AD1E613-2202-4B2F-9EA8-505252080799}"/>
                </a:ext>
              </a:extLst>
            </p:cNvPr>
            <p:cNvSpPr>
              <a:spLocks noEditPoints="1"/>
            </p:cNvSpPr>
            <p:nvPr/>
          </p:nvSpPr>
          <p:spPr bwMode="auto">
            <a:xfrm>
              <a:off x="7938" y="-3175"/>
              <a:ext cx="8029575" cy="8027988"/>
            </a:xfrm>
            <a:custGeom>
              <a:avLst/>
              <a:gdLst>
                <a:gd name="T0" fmla="*/ 818 w 2138"/>
                <a:gd name="T1" fmla="*/ 1635 h 2138"/>
                <a:gd name="T2" fmla="*/ 818 w 2138"/>
                <a:gd name="T3" fmla="*/ 1635 h 2138"/>
                <a:gd name="T4" fmla="*/ 1257 w 2138"/>
                <a:gd name="T5" fmla="*/ 1507 h 2138"/>
                <a:gd name="T6" fmla="*/ 1301 w 2138"/>
                <a:gd name="T7" fmla="*/ 1550 h 2138"/>
                <a:gd name="T8" fmla="*/ 1249 w 2138"/>
                <a:gd name="T9" fmla="*/ 1602 h 2138"/>
                <a:gd name="T10" fmla="*/ 1711 w 2138"/>
                <a:gd name="T11" fmla="*/ 2064 h 2138"/>
                <a:gd name="T12" fmla="*/ 1888 w 2138"/>
                <a:gd name="T13" fmla="*/ 2138 h 2138"/>
                <a:gd name="T14" fmla="*/ 2065 w 2138"/>
                <a:gd name="T15" fmla="*/ 2064 h 2138"/>
                <a:gd name="T16" fmla="*/ 2138 w 2138"/>
                <a:gd name="T17" fmla="*/ 1888 h 2138"/>
                <a:gd name="T18" fmla="*/ 2065 w 2138"/>
                <a:gd name="T19" fmla="*/ 1711 h 2138"/>
                <a:gd name="T20" fmla="*/ 1603 w 2138"/>
                <a:gd name="T21" fmla="*/ 1248 h 2138"/>
                <a:gd name="T22" fmla="*/ 1551 w 2138"/>
                <a:gd name="T23" fmla="*/ 1300 h 2138"/>
                <a:gd name="T24" fmla="*/ 1507 w 2138"/>
                <a:gd name="T25" fmla="*/ 1257 h 2138"/>
                <a:gd name="T26" fmla="*/ 1633 w 2138"/>
                <a:gd name="T27" fmla="*/ 760 h 2138"/>
                <a:gd name="T28" fmla="*/ 1396 w 2138"/>
                <a:gd name="T29" fmla="*/ 239 h 2138"/>
                <a:gd name="T30" fmla="*/ 818 w 2138"/>
                <a:gd name="T31" fmla="*/ 0 h 2138"/>
                <a:gd name="T32" fmla="*/ 240 w 2138"/>
                <a:gd name="T33" fmla="*/ 239 h 2138"/>
                <a:gd name="T34" fmla="*/ 0 w 2138"/>
                <a:gd name="T35" fmla="*/ 817 h 2138"/>
                <a:gd name="T36" fmla="*/ 240 w 2138"/>
                <a:gd name="T37" fmla="*/ 1395 h 2138"/>
                <a:gd name="T38" fmla="*/ 818 w 2138"/>
                <a:gd name="T39" fmla="*/ 1635 h 2138"/>
                <a:gd name="T40" fmla="*/ 2009 w 2138"/>
                <a:gd name="T41" fmla="*/ 1888 h 2138"/>
                <a:gd name="T42" fmla="*/ 1973 w 2138"/>
                <a:gd name="T43" fmla="*/ 1973 h 2138"/>
                <a:gd name="T44" fmla="*/ 1888 w 2138"/>
                <a:gd name="T45" fmla="*/ 2008 h 2138"/>
                <a:gd name="T46" fmla="*/ 1803 w 2138"/>
                <a:gd name="T47" fmla="*/ 1973 h 2138"/>
                <a:gd name="T48" fmla="*/ 1444 w 2138"/>
                <a:gd name="T49" fmla="*/ 1614 h 2138"/>
                <a:gd name="T50" fmla="*/ 1614 w 2138"/>
                <a:gd name="T51" fmla="*/ 1444 h 2138"/>
                <a:gd name="T52" fmla="*/ 1973 w 2138"/>
                <a:gd name="T53" fmla="*/ 1802 h 2138"/>
                <a:gd name="T54" fmla="*/ 2009 w 2138"/>
                <a:gd name="T55" fmla="*/ 1888 h 2138"/>
                <a:gd name="T56" fmla="*/ 1392 w 2138"/>
                <a:gd name="T57" fmla="*/ 1459 h 2138"/>
                <a:gd name="T58" fmla="*/ 1361 w 2138"/>
                <a:gd name="T59" fmla="*/ 1427 h 2138"/>
                <a:gd name="T60" fmla="*/ 1362 w 2138"/>
                <a:gd name="T61" fmla="*/ 1427 h 2138"/>
                <a:gd name="T62" fmla="*/ 1377 w 2138"/>
                <a:gd name="T63" fmla="*/ 1413 h 2138"/>
                <a:gd name="T64" fmla="*/ 1380 w 2138"/>
                <a:gd name="T65" fmla="*/ 1410 h 2138"/>
                <a:gd name="T66" fmla="*/ 1396 w 2138"/>
                <a:gd name="T67" fmla="*/ 1395 h 2138"/>
                <a:gd name="T68" fmla="*/ 1411 w 2138"/>
                <a:gd name="T69" fmla="*/ 1380 h 2138"/>
                <a:gd name="T70" fmla="*/ 1413 w 2138"/>
                <a:gd name="T71" fmla="*/ 1377 h 2138"/>
                <a:gd name="T72" fmla="*/ 1428 w 2138"/>
                <a:gd name="T73" fmla="*/ 1361 h 2138"/>
                <a:gd name="T74" fmla="*/ 1428 w 2138"/>
                <a:gd name="T75" fmla="*/ 1361 h 2138"/>
                <a:gd name="T76" fmla="*/ 1459 w 2138"/>
                <a:gd name="T77" fmla="*/ 1392 h 2138"/>
                <a:gd name="T78" fmla="*/ 1392 w 2138"/>
                <a:gd name="T79" fmla="*/ 1459 h 2138"/>
                <a:gd name="T80" fmla="*/ 331 w 2138"/>
                <a:gd name="T81" fmla="*/ 331 h 2138"/>
                <a:gd name="T82" fmla="*/ 818 w 2138"/>
                <a:gd name="T83" fmla="*/ 129 h 2138"/>
                <a:gd name="T84" fmla="*/ 1304 w 2138"/>
                <a:gd name="T85" fmla="*/ 331 h 2138"/>
                <a:gd name="T86" fmla="*/ 1504 w 2138"/>
                <a:gd name="T87" fmla="*/ 769 h 2138"/>
                <a:gd name="T88" fmla="*/ 1371 w 2138"/>
                <a:gd name="T89" fmla="*/ 1226 h 2138"/>
                <a:gd name="T90" fmla="*/ 1371 w 2138"/>
                <a:gd name="T91" fmla="*/ 1226 h 2138"/>
                <a:gd name="T92" fmla="*/ 1304 w 2138"/>
                <a:gd name="T93" fmla="*/ 1303 h 2138"/>
                <a:gd name="T94" fmla="*/ 1280 w 2138"/>
                <a:gd name="T95" fmla="*/ 1326 h 2138"/>
                <a:gd name="T96" fmla="*/ 1226 w 2138"/>
                <a:gd name="T97" fmla="*/ 1370 h 2138"/>
                <a:gd name="T98" fmla="*/ 818 w 2138"/>
                <a:gd name="T99" fmla="*/ 1505 h 2138"/>
                <a:gd name="T100" fmla="*/ 331 w 2138"/>
                <a:gd name="T101" fmla="*/ 1303 h 2138"/>
                <a:gd name="T102" fmla="*/ 331 w 2138"/>
                <a:gd name="T103" fmla="*/ 331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38" h="2138">
                  <a:moveTo>
                    <a:pt x="818" y="1635"/>
                  </a:moveTo>
                  <a:cubicBezTo>
                    <a:pt x="818" y="1635"/>
                    <a:pt x="818" y="1635"/>
                    <a:pt x="818" y="1635"/>
                  </a:cubicBezTo>
                  <a:cubicBezTo>
                    <a:pt x="975" y="1635"/>
                    <a:pt x="1126" y="1590"/>
                    <a:pt x="1257" y="1507"/>
                  </a:cubicBezTo>
                  <a:cubicBezTo>
                    <a:pt x="1301" y="1550"/>
                    <a:pt x="1301" y="1550"/>
                    <a:pt x="1301" y="1550"/>
                  </a:cubicBezTo>
                  <a:cubicBezTo>
                    <a:pt x="1249" y="1602"/>
                    <a:pt x="1249" y="1602"/>
                    <a:pt x="1249" y="1602"/>
                  </a:cubicBezTo>
                  <a:cubicBezTo>
                    <a:pt x="1711" y="2064"/>
                    <a:pt x="1711" y="2064"/>
                    <a:pt x="1711" y="2064"/>
                  </a:cubicBezTo>
                  <a:cubicBezTo>
                    <a:pt x="1758" y="2112"/>
                    <a:pt x="1821" y="2138"/>
                    <a:pt x="1888" y="2138"/>
                  </a:cubicBezTo>
                  <a:cubicBezTo>
                    <a:pt x="1955" y="2138"/>
                    <a:pt x="2018" y="2112"/>
                    <a:pt x="2065" y="2064"/>
                  </a:cubicBezTo>
                  <a:cubicBezTo>
                    <a:pt x="2112" y="2017"/>
                    <a:pt x="2138" y="1954"/>
                    <a:pt x="2138" y="1888"/>
                  </a:cubicBezTo>
                  <a:cubicBezTo>
                    <a:pt x="2138" y="1821"/>
                    <a:pt x="2112" y="1758"/>
                    <a:pt x="2065" y="1711"/>
                  </a:cubicBezTo>
                  <a:cubicBezTo>
                    <a:pt x="1603" y="1248"/>
                    <a:pt x="1603" y="1248"/>
                    <a:pt x="1603" y="1248"/>
                  </a:cubicBezTo>
                  <a:cubicBezTo>
                    <a:pt x="1551" y="1300"/>
                    <a:pt x="1551" y="1300"/>
                    <a:pt x="1551" y="1300"/>
                  </a:cubicBezTo>
                  <a:cubicBezTo>
                    <a:pt x="1507" y="1257"/>
                    <a:pt x="1507" y="1257"/>
                    <a:pt x="1507" y="1257"/>
                  </a:cubicBezTo>
                  <a:cubicBezTo>
                    <a:pt x="1601" y="1110"/>
                    <a:pt x="1645" y="935"/>
                    <a:pt x="1633" y="760"/>
                  </a:cubicBezTo>
                  <a:cubicBezTo>
                    <a:pt x="1619" y="563"/>
                    <a:pt x="1535" y="379"/>
                    <a:pt x="1396" y="239"/>
                  </a:cubicBezTo>
                  <a:cubicBezTo>
                    <a:pt x="1241" y="85"/>
                    <a:pt x="1036" y="0"/>
                    <a:pt x="818" y="0"/>
                  </a:cubicBezTo>
                  <a:cubicBezTo>
                    <a:pt x="599" y="0"/>
                    <a:pt x="394" y="85"/>
                    <a:pt x="240" y="239"/>
                  </a:cubicBezTo>
                  <a:cubicBezTo>
                    <a:pt x="85" y="394"/>
                    <a:pt x="0" y="599"/>
                    <a:pt x="0" y="817"/>
                  </a:cubicBezTo>
                  <a:cubicBezTo>
                    <a:pt x="0" y="1036"/>
                    <a:pt x="85" y="1241"/>
                    <a:pt x="240" y="1395"/>
                  </a:cubicBezTo>
                  <a:cubicBezTo>
                    <a:pt x="394" y="1550"/>
                    <a:pt x="599" y="1635"/>
                    <a:pt x="818" y="1635"/>
                  </a:cubicBezTo>
                  <a:close/>
                  <a:moveTo>
                    <a:pt x="2009" y="1888"/>
                  </a:moveTo>
                  <a:cubicBezTo>
                    <a:pt x="2009" y="1920"/>
                    <a:pt x="1996" y="1950"/>
                    <a:pt x="1973" y="1973"/>
                  </a:cubicBezTo>
                  <a:cubicBezTo>
                    <a:pt x="1950" y="1996"/>
                    <a:pt x="1920" y="2008"/>
                    <a:pt x="1888" y="2008"/>
                  </a:cubicBezTo>
                  <a:cubicBezTo>
                    <a:pt x="1856" y="2008"/>
                    <a:pt x="1826" y="1996"/>
                    <a:pt x="1803" y="1973"/>
                  </a:cubicBezTo>
                  <a:cubicBezTo>
                    <a:pt x="1444" y="1614"/>
                    <a:pt x="1444" y="1614"/>
                    <a:pt x="1444" y="1614"/>
                  </a:cubicBezTo>
                  <a:cubicBezTo>
                    <a:pt x="1614" y="1444"/>
                    <a:pt x="1614" y="1444"/>
                    <a:pt x="1614" y="1444"/>
                  </a:cubicBezTo>
                  <a:cubicBezTo>
                    <a:pt x="1973" y="1802"/>
                    <a:pt x="1973" y="1802"/>
                    <a:pt x="1973" y="1802"/>
                  </a:cubicBezTo>
                  <a:cubicBezTo>
                    <a:pt x="1996" y="1825"/>
                    <a:pt x="2009" y="1855"/>
                    <a:pt x="2009" y="1888"/>
                  </a:cubicBezTo>
                  <a:close/>
                  <a:moveTo>
                    <a:pt x="1392" y="1459"/>
                  </a:moveTo>
                  <a:cubicBezTo>
                    <a:pt x="1361" y="1427"/>
                    <a:pt x="1361" y="1427"/>
                    <a:pt x="1361" y="1427"/>
                  </a:cubicBezTo>
                  <a:cubicBezTo>
                    <a:pt x="1361" y="1427"/>
                    <a:pt x="1362" y="1427"/>
                    <a:pt x="1362" y="1427"/>
                  </a:cubicBezTo>
                  <a:cubicBezTo>
                    <a:pt x="1367" y="1422"/>
                    <a:pt x="1372" y="1418"/>
                    <a:pt x="1377" y="1413"/>
                  </a:cubicBezTo>
                  <a:cubicBezTo>
                    <a:pt x="1378" y="1412"/>
                    <a:pt x="1379" y="1411"/>
                    <a:pt x="1380" y="1410"/>
                  </a:cubicBezTo>
                  <a:cubicBezTo>
                    <a:pt x="1385" y="1405"/>
                    <a:pt x="1391" y="1400"/>
                    <a:pt x="1396" y="1395"/>
                  </a:cubicBezTo>
                  <a:cubicBezTo>
                    <a:pt x="1401" y="1390"/>
                    <a:pt x="1406" y="1385"/>
                    <a:pt x="1411" y="1380"/>
                  </a:cubicBezTo>
                  <a:cubicBezTo>
                    <a:pt x="1411" y="1379"/>
                    <a:pt x="1412" y="1378"/>
                    <a:pt x="1413" y="1377"/>
                  </a:cubicBezTo>
                  <a:cubicBezTo>
                    <a:pt x="1418" y="1372"/>
                    <a:pt x="1423" y="1366"/>
                    <a:pt x="1428" y="1361"/>
                  </a:cubicBezTo>
                  <a:cubicBezTo>
                    <a:pt x="1428" y="1361"/>
                    <a:pt x="1428" y="1361"/>
                    <a:pt x="1428" y="1361"/>
                  </a:cubicBezTo>
                  <a:cubicBezTo>
                    <a:pt x="1459" y="1392"/>
                    <a:pt x="1459" y="1392"/>
                    <a:pt x="1459" y="1392"/>
                  </a:cubicBezTo>
                  <a:lnTo>
                    <a:pt x="1392" y="1459"/>
                  </a:lnTo>
                  <a:close/>
                  <a:moveTo>
                    <a:pt x="331" y="331"/>
                  </a:moveTo>
                  <a:cubicBezTo>
                    <a:pt x="461" y="201"/>
                    <a:pt x="634" y="129"/>
                    <a:pt x="818" y="129"/>
                  </a:cubicBezTo>
                  <a:cubicBezTo>
                    <a:pt x="1001" y="129"/>
                    <a:pt x="1174" y="201"/>
                    <a:pt x="1304" y="331"/>
                  </a:cubicBezTo>
                  <a:cubicBezTo>
                    <a:pt x="1421" y="448"/>
                    <a:pt x="1492" y="604"/>
                    <a:pt x="1504" y="769"/>
                  </a:cubicBezTo>
                  <a:cubicBezTo>
                    <a:pt x="1515" y="932"/>
                    <a:pt x="1468" y="1095"/>
                    <a:pt x="1371" y="1226"/>
                  </a:cubicBezTo>
                  <a:cubicBezTo>
                    <a:pt x="1371" y="1226"/>
                    <a:pt x="1371" y="1226"/>
                    <a:pt x="1371" y="1226"/>
                  </a:cubicBezTo>
                  <a:cubicBezTo>
                    <a:pt x="1351" y="1253"/>
                    <a:pt x="1328" y="1279"/>
                    <a:pt x="1304" y="1303"/>
                  </a:cubicBezTo>
                  <a:cubicBezTo>
                    <a:pt x="1296" y="1311"/>
                    <a:pt x="1288" y="1319"/>
                    <a:pt x="1280" y="1326"/>
                  </a:cubicBezTo>
                  <a:cubicBezTo>
                    <a:pt x="1263" y="1342"/>
                    <a:pt x="1245" y="1357"/>
                    <a:pt x="1226" y="1370"/>
                  </a:cubicBezTo>
                  <a:cubicBezTo>
                    <a:pt x="1107" y="1458"/>
                    <a:pt x="966" y="1505"/>
                    <a:pt x="818" y="1505"/>
                  </a:cubicBezTo>
                  <a:cubicBezTo>
                    <a:pt x="634" y="1505"/>
                    <a:pt x="461" y="1433"/>
                    <a:pt x="331" y="1303"/>
                  </a:cubicBezTo>
                  <a:cubicBezTo>
                    <a:pt x="63" y="1035"/>
                    <a:pt x="63" y="599"/>
                    <a:pt x="331" y="33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95" name="Freeform 24">
              <a:extLst>
                <a:ext uri="{FF2B5EF4-FFF2-40B4-BE49-F238E27FC236}">
                  <a16:creationId xmlns:a16="http://schemas.microsoft.com/office/drawing/2014/main" id="{A8D110A1-98B4-49D6-8EA3-020B68398734}"/>
                </a:ext>
              </a:extLst>
            </p:cNvPr>
            <p:cNvSpPr>
              <a:spLocks noEditPoints="1"/>
            </p:cNvSpPr>
            <p:nvPr/>
          </p:nvSpPr>
          <p:spPr bwMode="auto">
            <a:xfrm>
              <a:off x="788988" y="976313"/>
              <a:ext cx="4578350" cy="4176713"/>
            </a:xfrm>
            <a:custGeom>
              <a:avLst/>
              <a:gdLst>
                <a:gd name="T0" fmla="*/ 577 w 1219"/>
                <a:gd name="T1" fmla="*/ 1111 h 1112"/>
                <a:gd name="T2" fmla="*/ 577 w 1219"/>
                <a:gd name="T3" fmla="*/ 1112 h 1112"/>
                <a:gd name="T4" fmla="*/ 610 w 1219"/>
                <a:gd name="T5" fmla="*/ 1112 h 1112"/>
                <a:gd name="T6" fmla="*/ 940 w 1219"/>
                <a:gd name="T7" fmla="*/ 1003 h 1112"/>
                <a:gd name="T8" fmla="*/ 1002 w 1219"/>
                <a:gd name="T9" fmla="*/ 949 h 1112"/>
                <a:gd name="T10" fmla="*/ 1057 w 1219"/>
                <a:gd name="T11" fmla="*/ 886 h 1112"/>
                <a:gd name="T12" fmla="*/ 1003 w 1219"/>
                <a:gd name="T13" fmla="*/ 163 h 1112"/>
                <a:gd name="T14" fmla="*/ 610 w 1219"/>
                <a:gd name="T15" fmla="*/ 0 h 1112"/>
                <a:gd name="T16" fmla="*/ 217 w 1219"/>
                <a:gd name="T17" fmla="*/ 163 h 1112"/>
                <a:gd name="T18" fmla="*/ 217 w 1219"/>
                <a:gd name="T19" fmla="*/ 949 h 1112"/>
                <a:gd name="T20" fmla="*/ 577 w 1219"/>
                <a:gd name="T21" fmla="*/ 1111 h 1112"/>
                <a:gd name="T22" fmla="*/ 262 w 1219"/>
                <a:gd name="T23" fmla="*/ 209 h 1112"/>
                <a:gd name="T24" fmla="*/ 610 w 1219"/>
                <a:gd name="T25" fmla="*/ 65 h 1112"/>
                <a:gd name="T26" fmla="*/ 957 w 1219"/>
                <a:gd name="T27" fmla="*/ 209 h 1112"/>
                <a:gd name="T28" fmla="*/ 1005 w 1219"/>
                <a:gd name="T29" fmla="*/ 848 h 1112"/>
                <a:gd name="T30" fmla="*/ 957 w 1219"/>
                <a:gd name="T31" fmla="*/ 903 h 1112"/>
                <a:gd name="T32" fmla="*/ 901 w 1219"/>
                <a:gd name="T33" fmla="*/ 951 h 1112"/>
                <a:gd name="T34" fmla="*/ 612 w 1219"/>
                <a:gd name="T35" fmla="*/ 1047 h 1112"/>
                <a:gd name="T36" fmla="*/ 610 w 1219"/>
                <a:gd name="T37" fmla="*/ 1047 h 1112"/>
                <a:gd name="T38" fmla="*/ 262 w 1219"/>
                <a:gd name="T39" fmla="*/ 903 h 1112"/>
                <a:gd name="T40" fmla="*/ 262 w 1219"/>
                <a:gd name="T41" fmla="*/ 209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9" h="1112">
                  <a:moveTo>
                    <a:pt x="577" y="1111"/>
                  </a:moveTo>
                  <a:cubicBezTo>
                    <a:pt x="577" y="1112"/>
                    <a:pt x="577" y="1112"/>
                    <a:pt x="577" y="1112"/>
                  </a:cubicBezTo>
                  <a:cubicBezTo>
                    <a:pt x="610" y="1112"/>
                    <a:pt x="610" y="1112"/>
                    <a:pt x="610" y="1112"/>
                  </a:cubicBezTo>
                  <a:cubicBezTo>
                    <a:pt x="730" y="1112"/>
                    <a:pt x="844" y="1074"/>
                    <a:pt x="940" y="1003"/>
                  </a:cubicBezTo>
                  <a:cubicBezTo>
                    <a:pt x="962" y="987"/>
                    <a:pt x="983" y="969"/>
                    <a:pt x="1002" y="949"/>
                  </a:cubicBezTo>
                  <a:cubicBezTo>
                    <a:pt x="1022" y="930"/>
                    <a:pt x="1040" y="908"/>
                    <a:pt x="1057" y="886"/>
                  </a:cubicBezTo>
                  <a:cubicBezTo>
                    <a:pt x="1219" y="667"/>
                    <a:pt x="1196" y="356"/>
                    <a:pt x="1003" y="163"/>
                  </a:cubicBezTo>
                  <a:cubicBezTo>
                    <a:pt x="898" y="58"/>
                    <a:pt x="758" y="0"/>
                    <a:pt x="610" y="0"/>
                  </a:cubicBezTo>
                  <a:cubicBezTo>
                    <a:pt x="461" y="0"/>
                    <a:pt x="322" y="58"/>
                    <a:pt x="217" y="163"/>
                  </a:cubicBezTo>
                  <a:cubicBezTo>
                    <a:pt x="0" y="380"/>
                    <a:pt x="0" y="732"/>
                    <a:pt x="217" y="949"/>
                  </a:cubicBezTo>
                  <a:cubicBezTo>
                    <a:pt x="314" y="1046"/>
                    <a:pt x="441" y="1103"/>
                    <a:pt x="577" y="1111"/>
                  </a:cubicBezTo>
                  <a:close/>
                  <a:moveTo>
                    <a:pt x="262" y="209"/>
                  </a:moveTo>
                  <a:cubicBezTo>
                    <a:pt x="355" y="116"/>
                    <a:pt x="478" y="65"/>
                    <a:pt x="610" y="65"/>
                  </a:cubicBezTo>
                  <a:cubicBezTo>
                    <a:pt x="741" y="65"/>
                    <a:pt x="864" y="116"/>
                    <a:pt x="957" y="209"/>
                  </a:cubicBezTo>
                  <a:cubicBezTo>
                    <a:pt x="1127" y="380"/>
                    <a:pt x="1148" y="654"/>
                    <a:pt x="1005" y="848"/>
                  </a:cubicBezTo>
                  <a:cubicBezTo>
                    <a:pt x="990" y="867"/>
                    <a:pt x="974" y="886"/>
                    <a:pt x="957" y="903"/>
                  </a:cubicBezTo>
                  <a:cubicBezTo>
                    <a:pt x="939" y="921"/>
                    <a:pt x="921" y="937"/>
                    <a:pt x="901" y="951"/>
                  </a:cubicBezTo>
                  <a:cubicBezTo>
                    <a:pt x="817" y="1013"/>
                    <a:pt x="717" y="1046"/>
                    <a:pt x="612" y="1047"/>
                  </a:cubicBezTo>
                  <a:cubicBezTo>
                    <a:pt x="610" y="1047"/>
                    <a:pt x="610" y="1047"/>
                    <a:pt x="610" y="1047"/>
                  </a:cubicBezTo>
                  <a:cubicBezTo>
                    <a:pt x="478" y="1047"/>
                    <a:pt x="355" y="996"/>
                    <a:pt x="262" y="903"/>
                  </a:cubicBezTo>
                  <a:cubicBezTo>
                    <a:pt x="71" y="712"/>
                    <a:pt x="71" y="400"/>
                    <a:pt x="262" y="20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96" name="Group 195">
            <a:extLst>
              <a:ext uri="{FF2B5EF4-FFF2-40B4-BE49-F238E27FC236}">
                <a16:creationId xmlns:a16="http://schemas.microsoft.com/office/drawing/2014/main" id="{C5DDE452-8681-4082-84CE-7F0A88DC9799}"/>
              </a:ext>
            </a:extLst>
          </p:cNvPr>
          <p:cNvGrpSpPr/>
          <p:nvPr userDrawn="1"/>
        </p:nvGrpSpPr>
        <p:grpSpPr>
          <a:xfrm>
            <a:off x="8439165" y="5202742"/>
            <a:ext cx="261585" cy="193411"/>
            <a:chOff x="3175" y="0"/>
            <a:chExt cx="9269413" cy="7539038"/>
          </a:xfrm>
          <a:solidFill>
            <a:srgbClr val="004990"/>
          </a:solidFill>
        </p:grpSpPr>
        <p:sp>
          <p:nvSpPr>
            <p:cNvPr id="197" name="Freeform 28">
              <a:extLst>
                <a:ext uri="{FF2B5EF4-FFF2-40B4-BE49-F238E27FC236}">
                  <a16:creationId xmlns:a16="http://schemas.microsoft.com/office/drawing/2014/main" id="{D83A7D77-01F3-477F-BCC5-ACB564443E5F}"/>
                </a:ext>
              </a:extLst>
            </p:cNvPr>
            <p:cNvSpPr>
              <a:spLocks noEditPoints="1"/>
            </p:cNvSpPr>
            <p:nvPr/>
          </p:nvSpPr>
          <p:spPr bwMode="auto">
            <a:xfrm>
              <a:off x="3175" y="0"/>
              <a:ext cx="9269413" cy="7539038"/>
            </a:xfrm>
            <a:custGeom>
              <a:avLst/>
              <a:gdLst>
                <a:gd name="T0" fmla="*/ 0 w 2469"/>
                <a:gd name="T1" fmla="*/ 0 h 2007"/>
                <a:gd name="T2" fmla="*/ 0 w 2469"/>
                <a:gd name="T3" fmla="*/ 251 h 2007"/>
                <a:gd name="T4" fmla="*/ 118 w 2469"/>
                <a:gd name="T5" fmla="*/ 251 h 2007"/>
                <a:gd name="T6" fmla="*/ 118 w 2469"/>
                <a:gd name="T7" fmla="*/ 1489 h 2007"/>
                <a:gd name="T8" fmla="*/ 1168 w 2469"/>
                <a:gd name="T9" fmla="*/ 1489 h 2007"/>
                <a:gd name="T10" fmla="*/ 1168 w 2469"/>
                <a:gd name="T11" fmla="*/ 1818 h 2007"/>
                <a:gd name="T12" fmla="*/ 855 w 2469"/>
                <a:gd name="T13" fmla="*/ 1818 h 2007"/>
                <a:gd name="T14" fmla="*/ 732 w 2469"/>
                <a:gd name="T15" fmla="*/ 1923 h 2007"/>
                <a:gd name="T16" fmla="*/ 732 w 2469"/>
                <a:gd name="T17" fmla="*/ 2007 h 2007"/>
                <a:gd name="T18" fmla="*/ 1738 w 2469"/>
                <a:gd name="T19" fmla="*/ 2007 h 2007"/>
                <a:gd name="T20" fmla="*/ 1738 w 2469"/>
                <a:gd name="T21" fmla="*/ 1923 h 2007"/>
                <a:gd name="T22" fmla="*/ 1614 w 2469"/>
                <a:gd name="T23" fmla="*/ 1818 h 2007"/>
                <a:gd name="T24" fmla="*/ 1302 w 2469"/>
                <a:gd name="T25" fmla="*/ 1818 h 2007"/>
                <a:gd name="T26" fmla="*/ 1302 w 2469"/>
                <a:gd name="T27" fmla="*/ 1489 h 2007"/>
                <a:gd name="T28" fmla="*/ 2351 w 2469"/>
                <a:gd name="T29" fmla="*/ 1489 h 2007"/>
                <a:gd name="T30" fmla="*/ 2351 w 2469"/>
                <a:gd name="T31" fmla="*/ 251 h 2007"/>
                <a:gd name="T32" fmla="*/ 2469 w 2469"/>
                <a:gd name="T33" fmla="*/ 251 h 2007"/>
                <a:gd name="T34" fmla="*/ 2469 w 2469"/>
                <a:gd name="T35" fmla="*/ 0 h 2007"/>
                <a:gd name="T36" fmla="*/ 0 w 2469"/>
                <a:gd name="T37" fmla="*/ 0 h 2007"/>
                <a:gd name="T38" fmla="*/ 2217 w 2469"/>
                <a:gd name="T39" fmla="*/ 1355 h 2007"/>
                <a:gd name="T40" fmla="*/ 253 w 2469"/>
                <a:gd name="T41" fmla="*/ 1355 h 2007"/>
                <a:gd name="T42" fmla="*/ 253 w 2469"/>
                <a:gd name="T43" fmla="*/ 257 h 2007"/>
                <a:gd name="T44" fmla="*/ 2217 w 2469"/>
                <a:gd name="T45" fmla="*/ 257 h 2007"/>
                <a:gd name="T46" fmla="*/ 2217 w 2469"/>
                <a:gd name="T47" fmla="*/ 1355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9" h="2007">
                  <a:moveTo>
                    <a:pt x="0" y="0"/>
                  </a:moveTo>
                  <a:cubicBezTo>
                    <a:pt x="0" y="251"/>
                    <a:pt x="0" y="251"/>
                    <a:pt x="0" y="251"/>
                  </a:cubicBezTo>
                  <a:cubicBezTo>
                    <a:pt x="118" y="251"/>
                    <a:pt x="118" y="251"/>
                    <a:pt x="118" y="251"/>
                  </a:cubicBezTo>
                  <a:cubicBezTo>
                    <a:pt x="118" y="1489"/>
                    <a:pt x="118" y="1489"/>
                    <a:pt x="118" y="1489"/>
                  </a:cubicBezTo>
                  <a:cubicBezTo>
                    <a:pt x="1168" y="1489"/>
                    <a:pt x="1168" y="1489"/>
                    <a:pt x="1168" y="1489"/>
                  </a:cubicBezTo>
                  <a:cubicBezTo>
                    <a:pt x="1168" y="1818"/>
                    <a:pt x="1168" y="1818"/>
                    <a:pt x="1168" y="1818"/>
                  </a:cubicBezTo>
                  <a:cubicBezTo>
                    <a:pt x="855" y="1818"/>
                    <a:pt x="855" y="1818"/>
                    <a:pt x="855" y="1818"/>
                  </a:cubicBezTo>
                  <a:cubicBezTo>
                    <a:pt x="787" y="1818"/>
                    <a:pt x="732" y="1865"/>
                    <a:pt x="732" y="1923"/>
                  </a:cubicBezTo>
                  <a:cubicBezTo>
                    <a:pt x="732" y="2007"/>
                    <a:pt x="732" y="2007"/>
                    <a:pt x="732" y="2007"/>
                  </a:cubicBezTo>
                  <a:cubicBezTo>
                    <a:pt x="1738" y="2007"/>
                    <a:pt x="1738" y="2007"/>
                    <a:pt x="1738" y="2007"/>
                  </a:cubicBezTo>
                  <a:cubicBezTo>
                    <a:pt x="1738" y="1923"/>
                    <a:pt x="1738" y="1923"/>
                    <a:pt x="1738" y="1923"/>
                  </a:cubicBezTo>
                  <a:cubicBezTo>
                    <a:pt x="1738" y="1865"/>
                    <a:pt x="1682" y="1818"/>
                    <a:pt x="1614" y="1818"/>
                  </a:cubicBezTo>
                  <a:cubicBezTo>
                    <a:pt x="1302" y="1818"/>
                    <a:pt x="1302" y="1818"/>
                    <a:pt x="1302" y="1818"/>
                  </a:cubicBezTo>
                  <a:cubicBezTo>
                    <a:pt x="1302" y="1489"/>
                    <a:pt x="1302" y="1489"/>
                    <a:pt x="1302" y="1489"/>
                  </a:cubicBezTo>
                  <a:cubicBezTo>
                    <a:pt x="2351" y="1489"/>
                    <a:pt x="2351" y="1489"/>
                    <a:pt x="2351" y="1489"/>
                  </a:cubicBezTo>
                  <a:cubicBezTo>
                    <a:pt x="2351" y="251"/>
                    <a:pt x="2351" y="251"/>
                    <a:pt x="2351" y="251"/>
                  </a:cubicBezTo>
                  <a:cubicBezTo>
                    <a:pt x="2469" y="251"/>
                    <a:pt x="2469" y="251"/>
                    <a:pt x="2469" y="251"/>
                  </a:cubicBezTo>
                  <a:cubicBezTo>
                    <a:pt x="2469" y="0"/>
                    <a:pt x="2469" y="0"/>
                    <a:pt x="2469" y="0"/>
                  </a:cubicBezTo>
                  <a:lnTo>
                    <a:pt x="0" y="0"/>
                  </a:lnTo>
                  <a:close/>
                  <a:moveTo>
                    <a:pt x="2217" y="1355"/>
                  </a:moveTo>
                  <a:cubicBezTo>
                    <a:pt x="253" y="1355"/>
                    <a:pt x="253" y="1355"/>
                    <a:pt x="253" y="1355"/>
                  </a:cubicBezTo>
                  <a:cubicBezTo>
                    <a:pt x="253" y="257"/>
                    <a:pt x="253" y="257"/>
                    <a:pt x="253" y="257"/>
                  </a:cubicBezTo>
                  <a:cubicBezTo>
                    <a:pt x="2217" y="257"/>
                    <a:pt x="2217" y="257"/>
                    <a:pt x="2217" y="257"/>
                  </a:cubicBezTo>
                  <a:lnTo>
                    <a:pt x="2217" y="1355"/>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98" name="Freeform 29">
              <a:extLst>
                <a:ext uri="{FF2B5EF4-FFF2-40B4-BE49-F238E27FC236}">
                  <a16:creationId xmlns:a16="http://schemas.microsoft.com/office/drawing/2014/main" id="{2C9C60F2-7869-4287-A7F0-AC8AB05033E5}"/>
                </a:ext>
              </a:extLst>
            </p:cNvPr>
            <p:cNvSpPr>
              <a:spLocks noEditPoints="1"/>
            </p:cNvSpPr>
            <p:nvPr/>
          </p:nvSpPr>
          <p:spPr bwMode="auto">
            <a:xfrm>
              <a:off x="1466850" y="1352550"/>
              <a:ext cx="6345238" cy="3349625"/>
            </a:xfrm>
            <a:custGeom>
              <a:avLst/>
              <a:gdLst>
                <a:gd name="T0" fmla="*/ 113 w 1690"/>
                <a:gd name="T1" fmla="*/ 892 h 892"/>
                <a:gd name="T2" fmla="*/ 227 w 1690"/>
                <a:gd name="T3" fmla="*/ 778 h 892"/>
                <a:gd name="T4" fmla="*/ 218 w 1690"/>
                <a:gd name="T5" fmla="*/ 735 h 892"/>
                <a:gd name="T6" fmla="*/ 472 w 1690"/>
                <a:gd name="T7" fmla="*/ 530 h 892"/>
                <a:gd name="T8" fmla="*/ 549 w 1690"/>
                <a:gd name="T9" fmla="*/ 560 h 892"/>
                <a:gd name="T10" fmla="*/ 646 w 1690"/>
                <a:gd name="T11" fmla="*/ 507 h 892"/>
                <a:gd name="T12" fmla="*/ 897 w 1690"/>
                <a:gd name="T13" fmla="*/ 637 h 892"/>
                <a:gd name="T14" fmla="*/ 895 w 1690"/>
                <a:gd name="T15" fmla="*/ 659 h 892"/>
                <a:gd name="T16" fmla="*/ 1008 w 1690"/>
                <a:gd name="T17" fmla="*/ 773 h 892"/>
                <a:gd name="T18" fmla="*/ 1122 w 1690"/>
                <a:gd name="T19" fmla="*/ 659 h 892"/>
                <a:gd name="T20" fmla="*/ 1109 w 1690"/>
                <a:gd name="T21" fmla="*/ 607 h 892"/>
                <a:gd name="T22" fmla="*/ 1520 w 1690"/>
                <a:gd name="T23" fmla="*/ 213 h 892"/>
                <a:gd name="T24" fmla="*/ 1576 w 1690"/>
                <a:gd name="T25" fmla="*/ 228 h 892"/>
                <a:gd name="T26" fmla="*/ 1690 w 1690"/>
                <a:gd name="T27" fmla="*/ 114 h 892"/>
                <a:gd name="T28" fmla="*/ 1576 w 1690"/>
                <a:gd name="T29" fmla="*/ 0 h 892"/>
                <a:gd name="T30" fmla="*/ 1463 w 1690"/>
                <a:gd name="T31" fmla="*/ 114 h 892"/>
                <a:gd name="T32" fmla="*/ 1475 w 1690"/>
                <a:gd name="T33" fmla="*/ 167 h 892"/>
                <a:gd name="T34" fmla="*/ 1065 w 1690"/>
                <a:gd name="T35" fmla="*/ 561 h 892"/>
                <a:gd name="T36" fmla="*/ 1008 w 1690"/>
                <a:gd name="T37" fmla="*/ 546 h 892"/>
                <a:gd name="T38" fmla="*/ 926 w 1690"/>
                <a:gd name="T39" fmla="*/ 581 h 892"/>
                <a:gd name="T40" fmla="*/ 663 w 1690"/>
                <a:gd name="T41" fmla="*/ 444 h 892"/>
                <a:gd name="T42" fmla="*/ 549 w 1690"/>
                <a:gd name="T43" fmla="*/ 333 h 892"/>
                <a:gd name="T44" fmla="*/ 436 w 1690"/>
                <a:gd name="T45" fmla="*/ 446 h 892"/>
                <a:gd name="T46" fmla="*/ 439 w 1690"/>
                <a:gd name="T47" fmla="*/ 474 h 892"/>
                <a:gd name="T48" fmla="*/ 178 w 1690"/>
                <a:gd name="T49" fmla="*/ 685 h 892"/>
                <a:gd name="T50" fmla="*/ 113 w 1690"/>
                <a:gd name="T51" fmla="*/ 665 h 892"/>
                <a:gd name="T52" fmla="*/ 0 w 1690"/>
                <a:gd name="T53" fmla="*/ 778 h 892"/>
                <a:gd name="T54" fmla="*/ 113 w 1690"/>
                <a:gd name="T55" fmla="*/ 892 h 892"/>
                <a:gd name="T56" fmla="*/ 1576 w 1690"/>
                <a:gd name="T57" fmla="*/ 64 h 892"/>
                <a:gd name="T58" fmla="*/ 1626 w 1690"/>
                <a:gd name="T59" fmla="*/ 114 h 892"/>
                <a:gd name="T60" fmla="*/ 1576 w 1690"/>
                <a:gd name="T61" fmla="*/ 164 h 892"/>
                <a:gd name="T62" fmla="*/ 1526 w 1690"/>
                <a:gd name="T63" fmla="*/ 114 h 892"/>
                <a:gd name="T64" fmla="*/ 1576 w 1690"/>
                <a:gd name="T65" fmla="*/ 64 h 892"/>
                <a:gd name="T66" fmla="*/ 1008 w 1690"/>
                <a:gd name="T67" fmla="*/ 609 h 892"/>
                <a:gd name="T68" fmla="*/ 1058 w 1690"/>
                <a:gd name="T69" fmla="*/ 659 h 892"/>
                <a:gd name="T70" fmla="*/ 1008 w 1690"/>
                <a:gd name="T71" fmla="*/ 709 h 892"/>
                <a:gd name="T72" fmla="*/ 958 w 1690"/>
                <a:gd name="T73" fmla="*/ 659 h 892"/>
                <a:gd name="T74" fmla="*/ 1008 w 1690"/>
                <a:gd name="T75" fmla="*/ 609 h 892"/>
                <a:gd name="T76" fmla="*/ 549 w 1690"/>
                <a:gd name="T77" fmla="*/ 396 h 892"/>
                <a:gd name="T78" fmla="*/ 599 w 1690"/>
                <a:gd name="T79" fmla="*/ 446 h 892"/>
                <a:gd name="T80" fmla="*/ 549 w 1690"/>
                <a:gd name="T81" fmla="*/ 496 h 892"/>
                <a:gd name="T82" fmla="*/ 500 w 1690"/>
                <a:gd name="T83" fmla="*/ 446 h 892"/>
                <a:gd name="T84" fmla="*/ 549 w 1690"/>
                <a:gd name="T85" fmla="*/ 396 h 892"/>
                <a:gd name="T86" fmla="*/ 113 w 1690"/>
                <a:gd name="T87" fmla="*/ 728 h 892"/>
                <a:gd name="T88" fmla="*/ 163 w 1690"/>
                <a:gd name="T89" fmla="*/ 778 h 892"/>
                <a:gd name="T90" fmla="*/ 113 w 1690"/>
                <a:gd name="T91" fmla="*/ 828 h 892"/>
                <a:gd name="T92" fmla="*/ 63 w 1690"/>
                <a:gd name="T93" fmla="*/ 778 h 892"/>
                <a:gd name="T94" fmla="*/ 113 w 1690"/>
                <a:gd name="T95" fmla="*/ 72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90" h="892">
                  <a:moveTo>
                    <a:pt x="113" y="892"/>
                  </a:moveTo>
                  <a:cubicBezTo>
                    <a:pt x="176" y="892"/>
                    <a:pt x="227" y="841"/>
                    <a:pt x="227" y="778"/>
                  </a:cubicBezTo>
                  <a:cubicBezTo>
                    <a:pt x="227" y="763"/>
                    <a:pt x="224" y="748"/>
                    <a:pt x="218" y="735"/>
                  </a:cubicBezTo>
                  <a:cubicBezTo>
                    <a:pt x="472" y="530"/>
                    <a:pt x="472" y="530"/>
                    <a:pt x="472" y="530"/>
                  </a:cubicBezTo>
                  <a:cubicBezTo>
                    <a:pt x="493" y="548"/>
                    <a:pt x="520" y="560"/>
                    <a:pt x="549" y="560"/>
                  </a:cubicBezTo>
                  <a:cubicBezTo>
                    <a:pt x="590" y="560"/>
                    <a:pt x="625" y="539"/>
                    <a:pt x="646" y="507"/>
                  </a:cubicBezTo>
                  <a:cubicBezTo>
                    <a:pt x="897" y="637"/>
                    <a:pt x="897" y="637"/>
                    <a:pt x="897" y="637"/>
                  </a:cubicBezTo>
                  <a:cubicBezTo>
                    <a:pt x="895" y="644"/>
                    <a:pt x="895" y="652"/>
                    <a:pt x="895" y="659"/>
                  </a:cubicBezTo>
                  <a:cubicBezTo>
                    <a:pt x="895" y="722"/>
                    <a:pt x="946" y="773"/>
                    <a:pt x="1008" y="773"/>
                  </a:cubicBezTo>
                  <a:cubicBezTo>
                    <a:pt x="1071" y="773"/>
                    <a:pt x="1122" y="722"/>
                    <a:pt x="1122" y="659"/>
                  </a:cubicBezTo>
                  <a:cubicBezTo>
                    <a:pt x="1122" y="640"/>
                    <a:pt x="1117" y="623"/>
                    <a:pt x="1109" y="607"/>
                  </a:cubicBezTo>
                  <a:cubicBezTo>
                    <a:pt x="1520" y="213"/>
                    <a:pt x="1520" y="213"/>
                    <a:pt x="1520" y="213"/>
                  </a:cubicBezTo>
                  <a:cubicBezTo>
                    <a:pt x="1536" y="222"/>
                    <a:pt x="1556" y="228"/>
                    <a:pt x="1576" y="228"/>
                  </a:cubicBezTo>
                  <a:cubicBezTo>
                    <a:pt x="1639" y="228"/>
                    <a:pt x="1690" y="177"/>
                    <a:pt x="1690" y="114"/>
                  </a:cubicBezTo>
                  <a:cubicBezTo>
                    <a:pt x="1690" y="51"/>
                    <a:pt x="1639" y="0"/>
                    <a:pt x="1576" y="0"/>
                  </a:cubicBezTo>
                  <a:cubicBezTo>
                    <a:pt x="1513" y="0"/>
                    <a:pt x="1463" y="51"/>
                    <a:pt x="1463" y="114"/>
                  </a:cubicBezTo>
                  <a:cubicBezTo>
                    <a:pt x="1463" y="133"/>
                    <a:pt x="1467" y="151"/>
                    <a:pt x="1475" y="167"/>
                  </a:cubicBezTo>
                  <a:cubicBezTo>
                    <a:pt x="1065" y="561"/>
                    <a:pt x="1065" y="561"/>
                    <a:pt x="1065" y="561"/>
                  </a:cubicBezTo>
                  <a:cubicBezTo>
                    <a:pt x="1048" y="551"/>
                    <a:pt x="1029" y="546"/>
                    <a:pt x="1008" y="546"/>
                  </a:cubicBezTo>
                  <a:cubicBezTo>
                    <a:pt x="976" y="546"/>
                    <a:pt x="947" y="559"/>
                    <a:pt x="926" y="581"/>
                  </a:cubicBezTo>
                  <a:cubicBezTo>
                    <a:pt x="663" y="444"/>
                    <a:pt x="663" y="444"/>
                    <a:pt x="663" y="444"/>
                  </a:cubicBezTo>
                  <a:cubicBezTo>
                    <a:pt x="662" y="382"/>
                    <a:pt x="611" y="333"/>
                    <a:pt x="549" y="333"/>
                  </a:cubicBezTo>
                  <a:cubicBezTo>
                    <a:pt x="487" y="333"/>
                    <a:pt x="436" y="383"/>
                    <a:pt x="436" y="446"/>
                  </a:cubicBezTo>
                  <a:cubicBezTo>
                    <a:pt x="436" y="456"/>
                    <a:pt x="437" y="465"/>
                    <a:pt x="439" y="474"/>
                  </a:cubicBezTo>
                  <a:cubicBezTo>
                    <a:pt x="178" y="685"/>
                    <a:pt x="178" y="685"/>
                    <a:pt x="178" y="685"/>
                  </a:cubicBezTo>
                  <a:cubicBezTo>
                    <a:pt x="160" y="672"/>
                    <a:pt x="137" y="665"/>
                    <a:pt x="113" y="665"/>
                  </a:cubicBezTo>
                  <a:cubicBezTo>
                    <a:pt x="51" y="665"/>
                    <a:pt x="0" y="716"/>
                    <a:pt x="0" y="778"/>
                  </a:cubicBezTo>
                  <a:cubicBezTo>
                    <a:pt x="0" y="841"/>
                    <a:pt x="51" y="892"/>
                    <a:pt x="113" y="892"/>
                  </a:cubicBezTo>
                  <a:close/>
                  <a:moveTo>
                    <a:pt x="1576" y="64"/>
                  </a:moveTo>
                  <a:cubicBezTo>
                    <a:pt x="1604" y="64"/>
                    <a:pt x="1626" y="87"/>
                    <a:pt x="1626" y="114"/>
                  </a:cubicBezTo>
                  <a:cubicBezTo>
                    <a:pt x="1626" y="142"/>
                    <a:pt x="1604" y="164"/>
                    <a:pt x="1576" y="164"/>
                  </a:cubicBezTo>
                  <a:cubicBezTo>
                    <a:pt x="1549" y="164"/>
                    <a:pt x="1526" y="142"/>
                    <a:pt x="1526" y="114"/>
                  </a:cubicBezTo>
                  <a:cubicBezTo>
                    <a:pt x="1526" y="87"/>
                    <a:pt x="1549" y="64"/>
                    <a:pt x="1576" y="64"/>
                  </a:cubicBezTo>
                  <a:close/>
                  <a:moveTo>
                    <a:pt x="1008" y="609"/>
                  </a:moveTo>
                  <a:cubicBezTo>
                    <a:pt x="1036" y="609"/>
                    <a:pt x="1058" y="632"/>
                    <a:pt x="1058" y="659"/>
                  </a:cubicBezTo>
                  <a:cubicBezTo>
                    <a:pt x="1058" y="687"/>
                    <a:pt x="1036" y="709"/>
                    <a:pt x="1008" y="709"/>
                  </a:cubicBezTo>
                  <a:cubicBezTo>
                    <a:pt x="981" y="709"/>
                    <a:pt x="958" y="687"/>
                    <a:pt x="958" y="659"/>
                  </a:cubicBezTo>
                  <a:cubicBezTo>
                    <a:pt x="958" y="632"/>
                    <a:pt x="981" y="609"/>
                    <a:pt x="1008" y="609"/>
                  </a:cubicBezTo>
                  <a:close/>
                  <a:moveTo>
                    <a:pt x="549" y="396"/>
                  </a:moveTo>
                  <a:cubicBezTo>
                    <a:pt x="577" y="396"/>
                    <a:pt x="599" y="419"/>
                    <a:pt x="599" y="446"/>
                  </a:cubicBezTo>
                  <a:cubicBezTo>
                    <a:pt x="599" y="474"/>
                    <a:pt x="577" y="496"/>
                    <a:pt x="549" y="496"/>
                  </a:cubicBezTo>
                  <a:cubicBezTo>
                    <a:pt x="522" y="496"/>
                    <a:pt x="500" y="474"/>
                    <a:pt x="500" y="446"/>
                  </a:cubicBezTo>
                  <a:cubicBezTo>
                    <a:pt x="500" y="419"/>
                    <a:pt x="522" y="396"/>
                    <a:pt x="549" y="396"/>
                  </a:cubicBezTo>
                  <a:close/>
                  <a:moveTo>
                    <a:pt x="113" y="728"/>
                  </a:moveTo>
                  <a:cubicBezTo>
                    <a:pt x="141" y="728"/>
                    <a:pt x="163" y="751"/>
                    <a:pt x="163" y="778"/>
                  </a:cubicBezTo>
                  <a:cubicBezTo>
                    <a:pt x="163" y="806"/>
                    <a:pt x="141" y="828"/>
                    <a:pt x="113" y="828"/>
                  </a:cubicBezTo>
                  <a:cubicBezTo>
                    <a:pt x="86" y="828"/>
                    <a:pt x="63" y="806"/>
                    <a:pt x="63" y="778"/>
                  </a:cubicBezTo>
                  <a:cubicBezTo>
                    <a:pt x="63" y="751"/>
                    <a:pt x="86" y="728"/>
                    <a:pt x="113" y="728"/>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sp>
        <p:nvSpPr>
          <p:cNvPr id="199" name="Freeform 5">
            <a:extLst>
              <a:ext uri="{FF2B5EF4-FFF2-40B4-BE49-F238E27FC236}">
                <a16:creationId xmlns:a16="http://schemas.microsoft.com/office/drawing/2014/main" id="{4489BDE2-DA80-4C93-8406-EB2B8F1C4839}"/>
              </a:ext>
            </a:extLst>
          </p:cNvPr>
          <p:cNvSpPr>
            <a:spLocks noEditPoints="1"/>
          </p:cNvSpPr>
          <p:nvPr userDrawn="1"/>
        </p:nvSpPr>
        <p:spPr bwMode="auto">
          <a:xfrm>
            <a:off x="8986838" y="5192713"/>
            <a:ext cx="271462" cy="204787"/>
          </a:xfrm>
          <a:custGeom>
            <a:avLst/>
            <a:gdLst>
              <a:gd name="T0" fmla="*/ 221821 w 128"/>
              <a:gd name="T1" fmla="*/ 4266 h 96"/>
              <a:gd name="T2" fmla="*/ 59152 w 128"/>
              <a:gd name="T3" fmla="*/ 0 h 96"/>
              <a:gd name="T4" fmla="*/ 4225 w 128"/>
              <a:gd name="T5" fmla="*/ 49061 h 96"/>
              <a:gd name="T6" fmla="*/ 4225 w 128"/>
              <a:gd name="T7" fmla="*/ 72525 h 96"/>
              <a:gd name="T8" fmla="*/ 135205 w 128"/>
              <a:gd name="T9" fmla="*/ 204776 h 96"/>
              <a:gd name="T10" fmla="*/ 266185 w 128"/>
              <a:gd name="T11" fmla="*/ 72525 h 96"/>
              <a:gd name="T12" fmla="*/ 266185 w 128"/>
              <a:gd name="T13" fmla="*/ 49061 h 96"/>
              <a:gd name="T14" fmla="*/ 116192 w 128"/>
              <a:gd name="T15" fmla="*/ 59726 h 96"/>
              <a:gd name="T16" fmla="*/ 154218 w 128"/>
              <a:gd name="T17" fmla="*/ 59726 h 96"/>
              <a:gd name="T18" fmla="*/ 164781 w 128"/>
              <a:gd name="T19" fmla="*/ 19198 h 96"/>
              <a:gd name="T20" fmla="*/ 160556 w 128"/>
              <a:gd name="T21" fmla="*/ 53327 h 96"/>
              <a:gd name="T22" fmla="*/ 109854 w 128"/>
              <a:gd name="T23" fmla="*/ 53327 h 96"/>
              <a:gd name="T24" fmla="*/ 105629 w 128"/>
              <a:gd name="T25" fmla="*/ 19198 h 96"/>
              <a:gd name="T26" fmla="*/ 109854 w 128"/>
              <a:gd name="T27" fmla="*/ 53327 h 96"/>
              <a:gd name="T28" fmla="*/ 135205 w 128"/>
              <a:gd name="T29" fmla="*/ 174913 h 96"/>
              <a:gd name="T30" fmla="*/ 156331 w 128"/>
              <a:gd name="T31" fmla="*/ 68259 h 96"/>
              <a:gd name="T32" fmla="*/ 207033 w 128"/>
              <a:gd name="T33" fmla="*/ 68259 h 96"/>
              <a:gd name="T34" fmla="*/ 164781 w 128"/>
              <a:gd name="T35" fmla="*/ 68259 h 96"/>
              <a:gd name="T36" fmla="*/ 188019 w 128"/>
              <a:gd name="T37" fmla="*/ 42662 h 96"/>
              <a:gd name="T38" fmla="*/ 166894 w 128"/>
              <a:gd name="T39" fmla="*/ 59726 h 96"/>
              <a:gd name="T40" fmla="*/ 204920 w 128"/>
              <a:gd name="T41" fmla="*/ 17065 h 96"/>
              <a:gd name="T42" fmla="*/ 175344 w 128"/>
              <a:gd name="T43" fmla="*/ 17065 h 96"/>
              <a:gd name="T44" fmla="*/ 116192 w 128"/>
              <a:gd name="T45" fmla="*/ 17065 h 96"/>
              <a:gd name="T46" fmla="*/ 135205 w 128"/>
              <a:gd name="T47" fmla="*/ 31996 h 96"/>
              <a:gd name="T48" fmla="*/ 65490 w 128"/>
              <a:gd name="T49" fmla="*/ 17065 h 96"/>
              <a:gd name="T50" fmla="*/ 82391 w 128"/>
              <a:gd name="T51" fmla="*/ 29863 h 96"/>
              <a:gd name="T52" fmla="*/ 103516 w 128"/>
              <a:gd name="T53" fmla="*/ 59726 h 96"/>
              <a:gd name="T54" fmla="*/ 82391 w 128"/>
              <a:gd name="T55" fmla="*/ 42662 h 96"/>
              <a:gd name="T56" fmla="*/ 126755 w 128"/>
              <a:gd name="T57" fmla="*/ 172780 h 96"/>
              <a:gd name="T58" fmla="*/ 105629 w 128"/>
              <a:gd name="T59" fmla="*/ 68259 h 96"/>
              <a:gd name="T60" fmla="*/ 23238 w 128"/>
              <a:gd name="T61" fmla="*/ 68259 h 96"/>
              <a:gd name="T62" fmla="*/ 107741 w 128"/>
              <a:gd name="T63" fmla="*/ 157848 h 96"/>
              <a:gd name="T64" fmla="*/ 247172 w 128"/>
              <a:gd name="T65" fmla="*/ 68259 h 96"/>
              <a:gd name="T66" fmla="*/ 215483 w 128"/>
              <a:gd name="T67" fmla="*/ 68259 h 96"/>
              <a:gd name="T68" fmla="*/ 194357 w 128"/>
              <a:gd name="T69" fmla="*/ 36262 h 96"/>
              <a:gd name="T70" fmla="*/ 253509 w 128"/>
              <a:gd name="T71" fmla="*/ 59726 h 96"/>
              <a:gd name="T72" fmla="*/ 57040 w 128"/>
              <a:gd name="T73" fmla="*/ 21331 h 96"/>
              <a:gd name="T74" fmla="*/ 52814 w 128"/>
              <a:gd name="T75" fmla="*/ 59726 h 96"/>
              <a:gd name="T76" fmla="*/ 57040 w 128"/>
              <a:gd name="T77" fmla="*/ 21331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rgbClr val="004990"/>
          </a:solidFill>
          <a:ln>
            <a:noFill/>
          </a:ln>
        </p:spPr>
        <p:txBody>
          <a:bodyPr lIns="45714" tIns="22857" rIns="45714" bIns="22857"/>
          <a:lstStyle/>
          <a:p>
            <a:endParaRPr lang="en-ZA"/>
          </a:p>
        </p:txBody>
      </p:sp>
      <p:grpSp>
        <p:nvGrpSpPr>
          <p:cNvPr id="200" name="Group 199">
            <a:extLst>
              <a:ext uri="{FF2B5EF4-FFF2-40B4-BE49-F238E27FC236}">
                <a16:creationId xmlns:a16="http://schemas.microsoft.com/office/drawing/2014/main" id="{EAD312B7-8888-42CB-8F98-5EB944C639C7}"/>
              </a:ext>
            </a:extLst>
          </p:cNvPr>
          <p:cNvGrpSpPr/>
          <p:nvPr userDrawn="1"/>
        </p:nvGrpSpPr>
        <p:grpSpPr>
          <a:xfrm>
            <a:off x="9575982" y="5166096"/>
            <a:ext cx="237690" cy="238458"/>
            <a:chOff x="7996067" y="666751"/>
            <a:chExt cx="490535" cy="492126"/>
          </a:xfrm>
          <a:solidFill>
            <a:srgbClr val="004990"/>
          </a:solidFill>
        </p:grpSpPr>
        <p:sp>
          <p:nvSpPr>
            <p:cNvPr id="201" name="Freeform 9">
              <a:extLst>
                <a:ext uri="{FF2B5EF4-FFF2-40B4-BE49-F238E27FC236}">
                  <a16:creationId xmlns:a16="http://schemas.microsoft.com/office/drawing/2014/main" id="{1C2D70CD-D621-4822-B396-E730FE5F5D94}"/>
                </a:ext>
              </a:extLst>
            </p:cNvPr>
            <p:cNvSpPr>
              <a:spLocks noEditPoints="1"/>
            </p:cNvSpPr>
            <p:nvPr/>
          </p:nvSpPr>
          <p:spPr bwMode="auto">
            <a:xfrm>
              <a:off x="7996067" y="666751"/>
              <a:ext cx="490535" cy="492126"/>
            </a:xfrm>
            <a:custGeom>
              <a:avLst/>
              <a:gdLst>
                <a:gd name="T0" fmla="*/ 88 w 128"/>
                <a:gd name="T1" fmla="*/ 0 h 128"/>
                <a:gd name="T2" fmla="*/ 48 w 128"/>
                <a:gd name="T3" fmla="*/ 40 h 128"/>
                <a:gd name="T4" fmla="*/ 51 w 128"/>
                <a:gd name="T5" fmla="*/ 55 h 128"/>
                <a:gd name="T6" fmla="*/ 2 w 128"/>
                <a:gd name="T7" fmla="*/ 103 h 128"/>
                <a:gd name="T8" fmla="*/ 0 w 128"/>
                <a:gd name="T9" fmla="*/ 108 h 128"/>
                <a:gd name="T10" fmla="*/ 0 w 128"/>
                <a:gd name="T11" fmla="*/ 120 h 128"/>
                <a:gd name="T12" fmla="*/ 8 w 128"/>
                <a:gd name="T13" fmla="*/ 128 h 128"/>
                <a:gd name="T14" fmla="*/ 20 w 128"/>
                <a:gd name="T15" fmla="*/ 128 h 128"/>
                <a:gd name="T16" fmla="*/ 25 w 128"/>
                <a:gd name="T17" fmla="*/ 126 h 128"/>
                <a:gd name="T18" fmla="*/ 31 w 128"/>
                <a:gd name="T19" fmla="*/ 120 h 128"/>
                <a:gd name="T20" fmla="*/ 40 w 128"/>
                <a:gd name="T21" fmla="*/ 120 h 128"/>
                <a:gd name="T22" fmla="*/ 48 w 128"/>
                <a:gd name="T23" fmla="*/ 112 h 128"/>
                <a:gd name="T24" fmla="*/ 48 w 128"/>
                <a:gd name="T25" fmla="*/ 104 h 128"/>
                <a:gd name="T26" fmla="*/ 56 w 128"/>
                <a:gd name="T27" fmla="*/ 104 h 128"/>
                <a:gd name="T28" fmla="*/ 64 w 128"/>
                <a:gd name="T29" fmla="*/ 96 h 128"/>
                <a:gd name="T30" fmla="*/ 64 w 128"/>
                <a:gd name="T31" fmla="*/ 87 h 128"/>
                <a:gd name="T32" fmla="*/ 73 w 128"/>
                <a:gd name="T33" fmla="*/ 77 h 128"/>
                <a:gd name="T34" fmla="*/ 88 w 128"/>
                <a:gd name="T35" fmla="*/ 80 h 128"/>
                <a:gd name="T36" fmla="*/ 128 w 128"/>
                <a:gd name="T37" fmla="*/ 40 h 128"/>
                <a:gd name="T38" fmla="*/ 88 w 128"/>
                <a:gd name="T39" fmla="*/ 0 h 128"/>
                <a:gd name="T40" fmla="*/ 88 w 128"/>
                <a:gd name="T41" fmla="*/ 72 h 128"/>
                <a:gd name="T42" fmla="*/ 72 w 128"/>
                <a:gd name="T43" fmla="*/ 67 h 128"/>
                <a:gd name="T44" fmla="*/ 70 w 128"/>
                <a:gd name="T45" fmla="*/ 69 h 128"/>
                <a:gd name="T46" fmla="*/ 66 w 128"/>
                <a:gd name="T47" fmla="*/ 73 h 128"/>
                <a:gd name="T48" fmla="*/ 58 w 128"/>
                <a:gd name="T49" fmla="*/ 81 h 128"/>
                <a:gd name="T50" fmla="*/ 56 w 128"/>
                <a:gd name="T51" fmla="*/ 87 h 128"/>
                <a:gd name="T52" fmla="*/ 56 w 128"/>
                <a:gd name="T53" fmla="*/ 96 h 128"/>
                <a:gd name="T54" fmla="*/ 48 w 128"/>
                <a:gd name="T55" fmla="*/ 96 h 128"/>
                <a:gd name="T56" fmla="*/ 40 w 128"/>
                <a:gd name="T57" fmla="*/ 104 h 128"/>
                <a:gd name="T58" fmla="*/ 40 w 128"/>
                <a:gd name="T59" fmla="*/ 112 h 128"/>
                <a:gd name="T60" fmla="*/ 31 w 128"/>
                <a:gd name="T61" fmla="*/ 112 h 128"/>
                <a:gd name="T62" fmla="*/ 25 w 128"/>
                <a:gd name="T63" fmla="*/ 114 h 128"/>
                <a:gd name="T64" fmla="*/ 19 w 128"/>
                <a:gd name="T65" fmla="*/ 120 h 128"/>
                <a:gd name="T66" fmla="*/ 8 w 128"/>
                <a:gd name="T67" fmla="*/ 120 h 128"/>
                <a:gd name="T68" fmla="*/ 8 w 128"/>
                <a:gd name="T69" fmla="*/ 109 h 128"/>
                <a:gd name="T70" fmla="*/ 55 w 128"/>
                <a:gd name="T71" fmla="*/ 62 h 128"/>
                <a:gd name="T72" fmla="*/ 55 w 128"/>
                <a:gd name="T73" fmla="*/ 62 h 128"/>
                <a:gd name="T74" fmla="*/ 61 w 128"/>
                <a:gd name="T75" fmla="*/ 56 h 128"/>
                <a:gd name="T76" fmla="*/ 56 w 128"/>
                <a:gd name="T77" fmla="*/ 40 h 128"/>
                <a:gd name="T78" fmla="*/ 88 w 128"/>
                <a:gd name="T79" fmla="*/ 8 h 128"/>
                <a:gd name="T80" fmla="*/ 120 w 128"/>
                <a:gd name="T81" fmla="*/ 40 h 128"/>
                <a:gd name="T82" fmla="*/ 88 w 128"/>
                <a:gd name="T83"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88" y="0"/>
                  </a:moveTo>
                  <a:cubicBezTo>
                    <a:pt x="66" y="0"/>
                    <a:pt x="48" y="18"/>
                    <a:pt x="48" y="40"/>
                  </a:cubicBezTo>
                  <a:cubicBezTo>
                    <a:pt x="48" y="45"/>
                    <a:pt x="49" y="50"/>
                    <a:pt x="51" y="55"/>
                  </a:cubicBezTo>
                  <a:cubicBezTo>
                    <a:pt x="2" y="103"/>
                    <a:pt x="2" y="103"/>
                    <a:pt x="2" y="103"/>
                  </a:cubicBezTo>
                  <a:cubicBezTo>
                    <a:pt x="1" y="105"/>
                    <a:pt x="0" y="106"/>
                    <a:pt x="0" y="108"/>
                  </a:cubicBezTo>
                  <a:cubicBezTo>
                    <a:pt x="0" y="120"/>
                    <a:pt x="0" y="120"/>
                    <a:pt x="0" y="120"/>
                  </a:cubicBezTo>
                  <a:cubicBezTo>
                    <a:pt x="0" y="124"/>
                    <a:pt x="4" y="128"/>
                    <a:pt x="8" y="128"/>
                  </a:cubicBezTo>
                  <a:cubicBezTo>
                    <a:pt x="20" y="128"/>
                    <a:pt x="20" y="128"/>
                    <a:pt x="20" y="128"/>
                  </a:cubicBezTo>
                  <a:cubicBezTo>
                    <a:pt x="22" y="128"/>
                    <a:pt x="23" y="127"/>
                    <a:pt x="25" y="126"/>
                  </a:cubicBezTo>
                  <a:cubicBezTo>
                    <a:pt x="31" y="120"/>
                    <a:pt x="31" y="120"/>
                    <a:pt x="31" y="120"/>
                  </a:cubicBezTo>
                  <a:cubicBezTo>
                    <a:pt x="40" y="120"/>
                    <a:pt x="40" y="120"/>
                    <a:pt x="40" y="120"/>
                  </a:cubicBezTo>
                  <a:cubicBezTo>
                    <a:pt x="44" y="120"/>
                    <a:pt x="48" y="116"/>
                    <a:pt x="48" y="112"/>
                  </a:cubicBezTo>
                  <a:cubicBezTo>
                    <a:pt x="48" y="104"/>
                    <a:pt x="48" y="104"/>
                    <a:pt x="48" y="104"/>
                  </a:cubicBezTo>
                  <a:cubicBezTo>
                    <a:pt x="56" y="104"/>
                    <a:pt x="56" y="104"/>
                    <a:pt x="56" y="104"/>
                  </a:cubicBezTo>
                  <a:cubicBezTo>
                    <a:pt x="60" y="104"/>
                    <a:pt x="64" y="100"/>
                    <a:pt x="64" y="96"/>
                  </a:cubicBezTo>
                  <a:cubicBezTo>
                    <a:pt x="64" y="87"/>
                    <a:pt x="64" y="87"/>
                    <a:pt x="64" y="87"/>
                  </a:cubicBezTo>
                  <a:cubicBezTo>
                    <a:pt x="73" y="77"/>
                    <a:pt x="73" y="77"/>
                    <a:pt x="73" y="77"/>
                  </a:cubicBezTo>
                  <a:cubicBezTo>
                    <a:pt x="78" y="79"/>
                    <a:pt x="83" y="80"/>
                    <a:pt x="88" y="80"/>
                  </a:cubicBezTo>
                  <a:cubicBezTo>
                    <a:pt x="110" y="80"/>
                    <a:pt x="128" y="62"/>
                    <a:pt x="128" y="40"/>
                  </a:cubicBezTo>
                  <a:cubicBezTo>
                    <a:pt x="128" y="18"/>
                    <a:pt x="110" y="0"/>
                    <a:pt x="88" y="0"/>
                  </a:cubicBezTo>
                  <a:close/>
                  <a:moveTo>
                    <a:pt x="88" y="72"/>
                  </a:moveTo>
                  <a:cubicBezTo>
                    <a:pt x="82" y="72"/>
                    <a:pt x="77" y="70"/>
                    <a:pt x="72" y="67"/>
                  </a:cubicBezTo>
                  <a:cubicBezTo>
                    <a:pt x="70" y="69"/>
                    <a:pt x="70" y="69"/>
                    <a:pt x="70" y="69"/>
                  </a:cubicBezTo>
                  <a:cubicBezTo>
                    <a:pt x="66" y="73"/>
                    <a:pt x="66" y="73"/>
                    <a:pt x="66" y="73"/>
                  </a:cubicBezTo>
                  <a:cubicBezTo>
                    <a:pt x="58" y="81"/>
                    <a:pt x="58" y="81"/>
                    <a:pt x="58" y="81"/>
                  </a:cubicBezTo>
                  <a:cubicBezTo>
                    <a:pt x="57" y="82"/>
                    <a:pt x="56" y="85"/>
                    <a:pt x="56" y="87"/>
                  </a:cubicBezTo>
                  <a:cubicBezTo>
                    <a:pt x="56" y="96"/>
                    <a:pt x="56" y="96"/>
                    <a:pt x="56" y="96"/>
                  </a:cubicBezTo>
                  <a:cubicBezTo>
                    <a:pt x="48" y="96"/>
                    <a:pt x="48" y="96"/>
                    <a:pt x="48" y="96"/>
                  </a:cubicBezTo>
                  <a:cubicBezTo>
                    <a:pt x="44" y="96"/>
                    <a:pt x="40" y="100"/>
                    <a:pt x="40" y="104"/>
                  </a:cubicBezTo>
                  <a:cubicBezTo>
                    <a:pt x="40" y="112"/>
                    <a:pt x="40" y="112"/>
                    <a:pt x="40" y="112"/>
                  </a:cubicBezTo>
                  <a:cubicBezTo>
                    <a:pt x="31" y="112"/>
                    <a:pt x="31" y="112"/>
                    <a:pt x="31" y="112"/>
                  </a:cubicBezTo>
                  <a:cubicBezTo>
                    <a:pt x="29" y="112"/>
                    <a:pt x="26" y="113"/>
                    <a:pt x="25" y="114"/>
                  </a:cubicBezTo>
                  <a:cubicBezTo>
                    <a:pt x="19" y="120"/>
                    <a:pt x="19" y="120"/>
                    <a:pt x="19" y="120"/>
                  </a:cubicBezTo>
                  <a:cubicBezTo>
                    <a:pt x="8" y="120"/>
                    <a:pt x="8" y="120"/>
                    <a:pt x="8" y="120"/>
                  </a:cubicBezTo>
                  <a:cubicBezTo>
                    <a:pt x="8" y="109"/>
                    <a:pt x="8" y="109"/>
                    <a:pt x="8" y="109"/>
                  </a:cubicBezTo>
                  <a:cubicBezTo>
                    <a:pt x="55" y="62"/>
                    <a:pt x="55" y="62"/>
                    <a:pt x="55" y="62"/>
                  </a:cubicBezTo>
                  <a:cubicBezTo>
                    <a:pt x="55" y="62"/>
                    <a:pt x="55" y="62"/>
                    <a:pt x="55" y="62"/>
                  </a:cubicBezTo>
                  <a:cubicBezTo>
                    <a:pt x="61" y="56"/>
                    <a:pt x="61" y="56"/>
                    <a:pt x="61" y="56"/>
                  </a:cubicBezTo>
                  <a:cubicBezTo>
                    <a:pt x="58" y="51"/>
                    <a:pt x="56" y="46"/>
                    <a:pt x="56" y="40"/>
                  </a:cubicBezTo>
                  <a:cubicBezTo>
                    <a:pt x="56" y="22"/>
                    <a:pt x="70" y="8"/>
                    <a:pt x="88" y="8"/>
                  </a:cubicBezTo>
                  <a:cubicBezTo>
                    <a:pt x="106" y="8"/>
                    <a:pt x="120" y="22"/>
                    <a:pt x="120" y="40"/>
                  </a:cubicBezTo>
                  <a:cubicBezTo>
                    <a:pt x="120" y="58"/>
                    <a:pt x="106" y="72"/>
                    <a:pt x="88" y="72"/>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02" name="Freeform 10">
              <a:extLst>
                <a:ext uri="{FF2B5EF4-FFF2-40B4-BE49-F238E27FC236}">
                  <a16:creationId xmlns:a16="http://schemas.microsoft.com/office/drawing/2014/main" id="{99385EE9-BB37-4328-B36A-D7B07CE20B12}"/>
                </a:ext>
              </a:extLst>
            </p:cNvPr>
            <p:cNvSpPr>
              <a:spLocks noEditPoints="1"/>
            </p:cNvSpPr>
            <p:nvPr/>
          </p:nvSpPr>
          <p:spPr bwMode="auto">
            <a:xfrm>
              <a:off x="8204199" y="728663"/>
              <a:ext cx="123824" cy="123825"/>
            </a:xfrm>
            <a:custGeom>
              <a:avLst/>
              <a:gdLst>
                <a:gd name="T0" fmla="*/ 31 w 32"/>
                <a:gd name="T1" fmla="*/ 17 h 32"/>
                <a:gd name="T2" fmla="*/ 15 w 32"/>
                <a:gd name="T3" fmla="*/ 1 h 32"/>
                <a:gd name="T4" fmla="*/ 12 w 32"/>
                <a:gd name="T5" fmla="*/ 0 h 32"/>
                <a:gd name="T6" fmla="*/ 0 w 32"/>
                <a:gd name="T7" fmla="*/ 12 h 32"/>
                <a:gd name="T8" fmla="*/ 0 w 32"/>
                <a:gd name="T9" fmla="*/ 13 h 32"/>
                <a:gd name="T10" fmla="*/ 1 w 32"/>
                <a:gd name="T11" fmla="*/ 15 h 32"/>
                <a:gd name="T12" fmla="*/ 17 w 32"/>
                <a:gd name="T13" fmla="*/ 31 h 32"/>
                <a:gd name="T14" fmla="*/ 20 w 32"/>
                <a:gd name="T15" fmla="*/ 32 h 32"/>
                <a:gd name="T16" fmla="*/ 32 w 32"/>
                <a:gd name="T17" fmla="*/ 20 h 32"/>
                <a:gd name="T18" fmla="*/ 32 w 32"/>
                <a:gd name="T19" fmla="*/ 19 h 32"/>
                <a:gd name="T20" fmla="*/ 31 w 32"/>
                <a:gd name="T21" fmla="*/ 17 h 32"/>
                <a:gd name="T22" fmla="*/ 19 w 32"/>
                <a:gd name="T23" fmla="*/ 28 h 32"/>
                <a:gd name="T24" fmla="*/ 4 w 32"/>
                <a:gd name="T25" fmla="*/ 13 h 32"/>
                <a:gd name="T26" fmla="*/ 13 w 32"/>
                <a:gd name="T27" fmla="*/ 4 h 32"/>
                <a:gd name="T28" fmla="*/ 28 w 32"/>
                <a:gd name="T29" fmla="*/ 19 h 32"/>
                <a:gd name="T30" fmla="*/ 19 w 32"/>
                <a:gd name="T31"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2">
                  <a:moveTo>
                    <a:pt x="31" y="17"/>
                  </a:moveTo>
                  <a:cubicBezTo>
                    <a:pt x="27" y="11"/>
                    <a:pt x="21" y="5"/>
                    <a:pt x="15" y="1"/>
                  </a:cubicBezTo>
                  <a:cubicBezTo>
                    <a:pt x="14" y="0"/>
                    <a:pt x="13" y="0"/>
                    <a:pt x="12" y="0"/>
                  </a:cubicBezTo>
                  <a:cubicBezTo>
                    <a:pt x="6" y="2"/>
                    <a:pt x="2" y="6"/>
                    <a:pt x="0" y="12"/>
                  </a:cubicBezTo>
                  <a:cubicBezTo>
                    <a:pt x="0" y="12"/>
                    <a:pt x="0" y="12"/>
                    <a:pt x="0" y="13"/>
                  </a:cubicBezTo>
                  <a:cubicBezTo>
                    <a:pt x="0" y="14"/>
                    <a:pt x="0" y="14"/>
                    <a:pt x="1" y="15"/>
                  </a:cubicBezTo>
                  <a:cubicBezTo>
                    <a:pt x="5" y="21"/>
                    <a:pt x="11" y="27"/>
                    <a:pt x="17" y="31"/>
                  </a:cubicBezTo>
                  <a:cubicBezTo>
                    <a:pt x="18" y="32"/>
                    <a:pt x="19" y="32"/>
                    <a:pt x="20" y="32"/>
                  </a:cubicBezTo>
                  <a:cubicBezTo>
                    <a:pt x="26" y="30"/>
                    <a:pt x="30" y="26"/>
                    <a:pt x="32" y="20"/>
                  </a:cubicBezTo>
                  <a:cubicBezTo>
                    <a:pt x="32" y="20"/>
                    <a:pt x="32" y="20"/>
                    <a:pt x="32" y="19"/>
                  </a:cubicBezTo>
                  <a:cubicBezTo>
                    <a:pt x="32" y="18"/>
                    <a:pt x="32" y="18"/>
                    <a:pt x="31" y="17"/>
                  </a:cubicBezTo>
                  <a:close/>
                  <a:moveTo>
                    <a:pt x="19" y="28"/>
                  </a:moveTo>
                  <a:cubicBezTo>
                    <a:pt x="13" y="24"/>
                    <a:pt x="8" y="19"/>
                    <a:pt x="4" y="13"/>
                  </a:cubicBezTo>
                  <a:cubicBezTo>
                    <a:pt x="6" y="8"/>
                    <a:pt x="8" y="6"/>
                    <a:pt x="13" y="4"/>
                  </a:cubicBezTo>
                  <a:cubicBezTo>
                    <a:pt x="19" y="8"/>
                    <a:pt x="24" y="13"/>
                    <a:pt x="28" y="19"/>
                  </a:cubicBezTo>
                  <a:cubicBezTo>
                    <a:pt x="26" y="24"/>
                    <a:pt x="24" y="26"/>
                    <a:pt x="19" y="28"/>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203" name="Group 202">
            <a:extLst>
              <a:ext uri="{FF2B5EF4-FFF2-40B4-BE49-F238E27FC236}">
                <a16:creationId xmlns:a16="http://schemas.microsoft.com/office/drawing/2014/main" id="{1FD9977E-33C7-4CFB-B9B0-5992CA9FCE1D}"/>
              </a:ext>
            </a:extLst>
          </p:cNvPr>
          <p:cNvGrpSpPr/>
          <p:nvPr userDrawn="1"/>
        </p:nvGrpSpPr>
        <p:grpSpPr>
          <a:xfrm>
            <a:off x="10732487" y="5168549"/>
            <a:ext cx="281172" cy="267654"/>
            <a:chOff x="10755297" y="220663"/>
            <a:chExt cx="990599" cy="942975"/>
          </a:xfrm>
          <a:solidFill>
            <a:srgbClr val="004990"/>
          </a:solidFill>
        </p:grpSpPr>
        <p:sp>
          <p:nvSpPr>
            <p:cNvPr id="204" name="Freeform 24">
              <a:extLst>
                <a:ext uri="{FF2B5EF4-FFF2-40B4-BE49-F238E27FC236}">
                  <a16:creationId xmlns:a16="http://schemas.microsoft.com/office/drawing/2014/main" id="{067D37F8-3337-490E-9C4B-BAA9674BECFA}"/>
                </a:ext>
              </a:extLst>
            </p:cNvPr>
            <p:cNvSpPr>
              <a:spLocks noEditPoints="1"/>
            </p:cNvSpPr>
            <p:nvPr/>
          </p:nvSpPr>
          <p:spPr bwMode="auto">
            <a:xfrm>
              <a:off x="10755297" y="220663"/>
              <a:ext cx="990599" cy="942975"/>
            </a:xfrm>
            <a:custGeom>
              <a:avLst/>
              <a:gdLst>
                <a:gd name="T0" fmla="*/ 239 w 261"/>
                <a:gd name="T1" fmla="*/ 0 h 248"/>
                <a:gd name="T2" fmla="*/ 22 w 261"/>
                <a:gd name="T3" fmla="*/ 0 h 248"/>
                <a:gd name="T4" fmla="*/ 0 w 261"/>
                <a:gd name="T5" fmla="*/ 22 h 248"/>
                <a:gd name="T6" fmla="*/ 0 w 261"/>
                <a:gd name="T7" fmla="*/ 190 h 248"/>
                <a:gd name="T8" fmla="*/ 22 w 261"/>
                <a:gd name="T9" fmla="*/ 212 h 248"/>
                <a:gd name="T10" fmla="*/ 88 w 261"/>
                <a:gd name="T11" fmla="*/ 212 h 248"/>
                <a:gd name="T12" fmla="*/ 76 w 261"/>
                <a:gd name="T13" fmla="*/ 224 h 248"/>
                <a:gd name="T14" fmla="*/ 70 w 261"/>
                <a:gd name="T15" fmla="*/ 231 h 248"/>
                <a:gd name="T16" fmla="*/ 70 w 261"/>
                <a:gd name="T17" fmla="*/ 241 h 248"/>
                <a:gd name="T18" fmla="*/ 86 w 261"/>
                <a:gd name="T19" fmla="*/ 248 h 248"/>
                <a:gd name="T20" fmla="*/ 175 w 261"/>
                <a:gd name="T21" fmla="*/ 248 h 248"/>
                <a:gd name="T22" fmla="*/ 191 w 261"/>
                <a:gd name="T23" fmla="*/ 241 h 248"/>
                <a:gd name="T24" fmla="*/ 191 w 261"/>
                <a:gd name="T25" fmla="*/ 231 h 248"/>
                <a:gd name="T26" fmla="*/ 185 w 261"/>
                <a:gd name="T27" fmla="*/ 224 h 248"/>
                <a:gd name="T28" fmla="*/ 173 w 261"/>
                <a:gd name="T29" fmla="*/ 212 h 248"/>
                <a:gd name="T30" fmla="*/ 239 w 261"/>
                <a:gd name="T31" fmla="*/ 212 h 248"/>
                <a:gd name="T32" fmla="*/ 261 w 261"/>
                <a:gd name="T33" fmla="*/ 190 h 248"/>
                <a:gd name="T34" fmla="*/ 261 w 261"/>
                <a:gd name="T35" fmla="*/ 22 h 248"/>
                <a:gd name="T36" fmla="*/ 239 w 261"/>
                <a:gd name="T37" fmla="*/ 0 h 248"/>
                <a:gd name="T38" fmla="*/ 179 w 261"/>
                <a:gd name="T39" fmla="*/ 230 h 248"/>
                <a:gd name="T40" fmla="*/ 184 w 261"/>
                <a:gd name="T41" fmla="*/ 236 h 248"/>
                <a:gd name="T42" fmla="*/ 184 w 261"/>
                <a:gd name="T43" fmla="*/ 238 h 248"/>
                <a:gd name="T44" fmla="*/ 175 w 261"/>
                <a:gd name="T45" fmla="*/ 240 h 248"/>
                <a:gd name="T46" fmla="*/ 86 w 261"/>
                <a:gd name="T47" fmla="*/ 240 h 248"/>
                <a:gd name="T48" fmla="*/ 77 w 261"/>
                <a:gd name="T49" fmla="*/ 238 h 248"/>
                <a:gd name="T50" fmla="*/ 77 w 261"/>
                <a:gd name="T51" fmla="*/ 236 h 248"/>
                <a:gd name="T52" fmla="*/ 77 w 261"/>
                <a:gd name="T53" fmla="*/ 236 h 248"/>
                <a:gd name="T54" fmla="*/ 82 w 261"/>
                <a:gd name="T55" fmla="*/ 230 h 248"/>
                <a:gd name="T56" fmla="*/ 98 w 261"/>
                <a:gd name="T57" fmla="*/ 212 h 248"/>
                <a:gd name="T58" fmla="*/ 163 w 261"/>
                <a:gd name="T59" fmla="*/ 212 h 248"/>
                <a:gd name="T60" fmla="*/ 179 w 261"/>
                <a:gd name="T61" fmla="*/ 230 h 248"/>
                <a:gd name="T62" fmla="*/ 245 w 261"/>
                <a:gd name="T63" fmla="*/ 190 h 248"/>
                <a:gd name="T64" fmla="*/ 239 w 261"/>
                <a:gd name="T65" fmla="*/ 196 h 248"/>
                <a:gd name="T66" fmla="*/ 22 w 261"/>
                <a:gd name="T67" fmla="*/ 196 h 248"/>
                <a:gd name="T68" fmla="*/ 16 w 261"/>
                <a:gd name="T69" fmla="*/ 190 h 248"/>
                <a:gd name="T70" fmla="*/ 16 w 261"/>
                <a:gd name="T71" fmla="*/ 22 h 248"/>
                <a:gd name="T72" fmla="*/ 22 w 261"/>
                <a:gd name="T73" fmla="*/ 16 h 248"/>
                <a:gd name="T74" fmla="*/ 239 w 261"/>
                <a:gd name="T75" fmla="*/ 16 h 248"/>
                <a:gd name="T76" fmla="*/ 245 w 261"/>
                <a:gd name="T77" fmla="*/ 22 h 248"/>
                <a:gd name="T78" fmla="*/ 245 w 261"/>
                <a:gd name="T79" fmla="*/ 19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1" h="248">
                  <a:moveTo>
                    <a:pt x="239" y="0"/>
                  </a:moveTo>
                  <a:cubicBezTo>
                    <a:pt x="22" y="0"/>
                    <a:pt x="22" y="0"/>
                    <a:pt x="22" y="0"/>
                  </a:cubicBezTo>
                  <a:cubicBezTo>
                    <a:pt x="10" y="0"/>
                    <a:pt x="0" y="10"/>
                    <a:pt x="0" y="22"/>
                  </a:cubicBezTo>
                  <a:cubicBezTo>
                    <a:pt x="0" y="190"/>
                    <a:pt x="0" y="190"/>
                    <a:pt x="0" y="190"/>
                  </a:cubicBezTo>
                  <a:cubicBezTo>
                    <a:pt x="0" y="202"/>
                    <a:pt x="10" y="212"/>
                    <a:pt x="22" y="212"/>
                  </a:cubicBezTo>
                  <a:cubicBezTo>
                    <a:pt x="88" y="212"/>
                    <a:pt x="88" y="212"/>
                    <a:pt x="88" y="212"/>
                  </a:cubicBezTo>
                  <a:cubicBezTo>
                    <a:pt x="85" y="216"/>
                    <a:pt x="79" y="222"/>
                    <a:pt x="76" y="224"/>
                  </a:cubicBezTo>
                  <a:cubicBezTo>
                    <a:pt x="74" y="227"/>
                    <a:pt x="71" y="229"/>
                    <a:pt x="70" y="231"/>
                  </a:cubicBezTo>
                  <a:cubicBezTo>
                    <a:pt x="69" y="233"/>
                    <a:pt x="68" y="237"/>
                    <a:pt x="70" y="241"/>
                  </a:cubicBezTo>
                  <a:cubicBezTo>
                    <a:pt x="71" y="244"/>
                    <a:pt x="76" y="248"/>
                    <a:pt x="86" y="248"/>
                  </a:cubicBezTo>
                  <a:cubicBezTo>
                    <a:pt x="175" y="248"/>
                    <a:pt x="175" y="248"/>
                    <a:pt x="175" y="248"/>
                  </a:cubicBezTo>
                  <a:cubicBezTo>
                    <a:pt x="185" y="248"/>
                    <a:pt x="190" y="244"/>
                    <a:pt x="191" y="241"/>
                  </a:cubicBezTo>
                  <a:cubicBezTo>
                    <a:pt x="193" y="237"/>
                    <a:pt x="192" y="233"/>
                    <a:pt x="191" y="231"/>
                  </a:cubicBezTo>
                  <a:cubicBezTo>
                    <a:pt x="190" y="229"/>
                    <a:pt x="187" y="227"/>
                    <a:pt x="185" y="224"/>
                  </a:cubicBezTo>
                  <a:cubicBezTo>
                    <a:pt x="182" y="222"/>
                    <a:pt x="176" y="216"/>
                    <a:pt x="173" y="212"/>
                  </a:cubicBezTo>
                  <a:cubicBezTo>
                    <a:pt x="239" y="212"/>
                    <a:pt x="239" y="212"/>
                    <a:pt x="239" y="212"/>
                  </a:cubicBezTo>
                  <a:cubicBezTo>
                    <a:pt x="251" y="212"/>
                    <a:pt x="261" y="202"/>
                    <a:pt x="261" y="190"/>
                  </a:cubicBezTo>
                  <a:cubicBezTo>
                    <a:pt x="261" y="22"/>
                    <a:pt x="261" y="22"/>
                    <a:pt x="261" y="22"/>
                  </a:cubicBezTo>
                  <a:cubicBezTo>
                    <a:pt x="261" y="10"/>
                    <a:pt x="251" y="0"/>
                    <a:pt x="239" y="0"/>
                  </a:cubicBezTo>
                  <a:close/>
                  <a:moveTo>
                    <a:pt x="179" y="230"/>
                  </a:moveTo>
                  <a:cubicBezTo>
                    <a:pt x="181" y="233"/>
                    <a:pt x="183" y="235"/>
                    <a:pt x="184" y="236"/>
                  </a:cubicBezTo>
                  <a:cubicBezTo>
                    <a:pt x="184" y="236"/>
                    <a:pt x="185" y="237"/>
                    <a:pt x="184" y="238"/>
                  </a:cubicBezTo>
                  <a:cubicBezTo>
                    <a:pt x="183" y="239"/>
                    <a:pt x="179" y="240"/>
                    <a:pt x="175" y="240"/>
                  </a:cubicBezTo>
                  <a:cubicBezTo>
                    <a:pt x="86" y="240"/>
                    <a:pt x="86" y="240"/>
                    <a:pt x="86" y="240"/>
                  </a:cubicBezTo>
                  <a:cubicBezTo>
                    <a:pt x="82" y="240"/>
                    <a:pt x="78" y="239"/>
                    <a:pt x="77" y="238"/>
                  </a:cubicBezTo>
                  <a:cubicBezTo>
                    <a:pt x="77" y="237"/>
                    <a:pt x="77" y="236"/>
                    <a:pt x="77" y="236"/>
                  </a:cubicBezTo>
                  <a:cubicBezTo>
                    <a:pt x="77" y="236"/>
                    <a:pt x="77" y="236"/>
                    <a:pt x="77" y="236"/>
                  </a:cubicBezTo>
                  <a:cubicBezTo>
                    <a:pt x="78" y="235"/>
                    <a:pt x="80" y="233"/>
                    <a:pt x="82" y="230"/>
                  </a:cubicBezTo>
                  <a:cubicBezTo>
                    <a:pt x="89" y="223"/>
                    <a:pt x="95" y="217"/>
                    <a:pt x="98" y="212"/>
                  </a:cubicBezTo>
                  <a:cubicBezTo>
                    <a:pt x="163" y="212"/>
                    <a:pt x="163" y="212"/>
                    <a:pt x="163" y="212"/>
                  </a:cubicBezTo>
                  <a:cubicBezTo>
                    <a:pt x="166" y="217"/>
                    <a:pt x="172" y="223"/>
                    <a:pt x="179" y="230"/>
                  </a:cubicBezTo>
                  <a:close/>
                  <a:moveTo>
                    <a:pt x="245" y="190"/>
                  </a:moveTo>
                  <a:cubicBezTo>
                    <a:pt x="245" y="193"/>
                    <a:pt x="242" y="196"/>
                    <a:pt x="239" y="196"/>
                  </a:cubicBezTo>
                  <a:cubicBezTo>
                    <a:pt x="22" y="196"/>
                    <a:pt x="22" y="196"/>
                    <a:pt x="22" y="196"/>
                  </a:cubicBezTo>
                  <a:cubicBezTo>
                    <a:pt x="19" y="196"/>
                    <a:pt x="16" y="193"/>
                    <a:pt x="16" y="190"/>
                  </a:cubicBezTo>
                  <a:cubicBezTo>
                    <a:pt x="16" y="22"/>
                    <a:pt x="16" y="22"/>
                    <a:pt x="16" y="22"/>
                  </a:cubicBezTo>
                  <a:cubicBezTo>
                    <a:pt x="16" y="19"/>
                    <a:pt x="19" y="16"/>
                    <a:pt x="22" y="16"/>
                  </a:cubicBezTo>
                  <a:cubicBezTo>
                    <a:pt x="239" y="16"/>
                    <a:pt x="239" y="16"/>
                    <a:pt x="239" y="16"/>
                  </a:cubicBezTo>
                  <a:cubicBezTo>
                    <a:pt x="242" y="16"/>
                    <a:pt x="245" y="19"/>
                    <a:pt x="245" y="22"/>
                  </a:cubicBezTo>
                  <a:lnTo>
                    <a:pt x="245" y="19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05" name="Freeform 25">
              <a:extLst>
                <a:ext uri="{FF2B5EF4-FFF2-40B4-BE49-F238E27FC236}">
                  <a16:creationId xmlns:a16="http://schemas.microsoft.com/office/drawing/2014/main" id="{F292C22B-3C4F-4ED0-A509-5C97CB0A4776}"/>
                </a:ext>
              </a:extLst>
            </p:cNvPr>
            <p:cNvSpPr>
              <a:spLocks noEditPoints="1"/>
            </p:cNvSpPr>
            <p:nvPr/>
          </p:nvSpPr>
          <p:spPr bwMode="auto">
            <a:xfrm>
              <a:off x="10879138" y="342901"/>
              <a:ext cx="741363" cy="498475"/>
            </a:xfrm>
            <a:custGeom>
              <a:avLst/>
              <a:gdLst>
                <a:gd name="T0" fmla="*/ 182 w 195"/>
                <a:gd name="T1" fmla="*/ 0 h 131"/>
                <a:gd name="T2" fmla="*/ 13 w 195"/>
                <a:gd name="T3" fmla="*/ 0 h 131"/>
                <a:gd name="T4" fmla="*/ 0 w 195"/>
                <a:gd name="T5" fmla="*/ 14 h 131"/>
                <a:gd name="T6" fmla="*/ 0 w 195"/>
                <a:gd name="T7" fmla="*/ 117 h 131"/>
                <a:gd name="T8" fmla="*/ 13 w 195"/>
                <a:gd name="T9" fmla="*/ 131 h 131"/>
                <a:gd name="T10" fmla="*/ 182 w 195"/>
                <a:gd name="T11" fmla="*/ 131 h 131"/>
                <a:gd name="T12" fmla="*/ 195 w 195"/>
                <a:gd name="T13" fmla="*/ 117 h 131"/>
                <a:gd name="T14" fmla="*/ 195 w 195"/>
                <a:gd name="T15" fmla="*/ 14 h 131"/>
                <a:gd name="T16" fmla="*/ 182 w 195"/>
                <a:gd name="T17" fmla="*/ 0 h 131"/>
                <a:gd name="T18" fmla="*/ 13 w 195"/>
                <a:gd name="T19" fmla="*/ 9 h 131"/>
                <a:gd name="T20" fmla="*/ 182 w 195"/>
                <a:gd name="T21" fmla="*/ 9 h 131"/>
                <a:gd name="T22" fmla="*/ 187 w 195"/>
                <a:gd name="T23" fmla="*/ 14 h 131"/>
                <a:gd name="T24" fmla="*/ 187 w 195"/>
                <a:gd name="T25" fmla="*/ 48 h 131"/>
                <a:gd name="T26" fmla="*/ 154 w 195"/>
                <a:gd name="T27" fmla="*/ 85 h 131"/>
                <a:gd name="T28" fmla="*/ 125 w 195"/>
                <a:gd name="T29" fmla="*/ 47 h 131"/>
                <a:gd name="T30" fmla="*/ 122 w 195"/>
                <a:gd name="T31" fmla="*/ 45 h 131"/>
                <a:gd name="T32" fmla="*/ 119 w 195"/>
                <a:gd name="T33" fmla="*/ 47 h 131"/>
                <a:gd name="T34" fmla="*/ 81 w 195"/>
                <a:gd name="T35" fmla="*/ 100 h 131"/>
                <a:gd name="T36" fmla="*/ 51 w 195"/>
                <a:gd name="T37" fmla="*/ 71 h 131"/>
                <a:gd name="T38" fmla="*/ 46 w 195"/>
                <a:gd name="T39" fmla="*/ 71 h 131"/>
                <a:gd name="T40" fmla="*/ 8 w 195"/>
                <a:gd name="T41" fmla="*/ 105 h 131"/>
                <a:gd name="T42" fmla="*/ 8 w 195"/>
                <a:gd name="T43" fmla="*/ 14 h 131"/>
                <a:gd name="T44" fmla="*/ 13 w 195"/>
                <a:gd name="T45" fmla="*/ 9 h 131"/>
                <a:gd name="T46" fmla="*/ 182 w 195"/>
                <a:gd name="T47" fmla="*/ 123 h 131"/>
                <a:gd name="T48" fmla="*/ 13 w 195"/>
                <a:gd name="T49" fmla="*/ 123 h 131"/>
                <a:gd name="T50" fmla="*/ 8 w 195"/>
                <a:gd name="T51" fmla="*/ 117 h 131"/>
                <a:gd name="T52" fmla="*/ 8 w 195"/>
                <a:gd name="T53" fmla="*/ 116 h 131"/>
                <a:gd name="T54" fmla="*/ 48 w 195"/>
                <a:gd name="T55" fmla="*/ 79 h 131"/>
                <a:gd name="T56" fmla="*/ 78 w 195"/>
                <a:gd name="T57" fmla="*/ 109 h 131"/>
                <a:gd name="T58" fmla="*/ 82 w 195"/>
                <a:gd name="T59" fmla="*/ 110 h 131"/>
                <a:gd name="T60" fmla="*/ 85 w 195"/>
                <a:gd name="T61" fmla="*/ 109 h 131"/>
                <a:gd name="T62" fmla="*/ 122 w 195"/>
                <a:gd name="T63" fmla="*/ 56 h 131"/>
                <a:gd name="T64" fmla="*/ 151 w 195"/>
                <a:gd name="T65" fmla="*/ 94 h 131"/>
                <a:gd name="T66" fmla="*/ 154 w 195"/>
                <a:gd name="T67" fmla="*/ 95 h 131"/>
                <a:gd name="T68" fmla="*/ 157 w 195"/>
                <a:gd name="T69" fmla="*/ 94 h 131"/>
                <a:gd name="T70" fmla="*/ 187 w 195"/>
                <a:gd name="T71" fmla="*/ 60 h 131"/>
                <a:gd name="T72" fmla="*/ 187 w 195"/>
                <a:gd name="T73" fmla="*/ 117 h 131"/>
                <a:gd name="T74" fmla="*/ 182 w 195"/>
                <a:gd name="T75" fmla="*/ 12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5" h="131">
                  <a:moveTo>
                    <a:pt x="182" y="0"/>
                  </a:moveTo>
                  <a:cubicBezTo>
                    <a:pt x="13" y="0"/>
                    <a:pt x="13" y="0"/>
                    <a:pt x="13" y="0"/>
                  </a:cubicBezTo>
                  <a:cubicBezTo>
                    <a:pt x="6" y="0"/>
                    <a:pt x="0" y="7"/>
                    <a:pt x="0" y="14"/>
                  </a:cubicBezTo>
                  <a:cubicBezTo>
                    <a:pt x="0" y="117"/>
                    <a:pt x="0" y="117"/>
                    <a:pt x="0" y="117"/>
                  </a:cubicBezTo>
                  <a:cubicBezTo>
                    <a:pt x="0" y="125"/>
                    <a:pt x="6" y="131"/>
                    <a:pt x="13" y="131"/>
                  </a:cubicBezTo>
                  <a:cubicBezTo>
                    <a:pt x="182" y="131"/>
                    <a:pt x="182" y="131"/>
                    <a:pt x="182" y="131"/>
                  </a:cubicBezTo>
                  <a:cubicBezTo>
                    <a:pt x="189" y="131"/>
                    <a:pt x="195" y="125"/>
                    <a:pt x="195" y="117"/>
                  </a:cubicBezTo>
                  <a:cubicBezTo>
                    <a:pt x="195" y="14"/>
                    <a:pt x="195" y="14"/>
                    <a:pt x="195" y="14"/>
                  </a:cubicBezTo>
                  <a:cubicBezTo>
                    <a:pt x="195" y="7"/>
                    <a:pt x="189" y="0"/>
                    <a:pt x="182" y="0"/>
                  </a:cubicBezTo>
                  <a:close/>
                  <a:moveTo>
                    <a:pt x="13" y="9"/>
                  </a:moveTo>
                  <a:cubicBezTo>
                    <a:pt x="182" y="9"/>
                    <a:pt x="182" y="9"/>
                    <a:pt x="182" y="9"/>
                  </a:cubicBezTo>
                  <a:cubicBezTo>
                    <a:pt x="185" y="9"/>
                    <a:pt x="187" y="11"/>
                    <a:pt x="187" y="14"/>
                  </a:cubicBezTo>
                  <a:cubicBezTo>
                    <a:pt x="187" y="48"/>
                    <a:pt x="187" y="48"/>
                    <a:pt x="187" y="48"/>
                  </a:cubicBezTo>
                  <a:cubicBezTo>
                    <a:pt x="154" y="85"/>
                    <a:pt x="154" y="85"/>
                    <a:pt x="154" y="85"/>
                  </a:cubicBezTo>
                  <a:cubicBezTo>
                    <a:pt x="125" y="47"/>
                    <a:pt x="125" y="47"/>
                    <a:pt x="125" y="47"/>
                  </a:cubicBezTo>
                  <a:cubicBezTo>
                    <a:pt x="124" y="46"/>
                    <a:pt x="123" y="45"/>
                    <a:pt x="122" y="45"/>
                  </a:cubicBezTo>
                  <a:cubicBezTo>
                    <a:pt x="121" y="45"/>
                    <a:pt x="119" y="46"/>
                    <a:pt x="119" y="47"/>
                  </a:cubicBezTo>
                  <a:cubicBezTo>
                    <a:pt x="81" y="100"/>
                    <a:pt x="81" y="100"/>
                    <a:pt x="81" y="100"/>
                  </a:cubicBezTo>
                  <a:cubicBezTo>
                    <a:pt x="51" y="71"/>
                    <a:pt x="51" y="71"/>
                    <a:pt x="51" y="71"/>
                  </a:cubicBezTo>
                  <a:cubicBezTo>
                    <a:pt x="50" y="69"/>
                    <a:pt x="47" y="69"/>
                    <a:pt x="46" y="71"/>
                  </a:cubicBezTo>
                  <a:cubicBezTo>
                    <a:pt x="8" y="105"/>
                    <a:pt x="8" y="105"/>
                    <a:pt x="8" y="105"/>
                  </a:cubicBezTo>
                  <a:cubicBezTo>
                    <a:pt x="8" y="14"/>
                    <a:pt x="8" y="14"/>
                    <a:pt x="8" y="14"/>
                  </a:cubicBezTo>
                  <a:cubicBezTo>
                    <a:pt x="8" y="11"/>
                    <a:pt x="10" y="9"/>
                    <a:pt x="13" y="9"/>
                  </a:cubicBezTo>
                  <a:close/>
                  <a:moveTo>
                    <a:pt x="182" y="123"/>
                  </a:moveTo>
                  <a:cubicBezTo>
                    <a:pt x="13" y="123"/>
                    <a:pt x="13" y="123"/>
                    <a:pt x="13" y="123"/>
                  </a:cubicBezTo>
                  <a:cubicBezTo>
                    <a:pt x="10" y="123"/>
                    <a:pt x="8" y="120"/>
                    <a:pt x="8" y="117"/>
                  </a:cubicBezTo>
                  <a:cubicBezTo>
                    <a:pt x="8" y="116"/>
                    <a:pt x="8" y="116"/>
                    <a:pt x="8" y="116"/>
                  </a:cubicBezTo>
                  <a:cubicBezTo>
                    <a:pt x="48" y="79"/>
                    <a:pt x="48" y="79"/>
                    <a:pt x="48" y="79"/>
                  </a:cubicBezTo>
                  <a:cubicBezTo>
                    <a:pt x="78" y="109"/>
                    <a:pt x="78" y="109"/>
                    <a:pt x="78" y="109"/>
                  </a:cubicBezTo>
                  <a:cubicBezTo>
                    <a:pt x="79" y="110"/>
                    <a:pt x="80" y="111"/>
                    <a:pt x="82" y="110"/>
                  </a:cubicBezTo>
                  <a:cubicBezTo>
                    <a:pt x="83" y="110"/>
                    <a:pt x="84" y="110"/>
                    <a:pt x="85" y="109"/>
                  </a:cubicBezTo>
                  <a:cubicBezTo>
                    <a:pt x="122" y="56"/>
                    <a:pt x="122" y="56"/>
                    <a:pt x="122" y="56"/>
                  </a:cubicBezTo>
                  <a:cubicBezTo>
                    <a:pt x="151" y="94"/>
                    <a:pt x="151" y="94"/>
                    <a:pt x="151" y="94"/>
                  </a:cubicBezTo>
                  <a:cubicBezTo>
                    <a:pt x="152" y="95"/>
                    <a:pt x="153" y="95"/>
                    <a:pt x="154" y="95"/>
                  </a:cubicBezTo>
                  <a:cubicBezTo>
                    <a:pt x="155" y="95"/>
                    <a:pt x="156" y="95"/>
                    <a:pt x="157" y="94"/>
                  </a:cubicBezTo>
                  <a:cubicBezTo>
                    <a:pt x="187" y="60"/>
                    <a:pt x="187" y="60"/>
                    <a:pt x="187" y="60"/>
                  </a:cubicBezTo>
                  <a:cubicBezTo>
                    <a:pt x="187" y="117"/>
                    <a:pt x="187" y="117"/>
                    <a:pt x="187" y="117"/>
                  </a:cubicBezTo>
                  <a:cubicBezTo>
                    <a:pt x="187" y="120"/>
                    <a:pt x="185" y="123"/>
                    <a:pt x="182" y="123"/>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06" name="Freeform 26">
              <a:extLst>
                <a:ext uri="{FF2B5EF4-FFF2-40B4-BE49-F238E27FC236}">
                  <a16:creationId xmlns:a16="http://schemas.microsoft.com/office/drawing/2014/main" id="{6AEA71B3-7C18-4498-B3CF-7A76300CB91C}"/>
                </a:ext>
              </a:extLst>
            </p:cNvPr>
            <p:cNvSpPr>
              <a:spLocks noEditPoints="1"/>
            </p:cNvSpPr>
            <p:nvPr/>
          </p:nvSpPr>
          <p:spPr bwMode="auto">
            <a:xfrm>
              <a:off x="11202988" y="855663"/>
              <a:ext cx="93663" cy="92075"/>
            </a:xfrm>
            <a:custGeom>
              <a:avLst/>
              <a:gdLst>
                <a:gd name="T0" fmla="*/ 13 w 25"/>
                <a:gd name="T1" fmla="*/ 0 h 24"/>
                <a:gd name="T2" fmla="*/ 0 w 25"/>
                <a:gd name="T3" fmla="*/ 12 h 24"/>
                <a:gd name="T4" fmla="*/ 13 w 25"/>
                <a:gd name="T5" fmla="*/ 24 h 24"/>
                <a:gd name="T6" fmla="*/ 25 w 25"/>
                <a:gd name="T7" fmla="*/ 12 h 24"/>
                <a:gd name="T8" fmla="*/ 13 w 25"/>
                <a:gd name="T9" fmla="*/ 0 h 24"/>
                <a:gd name="T10" fmla="*/ 13 w 25"/>
                <a:gd name="T11" fmla="*/ 16 h 24"/>
                <a:gd name="T12" fmla="*/ 8 w 25"/>
                <a:gd name="T13" fmla="*/ 12 h 24"/>
                <a:gd name="T14" fmla="*/ 13 w 25"/>
                <a:gd name="T15" fmla="*/ 8 h 24"/>
                <a:gd name="T16" fmla="*/ 17 w 25"/>
                <a:gd name="T17" fmla="*/ 12 h 24"/>
                <a:gd name="T18" fmla="*/ 13 w 25"/>
                <a:gd name="T1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4">
                  <a:moveTo>
                    <a:pt x="13" y="0"/>
                  </a:moveTo>
                  <a:cubicBezTo>
                    <a:pt x="6" y="0"/>
                    <a:pt x="0" y="5"/>
                    <a:pt x="0" y="12"/>
                  </a:cubicBezTo>
                  <a:cubicBezTo>
                    <a:pt x="0" y="19"/>
                    <a:pt x="6" y="24"/>
                    <a:pt x="13" y="24"/>
                  </a:cubicBezTo>
                  <a:cubicBezTo>
                    <a:pt x="19" y="24"/>
                    <a:pt x="25" y="19"/>
                    <a:pt x="25" y="12"/>
                  </a:cubicBezTo>
                  <a:cubicBezTo>
                    <a:pt x="25" y="5"/>
                    <a:pt x="19" y="0"/>
                    <a:pt x="13" y="0"/>
                  </a:cubicBezTo>
                  <a:close/>
                  <a:moveTo>
                    <a:pt x="13" y="16"/>
                  </a:moveTo>
                  <a:cubicBezTo>
                    <a:pt x="10" y="16"/>
                    <a:pt x="8" y="14"/>
                    <a:pt x="8" y="12"/>
                  </a:cubicBezTo>
                  <a:cubicBezTo>
                    <a:pt x="8" y="10"/>
                    <a:pt x="10" y="8"/>
                    <a:pt x="13" y="8"/>
                  </a:cubicBezTo>
                  <a:cubicBezTo>
                    <a:pt x="15" y="8"/>
                    <a:pt x="17" y="10"/>
                    <a:pt x="17" y="12"/>
                  </a:cubicBezTo>
                  <a:cubicBezTo>
                    <a:pt x="17" y="14"/>
                    <a:pt x="15" y="16"/>
                    <a:pt x="13" y="16"/>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207" name="Group 206">
            <a:extLst>
              <a:ext uri="{FF2B5EF4-FFF2-40B4-BE49-F238E27FC236}">
                <a16:creationId xmlns:a16="http://schemas.microsoft.com/office/drawing/2014/main" id="{D08F9138-52FC-4388-B61D-15B683A91C27}"/>
              </a:ext>
            </a:extLst>
          </p:cNvPr>
          <p:cNvGrpSpPr/>
          <p:nvPr userDrawn="1"/>
        </p:nvGrpSpPr>
        <p:grpSpPr>
          <a:xfrm>
            <a:off x="10164470" y="5140814"/>
            <a:ext cx="211806" cy="336413"/>
            <a:chOff x="7584344" y="421173"/>
            <a:chExt cx="339727" cy="490538"/>
          </a:xfrm>
          <a:solidFill>
            <a:srgbClr val="004990"/>
          </a:solidFill>
        </p:grpSpPr>
        <p:sp>
          <p:nvSpPr>
            <p:cNvPr id="208" name="Oval 207">
              <a:extLst>
                <a:ext uri="{FF2B5EF4-FFF2-40B4-BE49-F238E27FC236}">
                  <a16:creationId xmlns:a16="http://schemas.microsoft.com/office/drawing/2014/main" id="{DE5052F2-7515-4CA8-80E7-47C95A58C90B}"/>
                </a:ext>
              </a:extLst>
            </p:cNvPr>
            <p:cNvSpPr>
              <a:spLocks noChangeArrowheads="1"/>
            </p:cNvSpPr>
            <p:nvPr/>
          </p:nvSpPr>
          <p:spPr bwMode="auto">
            <a:xfrm>
              <a:off x="7722457" y="559285"/>
              <a:ext cx="31750" cy="30163"/>
            </a:xfrm>
            <a:prstGeom prst="ellipse">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09" name="Oval 208">
              <a:extLst>
                <a:ext uri="{FF2B5EF4-FFF2-40B4-BE49-F238E27FC236}">
                  <a16:creationId xmlns:a16="http://schemas.microsoft.com/office/drawing/2014/main" id="{1F14AFA6-32DD-4C28-81CB-B8BA7AC137A8}"/>
                </a:ext>
              </a:extLst>
            </p:cNvPr>
            <p:cNvSpPr>
              <a:spLocks noChangeArrowheads="1"/>
            </p:cNvSpPr>
            <p:nvPr/>
          </p:nvSpPr>
          <p:spPr bwMode="auto">
            <a:xfrm>
              <a:off x="7722457" y="743436"/>
              <a:ext cx="31750" cy="30163"/>
            </a:xfrm>
            <a:prstGeom prst="ellipse">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10" name="Oval 209">
              <a:extLst>
                <a:ext uri="{FF2B5EF4-FFF2-40B4-BE49-F238E27FC236}">
                  <a16:creationId xmlns:a16="http://schemas.microsoft.com/office/drawing/2014/main" id="{4C45C02E-A208-400F-A23A-65118A033675}"/>
                </a:ext>
              </a:extLst>
            </p:cNvPr>
            <p:cNvSpPr>
              <a:spLocks noChangeArrowheads="1"/>
            </p:cNvSpPr>
            <p:nvPr/>
          </p:nvSpPr>
          <p:spPr bwMode="auto">
            <a:xfrm>
              <a:off x="7630382" y="651360"/>
              <a:ext cx="30163" cy="30163"/>
            </a:xfrm>
            <a:prstGeom prst="ellipse">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11" name="Oval 210">
              <a:extLst>
                <a:ext uri="{FF2B5EF4-FFF2-40B4-BE49-F238E27FC236}">
                  <a16:creationId xmlns:a16="http://schemas.microsoft.com/office/drawing/2014/main" id="{9EED27E1-0E5A-4CA7-8940-653EBD4D70CB}"/>
                </a:ext>
              </a:extLst>
            </p:cNvPr>
            <p:cNvSpPr>
              <a:spLocks noChangeArrowheads="1"/>
            </p:cNvSpPr>
            <p:nvPr/>
          </p:nvSpPr>
          <p:spPr bwMode="auto">
            <a:xfrm>
              <a:off x="7816120" y="651360"/>
              <a:ext cx="30163" cy="30163"/>
            </a:xfrm>
            <a:prstGeom prst="ellipse">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12" name="Freeform 329">
              <a:extLst>
                <a:ext uri="{FF2B5EF4-FFF2-40B4-BE49-F238E27FC236}">
                  <a16:creationId xmlns:a16="http://schemas.microsoft.com/office/drawing/2014/main" id="{94E9AFE3-808F-43C3-8AD1-08F489CBA39C}"/>
                </a:ext>
              </a:extLst>
            </p:cNvPr>
            <p:cNvSpPr>
              <a:spLocks/>
            </p:cNvSpPr>
            <p:nvPr/>
          </p:nvSpPr>
          <p:spPr bwMode="auto">
            <a:xfrm>
              <a:off x="7657369" y="716448"/>
              <a:ext cx="30163" cy="30163"/>
            </a:xfrm>
            <a:custGeom>
              <a:avLst/>
              <a:gdLst>
                <a:gd name="T0" fmla="*/ 1 w 8"/>
                <a:gd name="T1" fmla="*/ 1 h 8"/>
                <a:gd name="T2" fmla="*/ 1 w 8"/>
                <a:gd name="T3" fmla="*/ 7 h 8"/>
                <a:gd name="T4" fmla="*/ 7 w 8"/>
                <a:gd name="T5" fmla="*/ 7 h 8"/>
                <a:gd name="T6" fmla="*/ 7 w 8"/>
                <a:gd name="T7" fmla="*/ 1 h 8"/>
                <a:gd name="T8" fmla="*/ 1 w 8"/>
                <a:gd name="T9" fmla="*/ 1 h 8"/>
              </a:gdLst>
              <a:ah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13" name="Freeform 330">
              <a:extLst>
                <a:ext uri="{FF2B5EF4-FFF2-40B4-BE49-F238E27FC236}">
                  <a16:creationId xmlns:a16="http://schemas.microsoft.com/office/drawing/2014/main" id="{8353AB67-D8E6-488F-A47F-BAC4591D1BD8}"/>
                </a:ext>
              </a:extLst>
            </p:cNvPr>
            <p:cNvSpPr>
              <a:spLocks/>
            </p:cNvSpPr>
            <p:nvPr/>
          </p:nvSpPr>
          <p:spPr bwMode="auto">
            <a:xfrm>
              <a:off x="7657369" y="584685"/>
              <a:ext cx="30163" cy="31750"/>
            </a:xfrm>
            <a:custGeom>
              <a:avLst/>
              <a:gdLst>
                <a:gd name="T0" fmla="*/ 1 w 8"/>
                <a:gd name="T1" fmla="*/ 1 h 8"/>
                <a:gd name="T2" fmla="*/ 1 w 8"/>
                <a:gd name="T3" fmla="*/ 7 h 8"/>
                <a:gd name="T4" fmla="*/ 7 w 8"/>
                <a:gd name="T5" fmla="*/ 7 h 8"/>
                <a:gd name="T6" fmla="*/ 7 w 8"/>
                <a:gd name="T7" fmla="*/ 1 h 8"/>
                <a:gd name="T8" fmla="*/ 1 w 8"/>
                <a:gd name="T9" fmla="*/ 1 h 8"/>
              </a:gdLst>
              <a:ah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14" name="Freeform 331">
              <a:extLst>
                <a:ext uri="{FF2B5EF4-FFF2-40B4-BE49-F238E27FC236}">
                  <a16:creationId xmlns:a16="http://schemas.microsoft.com/office/drawing/2014/main" id="{40ECB450-3604-4D73-80E5-48618B08DEA4}"/>
                </a:ext>
              </a:extLst>
            </p:cNvPr>
            <p:cNvSpPr>
              <a:spLocks/>
            </p:cNvSpPr>
            <p:nvPr/>
          </p:nvSpPr>
          <p:spPr bwMode="auto">
            <a:xfrm>
              <a:off x="7789133" y="716448"/>
              <a:ext cx="30163" cy="30163"/>
            </a:xfrm>
            <a:custGeom>
              <a:avLst/>
              <a:gdLst>
                <a:gd name="T0" fmla="*/ 1 w 8"/>
                <a:gd name="T1" fmla="*/ 1 h 8"/>
                <a:gd name="T2" fmla="*/ 1 w 8"/>
                <a:gd name="T3" fmla="*/ 7 h 8"/>
                <a:gd name="T4" fmla="*/ 7 w 8"/>
                <a:gd name="T5" fmla="*/ 7 h 8"/>
                <a:gd name="T6" fmla="*/ 7 w 8"/>
                <a:gd name="T7" fmla="*/ 1 h 8"/>
                <a:gd name="T8" fmla="*/ 1 w 8"/>
                <a:gd name="T9" fmla="*/ 1 h 8"/>
              </a:gdLst>
              <a:ah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15" name="Freeform 332">
              <a:extLst>
                <a:ext uri="{FF2B5EF4-FFF2-40B4-BE49-F238E27FC236}">
                  <a16:creationId xmlns:a16="http://schemas.microsoft.com/office/drawing/2014/main" id="{E7BB2CEC-15BC-4118-A9F6-2167A417942C}"/>
                </a:ext>
              </a:extLst>
            </p:cNvPr>
            <p:cNvSpPr>
              <a:spLocks noEditPoints="1"/>
            </p:cNvSpPr>
            <p:nvPr/>
          </p:nvSpPr>
          <p:spPr bwMode="auto">
            <a:xfrm>
              <a:off x="7584344" y="421173"/>
              <a:ext cx="339727" cy="490538"/>
            </a:xfrm>
            <a:custGeom>
              <a:avLst/>
              <a:gdLst>
                <a:gd name="T0" fmla="*/ 80 w 88"/>
                <a:gd name="T1" fmla="*/ 56 h 128"/>
                <a:gd name="T2" fmla="*/ 79 w 88"/>
                <a:gd name="T3" fmla="*/ 56 h 128"/>
                <a:gd name="T4" fmla="*/ 70 w 88"/>
                <a:gd name="T5" fmla="*/ 38 h 128"/>
                <a:gd name="T6" fmla="*/ 64 w 88"/>
                <a:gd name="T7" fmla="*/ 7 h 128"/>
                <a:gd name="T8" fmla="*/ 56 w 88"/>
                <a:gd name="T9" fmla="*/ 0 h 128"/>
                <a:gd name="T10" fmla="*/ 24 w 88"/>
                <a:gd name="T11" fmla="*/ 0 h 128"/>
                <a:gd name="T12" fmla="*/ 17 w 88"/>
                <a:gd name="T13" fmla="*/ 7 h 128"/>
                <a:gd name="T14" fmla="*/ 11 w 88"/>
                <a:gd name="T15" fmla="*/ 37 h 128"/>
                <a:gd name="T16" fmla="*/ 0 w 88"/>
                <a:gd name="T17" fmla="*/ 64 h 128"/>
                <a:gd name="T18" fmla="*/ 10 w 88"/>
                <a:gd name="T19" fmla="*/ 91 h 128"/>
                <a:gd name="T20" fmla="*/ 16 w 88"/>
                <a:gd name="T21" fmla="*/ 121 h 128"/>
                <a:gd name="T22" fmla="*/ 24 w 88"/>
                <a:gd name="T23" fmla="*/ 128 h 128"/>
                <a:gd name="T24" fmla="*/ 56 w 88"/>
                <a:gd name="T25" fmla="*/ 128 h 128"/>
                <a:gd name="T26" fmla="*/ 64 w 88"/>
                <a:gd name="T27" fmla="*/ 121 h 128"/>
                <a:gd name="T28" fmla="*/ 70 w 88"/>
                <a:gd name="T29" fmla="*/ 91 h 128"/>
                <a:gd name="T30" fmla="*/ 79 w 88"/>
                <a:gd name="T31" fmla="*/ 72 h 128"/>
                <a:gd name="T32" fmla="*/ 80 w 88"/>
                <a:gd name="T33" fmla="*/ 72 h 128"/>
                <a:gd name="T34" fmla="*/ 88 w 88"/>
                <a:gd name="T35" fmla="*/ 64 h 128"/>
                <a:gd name="T36" fmla="*/ 80 w 88"/>
                <a:gd name="T37" fmla="*/ 56 h 128"/>
                <a:gd name="T38" fmla="*/ 24 w 88"/>
                <a:gd name="T39" fmla="*/ 8 h 128"/>
                <a:gd name="T40" fmla="*/ 56 w 88"/>
                <a:gd name="T41" fmla="*/ 8 h 128"/>
                <a:gd name="T42" fmla="*/ 60 w 88"/>
                <a:gd name="T43" fmla="*/ 30 h 128"/>
                <a:gd name="T44" fmla="*/ 40 w 88"/>
                <a:gd name="T45" fmla="*/ 24 h 128"/>
                <a:gd name="T46" fmla="*/ 20 w 88"/>
                <a:gd name="T47" fmla="*/ 30 h 128"/>
                <a:gd name="T48" fmla="*/ 24 w 88"/>
                <a:gd name="T49" fmla="*/ 8 h 128"/>
                <a:gd name="T50" fmla="*/ 56 w 88"/>
                <a:gd name="T51" fmla="*/ 120 h 128"/>
                <a:gd name="T52" fmla="*/ 24 w 88"/>
                <a:gd name="T53" fmla="*/ 120 h 128"/>
                <a:gd name="T54" fmla="*/ 20 w 88"/>
                <a:gd name="T55" fmla="*/ 98 h 128"/>
                <a:gd name="T56" fmla="*/ 40 w 88"/>
                <a:gd name="T57" fmla="*/ 104 h 128"/>
                <a:gd name="T58" fmla="*/ 60 w 88"/>
                <a:gd name="T59" fmla="*/ 98 h 128"/>
                <a:gd name="T60" fmla="*/ 56 w 88"/>
                <a:gd name="T61" fmla="*/ 120 h 128"/>
                <a:gd name="T62" fmla="*/ 40 w 88"/>
                <a:gd name="T63" fmla="*/ 96 h 128"/>
                <a:gd name="T64" fmla="*/ 8 w 88"/>
                <a:gd name="T65" fmla="*/ 64 h 128"/>
                <a:gd name="T66" fmla="*/ 40 w 88"/>
                <a:gd name="T67" fmla="*/ 32 h 128"/>
                <a:gd name="T68" fmla="*/ 72 w 88"/>
                <a:gd name="T69" fmla="*/ 64 h 128"/>
                <a:gd name="T70" fmla="*/ 40 w 88"/>
                <a:gd name="T71" fmla="*/ 9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 h="128">
                  <a:moveTo>
                    <a:pt x="80" y="56"/>
                  </a:moveTo>
                  <a:cubicBezTo>
                    <a:pt x="80" y="56"/>
                    <a:pt x="79" y="56"/>
                    <a:pt x="79" y="56"/>
                  </a:cubicBezTo>
                  <a:cubicBezTo>
                    <a:pt x="78" y="49"/>
                    <a:pt x="75" y="43"/>
                    <a:pt x="70" y="38"/>
                  </a:cubicBezTo>
                  <a:cubicBezTo>
                    <a:pt x="64" y="7"/>
                    <a:pt x="64" y="7"/>
                    <a:pt x="64" y="7"/>
                  </a:cubicBezTo>
                  <a:cubicBezTo>
                    <a:pt x="64" y="3"/>
                    <a:pt x="60" y="0"/>
                    <a:pt x="56" y="0"/>
                  </a:cubicBezTo>
                  <a:cubicBezTo>
                    <a:pt x="24" y="0"/>
                    <a:pt x="24" y="0"/>
                    <a:pt x="24" y="0"/>
                  </a:cubicBezTo>
                  <a:cubicBezTo>
                    <a:pt x="21" y="0"/>
                    <a:pt x="17" y="3"/>
                    <a:pt x="17" y="7"/>
                  </a:cubicBezTo>
                  <a:cubicBezTo>
                    <a:pt x="11" y="37"/>
                    <a:pt x="11" y="37"/>
                    <a:pt x="11" y="37"/>
                  </a:cubicBezTo>
                  <a:cubicBezTo>
                    <a:pt x="4" y="44"/>
                    <a:pt x="0" y="53"/>
                    <a:pt x="0" y="64"/>
                  </a:cubicBezTo>
                  <a:cubicBezTo>
                    <a:pt x="0" y="74"/>
                    <a:pt x="4" y="84"/>
                    <a:pt x="10" y="91"/>
                  </a:cubicBezTo>
                  <a:cubicBezTo>
                    <a:pt x="16" y="121"/>
                    <a:pt x="16" y="121"/>
                    <a:pt x="16" y="121"/>
                  </a:cubicBezTo>
                  <a:cubicBezTo>
                    <a:pt x="17" y="125"/>
                    <a:pt x="20" y="128"/>
                    <a:pt x="24" y="128"/>
                  </a:cubicBezTo>
                  <a:cubicBezTo>
                    <a:pt x="56" y="128"/>
                    <a:pt x="56" y="128"/>
                    <a:pt x="56" y="128"/>
                  </a:cubicBezTo>
                  <a:cubicBezTo>
                    <a:pt x="60" y="128"/>
                    <a:pt x="63" y="125"/>
                    <a:pt x="64" y="121"/>
                  </a:cubicBezTo>
                  <a:cubicBezTo>
                    <a:pt x="70" y="91"/>
                    <a:pt x="70" y="91"/>
                    <a:pt x="70" y="91"/>
                  </a:cubicBezTo>
                  <a:cubicBezTo>
                    <a:pt x="74" y="85"/>
                    <a:pt x="78" y="79"/>
                    <a:pt x="79" y="72"/>
                  </a:cubicBezTo>
                  <a:cubicBezTo>
                    <a:pt x="79" y="72"/>
                    <a:pt x="80" y="72"/>
                    <a:pt x="80" y="72"/>
                  </a:cubicBezTo>
                  <a:cubicBezTo>
                    <a:pt x="84" y="72"/>
                    <a:pt x="88" y="68"/>
                    <a:pt x="88" y="64"/>
                  </a:cubicBezTo>
                  <a:cubicBezTo>
                    <a:pt x="88" y="60"/>
                    <a:pt x="84" y="56"/>
                    <a:pt x="80" y="56"/>
                  </a:cubicBezTo>
                  <a:close/>
                  <a:moveTo>
                    <a:pt x="24" y="8"/>
                  </a:moveTo>
                  <a:cubicBezTo>
                    <a:pt x="56" y="8"/>
                    <a:pt x="56" y="8"/>
                    <a:pt x="56" y="8"/>
                  </a:cubicBezTo>
                  <a:cubicBezTo>
                    <a:pt x="60" y="30"/>
                    <a:pt x="60" y="30"/>
                    <a:pt x="60" y="30"/>
                  </a:cubicBezTo>
                  <a:cubicBezTo>
                    <a:pt x="55" y="26"/>
                    <a:pt x="48" y="24"/>
                    <a:pt x="40" y="24"/>
                  </a:cubicBezTo>
                  <a:cubicBezTo>
                    <a:pt x="33" y="24"/>
                    <a:pt x="26" y="26"/>
                    <a:pt x="20" y="30"/>
                  </a:cubicBezTo>
                  <a:lnTo>
                    <a:pt x="24" y="8"/>
                  </a:lnTo>
                  <a:close/>
                  <a:moveTo>
                    <a:pt x="56" y="120"/>
                  </a:moveTo>
                  <a:cubicBezTo>
                    <a:pt x="24" y="120"/>
                    <a:pt x="24" y="120"/>
                    <a:pt x="24" y="120"/>
                  </a:cubicBezTo>
                  <a:cubicBezTo>
                    <a:pt x="20" y="98"/>
                    <a:pt x="20" y="98"/>
                    <a:pt x="20" y="98"/>
                  </a:cubicBezTo>
                  <a:cubicBezTo>
                    <a:pt x="26" y="102"/>
                    <a:pt x="33" y="104"/>
                    <a:pt x="40" y="104"/>
                  </a:cubicBezTo>
                  <a:cubicBezTo>
                    <a:pt x="47" y="104"/>
                    <a:pt x="54" y="102"/>
                    <a:pt x="60" y="98"/>
                  </a:cubicBezTo>
                  <a:lnTo>
                    <a:pt x="56" y="120"/>
                  </a:lnTo>
                  <a:close/>
                  <a:moveTo>
                    <a:pt x="40" y="96"/>
                  </a:moveTo>
                  <a:cubicBezTo>
                    <a:pt x="22" y="96"/>
                    <a:pt x="8" y="82"/>
                    <a:pt x="8" y="64"/>
                  </a:cubicBezTo>
                  <a:cubicBezTo>
                    <a:pt x="8" y="46"/>
                    <a:pt x="22" y="32"/>
                    <a:pt x="40" y="32"/>
                  </a:cubicBezTo>
                  <a:cubicBezTo>
                    <a:pt x="58" y="32"/>
                    <a:pt x="72" y="46"/>
                    <a:pt x="72" y="64"/>
                  </a:cubicBezTo>
                  <a:cubicBezTo>
                    <a:pt x="72" y="82"/>
                    <a:pt x="58" y="96"/>
                    <a:pt x="40" y="96"/>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16" name="Freeform 333">
              <a:extLst>
                <a:ext uri="{FF2B5EF4-FFF2-40B4-BE49-F238E27FC236}">
                  <a16:creationId xmlns:a16="http://schemas.microsoft.com/office/drawing/2014/main" id="{D12F1502-AC7B-48DD-973D-6578A636BC3F}"/>
                </a:ext>
              </a:extLst>
            </p:cNvPr>
            <p:cNvSpPr>
              <a:spLocks/>
            </p:cNvSpPr>
            <p:nvPr/>
          </p:nvSpPr>
          <p:spPr bwMode="auto">
            <a:xfrm>
              <a:off x="7722457" y="589448"/>
              <a:ext cx="93663" cy="92075"/>
            </a:xfrm>
            <a:custGeom>
              <a:avLst/>
              <a:gdLst>
                <a:gd name="T0" fmla="*/ 24 w 24"/>
                <a:gd name="T1" fmla="*/ 0 h 24"/>
                <a:gd name="T2" fmla="*/ 22 w 24"/>
                <a:gd name="T3" fmla="*/ 0 h 24"/>
                <a:gd name="T4" fmla="*/ 1 w 24"/>
                <a:gd name="T5" fmla="*/ 17 h 24"/>
                <a:gd name="T6" fmla="*/ 0 w 24"/>
                <a:gd name="T7" fmla="*/ 20 h 24"/>
                <a:gd name="T8" fmla="*/ 1 w 24"/>
                <a:gd name="T9" fmla="*/ 23 h 24"/>
                <a:gd name="T10" fmla="*/ 4 w 24"/>
                <a:gd name="T11" fmla="*/ 24 h 24"/>
                <a:gd name="T12" fmla="*/ 7 w 24"/>
                <a:gd name="T13" fmla="*/ 23 h 24"/>
                <a:gd name="T14" fmla="*/ 14 w 24"/>
                <a:gd name="T15" fmla="*/ 14 h 24"/>
                <a:gd name="T16" fmla="*/ 24 w 24"/>
                <a:gd name="T17" fmla="*/ 2 h 24"/>
                <a:gd name="T18" fmla="*/ 24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24" y="0"/>
                  </a:moveTo>
                  <a:cubicBezTo>
                    <a:pt x="23" y="0"/>
                    <a:pt x="23" y="0"/>
                    <a:pt x="22" y="0"/>
                  </a:cubicBezTo>
                  <a:cubicBezTo>
                    <a:pt x="1" y="17"/>
                    <a:pt x="1" y="17"/>
                    <a:pt x="1" y="17"/>
                  </a:cubicBezTo>
                  <a:cubicBezTo>
                    <a:pt x="0" y="18"/>
                    <a:pt x="0" y="19"/>
                    <a:pt x="0" y="20"/>
                  </a:cubicBezTo>
                  <a:cubicBezTo>
                    <a:pt x="0" y="21"/>
                    <a:pt x="0" y="22"/>
                    <a:pt x="1" y="23"/>
                  </a:cubicBezTo>
                  <a:cubicBezTo>
                    <a:pt x="2" y="24"/>
                    <a:pt x="3" y="24"/>
                    <a:pt x="4" y="24"/>
                  </a:cubicBezTo>
                  <a:cubicBezTo>
                    <a:pt x="5" y="24"/>
                    <a:pt x="6" y="24"/>
                    <a:pt x="7" y="23"/>
                  </a:cubicBezTo>
                  <a:cubicBezTo>
                    <a:pt x="14" y="14"/>
                    <a:pt x="14" y="14"/>
                    <a:pt x="14" y="14"/>
                  </a:cubicBezTo>
                  <a:cubicBezTo>
                    <a:pt x="24" y="2"/>
                    <a:pt x="24" y="2"/>
                    <a:pt x="24" y="2"/>
                  </a:cubicBezTo>
                  <a:cubicBezTo>
                    <a:pt x="24" y="1"/>
                    <a:pt x="24" y="1"/>
                    <a:pt x="24"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sp>
        <p:nvSpPr>
          <p:cNvPr id="217" name="Freeform 73">
            <a:extLst>
              <a:ext uri="{FF2B5EF4-FFF2-40B4-BE49-F238E27FC236}">
                <a16:creationId xmlns:a16="http://schemas.microsoft.com/office/drawing/2014/main" id="{B7C35144-DD1E-4775-A90C-F07DC6A49402}"/>
              </a:ext>
            </a:extLst>
          </p:cNvPr>
          <p:cNvSpPr>
            <a:spLocks/>
          </p:cNvSpPr>
          <p:nvPr userDrawn="1"/>
        </p:nvSpPr>
        <p:spPr bwMode="auto">
          <a:xfrm>
            <a:off x="11301413" y="4621213"/>
            <a:ext cx="274637" cy="271462"/>
          </a:xfrm>
          <a:custGeom>
            <a:avLst/>
            <a:gdLst>
              <a:gd name="T0" fmla="*/ 222363 w 451"/>
              <a:gd name="T1" fmla="*/ 215833 h 449"/>
              <a:gd name="T2" fmla="*/ 194416 w 451"/>
              <a:gd name="T3" fmla="*/ 237720 h 449"/>
              <a:gd name="T4" fmla="*/ 105106 w 451"/>
              <a:gd name="T5" fmla="*/ 237720 h 449"/>
              <a:gd name="T6" fmla="*/ 93563 w 451"/>
              <a:gd name="T7" fmla="*/ 220697 h 449"/>
              <a:gd name="T8" fmla="*/ 105106 w 451"/>
              <a:gd name="T9" fmla="*/ 184826 h 449"/>
              <a:gd name="T10" fmla="*/ 246058 w 451"/>
              <a:gd name="T11" fmla="*/ 184826 h 449"/>
              <a:gd name="T12" fmla="*/ 274005 w 451"/>
              <a:gd name="T13" fmla="*/ 62622 h 449"/>
              <a:gd name="T14" fmla="*/ 51034 w 451"/>
              <a:gd name="T15" fmla="*/ 32831 h 449"/>
              <a:gd name="T16" fmla="*/ 33415 w 451"/>
              <a:gd name="T17" fmla="*/ 21279 h 449"/>
              <a:gd name="T18" fmla="*/ 34023 w 451"/>
              <a:gd name="T19" fmla="*/ 17023 h 449"/>
              <a:gd name="T20" fmla="*/ 17011 w 451"/>
              <a:gd name="T21" fmla="*/ 0 h 449"/>
              <a:gd name="T22" fmla="*/ 0 w 451"/>
              <a:gd name="T23" fmla="*/ 17023 h 449"/>
              <a:gd name="T24" fmla="*/ 17011 w 451"/>
              <a:gd name="T25" fmla="*/ 34047 h 449"/>
              <a:gd name="T26" fmla="*/ 20049 w 451"/>
              <a:gd name="T27" fmla="*/ 33439 h 449"/>
              <a:gd name="T28" fmla="*/ 41313 w 451"/>
              <a:gd name="T29" fmla="*/ 47422 h 449"/>
              <a:gd name="T30" fmla="*/ 75944 w 451"/>
              <a:gd name="T31" fmla="*/ 184826 h 449"/>
              <a:gd name="T32" fmla="*/ 86272 w 451"/>
              <a:gd name="T33" fmla="*/ 184826 h 449"/>
              <a:gd name="T34" fmla="*/ 77159 w 451"/>
              <a:gd name="T35" fmla="*/ 214617 h 449"/>
              <a:gd name="T36" fmla="*/ 75944 w 451"/>
              <a:gd name="T37" fmla="*/ 214617 h 449"/>
              <a:gd name="T38" fmla="*/ 46781 w 451"/>
              <a:gd name="T39" fmla="*/ 243800 h 449"/>
              <a:gd name="T40" fmla="*/ 75944 w 451"/>
              <a:gd name="T41" fmla="*/ 272983 h 449"/>
              <a:gd name="T42" fmla="*/ 103283 w 451"/>
              <a:gd name="T43" fmla="*/ 255352 h 449"/>
              <a:gd name="T44" fmla="*/ 195631 w 451"/>
              <a:gd name="T45" fmla="*/ 255352 h 449"/>
              <a:gd name="T46" fmla="*/ 222363 w 451"/>
              <a:gd name="T47" fmla="*/ 272983 h 449"/>
              <a:gd name="T48" fmla="*/ 250918 w 451"/>
              <a:gd name="T49" fmla="*/ 244408 h 449"/>
              <a:gd name="T50" fmla="*/ 222363 w 451"/>
              <a:gd name="T51" fmla="*/ 215833 h 4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51" h="449">
                <a:moveTo>
                  <a:pt x="366" y="355"/>
                </a:moveTo>
                <a:cubicBezTo>
                  <a:pt x="343" y="355"/>
                  <a:pt x="325" y="371"/>
                  <a:pt x="320" y="391"/>
                </a:cubicBezTo>
                <a:cubicBezTo>
                  <a:pt x="173" y="391"/>
                  <a:pt x="173" y="391"/>
                  <a:pt x="173" y="391"/>
                </a:cubicBezTo>
                <a:cubicBezTo>
                  <a:pt x="170" y="380"/>
                  <a:pt x="164" y="370"/>
                  <a:pt x="154" y="363"/>
                </a:cubicBezTo>
                <a:cubicBezTo>
                  <a:pt x="173" y="304"/>
                  <a:pt x="173" y="304"/>
                  <a:pt x="173" y="304"/>
                </a:cubicBezTo>
                <a:cubicBezTo>
                  <a:pt x="405" y="304"/>
                  <a:pt x="405" y="304"/>
                  <a:pt x="405" y="304"/>
                </a:cubicBezTo>
                <a:cubicBezTo>
                  <a:pt x="451" y="103"/>
                  <a:pt x="451" y="103"/>
                  <a:pt x="451" y="103"/>
                </a:cubicBezTo>
                <a:cubicBezTo>
                  <a:pt x="84" y="54"/>
                  <a:pt x="84" y="54"/>
                  <a:pt x="84" y="54"/>
                </a:cubicBezTo>
                <a:cubicBezTo>
                  <a:pt x="55" y="35"/>
                  <a:pt x="55" y="35"/>
                  <a:pt x="55" y="35"/>
                </a:cubicBezTo>
                <a:cubicBezTo>
                  <a:pt x="56" y="28"/>
                  <a:pt x="56" y="28"/>
                  <a:pt x="56" y="28"/>
                </a:cubicBezTo>
                <a:cubicBezTo>
                  <a:pt x="56" y="13"/>
                  <a:pt x="43" y="0"/>
                  <a:pt x="28" y="0"/>
                </a:cubicBezTo>
                <a:cubicBezTo>
                  <a:pt x="12" y="0"/>
                  <a:pt x="0" y="13"/>
                  <a:pt x="0" y="28"/>
                </a:cubicBezTo>
                <a:cubicBezTo>
                  <a:pt x="0" y="44"/>
                  <a:pt x="12" y="56"/>
                  <a:pt x="28" y="56"/>
                </a:cubicBezTo>
                <a:cubicBezTo>
                  <a:pt x="33" y="55"/>
                  <a:pt x="33" y="55"/>
                  <a:pt x="33" y="55"/>
                </a:cubicBezTo>
                <a:cubicBezTo>
                  <a:pt x="68" y="78"/>
                  <a:pt x="68" y="78"/>
                  <a:pt x="68" y="78"/>
                </a:cubicBezTo>
                <a:cubicBezTo>
                  <a:pt x="125" y="304"/>
                  <a:pt x="125" y="304"/>
                  <a:pt x="125" y="304"/>
                </a:cubicBezTo>
                <a:cubicBezTo>
                  <a:pt x="142" y="304"/>
                  <a:pt x="142" y="304"/>
                  <a:pt x="142" y="304"/>
                </a:cubicBezTo>
                <a:cubicBezTo>
                  <a:pt x="127" y="353"/>
                  <a:pt x="127" y="353"/>
                  <a:pt x="127" y="353"/>
                </a:cubicBezTo>
                <a:cubicBezTo>
                  <a:pt x="125" y="353"/>
                  <a:pt x="125" y="353"/>
                  <a:pt x="125" y="353"/>
                </a:cubicBezTo>
                <a:cubicBezTo>
                  <a:pt x="99" y="353"/>
                  <a:pt x="77" y="374"/>
                  <a:pt x="77" y="401"/>
                </a:cubicBezTo>
                <a:cubicBezTo>
                  <a:pt x="77" y="428"/>
                  <a:pt x="99" y="449"/>
                  <a:pt x="125" y="449"/>
                </a:cubicBezTo>
                <a:cubicBezTo>
                  <a:pt x="145" y="449"/>
                  <a:pt x="162" y="437"/>
                  <a:pt x="170" y="420"/>
                </a:cubicBezTo>
                <a:cubicBezTo>
                  <a:pt x="322" y="420"/>
                  <a:pt x="322" y="420"/>
                  <a:pt x="322" y="420"/>
                </a:cubicBezTo>
                <a:cubicBezTo>
                  <a:pt x="329" y="437"/>
                  <a:pt x="346" y="449"/>
                  <a:pt x="366" y="449"/>
                </a:cubicBezTo>
                <a:cubicBezTo>
                  <a:pt x="392" y="449"/>
                  <a:pt x="413" y="428"/>
                  <a:pt x="413" y="402"/>
                </a:cubicBezTo>
                <a:cubicBezTo>
                  <a:pt x="413" y="376"/>
                  <a:pt x="392" y="355"/>
                  <a:pt x="366" y="355"/>
                </a:cubicBezTo>
                <a:close/>
              </a:path>
            </a:pathLst>
          </a:custGeom>
          <a:solidFill>
            <a:srgbClr val="004990"/>
          </a:solidFill>
          <a:ln>
            <a:noFill/>
          </a:ln>
        </p:spPr>
        <p:txBody>
          <a:bodyPr lIns="45714" tIns="22857" rIns="45714" bIns="22857"/>
          <a:lstStyle/>
          <a:p>
            <a:endParaRPr lang="en-ZA"/>
          </a:p>
        </p:txBody>
      </p:sp>
      <p:sp>
        <p:nvSpPr>
          <p:cNvPr id="218" name="Freeform 10">
            <a:extLst>
              <a:ext uri="{FF2B5EF4-FFF2-40B4-BE49-F238E27FC236}">
                <a16:creationId xmlns:a16="http://schemas.microsoft.com/office/drawing/2014/main" id="{A0B05FA0-5551-41C4-89CC-D033988CDB73}"/>
              </a:ext>
            </a:extLst>
          </p:cNvPr>
          <p:cNvSpPr>
            <a:spLocks noEditPoints="1"/>
          </p:cNvSpPr>
          <p:nvPr userDrawn="1"/>
        </p:nvSpPr>
        <p:spPr bwMode="auto">
          <a:xfrm>
            <a:off x="11276013" y="5148263"/>
            <a:ext cx="325437" cy="250825"/>
          </a:xfrm>
          <a:custGeom>
            <a:avLst/>
            <a:gdLst>
              <a:gd name="T0" fmla="*/ 287458 w 718"/>
              <a:gd name="T1" fmla="*/ 0 h 549"/>
              <a:gd name="T2" fmla="*/ 249312 w 718"/>
              <a:gd name="T3" fmla="*/ 38222 h 549"/>
              <a:gd name="T4" fmla="*/ 262481 w 718"/>
              <a:gd name="T5" fmla="*/ 67344 h 549"/>
              <a:gd name="T6" fmla="*/ 215707 w 718"/>
              <a:gd name="T7" fmla="*/ 137419 h 549"/>
              <a:gd name="T8" fmla="*/ 201175 w 718"/>
              <a:gd name="T9" fmla="*/ 134689 h 549"/>
              <a:gd name="T10" fmla="*/ 167570 w 718"/>
              <a:gd name="T11" fmla="*/ 154710 h 549"/>
              <a:gd name="T12" fmla="*/ 140777 w 718"/>
              <a:gd name="T13" fmla="*/ 138784 h 549"/>
              <a:gd name="T14" fmla="*/ 143502 w 718"/>
              <a:gd name="T15" fmla="*/ 125133 h 549"/>
              <a:gd name="T16" fmla="*/ 105356 w 718"/>
              <a:gd name="T17" fmla="*/ 86456 h 549"/>
              <a:gd name="T18" fmla="*/ 66756 w 718"/>
              <a:gd name="T19" fmla="*/ 125133 h 549"/>
              <a:gd name="T20" fmla="*/ 79925 w 718"/>
              <a:gd name="T21" fmla="*/ 153800 h 549"/>
              <a:gd name="T22" fmla="*/ 60398 w 718"/>
              <a:gd name="T23" fmla="*/ 180192 h 549"/>
              <a:gd name="T24" fmla="*/ 38146 w 718"/>
              <a:gd name="T25" fmla="*/ 172911 h 549"/>
              <a:gd name="T26" fmla="*/ 0 w 718"/>
              <a:gd name="T27" fmla="*/ 211589 h 549"/>
              <a:gd name="T28" fmla="*/ 38146 w 718"/>
              <a:gd name="T29" fmla="*/ 249811 h 549"/>
              <a:gd name="T30" fmla="*/ 76292 w 718"/>
              <a:gd name="T31" fmla="*/ 211589 h 549"/>
              <a:gd name="T32" fmla="*/ 67210 w 718"/>
              <a:gd name="T33" fmla="*/ 187017 h 549"/>
              <a:gd name="T34" fmla="*/ 88099 w 718"/>
              <a:gd name="T35" fmla="*/ 159260 h 549"/>
              <a:gd name="T36" fmla="*/ 105356 w 718"/>
              <a:gd name="T37" fmla="*/ 163355 h 549"/>
              <a:gd name="T38" fmla="*/ 136236 w 718"/>
              <a:gd name="T39" fmla="*/ 147429 h 549"/>
              <a:gd name="T40" fmla="*/ 163937 w 718"/>
              <a:gd name="T41" fmla="*/ 163810 h 549"/>
              <a:gd name="T42" fmla="*/ 163029 w 718"/>
              <a:gd name="T43" fmla="*/ 172911 h 549"/>
              <a:gd name="T44" fmla="*/ 201175 w 718"/>
              <a:gd name="T45" fmla="*/ 211589 h 549"/>
              <a:gd name="T46" fmla="*/ 239775 w 718"/>
              <a:gd name="T47" fmla="*/ 172911 h 549"/>
              <a:gd name="T48" fmla="*/ 224335 w 718"/>
              <a:gd name="T49" fmla="*/ 142424 h 549"/>
              <a:gd name="T50" fmla="*/ 270655 w 718"/>
              <a:gd name="T51" fmla="*/ 72805 h 549"/>
              <a:gd name="T52" fmla="*/ 287458 w 718"/>
              <a:gd name="T53" fmla="*/ 76900 h 549"/>
              <a:gd name="T54" fmla="*/ 326058 w 718"/>
              <a:gd name="T55" fmla="*/ 38222 h 549"/>
              <a:gd name="T56" fmla="*/ 287458 w 718"/>
              <a:gd name="T57" fmla="*/ 0 h 549"/>
              <a:gd name="T58" fmla="*/ 38146 w 718"/>
              <a:gd name="T59" fmla="*/ 230700 h 549"/>
              <a:gd name="T60" fmla="*/ 19073 w 718"/>
              <a:gd name="T61" fmla="*/ 211589 h 549"/>
              <a:gd name="T62" fmla="*/ 38146 w 718"/>
              <a:gd name="T63" fmla="*/ 192022 h 549"/>
              <a:gd name="T64" fmla="*/ 57219 w 718"/>
              <a:gd name="T65" fmla="*/ 211589 h 549"/>
              <a:gd name="T66" fmla="*/ 38146 w 718"/>
              <a:gd name="T67" fmla="*/ 230700 h 549"/>
              <a:gd name="T68" fmla="*/ 105356 w 718"/>
              <a:gd name="T69" fmla="*/ 144244 h 549"/>
              <a:gd name="T70" fmla="*/ 86283 w 718"/>
              <a:gd name="T71" fmla="*/ 125133 h 549"/>
              <a:gd name="T72" fmla="*/ 105356 w 718"/>
              <a:gd name="T73" fmla="*/ 106022 h 549"/>
              <a:gd name="T74" fmla="*/ 124429 w 718"/>
              <a:gd name="T75" fmla="*/ 125133 h 549"/>
              <a:gd name="T76" fmla="*/ 105356 w 718"/>
              <a:gd name="T77" fmla="*/ 144244 h 549"/>
              <a:gd name="T78" fmla="*/ 201175 w 718"/>
              <a:gd name="T79" fmla="*/ 192022 h 549"/>
              <a:gd name="T80" fmla="*/ 182102 w 718"/>
              <a:gd name="T81" fmla="*/ 172911 h 549"/>
              <a:gd name="T82" fmla="*/ 201175 w 718"/>
              <a:gd name="T83" fmla="*/ 153800 h 549"/>
              <a:gd name="T84" fmla="*/ 220702 w 718"/>
              <a:gd name="T85" fmla="*/ 172911 h 549"/>
              <a:gd name="T86" fmla="*/ 201175 w 718"/>
              <a:gd name="T87" fmla="*/ 192022 h 549"/>
              <a:gd name="T88" fmla="*/ 287458 w 718"/>
              <a:gd name="T89" fmla="*/ 57789 h 549"/>
              <a:gd name="T90" fmla="*/ 268385 w 718"/>
              <a:gd name="T91" fmla="*/ 38222 h 549"/>
              <a:gd name="T92" fmla="*/ 287458 w 718"/>
              <a:gd name="T93" fmla="*/ 19111 h 549"/>
              <a:gd name="T94" fmla="*/ 306531 w 718"/>
              <a:gd name="T95" fmla="*/ 38222 h 549"/>
              <a:gd name="T96" fmla="*/ 287458 w 718"/>
              <a:gd name="T97" fmla="*/ 57789 h 5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549">
                <a:moveTo>
                  <a:pt x="633" y="0"/>
                </a:moveTo>
                <a:cubicBezTo>
                  <a:pt x="587" y="0"/>
                  <a:pt x="549" y="38"/>
                  <a:pt x="549" y="84"/>
                </a:cubicBezTo>
                <a:cubicBezTo>
                  <a:pt x="549" y="110"/>
                  <a:pt x="561" y="132"/>
                  <a:pt x="578" y="148"/>
                </a:cubicBezTo>
                <a:cubicBezTo>
                  <a:pt x="475" y="302"/>
                  <a:pt x="475" y="302"/>
                  <a:pt x="475" y="302"/>
                </a:cubicBezTo>
                <a:cubicBezTo>
                  <a:pt x="466" y="298"/>
                  <a:pt x="455" y="296"/>
                  <a:pt x="443" y="296"/>
                </a:cubicBezTo>
                <a:cubicBezTo>
                  <a:pt x="411" y="296"/>
                  <a:pt x="383" y="314"/>
                  <a:pt x="369" y="340"/>
                </a:cubicBezTo>
                <a:cubicBezTo>
                  <a:pt x="310" y="305"/>
                  <a:pt x="310" y="305"/>
                  <a:pt x="310" y="305"/>
                </a:cubicBezTo>
                <a:cubicBezTo>
                  <a:pt x="314" y="296"/>
                  <a:pt x="316" y="285"/>
                  <a:pt x="316" y="275"/>
                </a:cubicBezTo>
                <a:cubicBezTo>
                  <a:pt x="316" y="228"/>
                  <a:pt x="278" y="190"/>
                  <a:pt x="232" y="190"/>
                </a:cubicBezTo>
                <a:cubicBezTo>
                  <a:pt x="185" y="190"/>
                  <a:pt x="147" y="228"/>
                  <a:pt x="147" y="275"/>
                </a:cubicBezTo>
                <a:cubicBezTo>
                  <a:pt x="147" y="300"/>
                  <a:pt x="159" y="322"/>
                  <a:pt x="176" y="338"/>
                </a:cubicBezTo>
                <a:cubicBezTo>
                  <a:pt x="133" y="396"/>
                  <a:pt x="133" y="396"/>
                  <a:pt x="133" y="396"/>
                </a:cubicBezTo>
                <a:cubicBezTo>
                  <a:pt x="119" y="386"/>
                  <a:pt x="102" y="380"/>
                  <a:pt x="84" y="380"/>
                </a:cubicBezTo>
                <a:cubicBezTo>
                  <a:pt x="38" y="380"/>
                  <a:pt x="0" y="418"/>
                  <a:pt x="0" y="465"/>
                </a:cubicBezTo>
                <a:cubicBezTo>
                  <a:pt x="0" y="511"/>
                  <a:pt x="38" y="549"/>
                  <a:pt x="84" y="549"/>
                </a:cubicBezTo>
                <a:cubicBezTo>
                  <a:pt x="130" y="549"/>
                  <a:pt x="168" y="511"/>
                  <a:pt x="168" y="465"/>
                </a:cubicBezTo>
                <a:cubicBezTo>
                  <a:pt x="168" y="444"/>
                  <a:pt x="160" y="425"/>
                  <a:pt x="148" y="411"/>
                </a:cubicBezTo>
                <a:cubicBezTo>
                  <a:pt x="194" y="350"/>
                  <a:pt x="194" y="350"/>
                  <a:pt x="194" y="350"/>
                </a:cubicBezTo>
                <a:cubicBezTo>
                  <a:pt x="205" y="355"/>
                  <a:pt x="218" y="359"/>
                  <a:pt x="232" y="359"/>
                </a:cubicBezTo>
                <a:cubicBezTo>
                  <a:pt x="260" y="359"/>
                  <a:pt x="285" y="345"/>
                  <a:pt x="300" y="324"/>
                </a:cubicBezTo>
                <a:cubicBezTo>
                  <a:pt x="361" y="360"/>
                  <a:pt x="361" y="360"/>
                  <a:pt x="361" y="360"/>
                </a:cubicBezTo>
                <a:cubicBezTo>
                  <a:pt x="360" y="367"/>
                  <a:pt x="359" y="373"/>
                  <a:pt x="359" y="380"/>
                </a:cubicBezTo>
                <a:cubicBezTo>
                  <a:pt x="359" y="427"/>
                  <a:pt x="397" y="465"/>
                  <a:pt x="443" y="465"/>
                </a:cubicBezTo>
                <a:cubicBezTo>
                  <a:pt x="490" y="465"/>
                  <a:pt x="528" y="427"/>
                  <a:pt x="528" y="380"/>
                </a:cubicBezTo>
                <a:cubicBezTo>
                  <a:pt x="528" y="352"/>
                  <a:pt x="514" y="328"/>
                  <a:pt x="494" y="313"/>
                </a:cubicBezTo>
                <a:cubicBezTo>
                  <a:pt x="596" y="160"/>
                  <a:pt x="596" y="160"/>
                  <a:pt x="596" y="160"/>
                </a:cubicBezTo>
                <a:cubicBezTo>
                  <a:pt x="607" y="165"/>
                  <a:pt x="620" y="169"/>
                  <a:pt x="633" y="169"/>
                </a:cubicBezTo>
                <a:cubicBezTo>
                  <a:pt x="680" y="169"/>
                  <a:pt x="718" y="131"/>
                  <a:pt x="718" y="84"/>
                </a:cubicBezTo>
                <a:cubicBezTo>
                  <a:pt x="718" y="38"/>
                  <a:pt x="680" y="0"/>
                  <a:pt x="633" y="0"/>
                </a:cubicBezTo>
                <a:close/>
                <a:moveTo>
                  <a:pt x="84" y="507"/>
                </a:moveTo>
                <a:cubicBezTo>
                  <a:pt x="61" y="507"/>
                  <a:pt x="42" y="488"/>
                  <a:pt x="42" y="465"/>
                </a:cubicBezTo>
                <a:cubicBezTo>
                  <a:pt x="42" y="441"/>
                  <a:pt x="61" y="422"/>
                  <a:pt x="84" y="422"/>
                </a:cubicBezTo>
                <a:cubicBezTo>
                  <a:pt x="107" y="422"/>
                  <a:pt x="126" y="441"/>
                  <a:pt x="126" y="465"/>
                </a:cubicBezTo>
                <a:cubicBezTo>
                  <a:pt x="126" y="488"/>
                  <a:pt x="107" y="507"/>
                  <a:pt x="84" y="507"/>
                </a:cubicBezTo>
                <a:close/>
                <a:moveTo>
                  <a:pt x="232" y="317"/>
                </a:moveTo>
                <a:cubicBezTo>
                  <a:pt x="209" y="317"/>
                  <a:pt x="190" y="298"/>
                  <a:pt x="190" y="275"/>
                </a:cubicBezTo>
                <a:cubicBezTo>
                  <a:pt x="190" y="251"/>
                  <a:pt x="209" y="233"/>
                  <a:pt x="232" y="233"/>
                </a:cubicBezTo>
                <a:cubicBezTo>
                  <a:pt x="255" y="233"/>
                  <a:pt x="274" y="251"/>
                  <a:pt x="274" y="275"/>
                </a:cubicBezTo>
                <a:cubicBezTo>
                  <a:pt x="274" y="298"/>
                  <a:pt x="255" y="317"/>
                  <a:pt x="232" y="317"/>
                </a:cubicBezTo>
                <a:close/>
                <a:moveTo>
                  <a:pt x="443" y="422"/>
                </a:moveTo>
                <a:cubicBezTo>
                  <a:pt x="420" y="422"/>
                  <a:pt x="401" y="403"/>
                  <a:pt x="401" y="380"/>
                </a:cubicBezTo>
                <a:cubicBezTo>
                  <a:pt x="401" y="357"/>
                  <a:pt x="420" y="338"/>
                  <a:pt x="443" y="338"/>
                </a:cubicBezTo>
                <a:cubicBezTo>
                  <a:pt x="467" y="338"/>
                  <a:pt x="486" y="357"/>
                  <a:pt x="486" y="380"/>
                </a:cubicBezTo>
                <a:cubicBezTo>
                  <a:pt x="486" y="403"/>
                  <a:pt x="467" y="422"/>
                  <a:pt x="443" y="422"/>
                </a:cubicBezTo>
                <a:close/>
                <a:moveTo>
                  <a:pt x="633" y="127"/>
                </a:moveTo>
                <a:cubicBezTo>
                  <a:pt x="610" y="127"/>
                  <a:pt x="591" y="108"/>
                  <a:pt x="591" y="84"/>
                </a:cubicBezTo>
                <a:cubicBezTo>
                  <a:pt x="591" y="61"/>
                  <a:pt x="610" y="42"/>
                  <a:pt x="633" y="42"/>
                </a:cubicBezTo>
                <a:cubicBezTo>
                  <a:pt x="657" y="42"/>
                  <a:pt x="675" y="61"/>
                  <a:pt x="675" y="84"/>
                </a:cubicBezTo>
                <a:cubicBezTo>
                  <a:pt x="675" y="108"/>
                  <a:pt x="657" y="127"/>
                  <a:pt x="633" y="127"/>
                </a:cubicBezTo>
                <a:close/>
              </a:path>
            </a:pathLst>
          </a:custGeom>
          <a:solidFill>
            <a:srgbClr val="004990"/>
          </a:solidFill>
          <a:ln>
            <a:noFill/>
          </a:ln>
        </p:spPr>
        <p:txBody>
          <a:bodyPr lIns="45714" tIns="22857" rIns="45714" bIns="22857"/>
          <a:lstStyle/>
          <a:p>
            <a:endParaRPr lang="en-ZA"/>
          </a:p>
        </p:txBody>
      </p:sp>
      <p:sp>
        <p:nvSpPr>
          <p:cNvPr id="219" name="TextBox 4">
            <a:extLst>
              <a:ext uri="{FF2B5EF4-FFF2-40B4-BE49-F238E27FC236}">
                <a16:creationId xmlns:a16="http://schemas.microsoft.com/office/drawing/2014/main" id="{934C8655-A791-474F-8545-39D04E9B14F4}"/>
              </a:ext>
            </a:extLst>
          </p:cNvPr>
          <p:cNvSpPr txBox="1">
            <a:spLocks noChangeArrowheads="1"/>
          </p:cNvSpPr>
          <p:nvPr userDrawn="1"/>
        </p:nvSpPr>
        <p:spPr bwMode="auto">
          <a:xfrm>
            <a:off x="1991017" y="759338"/>
            <a:ext cx="82099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to" pitchFamily="34" charset="0"/>
              </a:defRPr>
            </a:lvl1pPr>
            <a:lvl2pPr marL="742950" indent="-285750">
              <a:defRPr>
                <a:solidFill>
                  <a:schemeClr val="tx1"/>
                </a:solidFill>
                <a:latin typeface="Lato" pitchFamily="34" charset="0"/>
              </a:defRPr>
            </a:lvl2pPr>
            <a:lvl3pPr marL="1143000" indent="-228600">
              <a:defRPr>
                <a:solidFill>
                  <a:schemeClr val="tx1"/>
                </a:solidFill>
                <a:latin typeface="Lato" pitchFamily="34" charset="0"/>
              </a:defRPr>
            </a:lvl3pPr>
            <a:lvl4pPr marL="1600200" indent="-228600">
              <a:defRPr>
                <a:solidFill>
                  <a:schemeClr val="tx1"/>
                </a:solidFill>
                <a:latin typeface="Lato" pitchFamily="34" charset="0"/>
              </a:defRPr>
            </a:lvl4pPr>
            <a:lvl5pPr marL="2057400" indent="-228600">
              <a:defRPr>
                <a:solidFill>
                  <a:schemeClr val="tx1"/>
                </a:solidFill>
                <a:latin typeface="Lato" pitchFamily="34" charset="0"/>
              </a:defRPr>
            </a:lvl5pPr>
            <a:lvl6pPr marL="2514600" indent="-228600" eaLnBrk="0" fontAlgn="base" hangingPunct="0">
              <a:spcBef>
                <a:spcPct val="0"/>
              </a:spcBef>
              <a:spcAft>
                <a:spcPct val="0"/>
              </a:spcAft>
              <a:defRPr>
                <a:solidFill>
                  <a:schemeClr val="tx1"/>
                </a:solidFill>
                <a:latin typeface="Lato" pitchFamily="34" charset="0"/>
              </a:defRPr>
            </a:lvl6pPr>
            <a:lvl7pPr marL="2971800" indent="-228600" eaLnBrk="0" fontAlgn="base" hangingPunct="0">
              <a:spcBef>
                <a:spcPct val="0"/>
              </a:spcBef>
              <a:spcAft>
                <a:spcPct val="0"/>
              </a:spcAft>
              <a:defRPr>
                <a:solidFill>
                  <a:schemeClr val="tx1"/>
                </a:solidFill>
                <a:latin typeface="Lato" pitchFamily="34" charset="0"/>
              </a:defRPr>
            </a:lvl7pPr>
            <a:lvl8pPr marL="3429000" indent="-228600" eaLnBrk="0" fontAlgn="base" hangingPunct="0">
              <a:spcBef>
                <a:spcPct val="0"/>
              </a:spcBef>
              <a:spcAft>
                <a:spcPct val="0"/>
              </a:spcAft>
              <a:defRPr>
                <a:solidFill>
                  <a:schemeClr val="tx1"/>
                </a:solidFill>
                <a:latin typeface="Lato" pitchFamily="34" charset="0"/>
              </a:defRPr>
            </a:lvl8pPr>
            <a:lvl9pPr marL="3886200" indent="-228600" eaLnBrk="0" fontAlgn="base" hangingPunct="0">
              <a:spcBef>
                <a:spcPct val="0"/>
              </a:spcBef>
              <a:spcAft>
                <a:spcPct val="0"/>
              </a:spcAft>
              <a:defRPr>
                <a:solidFill>
                  <a:schemeClr val="tx1"/>
                </a:solidFill>
                <a:latin typeface="Lato" pitchFamily="34" charset="0"/>
              </a:defRPr>
            </a:lvl9pPr>
          </a:lstStyle>
          <a:p>
            <a:pPr algn="ctr"/>
            <a:r>
              <a:rPr lang="en-US" altLang="en-US" sz="4800" dirty="0">
                <a:solidFill>
                  <a:srgbClr val="004990"/>
                </a:solidFill>
                <a:latin typeface="Futura" panose="02020800000000000000" pitchFamily="18" charset="0"/>
                <a:ea typeface="Futura" panose="02020800000000000000" pitchFamily="18" charset="0"/>
                <a:cs typeface="Futura" panose="02020800000000000000" pitchFamily="18" charset="0"/>
              </a:rPr>
              <a:t>ICONS READY TO USE</a:t>
            </a:r>
            <a:endParaRPr lang="en-ZA" altLang="en-US" sz="4800" dirty="0">
              <a:solidFill>
                <a:srgbClr val="004990"/>
              </a:solidFill>
              <a:latin typeface="Futura" panose="02020800000000000000" pitchFamily="18" charset="0"/>
              <a:ea typeface="Futura" panose="02020800000000000000" pitchFamily="18" charset="0"/>
              <a:cs typeface="Futura" panose="02020800000000000000" pitchFamily="18" charset="0"/>
            </a:endParaRPr>
          </a:p>
        </p:txBody>
      </p:sp>
    </p:spTree>
    <p:extLst>
      <p:ext uri="{BB962C8B-B14F-4D97-AF65-F5344CB8AC3E}">
        <p14:creationId xmlns:p14="http://schemas.microsoft.com/office/powerpoint/2010/main" val="3135937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AutoShape 7">
            <a:extLst>
              <a:ext uri="{FF2B5EF4-FFF2-40B4-BE49-F238E27FC236}">
                <a16:creationId xmlns:a16="http://schemas.microsoft.com/office/drawing/2014/main" id="{90EA2DAD-0C29-475D-9691-88D42F7845C0}"/>
              </a:ext>
            </a:extLst>
          </p:cNvPr>
          <p:cNvSpPr>
            <a:spLocks/>
          </p:cNvSpPr>
          <p:nvPr userDrawn="1"/>
        </p:nvSpPr>
        <p:spPr bwMode="auto">
          <a:xfrm>
            <a:off x="6819900" y="41862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19" y="1408"/>
                  <a:pt x="17466" y="2176"/>
                  <a:pt x="18449" y="3156"/>
                </a:cubicBezTo>
                <a:cubicBezTo>
                  <a:pt x="19432" y="4133"/>
                  <a:pt x="20201" y="5277"/>
                  <a:pt x="20760" y="6590"/>
                </a:cubicBezTo>
                <a:cubicBezTo>
                  <a:pt x="21320" y="7900"/>
                  <a:pt x="21599" y="9303"/>
                  <a:pt x="21599" y="10799"/>
                </a:cubicBezTo>
                <a:cubicBezTo>
                  <a:pt x="21599" y="12296"/>
                  <a:pt x="21320" y="13696"/>
                  <a:pt x="20760" y="15009"/>
                </a:cubicBezTo>
                <a:cubicBezTo>
                  <a:pt x="20201" y="16320"/>
                  <a:pt x="19432" y="17463"/>
                  <a:pt x="18449" y="18443"/>
                </a:cubicBezTo>
                <a:cubicBezTo>
                  <a:pt x="17466" y="19423"/>
                  <a:pt x="16319" y="20191"/>
                  <a:pt x="15014" y="20752"/>
                </a:cubicBezTo>
                <a:cubicBezTo>
                  <a:pt x="13705" y="21320"/>
                  <a:pt x="12304" y="21599"/>
                  <a:pt x="10807" y="21599"/>
                </a:cubicBezTo>
                <a:cubicBezTo>
                  <a:pt x="9309" y="21599"/>
                  <a:pt x="7905" y="21320"/>
                  <a:pt x="6594" y="20752"/>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77"/>
                  <a:pt x="2181" y="4133"/>
                  <a:pt x="3158" y="3156"/>
                </a:cubicBezTo>
                <a:cubicBezTo>
                  <a:pt x="4136" y="2176"/>
                  <a:pt x="5280" y="1408"/>
                  <a:pt x="6594" y="844"/>
                </a:cubicBezTo>
                <a:cubicBezTo>
                  <a:pt x="7905" y="279"/>
                  <a:pt x="9309" y="0"/>
                  <a:pt x="10807" y="0"/>
                </a:cubicBezTo>
                <a:moveTo>
                  <a:pt x="3246" y="10800"/>
                </a:moveTo>
                <a:cubicBezTo>
                  <a:pt x="3246" y="11853"/>
                  <a:pt x="3444" y="12838"/>
                  <a:pt x="3839" y="13747"/>
                </a:cubicBezTo>
                <a:cubicBezTo>
                  <a:pt x="4238" y="14656"/>
                  <a:pt x="4777" y="15453"/>
                  <a:pt x="5458" y="16139"/>
                </a:cubicBezTo>
                <a:cubicBezTo>
                  <a:pt x="6136" y="16825"/>
                  <a:pt x="6936" y="17364"/>
                  <a:pt x="7851" y="17762"/>
                </a:cubicBezTo>
                <a:cubicBezTo>
                  <a:pt x="8767" y="18155"/>
                  <a:pt x="9753" y="18355"/>
                  <a:pt x="10807" y="18355"/>
                </a:cubicBezTo>
                <a:lnTo>
                  <a:pt x="10807" y="3241"/>
                </a:lnTo>
                <a:cubicBezTo>
                  <a:pt x="9753" y="3241"/>
                  <a:pt x="8767" y="3439"/>
                  <a:pt x="7851" y="3834"/>
                </a:cubicBezTo>
                <a:cubicBezTo>
                  <a:pt x="6936" y="4232"/>
                  <a:pt x="6136" y="4771"/>
                  <a:pt x="5458" y="5457"/>
                </a:cubicBezTo>
                <a:cubicBezTo>
                  <a:pt x="4777" y="6144"/>
                  <a:pt x="4238" y="6940"/>
                  <a:pt x="3839" y="7849"/>
                </a:cubicBezTo>
                <a:cubicBezTo>
                  <a:pt x="3444" y="8764"/>
                  <a:pt x="3246" y="9744"/>
                  <a:pt x="3246" y="10800"/>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 name="AutoShape 8">
            <a:extLst>
              <a:ext uri="{FF2B5EF4-FFF2-40B4-BE49-F238E27FC236}">
                <a16:creationId xmlns:a16="http://schemas.microsoft.com/office/drawing/2014/main" id="{7ED6BB3A-AE18-4327-9730-EB2D12A2220E}"/>
              </a:ext>
            </a:extLst>
          </p:cNvPr>
          <p:cNvSpPr>
            <a:spLocks/>
          </p:cNvSpPr>
          <p:nvPr userDrawn="1"/>
        </p:nvSpPr>
        <p:spPr bwMode="auto">
          <a:xfrm>
            <a:off x="7396163" y="4186238"/>
            <a:ext cx="247650" cy="241300"/>
          </a:xfrm>
          <a:custGeom>
            <a:avLst/>
            <a:gdLst>
              <a:gd name="T0" fmla="+- 0 10801 50"/>
              <a:gd name="T1" fmla="*/ T0 w 21502"/>
              <a:gd name="T2" fmla="*/ 10800 h 21600"/>
              <a:gd name="T3" fmla="+- 0 10801 50"/>
              <a:gd name="T4" fmla="*/ T3 w 21502"/>
              <a:gd name="T5" fmla="*/ 10800 h 21600"/>
              <a:gd name="T6" fmla="+- 0 10801 50"/>
              <a:gd name="T7" fmla="*/ T6 w 21502"/>
              <a:gd name="T8" fmla="*/ 10800 h 21600"/>
              <a:gd name="T9" fmla="+- 0 10801 50"/>
              <a:gd name="T10" fmla="*/ T9 w 21502"/>
              <a:gd name="T11" fmla="*/ 10800 h 21600"/>
            </a:gdLst>
            <a:ahLst/>
            <a:cxnLst>
              <a:cxn ang="0">
                <a:pos x="T1" y="T2"/>
              </a:cxn>
              <a:cxn ang="0">
                <a:pos x="T4" y="T5"/>
              </a:cxn>
              <a:cxn ang="0">
                <a:pos x="T7" y="T8"/>
              </a:cxn>
              <a:cxn ang="0">
                <a:pos x="T10" y="T11"/>
              </a:cxn>
            </a:cxnLst>
            <a:rect l="0" t="0" r="r" b="b"/>
            <a:pathLst>
              <a:path w="21502" h="21600">
                <a:moveTo>
                  <a:pt x="20786" y="13513"/>
                </a:moveTo>
                <a:cubicBezTo>
                  <a:pt x="21135" y="13698"/>
                  <a:pt x="21361" y="13966"/>
                  <a:pt x="21455" y="14312"/>
                </a:cubicBezTo>
                <a:cubicBezTo>
                  <a:pt x="21550" y="14662"/>
                  <a:pt x="21502" y="15000"/>
                  <a:pt x="21311" y="15326"/>
                </a:cubicBezTo>
                <a:lnTo>
                  <a:pt x="20229" y="17070"/>
                </a:lnTo>
                <a:cubicBezTo>
                  <a:pt x="20028" y="17399"/>
                  <a:pt x="19739" y="17608"/>
                  <a:pt x="19356" y="17696"/>
                </a:cubicBezTo>
                <a:cubicBezTo>
                  <a:pt x="18975" y="17784"/>
                  <a:pt x="18607" y="17740"/>
                  <a:pt x="18255" y="17564"/>
                </a:cubicBezTo>
                <a:lnTo>
                  <a:pt x="13277" y="14865"/>
                </a:lnTo>
                <a:lnTo>
                  <a:pt x="13277" y="20248"/>
                </a:lnTo>
                <a:cubicBezTo>
                  <a:pt x="13277" y="20633"/>
                  <a:pt x="13135" y="20953"/>
                  <a:pt x="12855" y="21212"/>
                </a:cubicBezTo>
                <a:cubicBezTo>
                  <a:pt x="12576" y="21470"/>
                  <a:pt x="12227" y="21599"/>
                  <a:pt x="11815" y="21599"/>
                </a:cubicBezTo>
                <a:lnTo>
                  <a:pt x="9697" y="21599"/>
                </a:lnTo>
                <a:cubicBezTo>
                  <a:pt x="9285" y="21599"/>
                  <a:pt x="8939" y="21470"/>
                  <a:pt x="8666" y="21212"/>
                </a:cubicBezTo>
                <a:cubicBezTo>
                  <a:pt x="8389" y="20953"/>
                  <a:pt x="8251" y="20642"/>
                  <a:pt x="8251" y="20278"/>
                </a:cubicBezTo>
                <a:lnTo>
                  <a:pt x="8251" y="14865"/>
                </a:lnTo>
                <a:lnTo>
                  <a:pt x="3256" y="17564"/>
                </a:lnTo>
                <a:cubicBezTo>
                  <a:pt x="2904" y="17749"/>
                  <a:pt x="2536" y="17796"/>
                  <a:pt x="2156" y="17705"/>
                </a:cubicBezTo>
                <a:cubicBezTo>
                  <a:pt x="1776" y="17611"/>
                  <a:pt x="1483" y="17399"/>
                  <a:pt x="1282" y="17070"/>
                </a:cubicBezTo>
                <a:lnTo>
                  <a:pt x="201" y="15326"/>
                </a:lnTo>
                <a:cubicBezTo>
                  <a:pt x="22" y="15000"/>
                  <a:pt x="-25" y="14662"/>
                  <a:pt x="66" y="14312"/>
                </a:cubicBezTo>
                <a:cubicBezTo>
                  <a:pt x="157" y="13966"/>
                  <a:pt x="377" y="13698"/>
                  <a:pt x="729" y="13513"/>
                </a:cubicBezTo>
                <a:lnTo>
                  <a:pt x="5752" y="10800"/>
                </a:lnTo>
                <a:lnTo>
                  <a:pt x="729" y="8086"/>
                </a:lnTo>
                <a:cubicBezTo>
                  <a:pt x="377" y="7898"/>
                  <a:pt x="151" y="7630"/>
                  <a:pt x="50" y="7284"/>
                </a:cubicBezTo>
                <a:cubicBezTo>
                  <a:pt x="-50" y="6937"/>
                  <a:pt x="0" y="6599"/>
                  <a:pt x="201" y="6270"/>
                </a:cubicBezTo>
                <a:lnTo>
                  <a:pt x="1282" y="4526"/>
                </a:lnTo>
                <a:cubicBezTo>
                  <a:pt x="1483" y="4200"/>
                  <a:pt x="1776" y="3991"/>
                  <a:pt x="2156" y="3903"/>
                </a:cubicBezTo>
                <a:cubicBezTo>
                  <a:pt x="2536" y="3812"/>
                  <a:pt x="2904" y="3859"/>
                  <a:pt x="3256" y="4035"/>
                </a:cubicBezTo>
                <a:lnTo>
                  <a:pt x="8251" y="6734"/>
                </a:lnTo>
                <a:lnTo>
                  <a:pt x="8251" y="1348"/>
                </a:lnTo>
                <a:cubicBezTo>
                  <a:pt x="8251" y="966"/>
                  <a:pt x="8389" y="646"/>
                  <a:pt x="8666" y="387"/>
                </a:cubicBezTo>
                <a:cubicBezTo>
                  <a:pt x="8939" y="129"/>
                  <a:pt x="9285" y="0"/>
                  <a:pt x="9697" y="0"/>
                </a:cubicBezTo>
                <a:lnTo>
                  <a:pt x="11815" y="0"/>
                </a:lnTo>
                <a:cubicBezTo>
                  <a:pt x="12227" y="0"/>
                  <a:pt x="12576" y="129"/>
                  <a:pt x="12855" y="387"/>
                </a:cubicBezTo>
                <a:cubicBezTo>
                  <a:pt x="13135" y="646"/>
                  <a:pt x="13277" y="957"/>
                  <a:pt x="13277" y="1324"/>
                </a:cubicBezTo>
                <a:lnTo>
                  <a:pt x="13277" y="6734"/>
                </a:lnTo>
                <a:lnTo>
                  <a:pt x="18255" y="4035"/>
                </a:lnTo>
                <a:cubicBezTo>
                  <a:pt x="18607" y="3868"/>
                  <a:pt x="18975" y="3824"/>
                  <a:pt x="19356" y="3909"/>
                </a:cubicBezTo>
                <a:cubicBezTo>
                  <a:pt x="19739" y="3994"/>
                  <a:pt x="20028" y="4200"/>
                  <a:pt x="20229" y="4526"/>
                </a:cubicBezTo>
                <a:lnTo>
                  <a:pt x="21282" y="6270"/>
                </a:lnTo>
                <a:cubicBezTo>
                  <a:pt x="21484" y="6599"/>
                  <a:pt x="21537" y="6937"/>
                  <a:pt x="21446" y="7284"/>
                </a:cubicBezTo>
                <a:cubicBezTo>
                  <a:pt x="21358" y="7630"/>
                  <a:pt x="21135" y="7898"/>
                  <a:pt x="20786" y="8086"/>
                </a:cubicBezTo>
                <a:lnTo>
                  <a:pt x="15775" y="10799"/>
                </a:lnTo>
                <a:lnTo>
                  <a:pt x="20786" y="13513"/>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 name="AutoShape 9">
            <a:extLst>
              <a:ext uri="{FF2B5EF4-FFF2-40B4-BE49-F238E27FC236}">
                <a16:creationId xmlns:a16="http://schemas.microsoft.com/office/drawing/2014/main" id="{7E229C3C-8D75-4343-95E9-746923B32AE1}"/>
              </a:ext>
            </a:extLst>
          </p:cNvPr>
          <p:cNvSpPr>
            <a:spLocks/>
          </p:cNvSpPr>
          <p:nvPr userDrawn="1"/>
        </p:nvSpPr>
        <p:spPr bwMode="auto">
          <a:xfrm>
            <a:off x="7947025" y="4186238"/>
            <a:ext cx="24923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6"/>
                  <a:pt x="17466" y="2180"/>
                  <a:pt x="18449" y="3154"/>
                </a:cubicBezTo>
                <a:cubicBezTo>
                  <a:pt x="19432" y="4134"/>
                  <a:pt x="20204" y="5277"/>
                  <a:pt x="20760" y="6591"/>
                </a:cubicBezTo>
                <a:cubicBezTo>
                  <a:pt x="21323" y="7901"/>
                  <a:pt x="21599" y="9304"/>
                  <a:pt x="21599" y="10801"/>
                </a:cubicBezTo>
                <a:cubicBezTo>
                  <a:pt x="21599" y="12298"/>
                  <a:pt x="21323" y="13701"/>
                  <a:pt x="20760" y="15011"/>
                </a:cubicBezTo>
                <a:cubicBezTo>
                  <a:pt x="20204" y="16322"/>
                  <a:pt x="19432" y="17468"/>
                  <a:pt x="18449" y="18445"/>
                </a:cubicBezTo>
                <a:cubicBezTo>
                  <a:pt x="17466" y="19422"/>
                  <a:pt x="16322" y="20193"/>
                  <a:pt x="15014" y="20758"/>
                </a:cubicBezTo>
                <a:cubicBezTo>
                  <a:pt x="13705" y="21320"/>
                  <a:pt x="12304" y="21599"/>
                  <a:pt x="10807" y="21599"/>
                </a:cubicBezTo>
                <a:cubicBezTo>
                  <a:pt x="9309" y="21599"/>
                  <a:pt x="7905" y="21320"/>
                  <a:pt x="6594" y="20758"/>
                </a:cubicBezTo>
                <a:cubicBezTo>
                  <a:pt x="5280" y="20193"/>
                  <a:pt x="4136" y="19422"/>
                  <a:pt x="3158" y="18445"/>
                </a:cubicBezTo>
                <a:cubicBezTo>
                  <a:pt x="2181" y="17468"/>
                  <a:pt x="1409" y="16322"/>
                  <a:pt x="847" y="15011"/>
                </a:cubicBezTo>
                <a:cubicBezTo>
                  <a:pt x="282" y="13701"/>
                  <a:pt x="0" y="12298"/>
                  <a:pt x="0" y="10801"/>
                </a:cubicBezTo>
                <a:cubicBezTo>
                  <a:pt x="0" y="9304"/>
                  <a:pt x="282" y="7901"/>
                  <a:pt x="847" y="6591"/>
                </a:cubicBezTo>
                <a:cubicBezTo>
                  <a:pt x="1409" y="5277"/>
                  <a:pt x="2181" y="4134"/>
                  <a:pt x="3158" y="3154"/>
                </a:cubicBezTo>
                <a:cubicBezTo>
                  <a:pt x="4136" y="2180"/>
                  <a:pt x="5280" y="1406"/>
                  <a:pt x="6594" y="844"/>
                </a:cubicBezTo>
                <a:cubicBezTo>
                  <a:pt x="7905" y="282"/>
                  <a:pt x="9309" y="0"/>
                  <a:pt x="10807" y="0"/>
                </a:cubicBezTo>
                <a:moveTo>
                  <a:pt x="10807" y="3241"/>
                </a:moveTo>
                <a:cubicBezTo>
                  <a:pt x="9753" y="3241"/>
                  <a:pt x="8767" y="3442"/>
                  <a:pt x="7851" y="3837"/>
                </a:cubicBezTo>
                <a:cubicBezTo>
                  <a:pt x="6936" y="4235"/>
                  <a:pt x="6139" y="4775"/>
                  <a:pt x="5458" y="5461"/>
                </a:cubicBezTo>
                <a:cubicBezTo>
                  <a:pt x="4777" y="6147"/>
                  <a:pt x="4238" y="6943"/>
                  <a:pt x="3842" y="7853"/>
                </a:cubicBezTo>
                <a:cubicBezTo>
                  <a:pt x="3446" y="8765"/>
                  <a:pt x="3246" y="9745"/>
                  <a:pt x="3246" y="10801"/>
                </a:cubicBezTo>
                <a:cubicBezTo>
                  <a:pt x="3246" y="11561"/>
                  <a:pt x="3353" y="12281"/>
                  <a:pt x="3565" y="12964"/>
                </a:cubicBezTo>
                <a:cubicBezTo>
                  <a:pt x="3777" y="13647"/>
                  <a:pt x="4077" y="14286"/>
                  <a:pt x="4464" y="14870"/>
                </a:cubicBezTo>
                <a:lnTo>
                  <a:pt x="14878" y="4461"/>
                </a:lnTo>
                <a:cubicBezTo>
                  <a:pt x="14282" y="4072"/>
                  <a:pt x="13646" y="3772"/>
                  <a:pt x="12965" y="3563"/>
                </a:cubicBezTo>
                <a:cubicBezTo>
                  <a:pt x="12284" y="3351"/>
                  <a:pt x="11564" y="3241"/>
                  <a:pt x="10807" y="3241"/>
                </a:cubicBezTo>
                <a:moveTo>
                  <a:pt x="10807" y="18358"/>
                </a:moveTo>
                <a:cubicBezTo>
                  <a:pt x="11863" y="18358"/>
                  <a:pt x="12844" y="18160"/>
                  <a:pt x="13756" y="17762"/>
                </a:cubicBezTo>
                <a:cubicBezTo>
                  <a:pt x="14666" y="17364"/>
                  <a:pt x="15463" y="16824"/>
                  <a:pt x="16149" y="16141"/>
                </a:cubicBezTo>
                <a:cubicBezTo>
                  <a:pt x="16836" y="15458"/>
                  <a:pt x="17376" y="14656"/>
                  <a:pt x="17774" y="13746"/>
                </a:cubicBezTo>
                <a:cubicBezTo>
                  <a:pt x="18169" y="12837"/>
                  <a:pt x="18367" y="11854"/>
                  <a:pt x="18367" y="10801"/>
                </a:cubicBezTo>
                <a:cubicBezTo>
                  <a:pt x="18367" y="10044"/>
                  <a:pt x="18263" y="9327"/>
                  <a:pt x="18051" y="8638"/>
                </a:cubicBezTo>
                <a:cubicBezTo>
                  <a:pt x="17839" y="7952"/>
                  <a:pt x="17548" y="7319"/>
                  <a:pt x="17178" y="6732"/>
                </a:cubicBezTo>
                <a:lnTo>
                  <a:pt x="6735" y="17169"/>
                </a:lnTo>
                <a:cubicBezTo>
                  <a:pt x="7331" y="17539"/>
                  <a:pt x="7970" y="17827"/>
                  <a:pt x="8651" y="18041"/>
                </a:cubicBezTo>
                <a:cubicBezTo>
                  <a:pt x="9332" y="18250"/>
                  <a:pt x="10049" y="18358"/>
                  <a:pt x="10807" y="18358"/>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 name="AutoShape 10">
            <a:extLst>
              <a:ext uri="{FF2B5EF4-FFF2-40B4-BE49-F238E27FC236}">
                <a16:creationId xmlns:a16="http://schemas.microsoft.com/office/drawing/2014/main" id="{5A324162-7064-4283-8A78-FBEB1769FD94}"/>
              </a:ext>
            </a:extLst>
          </p:cNvPr>
          <p:cNvSpPr>
            <a:spLocks/>
          </p:cNvSpPr>
          <p:nvPr userDrawn="1"/>
        </p:nvSpPr>
        <p:spPr bwMode="auto">
          <a:xfrm>
            <a:off x="3275013" y="4179888"/>
            <a:ext cx="365125"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 name="AutoShape 11">
            <a:extLst>
              <a:ext uri="{FF2B5EF4-FFF2-40B4-BE49-F238E27FC236}">
                <a16:creationId xmlns:a16="http://schemas.microsoft.com/office/drawing/2014/main" id="{4775B11F-C2A3-4DAA-A88C-3117ECF8C34E}"/>
              </a:ext>
            </a:extLst>
          </p:cNvPr>
          <p:cNvSpPr>
            <a:spLocks/>
          </p:cNvSpPr>
          <p:nvPr userDrawn="1"/>
        </p:nvSpPr>
        <p:spPr bwMode="auto">
          <a:xfrm>
            <a:off x="3876675" y="4179888"/>
            <a:ext cx="361950"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4" y="21599"/>
                </a:moveTo>
                <a:lnTo>
                  <a:pt x="0" y="21599"/>
                </a:lnTo>
                <a:lnTo>
                  <a:pt x="0" y="0"/>
                </a:lnTo>
                <a:lnTo>
                  <a:pt x="1804" y="0"/>
                </a:lnTo>
                <a:lnTo>
                  <a:pt x="1804" y="21599"/>
                </a:lnTo>
                <a:close/>
                <a:moveTo>
                  <a:pt x="3094" y="21599"/>
                </a:moveTo>
                <a:lnTo>
                  <a:pt x="2661" y="21599"/>
                </a:lnTo>
                <a:lnTo>
                  <a:pt x="2661" y="0"/>
                </a:lnTo>
                <a:lnTo>
                  <a:pt x="3094" y="0"/>
                </a:lnTo>
                <a:lnTo>
                  <a:pt x="3094" y="21599"/>
                </a:lnTo>
                <a:close/>
                <a:moveTo>
                  <a:pt x="5542" y="21599"/>
                </a:moveTo>
                <a:lnTo>
                  <a:pt x="4171" y="21599"/>
                </a:lnTo>
                <a:lnTo>
                  <a:pt x="4171" y="0"/>
                </a:lnTo>
                <a:lnTo>
                  <a:pt x="5542" y="0"/>
                </a:lnTo>
                <a:lnTo>
                  <a:pt x="5542" y="21599"/>
                </a:lnTo>
                <a:close/>
                <a:moveTo>
                  <a:pt x="7302" y="21599"/>
                </a:moveTo>
                <a:lnTo>
                  <a:pt x="6387" y="21599"/>
                </a:lnTo>
                <a:lnTo>
                  <a:pt x="6387" y="0"/>
                </a:lnTo>
                <a:lnTo>
                  <a:pt x="7302" y="0"/>
                </a:lnTo>
                <a:lnTo>
                  <a:pt x="7302" y="21599"/>
                </a:lnTo>
                <a:close/>
                <a:moveTo>
                  <a:pt x="9271" y="21599"/>
                </a:moveTo>
                <a:lnTo>
                  <a:pt x="8380" y="21599"/>
                </a:lnTo>
                <a:lnTo>
                  <a:pt x="8380" y="0"/>
                </a:lnTo>
                <a:lnTo>
                  <a:pt x="9271" y="0"/>
                </a:lnTo>
                <a:lnTo>
                  <a:pt x="9271" y="21599"/>
                </a:lnTo>
                <a:close/>
                <a:moveTo>
                  <a:pt x="11016" y="21599"/>
                </a:moveTo>
                <a:lnTo>
                  <a:pt x="10583" y="21599"/>
                </a:lnTo>
                <a:lnTo>
                  <a:pt x="10583" y="0"/>
                </a:lnTo>
                <a:lnTo>
                  <a:pt x="11016" y="0"/>
                </a:lnTo>
                <a:lnTo>
                  <a:pt x="11016" y="21599"/>
                </a:lnTo>
                <a:close/>
                <a:moveTo>
                  <a:pt x="13677" y="21599"/>
                </a:moveTo>
                <a:lnTo>
                  <a:pt x="11885" y="21599"/>
                </a:lnTo>
                <a:lnTo>
                  <a:pt x="11885" y="0"/>
                </a:lnTo>
                <a:lnTo>
                  <a:pt x="13677" y="0"/>
                </a:lnTo>
                <a:lnTo>
                  <a:pt x="13677" y="21599"/>
                </a:lnTo>
                <a:close/>
                <a:moveTo>
                  <a:pt x="15212" y="21599"/>
                </a:moveTo>
                <a:lnTo>
                  <a:pt x="14309" y="21599"/>
                </a:lnTo>
                <a:lnTo>
                  <a:pt x="14309" y="0"/>
                </a:lnTo>
                <a:lnTo>
                  <a:pt x="15212" y="0"/>
                </a:lnTo>
                <a:lnTo>
                  <a:pt x="15212" y="21599"/>
                </a:lnTo>
                <a:close/>
                <a:moveTo>
                  <a:pt x="16970" y="21599"/>
                </a:moveTo>
                <a:lnTo>
                  <a:pt x="16512" y="21599"/>
                </a:lnTo>
                <a:lnTo>
                  <a:pt x="16512" y="0"/>
                </a:lnTo>
                <a:lnTo>
                  <a:pt x="16970" y="0"/>
                </a:lnTo>
                <a:lnTo>
                  <a:pt x="16970" y="21599"/>
                </a:lnTo>
                <a:close/>
                <a:moveTo>
                  <a:pt x="18938" y="21599"/>
                </a:moveTo>
                <a:lnTo>
                  <a:pt x="18505" y="21599"/>
                </a:lnTo>
                <a:lnTo>
                  <a:pt x="18505" y="0"/>
                </a:lnTo>
                <a:lnTo>
                  <a:pt x="18938" y="0"/>
                </a:lnTo>
                <a:lnTo>
                  <a:pt x="18938" y="21599"/>
                </a:lnTo>
                <a:close/>
                <a:moveTo>
                  <a:pt x="21599" y="21599"/>
                </a:moveTo>
                <a:lnTo>
                  <a:pt x="19807" y="21599"/>
                </a:lnTo>
                <a:lnTo>
                  <a:pt x="19807" y="0"/>
                </a:lnTo>
                <a:lnTo>
                  <a:pt x="21599" y="0"/>
                </a:lnTo>
                <a:lnTo>
                  <a:pt x="21599" y="21599"/>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 name="AutoShape 12">
            <a:extLst>
              <a:ext uri="{FF2B5EF4-FFF2-40B4-BE49-F238E27FC236}">
                <a16:creationId xmlns:a16="http://schemas.microsoft.com/office/drawing/2014/main" id="{6980BE44-7508-4782-987D-57FCFAB2E0F5}"/>
              </a:ext>
            </a:extLst>
          </p:cNvPr>
          <p:cNvSpPr>
            <a:spLocks/>
          </p:cNvSpPr>
          <p:nvPr userDrawn="1"/>
        </p:nvSpPr>
        <p:spPr bwMode="auto">
          <a:xfrm>
            <a:off x="4533900" y="4179888"/>
            <a:ext cx="247650" cy="265112"/>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4" name="AutoShape 13">
            <a:extLst>
              <a:ext uri="{FF2B5EF4-FFF2-40B4-BE49-F238E27FC236}">
                <a16:creationId xmlns:a16="http://schemas.microsoft.com/office/drawing/2014/main" id="{5C0B088F-B051-4754-95A8-05BDD52558C0}"/>
              </a:ext>
            </a:extLst>
          </p:cNvPr>
          <p:cNvSpPr>
            <a:spLocks/>
          </p:cNvSpPr>
          <p:nvPr userDrawn="1"/>
        </p:nvSpPr>
        <p:spPr bwMode="auto">
          <a:xfrm>
            <a:off x="5132388" y="4179888"/>
            <a:ext cx="271462"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80" y="5513"/>
                </a:moveTo>
                <a:cubicBezTo>
                  <a:pt x="17129" y="6606"/>
                  <a:pt x="17242" y="7684"/>
                  <a:pt x="17416" y="8751"/>
                </a:cubicBezTo>
                <a:cubicBezTo>
                  <a:pt x="17593" y="9818"/>
                  <a:pt x="17852" y="10843"/>
                  <a:pt x="18196" y="11820"/>
                </a:cubicBezTo>
                <a:cubicBezTo>
                  <a:pt x="18539" y="12800"/>
                  <a:pt x="18988" y="13717"/>
                  <a:pt x="19540" y="14575"/>
                </a:cubicBezTo>
                <a:cubicBezTo>
                  <a:pt x="20094" y="15436"/>
                  <a:pt x="20779" y="16210"/>
                  <a:pt x="21599" y="16896"/>
                </a:cubicBezTo>
                <a:cubicBezTo>
                  <a:pt x="21564" y="17526"/>
                  <a:pt x="21335" y="18042"/>
                  <a:pt x="20910" y="18443"/>
                </a:cubicBezTo>
                <a:cubicBezTo>
                  <a:pt x="20486" y="18844"/>
                  <a:pt x="19994" y="19042"/>
                  <a:pt x="19437" y="19042"/>
                </a:cubicBezTo>
                <a:lnTo>
                  <a:pt x="13679" y="19042"/>
                </a:lnTo>
                <a:cubicBezTo>
                  <a:pt x="13530" y="19781"/>
                  <a:pt x="13194" y="20394"/>
                  <a:pt x="12666" y="20874"/>
                </a:cubicBezTo>
                <a:cubicBezTo>
                  <a:pt x="12137" y="21357"/>
                  <a:pt x="11519" y="21599"/>
                  <a:pt x="10816" y="21599"/>
                </a:cubicBezTo>
                <a:cubicBezTo>
                  <a:pt x="10113" y="21599"/>
                  <a:pt x="9493" y="21357"/>
                  <a:pt x="8957" y="20874"/>
                </a:cubicBezTo>
                <a:cubicBezTo>
                  <a:pt x="8420" y="20394"/>
                  <a:pt x="8074" y="19781"/>
                  <a:pt x="7920" y="19042"/>
                </a:cubicBezTo>
                <a:lnTo>
                  <a:pt x="2159" y="19042"/>
                </a:lnTo>
                <a:cubicBezTo>
                  <a:pt x="1603" y="19042"/>
                  <a:pt x="1113" y="18841"/>
                  <a:pt x="687" y="18438"/>
                </a:cubicBezTo>
                <a:cubicBezTo>
                  <a:pt x="261" y="18031"/>
                  <a:pt x="30" y="17514"/>
                  <a:pt x="0" y="16896"/>
                </a:cubicBezTo>
                <a:cubicBezTo>
                  <a:pt x="851" y="16193"/>
                  <a:pt x="1554" y="15414"/>
                  <a:pt x="2111" y="14564"/>
                </a:cubicBezTo>
                <a:cubicBezTo>
                  <a:pt x="2667" y="13712"/>
                  <a:pt x="3113" y="12805"/>
                  <a:pt x="3449" y="11848"/>
                </a:cubicBezTo>
                <a:cubicBezTo>
                  <a:pt x="3785" y="10888"/>
                  <a:pt x="4029" y="9878"/>
                  <a:pt x="4186" y="8819"/>
                </a:cubicBezTo>
                <a:cubicBezTo>
                  <a:pt x="4342" y="7760"/>
                  <a:pt x="4457" y="6679"/>
                  <a:pt x="4529" y="5570"/>
                </a:cubicBezTo>
                <a:cubicBezTo>
                  <a:pt x="4578" y="4810"/>
                  <a:pt x="4809" y="4096"/>
                  <a:pt x="5217" y="3418"/>
                </a:cubicBezTo>
                <a:cubicBezTo>
                  <a:pt x="5627" y="2744"/>
                  <a:pt x="6143" y="2154"/>
                  <a:pt x="6763" y="1648"/>
                </a:cubicBezTo>
                <a:cubicBezTo>
                  <a:pt x="7387" y="1146"/>
                  <a:pt x="8054" y="745"/>
                  <a:pt x="8767" y="448"/>
                </a:cubicBezTo>
                <a:cubicBezTo>
                  <a:pt x="9480" y="149"/>
                  <a:pt x="10162" y="0"/>
                  <a:pt x="10816" y="0"/>
                </a:cubicBezTo>
                <a:cubicBezTo>
                  <a:pt x="11422" y="0"/>
                  <a:pt x="12091" y="149"/>
                  <a:pt x="12817" y="448"/>
                </a:cubicBezTo>
                <a:cubicBezTo>
                  <a:pt x="13545" y="745"/>
                  <a:pt x="14225" y="1143"/>
                  <a:pt x="14851" y="1634"/>
                </a:cubicBezTo>
                <a:cubicBezTo>
                  <a:pt x="15477" y="2131"/>
                  <a:pt x="16005" y="2713"/>
                  <a:pt x="16434" y="3382"/>
                </a:cubicBezTo>
                <a:cubicBezTo>
                  <a:pt x="16864" y="4045"/>
                  <a:pt x="17080" y="4759"/>
                  <a:pt x="17080" y="5513"/>
                </a:cubicBezTo>
                <a:moveTo>
                  <a:pt x="18688" y="16899"/>
                </a:moveTo>
                <a:cubicBezTo>
                  <a:pt x="18050" y="16123"/>
                  <a:pt x="17519" y="15295"/>
                  <a:pt x="17098" y="14417"/>
                </a:cubicBezTo>
                <a:cubicBezTo>
                  <a:pt x="16677" y="13537"/>
                  <a:pt x="16331" y="12630"/>
                  <a:pt x="16067" y="11687"/>
                </a:cubicBezTo>
                <a:cubicBezTo>
                  <a:pt x="15800" y="10747"/>
                  <a:pt x="15595" y="9782"/>
                  <a:pt x="15451" y="8796"/>
                </a:cubicBezTo>
                <a:cubicBezTo>
                  <a:pt x="15308" y="7808"/>
                  <a:pt x="15205" y="6806"/>
                  <a:pt x="15138" y="5787"/>
                </a:cubicBezTo>
                <a:cubicBezTo>
                  <a:pt x="15105" y="5293"/>
                  <a:pt x="14938" y="4824"/>
                  <a:pt x="14635" y="4381"/>
                </a:cubicBezTo>
                <a:cubicBezTo>
                  <a:pt x="14333" y="3941"/>
                  <a:pt x="13969" y="3554"/>
                  <a:pt x="13543" y="3221"/>
                </a:cubicBezTo>
                <a:cubicBezTo>
                  <a:pt x="13117" y="2888"/>
                  <a:pt x="12660" y="2628"/>
                  <a:pt x="12173" y="2444"/>
                </a:cubicBezTo>
                <a:cubicBezTo>
                  <a:pt x="11686" y="2258"/>
                  <a:pt x="11234" y="2168"/>
                  <a:pt x="10816" y="2168"/>
                </a:cubicBezTo>
                <a:cubicBezTo>
                  <a:pt x="10431" y="2168"/>
                  <a:pt x="9993" y="2264"/>
                  <a:pt x="9495" y="2456"/>
                </a:cubicBezTo>
                <a:cubicBezTo>
                  <a:pt x="9000" y="2650"/>
                  <a:pt x="8533" y="2907"/>
                  <a:pt x="8097" y="3221"/>
                </a:cubicBezTo>
                <a:cubicBezTo>
                  <a:pt x="7659" y="3534"/>
                  <a:pt x="7284" y="3910"/>
                  <a:pt x="6974" y="4342"/>
                </a:cubicBezTo>
                <a:cubicBezTo>
                  <a:pt x="6661" y="4776"/>
                  <a:pt x="6499" y="5220"/>
                  <a:pt x="6481" y="5680"/>
                </a:cubicBezTo>
                <a:cubicBezTo>
                  <a:pt x="6433" y="6682"/>
                  <a:pt x="6335" y="7681"/>
                  <a:pt x="6194" y="8689"/>
                </a:cubicBezTo>
                <a:cubicBezTo>
                  <a:pt x="6050" y="9691"/>
                  <a:pt x="5843" y="10674"/>
                  <a:pt x="5568" y="11631"/>
                </a:cubicBezTo>
                <a:cubicBezTo>
                  <a:pt x="5294" y="12594"/>
                  <a:pt x="4937" y="13514"/>
                  <a:pt x="4499" y="14403"/>
                </a:cubicBezTo>
                <a:cubicBezTo>
                  <a:pt x="4060" y="15290"/>
                  <a:pt x="3534" y="16123"/>
                  <a:pt x="2921" y="16899"/>
                </a:cubicBezTo>
                <a:lnTo>
                  <a:pt x="18688" y="16899"/>
                </a:lnTo>
                <a:close/>
                <a:moveTo>
                  <a:pt x="10816" y="20625"/>
                </a:moveTo>
                <a:cubicBezTo>
                  <a:pt x="10965" y="20625"/>
                  <a:pt x="11037" y="20535"/>
                  <a:pt x="11037" y="20354"/>
                </a:cubicBezTo>
                <a:cubicBezTo>
                  <a:pt x="11037" y="20174"/>
                  <a:pt x="10965" y="20081"/>
                  <a:pt x="10816" y="20072"/>
                </a:cubicBezTo>
                <a:cubicBezTo>
                  <a:pt x="10383" y="20072"/>
                  <a:pt x="10011" y="19903"/>
                  <a:pt x="9698" y="19570"/>
                </a:cubicBezTo>
                <a:cubicBezTo>
                  <a:pt x="9387" y="19236"/>
                  <a:pt x="9234" y="18833"/>
                  <a:pt x="9234" y="18353"/>
                </a:cubicBezTo>
                <a:cubicBezTo>
                  <a:pt x="9234" y="18175"/>
                  <a:pt x="9154" y="18085"/>
                  <a:pt x="9000" y="18085"/>
                </a:cubicBezTo>
                <a:cubicBezTo>
                  <a:pt x="8836" y="18085"/>
                  <a:pt x="8754" y="18175"/>
                  <a:pt x="8754" y="18353"/>
                </a:cubicBezTo>
                <a:cubicBezTo>
                  <a:pt x="8754" y="18985"/>
                  <a:pt x="8954" y="19522"/>
                  <a:pt x="9357" y="19965"/>
                </a:cubicBezTo>
                <a:cubicBezTo>
                  <a:pt x="9757" y="20405"/>
                  <a:pt x="10244" y="20625"/>
                  <a:pt x="10816" y="20625"/>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5" name="AutoShape 14">
            <a:extLst>
              <a:ext uri="{FF2B5EF4-FFF2-40B4-BE49-F238E27FC236}">
                <a16:creationId xmlns:a16="http://schemas.microsoft.com/office/drawing/2014/main" id="{098CE518-C384-4F78-ABAD-91851C85B0A4}"/>
              </a:ext>
            </a:extLst>
          </p:cNvPr>
          <p:cNvSpPr>
            <a:spLocks/>
          </p:cNvSpPr>
          <p:nvPr userDrawn="1"/>
        </p:nvSpPr>
        <p:spPr bwMode="auto">
          <a:xfrm>
            <a:off x="5730875" y="4173538"/>
            <a:ext cx="225425"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6" name="AutoShape 15">
            <a:extLst>
              <a:ext uri="{FF2B5EF4-FFF2-40B4-BE49-F238E27FC236}">
                <a16:creationId xmlns:a16="http://schemas.microsoft.com/office/drawing/2014/main" id="{0D537B82-9B81-4A06-9455-7E86AAD86CE7}"/>
              </a:ext>
            </a:extLst>
          </p:cNvPr>
          <p:cNvSpPr>
            <a:spLocks/>
          </p:cNvSpPr>
          <p:nvPr userDrawn="1"/>
        </p:nvSpPr>
        <p:spPr bwMode="auto">
          <a:xfrm>
            <a:off x="8421688" y="4186238"/>
            <a:ext cx="247650" cy="241300"/>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7" name="AutoShape 16">
            <a:extLst>
              <a:ext uri="{FF2B5EF4-FFF2-40B4-BE49-F238E27FC236}">
                <a16:creationId xmlns:a16="http://schemas.microsoft.com/office/drawing/2014/main" id="{002B55BA-E74E-47AB-AC20-771E43367926}"/>
              </a:ext>
            </a:extLst>
          </p:cNvPr>
          <p:cNvSpPr>
            <a:spLocks/>
          </p:cNvSpPr>
          <p:nvPr userDrawn="1"/>
        </p:nvSpPr>
        <p:spPr bwMode="auto">
          <a:xfrm>
            <a:off x="8985250" y="41640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63" y="21145"/>
                </a:moveTo>
                <a:cubicBezTo>
                  <a:pt x="2985" y="21447"/>
                  <a:pt x="2524" y="21599"/>
                  <a:pt x="1984" y="21599"/>
                </a:cubicBezTo>
                <a:cubicBezTo>
                  <a:pt x="1444" y="21599"/>
                  <a:pt x="975" y="21444"/>
                  <a:pt x="586" y="21133"/>
                </a:cubicBezTo>
                <a:cubicBezTo>
                  <a:pt x="198" y="20819"/>
                  <a:pt x="0" y="20448"/>
                  <a:pt x="0" y="20013"/>
                </a:cubicBezTo>
                <a:lnTo>
                  <a:pt x="0" y="1583"/>
                </a:lnTo>
                <a:cubicBezTo>
                  <a:pt x="0" y="1154"/>
                  <a:pt x="198" y="780"/>
                  <a:pt x="586" y="466"/>
                </a:cubicBezTo>
                <a:cubicBezTo>
                  <a:pt x="975" y="155"/>
                  <a:pt x="1444" y="0"/>
                  <a:pt x="1984" y="0"/>
                </a:cubicBezTo>
                <a:lnTo>
                  <a:pt x="19637" y="0"/>
                </a:lnTo>
                <a:cubicBezTo>
                  <a:pt x="20177" y="0"/>
                  <a:pt x="20638" y="155"/>
                  <a:pt x="21023" y="466"/>
                </a:cubicBezTo>
                <a:cubicBezTo>
                  <a:pt x="21409" y="780"/>
                  <a:pt x="21599" y="1154"/>
                  <a:pt x="21599" y="1583"/>
                </a:cubicBezTo>
                <a:lnTo>
                  <a:pt x="21599" y="20013"/>
                </a:lnTo>
                <a:cubicBezTo>
                  <a:pt x="21599" y="20448"/>
                  <a:pt x="21409" y="20819"/>
                  <a:pt x="21023" y="21133"/>
                </a:cubicBezTo>
                <a:cubicBezTo>
                  <a:pt x="20638" y="21444"/>
                  <a:pt x="20177" y="21599"/>
                  <a:pt x="19637" y="21599"/>
                </a:cubicBezTo>
                <a:cubicBezTo>
                  <a:pt x="19097" y="21599"/>
                  <a:pt x="18636" y="21447"/>
                  <a:pt x="18258" y="21145"/>
                </a:cubicBezTo>
                <a:lnTo>
                  <a:pt x="10810" y="15192"/>
                </a:lnTo>
                <a:lnTo>
                  <a:pt x="3363" y="21145"/>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8" name="AutoShape 17">
            <a:extLst>
              <a:ext uri="{FF2B5EF4-FFF2-40B4-BE49-F238E27FC236}">
                <a16:creationId xmlns:a16="http://schemas.microsoft.com/office/drawing/2014/main" id="{D59D3D96-A8F9-4803-A0AD-8DD157419A43}"/>
              </a:ext>
            </a:extLst>
          </p:cNvPr>
          <p:cNvSpPr>
            <a:spLocks/>
          </p:cNvSpPr>
          <p:nvPr userDrawn="1"/>
        </p:nvSpPr>
        <p:spPr bwMode="auto">
          <a:xfrm>
            <a:off x="954088" y="46815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3" y="0"/>
                </a:moveTo>
                <a:cubicBezTo>
                  <a:pt x="20173" y="0"/>
                  <a:pt x="20638" y="158"/>
                  <a:pt x="21023" y="469"/>
                </a:cubicBezTo>
                <a:cubicBezTo>
                  <a:pt x="21405" y="780"/>
                  <a:pt x="21599" y="1154"/>
                  <a:pt x="21599" y="1586"/>
                </a:cubicBezTo>
                <a:lnTo>
                  <a:pt x="21599" y="20013"/>
                </a:lnTo>
                <a:cubicBezTo>
                  <a:pt x="21599" y="20445"/>
                  <a:pt x="21405" y="20816"/>
                  <a:pt x="21023" y="21130"/>
                </a:cubicBezTo>
                <a:cubicBezTo>
                  <a:pt x="20638" y="21438"/>
                  <a:pt x="20173" y="21599"/>
                  <a:pt x="19633" y="21599"/>
                </a:cubicBezTo>
                <a:cubicBezTo>
                  <a:pt x="19093" y="21599"/>
                  <a:pt x="18632" y="21447"/>
                  <a:pt x="18254" y="21145"/>
                </a:cubicBezTo>
                <a:lnTo>
                  <a:pt x="10807" y="15190"/>
                </a:lnTo>
                <a:lnTo>
                  <a:pt x="3359" y="21145"/>
                </a:lnTo>
                <a:cubicBezTo>
                  <a:pt x="2981" y="21447"/>
                  <a:pt x="2520" y="21599"/>
                  <a:pt x="1980" y="21599"/>
                </a:cubicBezTo>
                <a:cubicBezTo>
                  <a:pt x="1440" y="21599"/>
                  <a:pt x="975" y="21441"/>
                  <a:pt x="583" y="21130"/>
                </a:cubicBezTo>
                <a:cubicBezTo>
                  <a:pt x="194" y="20816"/>
                  <a:pt x="0" y="20445"/>
                  <a:pt x="0" y="20013"/>
                </a:cubicBezTo>
                <a:lnTo>
                  <a:pt x="0" y="1586"/>
                </a:lnTo>
                <a:cubicBezTo>
                  <a:pt x="0" y="1154"/>
                  <a:pt x="194" y="780"/>
                  <a:pt x="583" y="469"/>
                </a:cubicBezTo>
                <a:cubicBezTo>
                  <a:pt x="975" y="158"/>
                  <a:pt x="1440" y="0"/>
                  <a:pt x="1980" y="0"/>
                </a:cubicBezTo>
                <a:lnTo>
                  <a:pt x="19633" y="0"/>
                </a:lnTo>
                <a:close/>
                <a:moveTo>
                  <a:pt x="2722" y="2150"/>
                </a:moveTo>
                <a:lnTo>
                  <a:pt x="2722" y="18608"/>
                </a:lnTo>
                <a:lnTo>
                  <a:pt x="10807" y="12115"/>
                </a:lnTo>
                <a:lnTo>
                  <a:pt x="18891" y="18608"/>
                </a:lnTo>
                <a:lnTo>
                  <a:pt x="18891" y="2150"/>
                </a:lnTo>
                <a:lnTo>
                  <a:pt x="2722" y="2150"/>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9" name="AutoShape 18">
            <a:extLst>
              <a:ext uri="{FF2B5EF4-FFF2-40B4-BE49-F238E27FC236}">
                <a16:creationId xmlns:a16="http://schemas.microsoft.com/office/drawing/2014/main" id="{24694D1E-170C-4613-B263-EB38A50607E9}"/>
              </a:ext>
            </a:extLst>
          </p:cNvPr>
          <p:cNvSpPr>
            <a:spLocks/>
          </p:cNvSpPr>
          <p:nvPr userDrawn="1"/>
        </p:nvSpPr>
        <p:spPr bwMode="auto">
          <a:xfrm>
            <a:off x="1536700" y="4681538"/>
            <a:ext cx="2730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0" name="AutoShape 19">
            <a:extLst>
              <a:ext uri="{FF2B5EF4-FFF2-40B4-BE49-F238E27FC236}">
                <a16:creationId xmlns:a16="http://schemas.microsoft.com/office/drawing/2014/main" id="{F2A8543E-0CCB-4288-84DD-F74175282075}"/>
              </a:ext>
            </a:extLst>
          </p:cNvPr>
          <p:cNvSpPr>
            <a:spLocks/>
          </p:cNvSpPr>
          <p:nvPr userDrawn="1"/>
        </p:nvSpPr>
        <p:spPr bwMode="auto">
          <a:xfrm>
            <a:off x="2149475" y="4681538"/>
            <a:ext cx="247650" cy="241300"/>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1" name="AutoShape 20">
            <a:extLst>
              <a:ext uri="{FF2B5EF4-FFF2-40B4-BE49-F238E27FC236}">
                <a16:creationId xmlns:a16="http://schemas.microsoft.com/office/drawing/2014/main" id="{FCC3410A-6E2A-4652-8EFF-810CBDC2B6CF}"/>
              </a:ext>
            </a:extLst>
          </p:cNvPr>
          <p:cNvSpPr>
            <a:spLocks/>
          </p:cNvSpPr>
          <p:nvPr userDrawn="1"/>
        </p:nvSpPr>
        <p:spPr bwMode="auto">
          <a:xfrm>
            <a:off x="2749550" y="46815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2" name="AutoShape 21">
            <a:extLst>
              <a:ext uri="{FF2B5EF4-FFF2-40B4-BE49-F238E27FC236}">
                <a16:creationId xmlns:a16="http://schemas.microsoft.com/office/drawing/2014/main" id="{E0579F7F-0A40-4D7D-A329-31603918CE7C}"/>
              </a:ext>
            </a:extLst>
          </p:cNvPr>
          <p:cNvSpPr>
            <a:spLocks/>
          </p:cNvSpPr>
          <p:nvPr userDrawn="1"/>
        </p:nvSpPr>
        <p:spPr bwMode="auto">
          <a:xfrm>
            <a:off x="3343275" y="2819400"/>
            <a:ext cx="249238"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8"/>
                  <a:pt x="17466" y="2176"/>
                  <a:pt x="18449" y="3156"/>
                </a:cubicBezTo>
                <a:cubicBezTo>
                  <a:pt x="19432" y="4133"/>
                  <a:pt x="20204" y="5280"/>
                  <a:pt x="20760" y="6590"/>
                </a:cubicBezTo>
                <a:cubicBezTo>
                  <a:pt x="21320" y="7900"/>
                  <a:pt x="21599" y="9303"/>
                  <a:pt x="21599" y="10799"/>
                </a:cubicBezTo>
                <a:cubicBezTo>
                  <a:pt x="21599" y="12296"/>
                  <a:pt x="21320" y="13696"/>
                  <a:pt x="20760" y="15009"/>
                </a:cubicBezTo>
                <a:cubicBezTo>
                  <a:pt x="20204" y="16320"/>
                  <a:pt x="19432" y="17463"/>
                  <a:pt x="18449" y="18443"/>
                </a:cubicBezTo>
                <a:cubicBezTo>
                  <a:pt x="17466" y="19423"/>
                  <a:pt x="16322" y="20191"/>
                  <a:pt x="15014" y="20755"/>
                </a:cubicBezTo>
                <a:cubicBezTo>
                  <a:pt x="13705" y="21320"/>
                  <a:pt x="12304" y="21599"/>
                  <a:pt x="10807" y="21599"/>
                </a:cubicBezTo>
                <a:cubicBezTo>
                  <a:pt x="9309" y="21599"/>
                  <a:pt x="7905" y="21320"/>
                  <a:pt x="6594" y="20755"/>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80"/>
                  <a:pt x="2181" y="4133"/>
                  <a:pt x="3158" y="3156"/>
                </a:cubicBezTo>
                <a:cubicBezTo>
                  <a:pt x="4136" y="2176"/>
                  <a:pt x="5280" y="1408"/>
                  <a:pt x="6594" y="844"/>
                </a:cubicBezTo>
                <a:cubicBezTo>
                  <a:pt x="7905" y="282"/>
                  <a:pt x="9309" y="0"/>
                  <a:pt x="10807" y="0"/>
                </a:cubicBezTo>
                <a:moveTo>
                  <a:pt x="12524" y="3961"/>
                </a:moveTo>
                <a:cubicBezTo>
                  <a:pt x="12524" y="3871"/>
                  <a:pt x="12488" y="3772"/>
                  <a:pt x="12417" y="3664"/>
                </a:cubicBezTo>
                <a:cubicBezTo>
                  <a:pt x="12344" y="3594"/>
                  <a:pt x="12239" y="3554"/>
                  <a:pt x="12103" y="3543"/>
                </a:cubicBezTo>
                <a:lnTo>
                  <a:pt x="9496" y="3543"/>
                </a:lnTo>
                <a:cubicBezTo>
                  <a:pt x="9368" y="3543"/>
                  <a:pt x="9270" y="3583"/>
                  <a:pt x="9196" y="3664"/>
                </a:cubicBezTo>
                <a:cubicBezTo>
                  <a:pt x="9125" y="3775"/>
                  <a:pt x="9089" y="3873"/>
                  <a:pt x="9089" y="3961"/>
                </a:cubicBezTo>
                <a:lnTo>
                  <a:pt x="9278" y="13948"/>
                </a:lnTo>
                <a:cubicBezTo>
                  <a:pt x="9315" y="14210"/>
                  <a:pt x="9453" y="14340"/>
                  <a:pt x="9696" y="14340"/>
                </a:cubicBezTo>
                <a:lnTo>
                  <a:pt x="11889" y="14340"/>
                </a:lnTo>
                <a:cubicBezTo>
                  <a:pt x="11996" y="14340"/>
                  <a:pt x="12092" y="14304"/>
                  <a:pt x="12171" y="14233"/>
                </a:cubicBezTo>
                <a:cubicBezTo>
                  <a:pt x="12253" y="14162"/>
                  <a:pt x="12296" y="14066"/>
                  <a:pt x="12296" y="13948"/>
                </a:cubicBezTo>
                <a:lnTo>
                  <a:pt x="12524" y="3961"/>
                </a:lnTo>
                <a:close/>
                <a:moveTo>
                  <a:pt x="12442" y="15639"/>
                </a:moveTo>
                <a:cubicBezTo>
                  <a:pt x="12442" y="15532"/>
                  <a:pt x="12400" y="15436"/>
                  <a:pt x="12315" y="15354"/>
                </a:cubicBezTo>
                <a:cubicBezTo>
                  <a:pt x="12228" y="15275"/>
                  <a:pt x="12132" y="15232"/>
                  <a:pt x="12024" y="15232"/>
                </a:cubicBezTo>
                <a:lnTo>
                  <a:pt x="9589" y="15232"/>
                </a:lnTo>
                <a:cubicBezTo>
                  <a:pt x="9481" y="15232"/>
                  <a:pt x="9388" y="15275"/>
                  <a:pt x="9312" y="15354"/>
                </a:cubicBezTo>
                <a:cubicBezTo>
                  <a:pt x="9236" y="15436"/>
                  <a:pt x="9196" y="15532"/>
                  <a:pt x="9196" y="15639"/>
                </a:cubicBezTo>
                <a:lnTo>
                  <a:pt x="9196" y="17991"/>
                </a:lnTo>
                <a:cubicBezTo>
                  <a:pt x="9196" y="18098"/>
                  <a:pt x="9233" y="18194"/>
                  <a:pt x="9306" y="18282"/>
                </a:cubicBezTo>
                <a:cubicBezTo>
                  <a:pt x="9377" y="18367"/>
                  <a:pt x="9473" y="18409"/>
                  <a:pt x="9589" y="18409"/>
                </a:cubicBezTo>
                <a:lnTo>
                  <a:pt x="12024" y="18409"/>
                </a:lnTo>
                <a:cubicBezTo>
                  <a:pt x="12132" y="18409"/>
                  <a:pt x="12228" y="18369"/>
                  <a:pt x="12315" y="18288"/>
                </a:cubicBezTo>
                <a:cubicBezTo>
                  <a:pt x="12400" y="18206"/>
                  <a:pt x="12442" y="18107"/>
                  <a:pt x="12442" y="17991"/>
                </a:cubicBezTo>
                <a:lnTo>
                  <a:pt x="12442" y="15639"/>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3" name="AutoShape 22">
            <a:extLst>
              <a:ext uri="{FF2B5EF4-FFF2-40B4-BE49-F238E27FC236}">
                <a16:creationId xmlns:a16="http://schemas.microsoft.com/office/drawing/2014/main" id="{12AC2AAB-3B1D-4C18-B1B6-3B06A07348D6}"/>
              </a:ext>
            </a:extLst>
          </p:cNvPr>
          <p:cNvSpPr>
            <a:spLocks/>
          </p:cNvSpPr>
          <p:nvPr userDrawn="1"/>
        </p:nvSpPr>
        <p:spPr bwMode="auto">
          <a:xfrm>
            <a:off x="3900488" y="2819400"/>
            <a:ext cx="300037"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47" y="12500"/>
                </a:moveTo>
                <a:cubicBezTo>
                  <a:pt x="17868" y="12791"/>
                  <a:pt x="18218" y="13020"/>
                  <a:pt x="18600" y="13190"/>
                </a:cubicBezTo>
                <a:cubicBezTo>
                  <a:pt x="18985" y="13358"/>
                  <a:pt x="19386" y="13455"/>
                  <a:pt x="19810" y="13469"/>
                </a:cubicBezTo>
                <a:lnTo>
                  <a:pt x="19810" y="17282"/>
                </a:lnTo>
                <a:cubicBezTo>
                  <a:pt x="19810" y="17869"/>
                  <a:pt x="19712" y="18427"/>
                  <a:pt x="19516" y="18950"/>
                </a:cubicBezTo>
                <a:cubicBezTo>
                  <a:pt x="19320" y="19467"/>
                  <a:pt x="19058" y="19925"/>
                  <a:pt x="18730" y="20319"/>
                </a:cubicBezTo>
                <a:cubicBezTo>
                  <a:pt x="18402" y="20712"/>
                  <a:pt x="18022" y="21024"/>
                  <a:pt x="17594" y="21256"/>
                </a:cubicBezTo>
                <a:cubicBezTo>
                  <a:pt x="17163" y="21485"/>
                  <a:pt x="16698" y="21599"/>
                  <a:pt x="16198" y="21599"/>
                </a:cubicBezTo>
                <a:lnTo>
                  <a:pt x="3596" y="21599"/>
                </a:lnTo>
                <a:cubicBezTo>
                  <a:pt x="3107" y="21599"/>
                  <a:pt x="2639" y="21485"/>
                  <a:pt x="2198" y="21256"/>
                </a:cubicBezTo>
                <a:cubicBezTo>
                  <a:pt x="1757" y="21024"/>
                  <a:pt x="1376" y="20710"/>
                  <a:pt x="1055" y="20319"/>
                </a:cubicBezTo>
                <a:cubicBezTo>
                  <a:pt x="734" y="19925"/>
                  <a:pt x="479" y="19467"/>
                  <a:pt x="286" y="18950"/>
                </a:cubicBezTo>
                <a:cubicBezTo>
                  <a:pt x="95" y="18427"/>
                  <a:pt x="0" y="17869"/>
                  <a:pt x="0" y="17282"/>
                </a:cubicBezTo>
                <a:lnTo>
                  <a:pt x="0" y="4317"/>
                </a:lnTo>
                <a:cubicBezTo>
                  <a:pt x="0" y="3727"/>
                  <a:pt x="95" y="3169"/>
                  <a:pt x="286" y="2637"/>
                </a:cubicBezTo>
                <a:cubicBezTo>
                  <a:pt x="479" y="2105"/>
                  <a:pt x="734" y="1650"/>
                  <a:pt x="1055" y="1265"/>
                </a:cubicBezTo>
                <a:cubicBezTo>
                  <a:pt x="1376" y="881"/>
                  <a:pt x="1757" y="575"/>
                  <a:pt x="2198" y="346"/>
                </a:cubicBezTo>
                <a:cubicBezTo>
                  <a:pt x="2639" y="114"/>
                  <a:pt x="3107" y="0"/>
                  <a:pt x="3596" y="0"/>
                </a:cubicBezTo>
                <a:lnTo>
                  <a:pt x="10420" y="0"/>
                </a:lnTo>
                <a:cubicBezTo>
                  <a:pt x="10403" y="132"/>
                  <a:pt x="10388" y="261"/>
                  <a:pt x="10373" y="387"/>
                </a:cubicBezTo>
                <a:cubicBezTo>
                  <a:pt x="10356" y="514"/>
                  <a:pt x="10349" y="652"/>
                  <a:pt x="10349" y="801"/>
                </a:cubicBezTo>
                <a:lnTo>
                  <a:pt x="10349" y="2041"/>
                </a:lnTo>
                <a:cubicBezTo>
                  <a:pt x="10349" y="2255"/>
                  <a:pt x="10373" y="2478"/>
                  <a:pt x="10420" y="2713"/>
                </a:cubicBezTo>
                <a:lnTo>
                  <a:pt x="3596" y="2713"/>
                </a:lnTo>
                <a:cubicBezTo>
                  <a:pt x="3231" y="2713"/>
                  <a:pt x="2916" y="2872"/>
                  <a:pt x="2654" y="3183"/>
                </a:cubicBezTo>
                <a:cubicBezTo>
                  <a:pt x="2392" y="3501"/>
                  <a:pt x="2262" y="3877"/>
                  <a:pt x="2262" y="4317"/>
                </a:cubicBezTo>
                <a:lnTo>
                  <a:pt x="2262" y="17282"/>
                </a:lnTo>
                <a:cubicBezTo>
                  <a:pt x="2262" y="17722"/>
                  <a:pt x="2392" y="18101"/>
                  <a:pt x="2654" y="18413"/>
                </a:cubicBezTo>
                <a:cubicBezTo>
                  <a:pt x="2916" y="18727"/>
                  <a:pt x="3231" y="18886"/>
                  <a:pt x="3596" y="18886"/>
                </a:cubicBezTo>
                <a:lnTo>
                  <a:pt x="16198" y="18886"/>
                </a:lnTo>
                <a:cubicBezTo>
                  <a:pt x="16566" y="18886"/>
                  <a:pt x="16881" y="18727"/>
                  <a:pt x="17148" y="18413"/>
                </a:cubicBezTo>
                <a:cubicBezTo>
                  <a:pt x="17413" y="18101"/>
                  <a:pt x="17547" y="17722"/>
                  <a:pt x="17547" y="17282"/>
                </a:cubicBezTo>
                <a:lnTo>
                  <a:pt x="17547" y="12500"/>
                </a:lnTo>
                <a:close/>
                <a:moveTo>
                  <a:pt x="21599" y="2011"/>
                </a:moveTo>
                <a:lnTo>
                  <a:pt x="21599" y="8902"/>
                </a:lnTo>
                <a:cubicBezTo>
                  <a:pt x="21599" y="9137"/>
                  <a:pt x="21531" y="9331"/>
                  <a:pt x="21394" y="9492"/>
                </a:cubicBezTo>
                <a:cubicBezTo>
                  <a:pt x="21257" y="9651"/>
                  <a:pt x="21102" y="9722"/>
                  <a:pt x="20931" y="9701"/>
                </a:cubicBezTo>
                <a:lnTo>
                  <a:pt x="19922" y="9701"/>
                </a:lnTo>
                <a:cubicBezTo>
                  <a:pt x="19726" y="9701"/>
                  <a:pt x="19565" y="9625"/>
                  <a:pt x="19438" y="9472"/>
                </a:cubicBezTo>
                <a:cubicBezTo>
                  <a:pt x="19308" y="9316"/>
                  <a:pt x="19244" y="9125"/>
                  <a:pt x="19244" y="8902"/>
                </a:cubicBezTo>
                <a:lnTo>
                  <a:pt x="19244" y="5134"/>
                </a:lnTo>
                <a:lnTo>
                  <a:pt x="10195" y="15960"/>
                </a:lnTo>
                <a:cubicBezTo>
                  <a:pt x="10070" y="16110"/>
                  <a:pt x="9911" y="16183"/>
                  <a:pt x="9720" y="16183"/>
                </a:cubicBezTo>
                <a:cubicBezTo>
                  <a:pt x="9529" y="16183"/>
                  <a:pt x="9365" y="16113"/>
                  <a:pt x="9233" y="15960"/>
                </a:cubicBezTo>
                <a:lnTo>
                  <a:pt x="8307" y="14835"/>
                </a:lnTo>
                <a:cubicBezTo>
                  <a:pt x="8182" y="14682"/>
                  <a:pt x="8118" y="14492"/>
                  <a:pt x="8114" y="14259"/>
                </a:cubicBezTo>
                <a:cubicBezTo>
                  <a:pt x="8111" y="14025"/>
                  <a:pt x="8175" y="13831"/>
                  <a:pt x="8307" y="13684"/>
                </a:cubicBezTo>
                <a:lnTo>
                  <a:pt x="17332" y="2825"/>
                </a:lnTo>
                <a:lnTo>
                  <a:pt x="14181" y="2825"/>
                </a:lnTo>
                <a:cubicBezTo>
                  <a:pt x="13985" y="2825"/>
                  <a:pt x="13823" y="2749"/>
                  <a:pt x="13698" y="2593"/>
                </a:cubicBezTo>
                <a:cubicBezTo>
                  <a:pt x="13574" y="2440"/>
                  <a:pt x="13512" y="2246"/>
                  <a:pt x="13512" y="2011"/>
                </a:cubicBezTo>
                <a:lnTo>
                  <a:pt x="13512" y="801"/>
                </a:lnTo>
                <a:cubicBezTo>
                  <a:pt x="13495" y="587"/>
                  <a:pt x="13556" y="399"/>
                  <a:pt x="13694" y="237"/>
                </a:cubicBezTo>
                <a:cubicBezTo>
                  <a:pt x="13831" y="82"/>
                  <a:pt x="13992" y="0"/>
                  <a:pt x="14181" y="0"/>
                </a:cubicBezTo>
                <a:lnTo>
                  <a:pt x="20931" y="0"/>
                </a:lnTo>
                <a:cubicBezTo>
                  <a:pt x="21110" y="0"/>
                  <a:pt x="21267" y="82"/>
                  <a:pt x="21399" y="246"/>
                </a:cubicBezTo>
                <a:cubicBezTo>
                  <a:pt x="21533" y="411"/>
                  <a:pt x="21599" y="599"/>
                  <a:pt x="21599" y="801"/>
                </a:cubicBezTo>
                <a:lnTo>
                  <a:pt x="21599" y="2011"/>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4" name="AutoShape 23">
            <a:extLst>
              <a:ext uri="{FF2B5EF4-FFF2-40B4-BE49-F238E27FC236}">
                <a16:creationId xmlns:a16="http://schemas.microsoft.com/office/drawing/2014/main" id="{C4DFF4A9-81EA-4A10-B65B-24D1952F5425}"/>
              </a:ext>
            </a:extLst>
          </p:cNvPr>
          <p:cNvSpPr>
            <a:spLocks/>
          </p:cNvSpPr>
          <p:nvPr userDrawn="1"/>
        </p:nvSpPr>
        <p:spPr bwMode="auto">
          <a:xfrm>
            <a:off x="4502150" y="2819400"/>
            <a:ext cx="300038" cy="266700"/>
          </a:xfrm>
          <a:custGeom>
            <a:avLst/>
            <a:gdLst>
              <a:gd name="T0" fmla="*/ 10799 w 21598"/>
              <a:gd name="T1" fmla="+- 0 10810 20"/>
              <a:gd name="T2" fmla="*/ 10810 h 21580"/>
              <a:gd name="T3" fmla="*/ 10799 w 21598"/>
              <a:gd name="T4" fmla="+- 0 10810 20"/>
              <a:gd name="T5" fmla="*/ 10810 h 21580"/>
              <a:gd name="T6" fmla="*/ 10799 w 21598"/>
              <a:gd name="T7" fmla="+- 0 10810 20"/>
              <a:gd name="T8" fmla="*/ 10810 h 21580"/>
              <a:gd name="T9" fmla="*/ 10799 w 21598"/>
              <a:gd name="T10" fmla="+- 0 10810 20"/>
              <a:gd name="T11" fmla="*/ 10810 h 21580"/>
            </a:gdLst>
            <a:ahLst/>
            <a:cxnLst>
              <a:cxn ang="0">
                <a:pos x="T0" y="T2"/>
              </a:cxn>
              <a:cxn ang="0">
                <a:pos x="T3" y="T5"/>
              </a:cxn>
              <a:cxn ang="0">
                <a:pos x="T6" y="T8"/>
              </a:cxn>
              <a:cxn ang="0">
                <a:pos x="T9" y="T11"/>
              </a:cxn>
            </a:cxnLst>
            <a:rect l="0" t="0" r="r" b="b"/>
            <a:pathLst>
              <a:path w="21598" h="21580">
                <a:moveTo>
                  <a:pt x="7580" y="21301"/>
                </a:moveTo>
                <a:cubicBezTo>
                  <a:pt x="7531" y="21433"/>
                  <a:pt x="7446" y="21518"/>
                  <a:pt x="7321" y="21556"/>
                </a:cubicBezTo>
                <a:cubicBezTo>
                  <a:pt x="7289" y="21571"/>
                  <a:pt x="7248" y="21580"/>
                  <a:pt x="7191" y="21580"/>
                </a:cubicBezTo>
                <a:cubicBezTo>
                  <a:pt x="7145" y="21580"/>
                  <a:pt x="7074" y="21565"/>
                  <a:pt x="6981" y="21527"/>
                </a:cubicBezTo>
                <a:lnTo>
                  <a:pt x="5400" y="20459"/>
                </a:lnTo>
                <a:cubicBezTo>
                  <a:pt x="5290" y="20382"/>
                  <a:pt x="5219" y="20274"/>
                  <a:pt x="5185" y="20127"/>
                </a:cubicBezTo>
                <a:cubicBezTo>
                  <a:pt x="5148" y="19983"/>
                  <a:pt x="5163" y="19846"/>
                  <a:pt x="5224" y="19713"/>
                </a:cubicBezTo>
                <a:lnTo>
                  <a:pt x="5997" y="18100"/>
                </a:lnTo>
                <a:cubicBezTo>
                  <a:pt x="4867" y="17463"/>
                  <a:pt x="3814" y="16627"/>
                  <a:pt x="2845" y="15591"/>
                </a:cubicBezTo>
                <a:cubicBezTo>
                  <a:pt x="1876" y="14558"/>
                  <a:pt x="1027" y="13344"/>
                  <a:pt x="293" y="11944"/>
                </a:cubicBezTo>
                <a:cubicBezTo>
                  <a:pt x="97" y="11601"/>
                  <a:pt x="0" y="11220"/>
                  <a:pt x="0" y="10812"/>
                </a:cubicBezTo>
                <a:cubicBezTo>
                  <a:pt x="0" y="10398"/>
                  <a:pt x="97" y="10008"/>
                  <a:pt x="293" y="9644"/>
                </a:cubicBezTo>
                <a:cubicBezTo>
                  <a:pt x="902" y="8473"/>
                  <a:pt x="1597" y="7420"/>
                  <a:pt x="2378" y="6490"/>
                </a:cubicBezTo>
                <a:cubicBezTo>
                  <a:pt x="3159" y="5557"/>
                  <a:pt x="4003" y="4771"/>
                  <a:pt x="4908" y="4128"/>
                </a:cubicBezTo>
                <a:cubicBezTo>
                  <a:pt x="5814" y="3489"/>
                  <a:pt x="6761" y="3001"/>
                  <a:pt x="7749" y="2670"/>
                </a:cubicBezTo>
                <a:cubicBezTo>
                  <a:pt x="8738" y="2338"/>
                  <a:pt x="9753" y="2171"/>
                  <a:pt x="10801" y="2171"/>
                </a:cubicBezTo>
                <a:cubicBezTo>
                  <a:pt x="11214" y="2171"/>
                  <a:pt x="11625" y="2203"/>
                  <a:pt x="12032" y="2268"/>
                </a:cubicBezTo>
                <a:cubicBezTo>
                  <a:pt x="12435" y="2335"/>
                  <a:pt x="12839" y="2415"/>
                  <a:pt x="13238" y="2506"/>
                </a:cubicBezTo>
                <a:lnTo>
                  <a:pt x="14280" y="290"/>
                </a:lnTo>
                <a:cubicBezTo>
                  <a:pt x="14342" y="158"/>
                  <a:pt x="14437" y="73"/>
                  <a:pt x="14562" y="38"/>
                </a:cubicBezTo>
                <a:cubicBezTo>
                  <a:pt x="14655" y="-20"/>
                  <a:pt x="14767" y="-12"/>
                  <a:pt x="14902" y="62"/>
                </a:cubicBezTo>
                <a:lnTo>
                  <a:pt x="16458" y="1133"/>
                </a:lnTo>
                <a:cubicBezTo>
                  <a:pt x="16568" y="1206"/>
                  <a:pt x="16644" y="1314"/>
                  <a:pt x="16688" y="1461"/>
                </a:cubicBezTo>
                <a:cubicBezTo>
                  <a:pt x="16730" y="1608"/>
                  <a:pt x="16715" y="1746"/>
                  <a:pt x="16647" y="1878"/>
                </a:cubicBezTo>
                <a:lnTo>
                  <a:pt x="7580" y="21301"/>
                </a:lnTo>
                <a:close/>
                <a:moveTo>
                  <a:pt x="7531" y="14770"/>
                </a:moveTo>
                <a:cubicBezTo>
                  <a:pt x="6861" y="14180"/>
                  <a:pt x="6323" y="13432"/>
                  <a:pt x="5916" y="12528"/>
                </a:cubicBezTo>
                <a:cubicBezTo>
                  <a:pt x="5510" y="11627"/>
                  <a:pt x="5307" y="10627"/>
                  <a:pt x="5307" y="9530"/>
                </a:cubicBezTo>
                <a:cubicBezTo>
                  <a:pt x="5307" y="8799"/>
                  <a:pt x="5405" y="8107"/>
                  <a:pt x="5606" y="7444"/>
                </a:cubicBezTo>
                <a:cubicBezTo>
                  <a:pt x="5804" y="6783"/>
                  <a:pt x="6071" y="6173"/>
                  <a:pt x="6408" y="5613"/>
                </a:cubicBezTo>
                <a:cubicBezTo>
                  <a:pt x="5493" y="6182"/>
                  <a:pt x="4644" y="6901"/>
                  <a:pt x="3861" y="7766"/>
                </a:cubicBezTo>
                <a:cubicBezTo>
                  <a:pt x="3075" y="8632"/>
                  <a:pt x="2390" y="9644"/>
                  <a:pt x="1803" y="10797"/>
                </a:cubicBezTo>
                <a:cubicBezTo>
                  <a:pt x="2444" y="12024"/>
                  <a:pt x="3193" y="13097"/>
                  <a:pt x="4047" y="14019"/>
                </a:cubicBezTo>
                <a:cubicBezTo>
                  <a:pt x="4903" y="14943"/>
                  <a:pt x="5843" y="15679"/>
                  <a:pt x="6866" y="16231"/>
                </a:cubicBezTo>
                <a:lnTo>
                  <a:pt x="7531" y="14770"/>
                </a:lnTo>
                <a:close/>
                <a:moveTo>
                  <a:pt x="7191" y="9530"/>
                </a:moveTo>
                <a:cubicBezTo>
                  <a:pt x="7191" y="9747"/>
                  <a:pt x="7257" y="9935"/>
                  <a:pt x="7385" y="10093"/>
                </a:cubicBezTo>
                <a:cubicBezTo>
                  <a:pt x="7514" y="10251"/>
                  <a:pt x="7678" y="10331"/>
                  <a:pt x="7872" y="10331"/>
                </a:cubicBezTo>
                <a:cubicBezTo>
                  <a:pt x="8067" y="10331"/>
                  <a:pt x="8226" y="10248"/>
                  <a:pt x="8351" y="10084"/>
                </a:cubicBezTo>
                <a:cubicBezTo>
                  <a:pt x="8478" y="9923"/>
                  <a:pt x="8540" y="9735"/>
                  <a:pt x="8540" y="9530"/>
                </a:cubicBezTo>
                <a:cubicBezTo>
                  <a:pt x="8540" y="8799"/>
                  <a:pt x="8750" y="8186"/>
                  <a:pt x="9166" y="7690"/>
                </a:cubicBezTo>
                <a:cubicBezTo>
                  <a:pt x="9585" y="7194"/>
                  <a:pt x="10094" y="6945"/>
                  <a:pt x="10695" y="6945"/>
                </a:cubicBezTo>
                <a:cubicBezTo>
                  <a:pt x="10891" y="6945"/>
                  <a:pt x="11053" y="6866"/>
                  <a:pt x="11182" y="6701"/>
                </a:cubicBezTo>
                <a:cubicBezTo>
                  <a:pt x="11310" y="6534"/>
                  <a:pt x="11376" y="6346"/>
                  <a:pt x="11376" y="6132"/>
                </a:cubicBezTo>
                <a:cubicBezTo>
                  <a:pt x="11376" y="5897"/>
                  <a:pt x="11310" y="5704"/>
                  <a:pt x="11182" y="5557"/>
                </a:cubicBezTo>
                <a:cubicBezTo>
                  <a:pt x="11053" y="5407"/>
                  <a:pt x="10891" y="5331"/>
                  <a:pt x="10695" y="5331"/>
                </a:cubicBezTo>
                <a:cubicBezTo>
                  <a:pt x="10218" y="5331"/>
                  <a:pt x="9763" y="5440"/>
                  <a:pt x="9330" y="5663"/>
                </a:cubicBezTo>
                <a:cubicBezTo>
                  <a:pt x="8897" y="5883"/>
                  <a:pt x="8525" y="6179"/>
                  <a:pt x="8217" y="6552"/>
                </a:cubicBezTo>
                <a:cubicBezTo>
                  <a:pt x="7908" y="6927"/>
                  <a:pt x="7661" y="7376"/>
                  <a:pt x="7475" y="7892"/>
                </a:cubicBezTo>
                <a:cubicBezTo>
                  <a:pt x="7287" y="8415"/>
                  <a:pt x="7191" y="8960"/>
                  <a:pt x="7191" y="9530"/>
                </a:cubicBezTo>
                <a:moveTo>
                  <a:pt x="21333" y="9644"/>
                </a:moveTo>
                <a:cubicBezTo>
                  <a:pt x="21511" y="10008"/>
                  <a:pt x="21600" y="10398"/>
                  <a:pt x="21597" y="10812"/>
                </a:cubicBezTo>
                <a:cubicBezTo>
                  <a:pt x="21592" y="11220"/>
                  <a:pt x="21504" y="11601"/>
                  <a:pt x="21333" y="11944"/>
                </a:cubicBezTo>
                <a:cubicBezTo>
                  <a:pt x="20082" y="14327"/>
                  <a:pt x="18550" y="16163"/>
                  <a:pt x="16735" y="17451"/>
                </a:cubicBezTo>
                <a:cubicBezTo>
                  <a:pt x="14919" y="18745"/>
                  <a:pt x="12964" y="19400"/>
                  <a:pt x="10872" y="19417"/>
                </a:cubicBezTo>
                <a:lnTo>
                  <a:pt x="11902" y="17184"/>
                </a:lnTo>
                <a:cubicBezTo>
                  <a:pt x="13534" y="16950"/>
                  <a:pt x="15024" y="16272"/>
                  <a:pt x="16378" y="15148"/>
                </a:cubicBezTo>
                <a:cubicBezTo>
                  <a:pt x="17728" y="14024"/>
                  <a:pt x="18869" y="12575"/>
                  <a:pt x="19798" y="10797"/>
                </a:cubicBezTo>
                <a:cubicBezTo>
                  <a:pt x="18947" y="9204"/>
                  <a:pt x="17919" y="7878"/>
                  <a:pt x="16715" y="6819"/>
                </a:cubicBezTo>
                <a:lnTo>
                  <a:pt x="17606" y="4897"/>
                </a:lnTo>
                <a:cubicBezTo>
                  <a:pt x="18325" y="5513"/>
                  <a:pt x="18998" y="6214"/>
                  <a:pt x="19622" y="7003"/>
                </a:cubicBezTo>
                <a:cubicBezTo>
                  <a:pt x="20246" y="7790"/>
                  <a:pt x="20816" y="8670"/>
                  <a:pt x="21333" y="9644"/>
                </a:cubicBezTo>
                <a:moveTo>
                  <a:pt x="16096" y="9530"/>
                </a:moveTo>
                <a:cubicBezTo>
                  <a:pt x="16096" y="10222"/>
                  <a:pt x="16010" y="10882"/>
                  <a:pt x="15844" y="11504"/>
                </a:cubicBezTo>
                <a:cubicBezTo>
                  <a:pt x="15675" y="12129"/>
                  <a:pt x="15440" y="12695"/>
                  <a:pt x="15134" y="13212"/>
                </a:cubicBezTo>
                <a:cubicBezTo>
                  <a:pt x="14831" y="13728"/>
                  <a:pt x="14466" y="14186"/>
                  <a:pt x="14045" y="14588"/>
                </a:cubicBezTo>
                <a:cubicBezTo>
                  <a:pt x="13625" y="14990"/>
                  <a:pt x="13162" y="15310"/>
                  <a:pt x="12663" y="15544"/>
                </a:cubicBezTo>
                <a:lnTo>
                  <a:pt x="16001" y="8377"/>
                </a:lnTo>
                <a:cubicBezTo>
                  <a:pt x="16032" y="8567"/>
                  <a:pt x="16057" y="8749"/>
                  <a:pt x="16072" y="8934"/>
                </a:cubicBezTo>
                <a:cubicBezTo>
                  <a:pt x="16089" y="9116"/>
                  <a:pt x="16096" y="9315"/>
                  <a:pt x="16096" y="9530"/>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5" name="AutoShape 24">
            <a:extLst>
              <a:ext uri="{FF2B5EF4-FFF2-40B4-BE49-F238E27FC236}">
                <a16:creationId xmlns:a16="http://schemas.microsoft.com/office/drawing/2014/main" id="{3F528C3C-4067-4190-8B99-3324FB3C6839}"/>
              </a:ext>
            </a:extLst>
          </p:cNvPr>
          <p:cNvSpPr>
            <a:spLocks/>
          </p:cNvSpPr>
          <p:nvPr userDrawn="1"/>
        </p:nvSpPr>
        <p:spPr bwMode="auto">
          <a:xfrm>
            <a:off x="5073650" y="2819400"/>
            <a:ext cx="363538" cy="265113"/>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6" name="AutoShape 25">
            <a:extLst>
              <a:ext uri="{FF2B5EF4-FFF2-40B4-BE49-F238E27FC236}">
                <a16:creationId xmlns:a16="http://schemas.microsoft.com/office/drawing/2014/main" id="{D35E9C04-62FA-4B9C-876F-C99F0162C836}"/>
              </a:ext>
            </a:extLst>
          </p:cNvPr>
          <p:cNvSpPr>
            <a:spLocks/>
          </p:cNvSpPr>
          <p:nvPr userDrawn="1"/>
        </p:nvSpPr>
        <p:spPr bwMode="auto">
          <a:xfrm>
            <a:off x="5707063" y="2841625"/>
            <a:ext cx="315912" cy="21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7" name="AutoShape 26">
            <a:extLst>
              <a:ext uri="{FF2B5EF4-FFF2-40B4-BE49-F238E27FC236}">
                <a16:creationId xmlns:a16="http://schemas.microsoft.com/office/drawing/2014/main" id="{3F8AB010-08F8-400E-ABC8-8F246BD8F756}"/>
              </a:ext>
            </a:extLst>
          </p:cNvPr>
          <p:cNvSpPr>
            <a:spLocks/>
          </p:cNvSpPr>
          <p:nvPr userDrawn="1"/>
        </p:nvSpPr>
        <p:spPr bwMode="auto">
          <a:xfrm>
            <a:off x="8462963" y="28257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3" y="161"/>
                  <a:pt x="21205" y="478"/>
                </a:cubicBezTo>
                <a:cubicBezTo>
                  <a:pt x="21467" y="798"/>
                  <a:pt x="21599" y="1177"/>
                  <a:pt x="21599" y="1618"/>
                </a:cubicBezTo>
                <a:lnTo>
                  <a:pt x="21599" y="19981"/>
                </a:lnTo>
                <a:cubicBezTo>
                  <a:pt x="21599"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8" name="AutoShape 27">
            <a:extLst>
              <a:ext uri="{FF2B5EF4-FFF2-40B4-BE49-F238E27FC236}">
                <a16:creationId xmlns:a16="http://schemas.microsoft.com/office/drawing/2014/main" id="{9BD09FE2-657A-4F7F-B7E3-9506505647E1}"/>
              </a:ext>
            </a:extLst>
          </p:cNvPr>
          <p:cNvSpPr>
            <a:spLocks/>
          </p:cNvSpPr>
          <p:nvPr userDrawn="1"/>
        </p:nvSpPr>
        <p:spPr bwMode="auto">
          <a:xfrm>
            <a:off x="8994775" y="2827338"/>
            <a:ext cx="24923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23" y="0"/>
                </a:moveTo>
                <a:cubicBezTo>
                  <a:pt x="20825" y="0"/>
                  <a:pt x="21081" y="103"/>
                  <a:pt x="21289" y="308"/>
                </a:cubicBezTo>
                <a:cubicBezTo>
                  <a:pt x="21493" y="518"/>
                  <a:pt x="21599" y="774"/>
                  <a:pt x="21599" y="1076"/>
                </a:cubicBezTo>
                <a:cubicBezTo>
                  <a:pt x="21599" y="1379"/>
                  <a:pt x="21493" y="1629"/>
                  <a:pt x="21280" y="1834"/>
                </a:cubicBezTo>
                <a:lnTo>
                  <a:pt x="13494" y="9622"/>
                </a:lnTo>
                <a:lnTo>
                  <a:pt x="13494" y="20523"/>
                </a:lnTo>
                <a:cubicBezTo>
                  <a:pt x="13494" y="20825"/>
                  <a:pt x="13388" y="21081"/>
                  <a:pt x="13184" y="21289"/>
                </a:cubicBezTo>
                <a:cubicBezTo>
                  <a:pt x="12976" y="21496"/>
                  <a:pt x="12723" y="21599"/>
                  <a:pt x="12418" y="21599"/>
                </a:cubicBezTo>
                <a:cubicBezTo>
                  <a:pt x="12115" y="21599"/>
                  <a:pt x="11862" y="21493"/>
                  <a:pt x="11660" y="21283"/>
                </a:cubicBezTo>
                <a:lnTo>
                  <a:pt x="8407" y="18044"/>
                </a:lnTo>
                <a:cubicBezTo>
                  <a:pt x="8197" y="17831"/>
                  <a:pt x="8096" y="17574"/>
                  <a:pt x="8105" y="17272"/>
                </a:cubicBezTo>
                <a:lnTo>
                  <a:pt x="8105" y="9622"/>
                </a:lnTo>
                <a:lnTo>
                  <a:pt x="316" y="1834"/>
                </a:lnTo>
                <a:cubicBezTo>
                  <a:pt x="106" y="1620"/>
                  <a:pt x="0" y="1370"/>
                  <a:pt x="0" y="1076"/>
                </a:cubicBezTo>
                <a:cubicBezTo>
                  <a:pt x="0" y="774"/>
                  <a:pt x="103" y="518"/>
                  <a:pt x="308" y="308"/>
                </a:cubicBezTo>
                <a:cubicBezTo>
                  <a:pt x="515" y="103"/>
                  <a:pt x="771" y="0"/>
                  <a:pt x="1073" y="0"/>
                </a:cubicBezTo>
                <a:lnTo>
                  <a:pt x="20523" y="0"/>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9" name="AutoShape 28">
            <a:extLst>
              <a:ext uri="{FF2B5EF4-FFF2-40B4-BE49-F238E27FC236}">
                <a16:creationId xmlns:a16="http://schemas.microsoft.com/office/drawing/2014/main" id="{66079213-E94D-48DF-89B3-B9037E17303D}"/>
              </a:ext>
            </a:extLst>
          </p:cNvPr>
          <p:cNvSpPr>
            <a:spLocks/>
          </p:cNvSpPr>
          <p:nvPr userDrawn="1"/>
        </p:nvSpPr>
        <p:spPr bwMode="auto">
          <a:xfrm>
            <a:off x="960438" y="3238500"/>
            <a:ext cx="247650" cy="241300"/>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0" name="AutoShape 29">
            <a:extLst>
              <a:ext uri="{FF2B5EF4-FFF2-40B4-BE49-F238E27FC236}">
                <a16:creationId xmlns:a16="http://schemas.microsoft.com/office/drawing/2014/main" id="{6AC6A869-5370-4425-8DE3-C3D8FF164170}"/>
              </a:ext>
            </a:extLst>
          </p:cNvPr>
          <p:cNvSpPr>
            <a:spLocks/>
          </p:cNvSpPr>
          <p:nvPr userDrawn="1"/>
        </p:nvSpPr>
        <p:spPr bwMode="auto">
          <a:xfrm>
            <a:off x="1538288" y="32448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1" name="AutoShape 30">
            <a:extLst>
              <a:ext uri="{FF2B5EF4-FFF2-40B4-BE49-F238E27FC236}">
                <a16:creationId xmlns:a16="http://schemas.microsoft.com/office/drawing/2014/main" id="{6545C814-7595-4645-92D3-4F15BCB1CF21}"/>
              </a:ext>
            </a:extLst>
          </p:cNvPr>
          <p:cNvSpPr>
            <a:spLocks/>
          </p:cNvSpPr>
          <p:nvPr userDrawn="1"/>
        </p:nvSpPr>
        <p:spPr bwMode="auto">
          <a:xfrm>
            <a:off x="2120900" y="3238500"/>
            <a:ext cx="30162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19"/>
                </a:moveTo>
                <a:cubicBezTo>
                  <a:pt x="20630" y="3219"/>
                  <a:pt x="20943" y="3384"/>
                  <a:pt x="21205" y="3713"/>
                </a:cubicBezTo>
                <a:cubicBezTo>
                  <a:pt x="21467" y="4039"/>
                  <a:pt x="21599" y="4424"/>
                  <a:pt x="21599" y="4867"/>
                </a:cubicBezTo>
                <a:lnTo>
                  <a:pt x="21599" y="19981"/>
                </a:lnTo>
                <a:cubicBezTo>
                  <a:pt x="21599" y="20422"/>
                  <a:pt x="21467" y="20800"/>
                  <a:pt x="21205" y="21124"/>
                </a:cubicBezTo>
                <a:cubicBezTo>
                  <a:pt x="20943" y="21441"/>
                  <a:pt x="20630" y="21599"/>
                  <a:pt x="20263" y="21599"/>
                </a:cubicBezTo>
                <a:lnTo>
                  <a:pt x="1346" y="21599"/>
                </a:lnTo>
                <a:cubicBezTo>
                  <a:pt x="981" y="21599"/>
                  <a:pt x="663" y="21441"/>
                  <a:pt x="399" y="21124"/>
                </a:cubicBezTo>
                <a:cubicBezTo>
                  <a:pt x="132" y="20801"/>
                  <a:pt x="0" y="20422"/>
                  <a:pt x="0" y="19981"/>
                </a:cubicBezTo>
                <a:lnTo>
                  <a:pt x="0" y="1615"/>
                </a:lnTo>
                <a:cubicBezTo>
                  <a:pt x="0" y="1177"/>
                  <a:pt x="132" y="796"/>
                  <a:pt x="399" y="475"/>
                </a:cubicBezTo>
                <a:cubicBezTo>
                  <a:pt x="663" y="158"/>
                  <a:pt x="981" y="0"/>
                  <a:pt x="1346" y="0"/>
                </a:cubicBezTo>
                <a:lnTo>
                  <a:pt x="9457" y="0"/>
                </a:lnTo>
                <a:cubicBezTo>
                  <a:pt x="9824" y="0"/>
                  <a:pt x="10140" y="158"/>
                  <a:pt x="10407" y="475"/>
                </a:cubicBezTo>
                <a:cubicBezTo>
                  <a:pt x="10673" y="796"/>
                  <a:pt x="10806" y="1177"/>
                  <a:pt x="10806" y="1615"/>
                </a:cubicBezTo>
                <a:cubicBezTo>
                  <a:pt x="10806" y="2056"/>
                  <a:pt x="10935" y="2435"/>
                  <a:pt x="11197" y="2749"/>
                </a:cubicBezTo>
                <a:cubicBezTo>
                  <a:pt x="11459" y="3060"/>
                  <a:pt x="11773" y="3219"/>
                  <a:pt x="12142" y="3219"/>
                </a:cubicBezTo>
                <a:lnTo>
                  <a:pt x="20263" y="3219"/>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2" name="AutoShape 31">
            <a:extLst>
              <a:ext uri="{FF2B5EF4-FFF2-40B4-BE49-F238E27FC236}">
                <a16:creationId xmlns:a16="http://schemas.microsoft.com/office/drawing/2014/main" id="{F508031A-002D-42DF-8A29-6D4F3D7D5BBA}"/>
              </a:ext>
            </a:extLst>
          </p:cNvPr>
          <p:cNvSpPr>
            <a:spLocks/>
          </p:cNvSpPr>
          <p:nvPr userDrawn="1"/>
        </p:nvSpPr>
        <p:spPr bwMode="auto">
          <a:xfrm>
            <a:off x="2746375" y="3238500"/>
            <a:ext cx="2730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76" y="7975"/>
                </a:moveTo>
                <a:cubicBezTo>
                  <a:pt x="3988" y="7975"/>
                  <a:pt x="3706" y="8031"/>
                  <a:pt x="3434" y="8148"/>
                </a:cubicBezTo>
                <a:cubicBezTo>
                  <a:pt x="3160" y="8266"/>
                  <a:pt x="2903" y="8427"/>
                  <a:pt x="2666" y="8627"/>
                </a:cubicBezTo>
                <a:cubicBezTo>
                  <a:pt x="2428" y="8830"/>
                  <a:pt x="2220" y="9071"/>
                  <a:pt x="2044" y="9344"/>
                </a:cubicBezTo>
                <a:cubicBezTo>
                  <a:pt x="1867" y="9620"/>
                  <a:pt x="1730" y="9926"/>
                  <a:pt x="1628" y="10252"/>
                </a:cubicBezTo>
                <a:lnTo>
                  <a:pt x="0" y="16271"/>
                </a:lnTo>
                <a:lnTo>
                  <a:pt x="0" y="1618"/>
                </a:lnTo>
                <a:cubicBezTo>
                  <a:pt x="0" y="1177"/>
                  <a:pt x="132" y="796"/>
                  <a:pt x="399" y="478"/>
                </a:cubicBezTo>
                <a:cubicBezTo>
                  <a:pt x="663" y="161"/>
                  <a:pt x="981" y="0"/>
                  <a:pt x="1348" y="0"/>
                </a:cubicBezTo>
                <a:lnTo>
                  <a:pt x="9459" y="0"/>
                </a:lnTo>
                <a:cubicBezTo>
                  <a:pt x="9824" y="0"/>
                  <a:pt x="10140" y="161"/>
                  <a:pt x="10407" y="478"/>
                </a:cubicBezTo>
                <a:cubicBezTo>
                  <a:pt x="10673" y="796"/>
                  <a:pt x="10806" y="1177"/>
                  <a:pt x="10806" y="1618"/>
                </a:cubicBezTo>
                <a:cubicBezTo>
                  <a:pt x="10806" y="2059"/>
                  <a:pt x="10938" y="2438"/>
                  <a:pt x="11197" y="2749"/>
                </a:cubicBezTo>
                <a:cubicBezTo>
                  <a:pt x="11459" y="3063"/>
                  <a:pt x="11773" y="3222"/>
                  <a:pt x="12142" y="3222"/>
                </a:cubicBezTo>
                <a:lnTo>
                  <a:pt x="17332" y="3222"/>
                </a:lnTo>
                <a:cubicBezTo>
                  <a:pt x="17700" y="3222"/>
                  <a:pt x="18015" y="3384"/>
                  <a:pt x="18277" y="3713"/>
                </a:cubicBezTo>
                <a:cubicBezTo>
                  <a:pt x="18539" y="4042"/>
                  <a:pt x="18669" y="4426"/>
                  <a:pt x="18669" y="4867"/>
                </a:cubicBezTo>
                <a:lnTo>
                  <a:pt x="18669" y="7975"/>
                </a:lnTo>
                <a:lnTo>
                  <a:pt x="4276" y="7975"/>
                </a:lnTo>
                <a:close/>
                <a:moveTo>
                  <a:pt x="21599" y="10140"/>
                </a:moveTo>
                <a:lnTo>
                  <a:pt x="18552" y="20800"/>
                </a:lnTo>
                <a:cubicBezTo>
                  <a:pt x="18505" y="21015"/>
                  <a:pt x="18385" y="21203"/>
                  <a:pt x="18194" y="21362"/>
                </a:cubicBezTo>
                <a:cubicBezTo>
                  <a:pt x="18003" y="21520"/>
                  <a:pt x="17817" y="21599"/>
                  <a:pt x="17638" y="21599"/>
                </a:cubicBezTo>
                <a:lnTo>
                  <a:pt x="504" y="21599"/>
                </a:lnTo>
                <a:lnTo>
                  <a:pt x="3388" y="10913"/>
                </a:lnTo>
                <a:cubicBezTo>
                  <a:pt x="3434" y="10698"/>
                  <a:pt x="3552" y="10516"/>
                  <a:pt x="3745" y="10363"/>
                </a:cubicBezTo>
                <a:cubicBezTo>
                  <a:pt x="3936" y="10213"/>
                  <a:pt x="4120" y="10140"/>
                  <a:pt x="4301" y="10140"/>
                </a:cubicBezTo>
                <a:lnTo>
                  <a:pt x="21599" y="10140"/>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3" name="AutoShape 32">
            <a:extLst>
              <a:ext uri="{FF2B5EF4-FFF2-40B4-BE49-F238E27FC236}">
                <a16:creationId xmlns:a16="http://schemas.microsoft.com/office/drawing/2014/main" id="{AC1B2601-1CAD-46AD-B21D-38999488875A}"/>
              </a:ext>
            </a:extLst>
          </p:cNvPr>
          <p:cNvSpPr>
            <a:spLocks/>
          </p:cNvSpPr>
          <p:nvPr userDrawn="1"/>
        </p:nvSpPr>
        <p:spPr bwMode="auto">
          <a:xfrm>
            <a:off x="9545638" y="3246438"/>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1" y="7569"/>
                </a:moveTo>
                <a:cubicBezTo>
                  <a:pt x="21273" y="7569"/>
                  <a:pt x="21379" y="7618"/>
                  <a:pt x="21468" y="7727"/>
                </a:cubicBezTo>
                <a:cubicBezTo>
                  <a:pt x="21554" y="7834"/>
                  <a:pt x="21599" y="7958"/>
                  <a:pt x="21599" y="8105"/>
                </a:cubicBezTo>
                <a:lnTo>
                  <a:pt x="21599" y="13494"/>
                </a:lnTo>
                <a:cubicBezTo>
                  <a:pt x="21599" y="13641"/>
                  <a:pt x="21556" y="13768"/>
                  <a:pt x="21472" y="13872"/>
                </a:cubicBezTo>
                <a:cubicBezTo>
                  <a:pt x="21388" y="13978"/>
                  <a:pt x="21280" y="14033"/>
                  <a:pt x="21151" y="14033"/>
                </a:cubicBezTo>
                <a:lnTo>
                  <a:pt x="19807" y="14033"/>
                </a:lnTo>
                <a:lnTo>
                  <a:pt x="19807" y="19984"/>
                </a:lnTo>
                <a:cubicBezTo>
                  <a:pt x="19807" y="20419"/>
                  <a:pt x="19675" y="20796"/>
                  <a:pt x="19411" y="21116"/>
                </a:cubicBezTo>
                <a:cubicBezTo>
                  <a:pt x="19144" y="21438"/>
                  <a:pt x="18825" y="21599"/>
                  <a:pt x="18451" y="21599"/>
                </a:cubicBezTo>
                <a:lnTo>
                  <a:pt x="3146" y="21599"/>
                </a:lnTo>
                <a:cubicBezTo>
                  <a:pt x="2772" y="21599"/>
                  <a:pt x="2455" y="21438"/>
                  <a:pt x="2198" y="21116"/>
                </a:cubicBezTo>
                <a:cubicBezTo>
                  <a:pt x="1941" y="20796"/>
                  <a:pt x="1814" y="20419"/>
                  <a:pt x="1814" y="19984"/>
                </a:cubicBezTo>
                <a:lnTo>
                  <a:pt x="1814" y="14033"/>
                </a:lnTo>
                <a:lnTo>
                  <a:pt x="446" y="14033"/>
                </a:lnTo>
                <a:cubicBezTo>
                  <a:pt x="324" y="14033"/>
                  <a:pt x="218" y="13981"/>
                  <a:pt x="132" y="13880"/>
                </a:cubicBezTo>
                <a:cubicBezTo>
                  <a:pt x="43" y="13780"/>
                  <a:pt x="0" y="13650"/>
                  <a:pt x="0" y="13494"/>
                </a:cubicBezTo>
                <a:lnTo>
                  <a:pt x="0" y="8105"/>
                </a:lnTo>
                <a:cubicBezTo>
                  <a:pt x="0" y="7958"/>
                  <a:pt x="43" y="7834"/>
                  <a:pt x="132" y="7727"/>
                </a:cubicBezTo>
                <a:cubicBezTo>
                  <a:pt x="218" y="7618"/>
                  <a:pt x="324" y="7569"/>
                  <a:pt x="446" y="7569"/>
                </a:cubicBezTo>
                <a:lnTo>
                  <a:pt x="6638" y="7569"/>
                </a:lnTo>
                <a:cubicBezTo>
                  <a:pt x="6203" y="7569"/>
                  <a:pt x="5791" y="7468"/>
                  <a:pt x="5404" y="7270"/>
                </a:cubicBezTo>
                <a:cubicBezTo>
                  <a:pt x="5018" y="7074"/>
                  <a:pt x="4682" y="6803"/>
                  <a:pt x="4399" y="6466"/>
                </a:cubicBezTo>
                <a:cubicBezTo>
                  <a:pt x="4116" y="6126"/>
                  <a:pt x="3892" y="5723"/>
                  <a:pt x="3727" y="5266"/>
                </a:cubicBezTo>
                <a:cubicBezTo>
                  <a:pt x="3561" y="4808"/>
                  <a:pt x="3480" y="4316"/>
                  <a:pt x="3480" y="3789"/>
                </a:cubicBezTo>
                <a:cubicBezTo>
                  <a:pt x="3480" y="3267"/>
                  <a:pt x="3561" y="2775"/>
                  <a:pt x="3727" y="2312"/>
                </a:cubicBezTo>
                <a:cubicBezTo>
                  <a:pt x="3892" y="1845"/>
                  <a:pt x="4116" y="1445"/>
                  <a:pt x="4399" y="1102"/>
                </a:cubicBezTo>
                <a:cubicBezTo>
                  <a:pt x="4682" y="765"/>
                  <a:pt x="5016" y="495"/>
                  <a:pt x="5399" y="296"/>
                </a:cubicBezTo>
                <a:cubicBezTo>
                  <a:pt x="5781" y="100"/>
                  <a:pt x="6194" y="0"/>
                  <a:pt x="6638" y="0"/>
                </a:cubicBezTo>
                <a:cubicBezTo>
                  <a:pt x="7106" y="0"/>
                  <a:pt x="7550" y="112"/>
                  <a:pt x="7967" y="336"/>
                </a:cubicBezTo>
                <a:cubicBezTo>
                  <a:pt x="8385" y="561"/>
                  <a:pt x="8723" y="883"/>
                  <a:pt x="8985" y="1295"/>
                </a:cubicBezTo>
                <a:lnTo>
                  <a:pt x="10799" y="4094"/>
                </a:lnTo>
                <a:lnTo>
                  <a:pt x="12614" y="1295"/>
                </a:lnTo>
                <a:cubicBezTo>
                  <a:pt x="12883" y="883"/>
                  <a:pt x="13224" y="561"/>
                  <a:pt x="13636" y="336"/>
                </a:cubicBezTo>
                <a:cubicBezTo>
                  <a:pt x="14049" y="112"/>
                  <a:pt x="14493" y="0"/>
                  <a:pt x="14971" y="0"/>
                </a:cubicBezTo>
                <a:cubicBezTo>
                  <a:pt x="15405" y="0"/>
                  <a:pt x="15815" y="100"/>
                  <a:pt x="16199" y="296"/>
                </a:cubicBezTo>
                <a:cubicBezTo>
                  <a:pt x="16581" y="495"/>
                  <a:pt x="16915" y="765"/>
                  <a:pt x="17198" y="1102"/>
                </a:cubicBezTo>
                <a:cubicBezTo>
                  <a:pt x="17481" y="1445"/>
                  <a:pt x="17704" y="1845"/>
                  <a:pt x="17870" y="2303"/>
                </a:cubicBezTo>
                <a:cubicBezTo>
                  <a:pt x="18036" y="2761"/>
                  <a:pt x="18117" y="3259"/>
                  <a:pt x="18117" y="3789"/>
                </a:cubicBezTo>
                <a:cubicBezTo>
                  <a:pt x="18117" y="4315"/>
                  <a:pt x="18036" y="4808"/>
                  <a:pt x="17870" y="5266"/>
                </a:cubicBezTo>
                <a:cubicBezTo>
                  <a:pt x="17704" y="5723"/>
                  <a:pt x="17481" y="6126"/>
                  <a:pt x="17198" y="6466"/>
                </a:cubicBezTo>
                <a:cubicBezTo>
                  <a:pt x="16915" y="6803"/>
                  <a:pt x="16581" y="7074"/>
                  <a:pt x="16199" y="7269"/>
                </a:cubicBezTo>
                <a:cubicBezTo>
                  <a:pt x="15815" y="7468"/>
                  <a:pt x="15405" y="7569"/>
                  <a:pt x="14971" y="7569"/>
                </a:cubicBezTo>
                <a:lnTo>
                  <a:pt x="21151" y="7569"/>
                </a:lnTo>
                <a:close/>
                <a:moveTo>
                  <a:pt x="5294" y="3789"/>
                </a:moveTo>
                <a:cubicBezTo>
                  <a:pt x="5294" y="4243"/>
                  <a:pt x="5424" y="4621"/>
                  <a:pt x="5680" y="4929"/>
                </a:cubicBezTo>
                <a:cubicBezTo>
                  <a:pt x="5937" y="5234"/>
                  <a:pt x="6256" y="5389"/>
                  <a:pt x="6638" y="5389"/>
                </a:cubicBezTo>
                <a:lnTo>
                  <a:pt x="9362" y="5389"/>
                </a:lnTo>
                <a:lnTo>
                  <a:pt x="7629" y="2689"/>
                </a:lnTo>
                <a:cubicBezTo>
                  <a:pt x="7550" y="2597"/>
                  <a:pt x="7430" y="2484"/>
                  <a:pt x="7260" y="2349"/>
                </a:cubicBezTo>
                <a:cubicBezTo>
                  <a:pt x="7092" y="2217"/>
                  <a:pt x="6885" y="2150"/>
                  <a:pt x="6638" y="2150"/>
                </a:cubicBezTo>
                <a:cubicBezTo>
                  <a:pt x="6264" y="2150"/>
                  <a:pt x="5947" y="2312"/>
                  <a:pt x="5685" y="2634"/>
                </a:cubicBezTo>
                <a:cubicBezTo>
                  <a:pt x="5426" y="2954"/>
                  <a:pt x="5294" y="3342"/>
                  <a:pt x="5294" y="3789"/>
                </a:cubicBezTo>
                <a:moveTo>
                  <a:pt x="13063" y="7569"/>
                </a:moveTo>
                <a:lnTo>
                  <a:pt x="8534" y="7569"/>
                </a:lnTo>
                <a:lnTo>
                  <a:pt x="8534" y="18553"/>
                </a:lnTo>
                <a:cubicBezTo>
                  <a:pt x="8534" y="18856"/>
                  <a:pt x="8628" y="19118"/>
                  <a:pt x="8810" y="19334"/>
                </a:cubicBezTo>
                <a:cubicBezTo>
                  <a:pt x="8995" y="19547"/>
                  <a:pt x="9208" y="19656"/>
                  <a:pt x="9456" y="19656"/>
                </a:cubicBezTo>
                <a:lnTo>
                  <a:pt x="12144" y="19656"/>
                </a:lnTo>
                <a:cubicBezTo>
                  <a:pt x="12396" y="19656"/>
                  <a:pt x="12612" y="19547"/>
                  <a:pt x="12792" y="19334"/>
                </a:cubicBezTo>
                <a:cubicBezTo>
                  <a:pt x="12972" y="19118"/>
                  <a:pt x="13063" y="18856"/>
                  <a:pt x="13063" y="18553"/>
                </a:cubicBezTo>
                <a:lnTo>
                  <a:pt x="13063" y="7569"/>
                </a:lnTo>
                <a:close/>
                <a:moveTo>
                  <a:pt x="12235" y="5389"/>
                </a:moveTo>
                <a:lnTo>
                  <a:pt x="14971" y="5389"/>
                </a:lnTo>
                <a:cubicBezTo>
                  <a:pt x="15345" y="5389"/>
                  <a:pt x="15660" y="5234"/>
                  <a:pt x="15916" y="4929"/>
                </a:cubicBezTo>
                <a:cubicBezTo>
                  <a:pt x="16173" y="4621"/>
                  <a:pt x="16303" y="4243"/>
                  <a:pt x="16303" y="3789"/>
                </a:cubicBezTo>
                <a:cubicBezTo>
                  <a:pt x="16303" y="3339"/>
                  <a:pt x="16173" y="2954"/>
                  <a:pt x="15916" y="2634"/>
                </a:cubicBezTo>
                <a:cubicBezTo>
                  <a:pt x="15660" y="2312"/>
                  <a:pt x="15345" y="2150"/>
                  <a:pt x="14971" y="2150"/>
                </a:cubicBezTo>
                <a:cubicBezTo>
                  <a:pt x="14716" y="2150"/>
                  <a:pt x="14507" y="2217"/>
                  <a:pt x="14342" y="2349"/>
                </a:cubicBezTo>
                <a:cubicBezTo>
                  <a:pt x="14179" y="2484"/>
                  <a:pt x="14059" y="2597"/>
                  <a:pt x="13982" y="2689"/>
                </a:cubicBezTo>
                <a:lnTo>
                  <a:pt x="12235" y="5389"/>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4" name="AutoShape 33">
            <a:extLst>
              <a:ext uri="{FF2B5EF4-FFF2-40B4-BE49-F238E27FC236}">
                <a16:creationId xmlns:a16="http://schemas.microsoft.com/office/drawing/2014/main" id="{C65AEBC4-1C1B-441D-831E-280C068E68CE}"/>
              </a:ext>
            </a:extLst>
          </p:cNvPr>
          <p:cNvSpPr>
            <a:spLocks/>
          </p:cNvSpPr>
          <p:nvPr userDrawn="1"/>
        </p:nvSpPr>
        <p:spPr bwMode="auto">
          <a:xfrm>
            <a:off x="10144125" y="3246438"/>
            <a:ext cx="247650" cy="242887"/>
          </a:xfrm>
          <a:custGeom>
            <a:avLst/>
            <a:gdLst>
              <a:gd name="T0" fmla="+- 0 10800 88"/>
              <a:gd name="T1" fmla="*/ T0 w 21424"/>
              <a:gd name="T2" fmla="*/ 10800 h 21600"/>
              <a:gd name="T3" fmla="+- 0 10800 88"/>
              <a:gd name="T4" fmla="*/ T3 w 21424"/>
              <a:gd name="T5" fmla="*/ 10800 h 21600"/>
              <a:gd name="T6" fmla="+- 0 10800 88"/>
              <a:gd name="T7" fmla="*/ T6 w 21424"/>
              <a:gd name="T8" fmla="*/ 10800 h 21600"/>
              <a:gd name="T9" fmla="+- 0 10800 88"/>
              <a:gd name="T10" fmla="*/ T9 w 21424"/>
              <a:gd name="T11" fmla="*/ 10800 h 21600"/>
            </a:gdLst>
            <a:ahLst/>
            <a:cxnLst>
              <a:cxn ang="0">
                <a:pos x="T1" y="T2"/>
              </a:cxn>
              <a:cxn ang="0">
                <a:pos x="T4" y="T5"/>
              </a:cxn>
              <a:cxn ang="0">
                <a:pos x="T7" y="T8"/>
              </a:cxn>
              <a:cxn ang="0">
                <a:pos x="T10" y="T11"/>
              </a:cxn>
            </a:cxnLst>
            <a:rect l="0" t="0" r="r" b="b"/>
            <a:pathLst>
              <a:path w="21424" h="21600">
                <a:moveTo>
                  <a:pt x="12593" y="10421"/>
                </a:moveTo>
                <a:lnTo>
                  <a:pt x="12593" y="19432"/>
                </a:lnTo>
                <a:lnTo>
                  <a:pt x="16047" y="19432"/>
                </a:lnTo>
                <a:cubicBezTo>
                  <a:pt x="16352" y="19432"/>
                  <a:pt x="16611" y="19538"/>
                  <a:pt x="16821" y="19749"/>
                </a:cubicBezTo>
                <a:cubicBezTo>
                  <a:pt x="17027" y="19961"/>
                  <a:pt x="17135" y="20210"/>
                  <a:pt x="17135" y="20504"/>
                </a:cubicBezTo>
                <a:cubicBezTo>
                  <a:pt x="17135" y="20809"/>
                  <a:pt x="17027" y="21071"/>
                  <a:pt x="16821" y="21282"/>
                </a:cubicBezTo>
                <a:cubicBezTo>
                  <a:pt x="16611" y="21494"/>
                  <a:pt x="16352" y="21599"/>
                  <a:pt x="16047" y="21599"/>
                </a:cubicBezTo>
                <a:lnTo>
                  <a:pt x="5350" y="21599"/>
                </a:lnTo>
                <a:cubicBezTo>
                  <a:pt x="5062" y="21599"/>
                  <a:pt x="4812" y="21494"/>
                  <a:pt x="4602" y="21282"/>
                </a:cubicBezTo>
                <a:cubicBezTo>
                  <a:pt x="4396" y="21071"/>
                  <a:pt x="4288" y="20809"/>
                  <a:pt x="4288" y="20504"/>
                </a:cubicBezTo>
                <a:cubicBezTo>
                  <a:pt x="4288" y="20210"/>
                  <a:pt x="4396" y="19961"/>
                  <a:pt x="4602" y="19749"/>
                </a:cubicBezTo>
                <a:cubicBezTo>
                  <a:pt x="4812" y="19538"/>
                  <a:pt x="5062" y="19432"/>
                  <a:pt x="5350" y="19432"/>
                </a:cubicBezTo>
                <a:lnTo>
                  <a:pt x="8833" y="19432"/>
                </a:lnTo>
                <a:lnTo>
                  <a:pt x="8833" y="10421"/>
                </a:lnTo>
                <a:lnTo>
                  <a:pt x="333" y="1841"/>
                </a:lnTo>
                <a:cubicBezTo>
                  <a:pt x="-10" y="1497"/>
                  <a:pt x="-88" y="1101"/>
                  <a:pt x="98" y="660"/>
                </a:cubicBezTo>
                <a:cubicBezTo>
                  <a:pt x="284" y="220"/>
                  <a:pt x="607" y="0"/>
                  <a:pt x="1073" y="0"/>
                </a:cubicBezTo>
                <a:lnTo>
                  <a:pt x="20324" y="0"/>
                </a:lnTo>
                <a:cubicBezTo>
                  <a:pt x="20799" y="0"/>
                  <a:pt x="21133" y="220"/>
                  <a:pt x="21325" y="660"/>
                </a:cubicBezTo>
                <a:cubicBezTo>
                  <a:pt x="21512" y="1101"/>
                  <a:pt x="21433" y="1497"/>
                  <a:pt x="21090" y="1841"/>
                </a:cubicBezTo>
                <a:lnTo>
                  <a:pt x="12593" y="10421"/>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5" name="AutoShape 34">
            <a:extLst>
              <a:ext uri="{FF2B5EF4-FFF2-40B4-BE49-F238E27FC236}">
                <a16:creationId xmlns:a16="http://schemas.microsoft.com/office/drawing/2014/main" id="{2557439B-ACAC-4BA5-B788-2C6FD422BF7B}"/>
              </a:ext>
            </a:extLst>
          </p:cNvPr>
          <p:cNvSpPr>
            <a:spLocks/>
          </p:cNvSpPr>
          <p:nvPr userDrawn="1"/>
        </p:nvSpPr>
        <p:spPr bwMode="auto">
          <a:xfrm>
            <a:off x="10753725" y="3246438"/>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6" name="AutoShape 35">
            <a:extLst>
              <a:ext uri="{FF2B5EF4-FFF2-40B4-BE49-F238E27FC236}">
                <a16:creationId xmlns:a16="http://schemas.microsoft.com/office/drawing/2014/main" id="{329DDA94-3A9C-4B40-AFBE-783277BCCEAA}"/>
              </a:ext>
            </a:extLst>
          </p:cNvPr>
          <p:cNvSpPr>
            <a:spLocks/>
          </p:cNvSpPr>
          <p:nvPr userDrawn="1"/>
        </p:nvSpPr>
        <p:spPr bwMode="auto">
          <a:xfrm>
            <a:off x="10694988" y="3687763"/>
            <a:ext cx="3619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7" name="AutoShape 36">
            <a:extLst>
              <a:ext uri="{FF2B5EF4-FFF2-40B4-BE49-F238E27FC236}">
                <a16:creationId xmlns:a16="http://schemas.microsoft.com/office/drawing/2014/main" id="{6305717A-36E1-4855-81BB-E2A88E7538C4}"/>
              </a:ext>
            </a:extLst>
          </p:cNvPr>
          <p:cNvSpPr>
            <a:spLocks/>
          </p:cNvSpPr>
          <p:nvPr userDrawn="1"/>
        </p:nvSpPr>
        <p:spPr bwMode="auto">
          <a:xfrm>
            <a:off x="11326813" y="3209925"/>
            <a:ext cx="249237"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0218"/>
                </a:moveTo>
                <a:cubicBezTo>
                  <a:pt x="21518" y="10382"/>
                  <a:pt x="21599" y="10574"/>
                  <a:pt x="21599" y="10800"/>
                </a:cubicBezTo>
                <a:cubicBezTo>
                  <a:pt x="21599" y="11023"/>
                  <a:pt x="21518" y="11217"/>
                  <a:pt x="21357" y="11381"/>
                </a:cubicBezTo>
                <a:lnTo>
                  <a:pt x="17895" y="14840"/>
                </a:lnTo>
                <a:cubicBezTo>
                  <a:pt x="17649" y="15086"/>
                  <a:pt x="17448" y="15173"/>
                  <a:pt x="17285" y="15103"/>
                </a:cubicBezTo>
                <a:cubicBezTo>
                  <a:pt x="17121" y="15038"/>
                  <a:pt x="17042" y="14829"/>
                  <a:pt x="17042" y="14476"/>
                </a:cubicBezTo>
                <a:lnTo>
                  <a:pt x="17042" y="12096"/>
                </a:lnTo>
                <a:lnTo>
                  <a:pt x="12159" y="12096"/>
                </a:lnTo>
                <a:lnTo>
                  <a:pt x="12159" y="17031"/>
                </a:lnTo>
                <a:lnTo>
                  <a:pt x="14483" y="17031"/>
                </a:lnTo>
                <a:cubicBezTo>
                  <a:pt x="14836" y="17031"/>
                  <a:pt x="15048" y="17113"/>
                  <a:pt x="15121" y="17280"/>
                </a:cubicBezTo>
                <a:cubicBezTo>
                  <a:pt x="15192" y="17449"/>
                  <a:pt x="15102" y="17647"/>
                  <a:pt x="14850" y="17884"/>
                </a:cubicBezTo>
                <a:lnTo>
                  <a:pt x="11388" y="21340"/>
                </a:lnTo>
                <a:cubicBezTo>
                  <a:pt x="11225" y="21504"/>
                  <a:pt x="11032" y="21588"/>
                  <a:pt x="10807" y="21599"/>
                </a:cubicBezTo>
                <a:cubicBezTo>
                  <a:pt x="10581" y="21599"/>
                  <a:pt x="10389" y="21512"/>
                  <a:pt x="10225" y="21340"/>
                </a:cubicBezTo>
                <a:lnTo>
                  <a:pt x="6763" y="17884"/>
                </a:lnTo>
                <a:cubicBezTo>
                  <a:pt x="6520" y="17638"/>
                  <a:pt x="6430" y="17438"/>
                  <a:pt x="6492" y="17274"/>
                </a:cubicBezTo>
                <a:cubicBezTo>
                  <a:pt x="6554" y="17110"/>
                  <a:pt x="6763" y="17031"/>
                  <a:pt x="7116" y="17031"/>
                </a:cubicBezTo>
                <a:lnTo>
                  <a:pt x="9440" y="17031"/>
                </a:lnTo>
                <a:lnTo>
                  <a:pt x="9440" y="12096"/>
                </a:lnTo>
                <a:lnTo>
                  <a:pt x="4571" y="12096"/>
                </a:lnTo>
                <a:lnTo>
                  <a:pt x="4571" y="14476"/>
                </a:lnTo>
                <a:cubicBezTo>
                  <a:pt x="4571" y="14829"/>
                  <a:pt x="4489" y="15038"/>
                  <a:pt x="4320" y="15103"/>
                </a:cubicBezTo>
                <a:cubicBezTo>
                  <a:pt x="4153" y="15173"/>
                  <a:pt x="3950" y="15086"/>
                  <a:pt x="3704" y="14840"/>
                </a:cubicBezTo>
                <a:lnTo>
                  <a:pt x="242" y="11381"/>
                </a:lnTo>
                <a:cubicBezTo>
                  <a:pt x="81" y="11217"/>
                  <a:pt x="0" y="11023"/>
                  <a:pt x="0" y="10800"/>
                </a:cubicBezTo>
                <a:cubicBezTo>
                  <a:pt x="0" y="10574"/>
                  <a:pt x="81" y="10382"/>
                  <a:pt x="242" y="10218"/>
                </a:cubicBezTo>
                <a:lnTo>
                  <a:pt x="3704" y="6756"/>
                </a:lnTo>
                <a:cubicBezTo>
                  <a:pt x="3950" y="6513"/>
                  <a:pt x="4153" y="6426"/>
                  <a:pt x="4320" y="6494"/>
                </a:cubicBezTo>
                <a:cubicBezTo>
                  <a:pt x="4489" y="6561"/>
                  <a:pt x="4571" y="6770"/>
                  <a:pt x="4571" y="7120"/>
                </a:cubicBezTo>
                <a:lnTo>
                  <a:pt x="4571" y="9422"/>
                </a:lnTo>
                <a:lnTo>
                  <a:pt x="9440" y="9422"/>
                </a:lnTo>
                <a:lnTo>
                  <a:pt x="9440" y="4568"/>
                </a:lnTo>
                <a:lnTo>
                  <a:pt x="7116" y="4568"/>
                </a:lnTo>
                <a:cubicBezTo>
                  <a:pt x="6783" y="4568"/>
                  <a:pt x="6582" y="4486"/>
                  <a:pt x="6506" y="4317"/>
                </a:cubicBezTo>
                <a:cubicBezTo>
                  <a:pt x="6435" y="4153"/>
                  <a:pt x="6520" y="3950"/>
                  <a:pt x="6763" y="3715"/>
                </a:cubicBezTo>
                <a:lnTo>
                  <a:pt x="10225" y="256"/>
                </a:lnTo>
                <a:cubicBezTo>
                  <a:pt x="10389" y="93"/>
                  <a:pt x="10581" y="8"/>
                  <a:pt x="10807" y="0"/>
                </a:cubicBezTo>
                <a:cubicBezTo>
                  <a:pt x="11032" y="0"/>
                  <a:pt x="11225" y="84"/>
                  <a:pt x="11388" y="256"/>
                </a:cubicBezTo>
                <a:lnTo>
                  <a:pt x="14850" y="3715"/>
                </a:lnTo>
                <a:cubicBezTo>
                  <a:pt x="15093" y="3958"/>
                  <a:pt x="15181" y="4161"/>
                  <a:pt x="15113" y="4325"/>
                </a:cubicBezTo>
                <a:cubicBezTo>
                  <a:pt x="15048" y="4486"/>
                  <a:pt x="14836" y="4568"/>
                  <a:pt x="14483" y="4568"/>
                </a:cubicBezTo>
                <a:lnTo>
                  <a:pt x="12159" y="4568"/>
                </a:lnTo>
                <a:lnTo>
                  <a:pt x="12159" y="9422"/>
                </a:lnTo>
                <a:lnTo>
                  <a:pt x="17042" y="9422"/>
                </a:lnTo>
                <a:lnTo>
                  <a:pt x="17042" y="7120"/>
                </a:lnTo>
                <a:cubicBezTo>
                  <a:pt x="17042" y="6770"/>
                  <a:pt x="17121" y="6561"/>
                  <a:pt x="17285" y="6494"/>
                </a:cubicBezTo>
                <a:cubicBezTo>
                  <a:pt x="17448" y="6426"/>
                  <a:pt x="17649" y="6513"/>
                  <a:pt x="17895" y="6756"/>
                </a:cubicBezTo>
                <a:lnTo>
                  <a:pt x="21357" y="10218"/>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8" name="AutoShape 37">
            <a:extLst>
              <a:ext uri="{FF2B5EF4-FFF2-40B4-BE49-F238E27FC236}">
                <a16:creationId xmlns:a16="http://schemas.microsoft.com/office/drawing/2014/main" id="{F63EEF25-594F-449C-B69D-643EC38BB98C}"/>
              </a:ext>
            </a:extLst>
          </p:cNvPr>
          <p:cNvSpPr>
            <a:spLocks/>
          </p:cNvSpPr>
          <p:nvPr userDrawn="1"/>
        </p:nvSpPr>
        <p:spPr bwMode="auto">
          <a:xfrm>
            <a:off x="9005888" y="47037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12" y="0"/>
                </a:moveTo>
                <a:cubicBezTo>
                  <a:pt x="20751" y="0"/>
                  <a:pt x="21033" y="104"/>
                  <a:pt x="21260" y="316"/>
                </a:cubicBezTo>
                <a:cubicBezTo>
                  <a:pt x="21487" y="530"/>
                  <a:pt x="21599" y="790"/>
                  <a:pt x="21599" y="1109"/>
                </a:cubicBezTo>
                <a:lnTo>
                  <a:pt x="21599" y="15003"/>
                </a:lnTo>
                <a:cubicBezTo>
                  <a:pt x="21599" y="15537"/>
                  <a:pt x="21466" y="16008"/>
                  <a:pt x="21203" y="16415"/>
                </a:cubicBezTo>
                <a:cubicBezTo>
                  <a:pt x="20936" y="16827"/>
                  <a:pt x="20582" y="17169"/>
                  <a:pt x="20143" y="17446"/>
                </a:cubicBezTo>
                <a:cubicBezTo>
                  <a:pt x="19700" y="17719"/>
                  <a:pt x="19219" y="17931"/>
                  <a:pt x="18701" y="18078"/>
                </a:cubicBezTo>
                <a:cubicBezTo>
                  <a:pt x="18177" y="18228"/>
                  <a:pt x="17668" y="18301"/>
                  <a:pt x="17174" y="18301"/>
                </a:cubicBezTo>
                <a:cubicBezTo>
                  <a:pt x="16686" y="18301"/>
                  <a:pt x="16172" y="18228"/>
                  <a:pt x="15644" y="18078"/>
                </a:cubicBezTo>
                <a:cubicBezTo>
                  <a:pt x="15117" y="17931"/>
                  <a:pt x="14642" y="17719"/>
                  <a:pt x="14215" y="17446"/>
                </a:cubicBezTo>
                <a:cubicBezTo>
                  <a:pt x="13788" y="17169"/>
                  <a:pt x="13445" y="16830"/>
                  <a:pt x="13179" y="16423"/>
                </a:cubicBezTo>
                <a:cubicBezTo>
                  <a:pt x="12912" y="16019"/>
                  <a:pt x="12779" y="15545"/>
                  <a:pt x="12779" y="15003"/>
                </a:cubicBezTo>
                <a:cubicBezTo>
                  <a:pt x="12779" y="14492"/>
                  <a:pt x="12912" y="14029"/>
                  <a:pt x="13179" y="13611"/>
                </a:cubicBezTo>
                <a:cubicBezTo>
                  <a:pt x="13445" y="13198"/>
                  <a:pt x="13788" y="12851"/>
                  <a:pt x="14215" y="12572"/>
                </a:cubicBezTo>
                <a:cubicBezTo>
                  <a:pt x="14642" y="12295"/>
                  <a:pt x="15117" y="12080"/>
                  <a:pt x="15644" y="11936"/>
                </a:cubicBezTo>
                <a:cubicBezTo>
                  <a:pt x="16172" y="11792"/>
                  <a:pt x="16686" y="11719"/>
                  <a:pt x="17174" y="11719"/>
                </a:cubicBezTo>
                <a:cubicBezTo>
                  <a:pt x="17441" y="11719"/>
                  <a:pt x="17692" y="11736"/>
                  <a:pt x="17940" y="11775"/>
                </a:cubicBezTo>
                <a:cubicBezTo>
                  <a:pt x="18183" y="11812"/>
                  <a:pt x="18422" y="11854"/>
                  <a:pt x="18652" y="11908"/>
                </a:cubicBezTo>
                <a:lnTo>
                  <a:pt x="18652" y="4648"/>
                </a:lnTo>
                <a:lnTo>
                  <a:pt x="8823" y="7285"/>
                </a:lnTo>
                <a:lnTo>
                  <a:pt x="8823" y="18301"/>
                </a:lnTo>
                <a:cubicBezTo>
                  <a:pt x="8823" y="18835"/>
                  <a:pt x="8690" y="19307"/>
                  <a:pt x="8423" y="19716"/>
                </a:cubicBezTo>
                <a:cubicBezTo>
                  <a:pt x="8157" y="20125"/>
                  <a:pt x="7811" y="20467"/>
                  <a:pt x="7384" y="20744"/>
                </a:cubicBezTo>
                <a:cubicBezTo>
                  <a:pt x="6960" y="21018"/>
                  <a:pt x="6485" y="21230"/>
                  <a:pt x="5955" y="21376"/>
                </a:cubicBezTo>
                <a:cubicBezTo>
                  <a:pt x="5428" y="21526"/>
                  <a:pt x="4919" y="21599"/>
                  <a:pt x="4425" y="21599"/>
                </a:cubicBezTo>
                <a:cubicBezTo>
                  <a:pt x="3913" y="21599"/>
                  <a:pt x="3398" y="21526"/>
                  <a:pt x="2880" y="21376"/>
                </a:cubicBezTo>
                <a:cubicBezTo>
                  <a:pt x="2362" y="21230"/>
                  <a:pt x="1887" y="21018"/>
                  <a:pt x="1450" y="20744"/>
                </a:cubicBezTo>
                <a:cubicBezTo>
                  <a:pt x="1014" y="20467"/>
                  <a:pt x="666" y="20125"/>
                  <a:pt x="399" y="19716"/>
                </a:cubicBezTo>
                <a:cubicBezTo>
                  <a:pt x="133" y="19307"/>
                  <a:pt x="0" y="18835"/>
                  <a:pt x="0" y="18301"/>
                </a:cubicBezTo>
                <a:cubicBezTo>
                  <a:pt x="0" y="17790"/>
                  <a:pt x="133" y="17327"/>
                  <a:pt x="399" y="16909"/>
                </a:cubicBezTo>
                <a:cubicBezTo>
                  <a:pt x="666" y="16497"/>
                  <a:pt x="1014" y="16149"/>
                  <a:pt x="1450" y="15870"/>
                </a:cubicBezTo>
                <a:cubicBezTo>
                  <a:pt x="1887" y="15590"/>
                  <a:pt x="2362" y="15376"/>
                  <a:pt x="2880" y="15229"/>
                </a:cubicBezTo>
                <a:cubicBezTo>
                  <a:pt x="3398" y="15079"/>
                  <a:pt x="3913" y="15003"/>
                  <a:pt x="4425" y="15003"/>
                </a:cubicBezTo>
                <a:cubicBezTo>
                  <a:pt x="4667" y="15003"/>
                  <a:pt x="4913" y="15023"/>
                  <a:pt x="5158" y="15059"/>
                </a:cubicBezTo>
                <a:cubicBezTo>
                  <a:pt x="5403" y="15096"/>
                  <a:pt x="5649" y="15144"/>
                  <a:pt x="5888" y="15209"/>
                </a:cubicBezTo>
                <a:lnTo>
                  <a:pt x="5888" y="4676"/>
                </a:lnTo>
                <a:cubicBezTo>
                  <a:pt x="5888" y="4433"/>
                  <a:pt x="5967" y="4216"/>
                  <a:pt x="6121" y="4029"/>
                </a:cubicBezTo>
                <a:cubicBezTo>
                  <a:pt x="6276" y="3837"/>
                  <a:pt x="6482" y="3707"/>
                  <a:pt x="6745" y="3634"/>
                </a:cubicBezTo>
                <a:cubicBezTo>
                  <a:pt x="6966" y="3583"/>
                  <a:pt x="7445" y="3453"/>
                  <a:pt x="8187" y="3241"/>
                </a:cubicBezTo>
                <a:cubicBezTo>
                  <a:pt x="8926" y="3035"/>
                  <a:pt x="9786" y="2798"/>
                  <a:pt x="10771" y="2533"/>
                </a:cubicBezTo>
                <a:cubicBezTo>
                  <a:pt x="11755" y="2267"/>
                  <a:pt x="12791" y="1985"/>
                  <a:pt x="13888" y="1688"/>
                </a:cubicBezTo>
                <a:cubicBezTo>
                  <a:pt x="14984" y="1392"/>
                  <a:pt x="16005" y="1118"/>
                  <a:pt x="16947" y="872"/>
                </a:cubicBezTo>
                <a:cubicBezTo>
                  <a:pt x="17892" y="624"/>
                  <a:pt x="18683" y="415"/>
                  <a:pt x="19328" y="248"/>
                </a:cubicBezTo>
                <a:cubicBezTo>
                  <a:pt x="19976" y="81"/>
                  <a:pt x="20336" y="0"/>
                  <a:pt x="20412" y="0"/>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9" name="AutoShape 38">
            <a:extLst>
              <a:ext uri="{FF2B5EF4-FFF2-40B4-BE49-F238E27FC236}">
                <a16:creationId xmlns:a16="http://schemas.microsoft.com/office/drawing/2014/main" id="{6687F7A1-3657-4E90-B351-3ECAD5A28234}"/>
              </a:ext>
            </a:extLst>
          </p:cNvPr>
          <p:cNvSpPr>
            <a:spLocks/>
          </p:cNvSpPr>
          <p:nvPr userDrawn="1"/>
        </p:nvSpPr>
        <p:spPr bwMode="auto">
          <a:xfrm>
            <a:off x="6337300" y="3671888"/>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0" name="AutoShape 39">
            <a:extLst>
              <a:ext uri="{FF2B5EF4-FFF2-40B4-BE49-F238E27FC236}">
                <a16:creationId xmlns:a16="http://schemas.microsoft.com/office/drawing/2014/main" id="{892A9300-6107-4579-85BD-33C3A7FA5928}"/>
              </a:ext>
            </a:extLst>
          </p:cNvPr>
          <p:cNvSpPr>
            <a:spLocks/>
          </p:cNvSpPr>
          <p:nvPr userDrawn="1"/>
        </p:nvSpPr>
        <p:spPr bwMode="auto">
          <a:xfrm>
            <a:off x="6858000" y="3686175"/>
            <a:ext cx="247650" cy="242888"/>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1" name="AutoShape 40">
            <a:extLst>
              <a:ext uri="{FF2B5EF4-FFF2-40B4-BE49-F238E27FC236}">
                <a16:creationId xmlns:a16="http://schemas.microsoft.com/office/drawing/2014/main" id="{2E57EB14-EED3-4EE9-8742-A0B16D06A1A7}"/>
              </a:ext>
            </a:extLst>
          </p:cNvPr>
          <p:cNvSpPr>
            <a:spLocks/>
          </p:cNvSpPr>
          <p:nvPr userDrawn="1"/>
        </p:nvSpPr>
        <p:spPr bwMode="auto">
          <a:xfrm>
            <a:off x="7466013" y="3686175"/>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6"/>
                  <a:pt x="20201" y="5279"/>
                  <a:pt x="20760" y="6590"/>
                </a:cubicBezTo>
                <a:cubicBezTo>
                  <a:pt x="21317" y="7903"/>
                  <a:pt x="21599" y="9306"/>
                  <a:pt x="21599" y="10800"/>
                </a:cubicBezTo>
                <a:cubicBezTo>
                  <a:pt x="21599" y="12296"/>
                  <a:pt x="21317" y="13699"/>
                  <a:pt x="20760" y="15009"/>
                </a:cubicBezTo>
                <a:cubicBezTo>
                  <a:pt x="20201" y="16322"/>
                  <a:pt x="19430" y="17466"/>
                  <a:pt x="18449" y="18443"/>
                </a:cubicBezTo>
                <a:cubicBezTo>
                  <a:pt x="17463" y="19423"/>
                  <a:pt x="16319" y="20191"/>
                  <a:pt x="15011" y="20752"/>
                </a:cubicBezTo>
                <a:cubicBezTo>
                  <a:pt x="13705" y="21320"/>
                  <a:pt x="12301" y="21599"/>
                  <a:pt x="10807" y="21599"/>
                </a:cubicBezTo>
                <a:cubicBezTo>
                  <a:pt x="9309" y="21599"/>
                  <a:pt x="7905" y="21320"/>
                  <a:pt x="6594" y="20752"/>
                </a:cubicBezTo>
                <a:cubicBezTo>
                  <a:pt x="5280" y="20191"/>
                  <a:pt x="4136" y="19423"/>
                  <a:pt x="3158" y="18443"/>
                </a:cubicBezTo>
                <a:cubicBezTo>
                  <a:pt x="2178" y="17466"/>
                  <a:pt x="1409" y="16322"/>
                  <a:pt x="847" y="15009"/>
                </a:cubicBezTo>
                <a:cubicBezTo>
                  <a:pt x="282" y="13699"/>
                  <a:pt x="0" y="12296"/>
                  <a:pt x="0" y="10800"/>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0807" y="18355"/>
                </a:moveTo>
                <a:cubicBezTo>
                  <a:pt x="11860" y="18355"/>
                  <a:pt x="12844" y="18158"/>
                  <a:pt x="13756" y="17762"/>
                </a:cubicBezTo>
                <a:cubicBezTo>
                  <a:pt x="14666" y="17364"/>
                  <a:pt x="15463" y="16825"/>
                  <a:pt x="16147" y="16139"/>
                </a:cubicBezTo>
                <a:cubicBezTo>
                  <a:pt x="16836" y="15453"/>
                  <a:pt x="17378" y="14656"/>
                  <a:pt x="17774" y="13747"/>
                </a:cubicBezTo>
                <a:cubicBezTo>
                  <a:pt x="18169" y="12838"/>
                  <a:pt x="18367" y="11853"/>
                  <a:pt x="18367" y="10799"/>
                </a:cubicBezTo>
                <a:cubicBezTo>
                  <a:pt x="18367" y="9746"/>
                  <a:pt x="18169" y="8764"/>
                  <a:pt x="17774" y="7852"/>
                </a:cubicBezTo>
                <a:cubicBezTo>
                  <a:pt x="17376" y="6942"/>
                  <a:pt x="16836" y="6146"/>
                  <a:pt x="16147" y="5460"/>
                </a:cubicBezTo>
                <a:cubicBezTo>
                  <a:pt x="15466" y="4774"/>
                  <a:pt x="14666" y="4235"/>
                  <a:pt x="13748" y="3839"/>
                </a:cubicBezTo>
                <a:cubicBezTo>
                  <a:pt x="12832" y="3444"/>
                  <a:pt x="11852" y="3244"/>
                  <a:pt x="10807" y="3244"/>
                </a:cubicBezTo>
                <a:cubicBezTo>
                  <a:pt x="9753" y="3244"/>
                  <a:pt x="8764" y="3444"/>
                  <a:pt x="7851" y="3839"/>
                </a:cubicBezTo>
                <a:cubicBezTo>
                  <a:pt x="6936" y="4235"/>
                  <a:pt x="6139" y="4774"/>
                  <a:pt x="5455" y="5460"/>
                </a:cubicBezTo>
                <a:cubicBezTo>
                  <a:pt x="4772" y="6146"/>
                  <a:pt x="4235" y="6942"/>
                  <a:pt x="3839" y="7852"/>
                </a:cubicBezTo>
                <a:cubicBezTo>
                  <a:pt x="3444" y="8764"/>
                  <a:pt x="3246" y="9746"/>
                  <a:pt x="3246" y="10799"/>
                </a:cubicBezTo>
                <a:cubicBezTo>
                  <a:pt x="3246" y="11853"/>
                  <a:pt x="3444" y="12838"/>
                  <a:pt x="3839" y="13747"/>
                </a:cubicBezTo>
                <a:cubicBezTo>
                  <a:pt x="4238" y="14656"/>
                  <a:pt x="4774" y="15453"/>
                  <a:pt x="5455" y="16139"/>
                </a:cubicBezTo>
                <a:cubicBezTo>
                  <a:pt x="6136" y="16825"/>
                  <a:pt x="6933" y="17364"/>
                  <a:pt x="7851" y="17762"/>
                </a:cubicBezTo>
                <a:cubicBezTo>
                  <a:pt x="8764" y="18160"/>
                  <a:pt x="9753" y="18355"/>
                  <a:pt x="10807" y="18355"/>
                </a:cubicBezTo>
                <a:moveTo>
                  <a:pt x="14674" y="7397"/>
                </a:moveTo>
                <a:cubicBezTo>
                  <a:pt x="14765" y="7307"/>
                  <a:pt x="14889" y="7262"/>
                  <a:pt x="15047" y="7262"/>
                </a:cubicBezTo>
                <a:cubicBezTo>
                  <a:pt x="15206" y="7262"/>
                  <a:pt x="15333" y="7307"/>
                  <a:pt x="15432" y="7397"/>
                </a:cubicBezTo>
                <a:lnTo>
                  <a:pt x="16972" y="8950"/>
                </a:lnTo>
                <a:cubicBezTo>
                  <a:pt x="17065" y="9040"/>
                  <a:pt x="17113" y="9165"/>
                  <a:pt x="17118" y="9323"/>
                </a:cubicBezTo>
                <a:cubicBezTo>
                  <a:pt x="17121" y="9478"/>
                  <a:pt x="17073" y="9605"/>
                  <a:pt x="16972" y="9693"/>
                </a:cubicBezTo>
                <a:lnTo>
                  <a:pt x="11442" y="15235"/>
                </a:lnTo>
                <a:cubicBezTo>
                  <a:pt x="11335" y="15343"/>
                  <a:pt x="11188" y="15436"/>
                  <a:pt x="11004" y="15506"/>
                </a:cubicBezTo>
                <a:cubicBezTo>
                  <a:pt x="10821" y="15577"/>
                  <a:pt x="10651" y="15614"/>
                  <a:pt x="10496" y="15614"/>
                </a:cubicBezTo>
                <a:lnTo>
                  <a:pt x="8953" y="15614"/>
                </a:lnTo>
                <a:cubicBezTo>
                  <a:pt x="8809" y="15614"/>
                  <a:pt x="8645" y="15577"/>
                  <a:pt x="8453" y="15506"/>
                </a:cubicBezTo>
                <a:cubicBezTo>
                  <a:pt x="8261" y="15436"/>
                  <a:pt x="8114" y="15343"/>
                  <a:pt x="8007" y="15235"/>
                </a:cubicBezTo>
                <a:lnTo>
                  <a:pt x="4627" y="11855"/>
                </a:lnTo>
                <a:cubicBezTo>
                  <a:pt x="4537" y="11768"/>
                  <a:pt x="4492" y="11644"/>
                  <a:pt x="4492" y="11486"/>
                </a:cubicBezTo>
                <a:cubicBezTo>
                  <a:pt x="4492" y="11327"/>
                  <a:pt x="4537" y="11206"/>
                  <a:pt x="4627" y="11113"/>
                </a:cubicBezTo>
                <a:lnTo>
                  <a:pt x="6181" y="9560"/>
                </a:lnTo>
                <a:cubicBezTo>
                  <a:pt x="6272" y="9467"/>
                  <a:pt x="6396" y="9424"/>
                  <a:pt x="6554" y="9424"/>
                </a:cubicBezTo>
                <a:cubicBezTo>
                  <a:pt x="6713" y="9424"/>
                  <a:pt x="6837" y="9467"/>
                  <a:pt x="6927" y="9560"/>
                </a:cubicBezTo>
                <a:lnTo>
                  <a:pt x="9337" y="11994"/>
                </a:lnTo>
                <a:cubicBezTo>
                  <a:pt x="9597" y="12217"/>
                  <a:pt x="9860" y="12217"/>
                  <a:pt x="10120" y="11994"/>
                </a:cubicBezTo>
                <a:lnTo>
                  <a:pt x="14674" y="7397"/>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2" name="AutoShape 41">
            <a:extLst>
              <a:ext uri="{FF2B5EF4-FFF2-40B4-BE49-F238E27FC236}">
                <a16:creationId xmlns:a16="http://schemas.microsoft.com/office/drawing/2014/main" id="{5DF08601-395A-4AE3-8629-7E5804284E8A}"/>
              </a:ext>
            </a:extLst>
          </p:cNvPr>
          <p:cNvSpPr>
            <a:spLocks/>
          </p:cNvSpPr>
          <p:nvPr userDrawn="1"/>
        </p:nvSpPr>
        <p:spPr bwMode="auto">
          <a:xfrm>
            <a:off x="7991475" y="3686175"/>
            <a:ext cx="249238"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3" name="AutoShape 42">
            <a:extLst>
              <a:ext uri="{FF2B5EF4-FFF2-40B4-BE49-F238E27FC236}">
                <a16:creationId xmlns:a16="http://schemas.microsoft.com/office/drawing/2014/main" id="{DAAF2675-7679-4C65-AFE2-FA4F8087D69C}"/>
              </a:ext>
            </a:extLst>
          </p:cNvPr>
          <p:cNvSpPr>
            <a:spLocks/>
          </p:cNvSpPr>
          <p:nvPr userDrawn="1"/>
        </p:nvSpPr>
        <p:spPr bwMode="auto">
          <a:xfrm>
            <a:off x="3346450" y="3681413"/>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55" y="7482"/>
                </a:moveTo>
                <a:lnTo>
                  <a:pt x="5879" y="19672"/>
                </a:lnTo>
                <a:lnTo>
                  <a:pt x="0" y="21599"/>
                </a:lnTo>
                <a:lnTo>
                  <a:pt x="1929" y="15721"/>
                </a:lnTo>
                <a:lnTo>
                  <a:pt x="14117" y="3542"/>
                </a:lnTo>
                <a:lnTo>
                  <a:pt x="18055" y="7482"/>
                </a:lnTo>
                <a:close/>
                <a:moveTo>
                  <a:pt x="14484" y="6483"/>
                </a:moveTo>
                <a:cubicBezTo>
                  <a:pt x="14672" y="6295"/>
                  <a:pt x="14672" y="6092"/>
                  <a:pt x="14484" y="5878"/>
                </a:cubicBezTo>
                <a:cubicBezTo>
                  <a:pt x="14393" y="5784"/>
                  <a:pt x="14287" y="5737"/>
                  <a:pt x="14169" y="5737"/>
                </a:cubicBezTo>
                <a:cubicBezTo>
                  <a:pt x="14052" y="5737"/>
                  <a:pt x="13958" y="5784"/>
                  <a:pt x="13882" y="5878"/>
                </a:cubicBezTo>
                <a:lnTo>
                  <a:pt x="4179" y="15554"/>
                </a:lnTo>
                <a:cubicBezTo>
                  <a:pt x="4085" y="15648"/>
                  <a:pt x="4035" y="15751"/>
                  <a:pt x="4035" y="15868"/>
                </a:cubicBezTo>
                <a:cubicBezTo>
                  <a:pt x="4035" y="15986"/>
                  <a:pt x="4085" y="16092"/>
                  <a:pt x="4179" y="16186"/>
                </a:cubicBezTo>
                <a:cubicBezTo>
                  <a:pt x="4252" y="16262"/>
                  <a:pt x="4358" y="16297"/>
                  <a:pt x="4487" y="16297"/>
                </a:cubicBezTo>
                <a:cubicBezTo>
                  <a:pt x="4598" y="16297"/>
                  <a:pt x="4695" y="16262"/>
                  <a:pt x="4784" y="16186"/>
                </a:cubicBezTo>
                <a:lnTo>
                  <a:pt x="14484" y="6483"/>
                </a:lnTo>
                <a:close/>
                <a:moveTo>
                  <a:pt x="21106" y="2068"/>
                </a:moveTo>
                <a:cubicBezTo>
                  <a:pt x="21435" y="2394"/>
                  <a:pt x="21599" y="2790"/>
                  <a:pt x="21599" y="3254"/>
                </a:cubicBezTo>
                <a:cubicBezTo>
                  <a:pt x="21599" y="3721"/>
                  <a:pt x="21435" y="4109"/>
                  <a:pt x="21106" y="4429"/>
                </a:cubicBezTo>
                <a:lnTo>
                  <a:pt x="19435" y="6101"/>
                </a:lnTo>
                <a:lnTo>
                  <a:pt x="15497" y="2165"/>
                </a:lnTo>
                <a:lnTo>
                  <a:pt x="17171" y="490"/>
                </a:lnTo>
                <a:cubicBezTo>
                  <a:pt x="17494" y="164"/>
                  <a:pt x="17890" y="0"/>
                  <a:pt x="18348" y="0"/>
                </a:cubicBezTo>
                <a:cubicBezTo>
                  <a:pt x="18807" y="0"/>
                  <a:pt x="19203" y="164"/>
                  <a:pt x="19529" y="490"/>
                </a:cubicBezTo>
                <a:lnTo>
                  <a:pt x="20331" y="1266"/>
                </a:lnTo>
                <a:lnTo>
                  <a:pt x="21106" y="2068"/>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4" name="AutoShape 43">
            <a:extLst>
              <a:ext uri="{FF2B5EF4-FFF2-40B4-BE49-F238E27FC236}">
                <a16:creationId xmlns:a16="http://schemas.microsoft.com/office/drawing/2014/main" id="{73F6F75B-2031-45A5-AE59-7C9FD7A27FAD}"/>
              </a:ext>
            </a:extLst>
          </p:cNvPr>
          <p:cNvSpPr>
            <a:spLocks/>
          </p:cNvSpPr>
          <p:nvPr userDrawn="1"/>
        </p:nvSpPr>
        <p:spPr bwMode="auto">
          <a:xfrm>
            <a:off x="3883025" y="3679825"/>
            <a:ext cx="33020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5" name="AutoShape 44">
            <a:extLst>
              <a:ext uri="{FF2B5EF4-FFF2-40B4-BE49-F238E27FC236}">
                <a16:creationId xmlns:a16="http://schemas.microsoft.com/office/drawing/2014/main" id="{170E00AD-06E1-4079-8D53-A98EF0FBBC89}"/>
              </a:ext>
            </a:extLst>
          </p:cNvPr>
          <p:cNvSpPr>
            <a:spLocks/>
          </p:cNvSpPr>
          <p:nvPr userDrawn="1"/>
        </p:nvSpPr>
        <p:spPr bwMode="auto">
          <a:xfrm>
            <a:off x="4524375" y="3681413"/>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6" name="AutoShape 45">
            <a:extLst>
              <a:ext uri="{FF2B5EF4-FFF2-40B4-BE49-F238E27FC236}">
                <a16:creationId xmlns:a16="http://schemas.microsoft.com/office/drawing/2014/main" id="{8D1A77AA-1C14-465A-9783-6B8CF394909A}"/>
              </a:ext>
            </a:extLst>
          </p:cNvPr>
          <p:cNvSpPr>
            <a:spLocks/>
          </p:cNvSpPr>
          <p:nvPr userDrawn="1"/>
        </p:nvSpPr>
        <p:spPr bwMode="auto">
          <a:xfrm>
            <a:off x="5111750" y="3679825"/>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8" y="8467"/>
                </a:moveTo>
                <a:cubicBezTo>
                  <a:pt x="20642" y="8467"/>
                  <a:pt x="20953" y="8597"/>
                  <a:pt x="21212" y="8852"/>
                </a:cubicBezTo>
                <a:cubicBezTo>
                  <a:pt x="21470" y="9111"/>
                  <a:pt x="21599" y="9422"/>
                  <a:pt x="21599" y="9786"/>
                </a:cubicBezTo>
                <a:lnTo>
                  <a:pt x="21599" y="11813"/>
                </a:lnTo>
                <a:cubicBezTo>
                  <a:pt x="21599" y="12180"/>
                  <a:pt x="21470" y="12489"/>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599"/>
                  <a:pt x="11811" y="21599"/>
                </a:cubicBezTo>
                <a:lnTo>
                  <a:pt x="9787" y="21599"/>
                </a:lnTo>
                <a:cubicBezTo>
                  <a:pt x="9423" y="21599"/>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7" name="AutoShape 46">
            <a:extLst>
              <a:ext uri="{FF2B5EF4-FFF2-40B4-BE49-F238E27FC236}">
                <a16:creationId xmlns:a16="http://schemas.microsoft.com/office/drawing/2014/main" id="{9594E44F-D9CE-4B6E-AB17-2E8A1E70FB69}"/>
              </a:ext>
            </a:extLst>
          </p:cNvPr>
          <p:cNvSpPr>
            <a:spLocks/>
          </p:cNvSpPr>
          <p:nvPr userDrawn="1"/>
        </p:nvSpPr>
        <p:spPr bwMode="auto">
          <a:xfrm>
            <a:off x="5711825" y="3679825"/>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79"/>
                  <a:pt x="15011" y="847"/>
                </a:cubicBezTo>
                <a:cubicBezTo>
                  <a:pt x="16319" y="1408"/>
                  <a:pt x="17463" y="2176"/>
                  <a:pt x="18449" y="3156"/>
                </a:cubicBezTo>
                <a:cubicBezTo>
                  <a:pt x="19432" y="4136"/>
                  <a:pt x="20201" y="5279"/>
                  <a:pt x="20760" y="6590"/>
                </a:cubicBezTo>
                <a:cubicBezTo>
                  <a:pt x="21317" y="7903"/>
                  <a:pt x="21599" y="9306"/>
                  <a:pt x="21599" y="10799"/>
                </a:cubicBezTo>
                <a:cubicBezTo>
                  <a:pt x="21599" y="12296"/>
                  <a:pt x="21317" y="13699"/>
                  <a:pt x="20760" y="15009"/>
                </a:cubicBezTo>
                <a:cubicBezTo>
                  <a:pt x="20201" y="16322"/>
                  <a:pt x="19430" y="17466"/>
                  <a:pt x="18449" y="18443"/>
                </a:cubicBezTo>
                <a:cubicBezTo>
                  <a:pt x="17463" y="19422"/>
                  <a:pt x="16319" y="20191"/>
                  <a:pt x="15011" y="20755"/>
                </a:cubicBezTo>
                <a:cubicBezTo>
                  <a:pt x="13705" y="21320"/>
                  <a:pt x="12301" y="21599"/>
                  <a:pt x="10807" y="21599"/>
                </a:cubicBezTo>
                <a:cubicBezTo>
                  <a:pt x="9309" y="21599"/>
                  <a:pt x="7905" y="21320"/>
                  <a:pt x="6594" y="20755"/>
                </a:cubicBezTo>
                <a:cubicBezTo>
                  <a:pt x="5280" y="20191"/>
                  <a:pt x="4136" y="19423"/>
                  <a:pt x="3158" y="18443"/>
                </a:cubicBezTo>
                <a:cubicBezTo>
                  <a:pt x="2178" y="17466"/>
                  <a:pt x="1409" y="16322"/>
                  <a:pt x="847" y="15009"/>
                </a:cubicBezTo>
                <a:cubicBezTo>
                  <a:pt x="282" y="13699"/>
                  <a:pt x="0" y="12296"/>
                  <a:pt x="0" y="10799"/>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7042" y="9749"/>
                </a:moveTo>
                <a:cubicBezTo>
                  <a:pt x="17042" y="9622"/>
                  <a:pt x="16994" y="9518"/>
                  <a:pt x="16898" y="9433"/>
                </a:cubicBezTo>
                <a:cubicBezTo>
                  <a:pt x="16805" y="9345"/>
                  <a:pt x="16703" y="9303"/>
                  <a:pt x="16596" y="9303"/>
                </a:cubicBezTo>
                <a:lnTo>
                  <a:pt x="12349" y="9303"/>
                </a:lnTo>
                <a:lnTo>
                  <a:pt x="12349" y="4627"/>
                </a:lnTo>
                <a:cubicBezTo>
                  <a:pt x="12349" y="4328"/>
                  <a:pt x="12202" y="4184"/>
                  <a:pt x="11917" y="4192"/>
                </a:cubicBezTo>
                <a:lnTo>
                  <a:pt x="9699" y="4192"/>
                </a:lnTo>
                <a:cubicBezTo>
                  <a:pt x="9402" y="4192"/>
                  <a:pt x="9253" y="4336"/>
                  <a:pt x="9253" y="4627"/>
                </a:cubicBezTo>
                <a:lnTo>
                  <a:pt x="9253" y="9303"/>
                </a:lnTo>
                <a:lnTo>
                  <a:pt x="5020" y="9303"/>
                </a:lnTo>
                <a:cubicBezTo>
                  <a:pt x="4724" y="9303"/>
                  <a:pt x="4574" y="9453"/>
                  <a:pt x="4574" y="9749"/>
                </a:cubicBezTo>
                <a:lnTo>
                  <a:pt x="4574" y="11884"/>
                </a:lnTo>
                <a:cubicBezTo>
                  <a:pt x="4574" y="12180"/>
                  <a:pt x="4724" y="12330"/>
                  <a:pt x="5020" y="12330"/>
                </a:cubicBezTo>
                <a:lnTo>
                  <a:pt x="9253" y="12330"/>
                </a:lnTo>
                <a:lnTo>
                  <a:pt x="9253" y="16980"/>
                </a:lnTo>
                <a:cubicBezTo>
                  <a:pt x="9253" y="17277"/>
                  <a:pt x="9402" y="17424"/>
                  <a:pt x="9699" y="17412"/>
                </a:cubicBezTo>
                <a:lnTo>
                  <a:pt x="11917" y="17412"/>
                </a:lnTo>
                <a:cubicBezTo>
                  <a:pt x="12214" y="17412"/>
                  <a:pt x="12358" y="17268"/>
                  <a:pt x="12349" y="16980"/>
                </a:cubicBezTo>
                <a:lnTo>
                  <a:pt x="12349" y="12330"/>
                </a:lnTo>
                <a:lnTo>
                  <a:pt x="16596" y="12330"/>
                </a:lnTo>
                <a:cubicBezTo>
                  <a:pt x="16703" y="12330"/>
                  <a:pt x="16805" y="12287"/>
                  <a:pt x="16898" y="12200"/>
                </a:cubicBezTo>
                <a:cubicBezTo>
                  <a:pt x="16994" y="12118"/>
                  <a:pt x="17042" y="12011"/>
                  <a:pt x="17042" y="11884"/>
                </a:cubicBezTo>
                <a:lnTo>
                  <a:pt x="17042" y="9749"/>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8" name="AutoShape 47">
            <a:extLst>
              <a:ext uri="{FF2B5EF4-FFF2-40B4-BE49-F238E27FC236}">
                <a16:creationId xmlns:a16="http://schemas.microsoft.com/office/drawing/2014/main" id="{FA56EF4F-C948-4028-9448-2B401998702B}"/>
              </a:ext>
            </a:extLst>
          </p:cNvPr>
          <p:cNvSpPr>
            <a:spLocks/>
          </p:cNvSpPr>
          <p:nvPr userDrawn="1"/>
        </p:nvSpPr>
        <p:spPr bwMode="auto">
          <a:xfrm>
            <a:off x="8461375" y="3687763"/>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16" y="12964"/>
                </a:moveTo>
                <a:cubicBezTo>
                  <a:pt x="19281" y="12964"/>
                  <a:pt x="19631" y="13046"/>
                  <a:pt x="19959" y="13217"/>
                </a:cubicBezTo>
                <a:cubicBezTo>
                  <a:pt x="20287" y="13387"/>
                  <a:pt x="20571" y="13616"/>
                  <a:pt x="20806" y="13904"/>
                </a:cubicBezTo>
                <a:cubicBezTo>
                  <a:pt x="21049" y="14198"/>
                  <a:pt x="21240" y="14539"/>
                  <a:pt x="21384" y="14932"/>
                </a:cubicBezTo>
                <a:cubicBezTo>
                  <a:pt x="21529" y="15329"/>
                  <a:pt x="21599" y="15743"/>
                  <a:pt x="21599" y="16183"/>
                </a:cubicBezTo>
                <a:lnTo>
                  <a:pt x="21599" y="21050"/>
                </a:lnTo>
                <a:cubicBezTo>
                  <a:pt x="21599" y="21414"/>
                  <a:pt x="21448" y="21599"/>
                  <a:pt x="21142" y="21599"/>
                </a:cubicBezTo>
                <a:lnTo>
                  <a:pt x="457" y="21599"/>
                </a:lnTo>
                <a:cubicBezTo>
                  <a:pt x="151" y="21599"/>
                  <a:pt x="0" y="21414"/>
                  <a:pt x="0" y="21050"/>
                </a:cubicBezTo>
                <a:lnTo>
                  <a:pt x="0" y="16183"/>
                </a:lnTo>
                <a:cubicBezTo>
                  <a:pt x="0" y="15743"/>
                  <a:pt x="70" y="15329"/>
                  <a:pt x="215" y="14932"/>
                </a:cubicBezTo>
                <a:cubicBezTo>
                  <a:pt x="362" y="14539"/>
                  <a:pt x="558" y="14198"/>
                  <a:pt x="800" y="13904"/>
                </a:cubicBezTo>
                <a:cubicBezTo>
                  <a:pt x="1047" y="13616"/>
                  <a:pt x="1336" y="13387"/>
                  <a:pt x="1664" y="13217"/>
                </a:cubicBezTo>
                <a:cubicBezTo>
                  <a:pt x="1992" y="13046"/>
                  <a:pt x="2337" y="12964"/>
                  <a:pt x="2707" y="12964"/>
                </a:cubicBezTo>
                <a:lnTo>
                  <a:pt x="18916" y="12964"/>
                </a:lnTo>
                <a:close/>
                <a:moveTo>
                  <a:pt x="18459" y="18348"/>
                </a:moveTo>
                <a:cubicBezTo>
                  <a:pt x="18459" y="18198"/>
                  <a:pt x="18412" y="18069"/>
                  <a:pt x="18321" y="17963"/>
                </a:cubicBezTo>
                <a:cubicBezTo>
                  <a:pt x="18233" y="17855"/>
                  <a:pt x="18126" y="17802"/>
                  <a:pt x="17998" y="17802"/>
                </a:cubicBezTo>
                <a:lnTo>
                  <a:pt x="3596" y="17802"/>
                </a:lnTo>
                <a:cubicBezTo>
                  <a:pt x="3468" y="17802"/>
                  <a:pt x="3358" y="17852"/>
                  <a:pt x="3273" y="17954"/>
                </a:cubicBezTo>
                <a:cubicBezTo>
                  <a:pt x="3182" y="18057"/>
                  <a:pt x="3136" y="18189"/>
                  <a:pt x="3136" y="18348"/>
                </a:cubicBezTo>
                <a:lnTo>
                  <a:pt x="3136" y="18886"/>
                </a:lnTo>
                <a:cubicBezTo>
                  <a:pt x="3136" y="19032"/>
                  <a:pt x="3182" y="19156"/>
                  <a:pt x="3273" y="19259"/>
                </a:cubicBezTo>
                <a:cubicBezTo>
                  <a:pt x="3358" y="19356"/>
                  <a:pt x="3468" y="19403"/>
                  <a:pt x="3596" y="19403"/>
                </a:cubicBezTo>
                <a:lnTo>
                  <a:pt x="18001" y="19403"/>
                </a:lnTo>
                <a:cubicBezTo>
                  <a:pt x="18128" y="19403"/>
                  <a:pt x="18236" y="19358"/>
                  <a:pt x="18324" y="19265"/>
                </a:cubicBezTo>
                <a:cubicBezTo>
                  <a:pt x="18414" y="19168"/>
                  <a:pt x="18461" y="19041"/>
                  <a:pt x="18461" y="18886"/>
                </a:cubicBezTo>
                <a:lnTo>
                  <a:pt x="18461" y="18348"/>
                </a:lnTo>
                <a:close/>
                <a:moveTo>
                  <a:pt x="18001" y="11346"/>
                </a:moveTo>
                <a:lnTo>
                  <a:pt x="3598" y="11346"/>
                </a:lnTo>
                <a:lnTo>
                  <a:pt x="3598" y="1069"/>
                </a:lnTo>
                <a:cubicBezTo>
                  <a:pt x="3598" y="781"/>
                  <a:pt x="3684" y="528"/>
                  <a:pt x="3860" y="314"/>
                </a:cubicBezTo>
                <a:cubicBezTo>
                  <a:pt x="4034" y="105"/>
                  <a:pt x="4252" y="0"/>
                  <a:pt x="4511" y="0"/>
                </a:cubicBezTo>
                <a:lnTo>
                  <a:pt x="12140" y="0"/>
                </a:lnTo>
                <a:lnTo>
                  <a:pt x="12140" y="5386"/>
                </a:lnTo>
                <a:cubicBezTo>
                  <a:pt x="12140" y="5845"/>
                  <a:pt x="12274" y="6235"/>
                  <a:pt x="12539" y="6550"/>
                </a:cubicBezTo>
                <a:cubicBezTo>
                  <a:pt x="12803" y="6873"/>
                  <a:pt x="13119" y="7031"/>
                  <a:pt x="13489" y="7031"/>
                </a:cubicBezTo>
                <a:lnTo>
                  <a:pt x="18001" y="7031"/>
                </a:lnTo>
                <a:lnTo>
                  <a:pt x="18001" y="11346"/>
                </a:lnTo>
                <a:close/>
                <a:moveTo>
                  <a:pt x="18001" y="5386"/>
                </a:moveTo>
                <a:lnTo>
                  <a:pt x="13489" y="5386"/>
                </a:lnTo>
                <a:lnTo>
                  <a:pt x="13489" y="0"/>
                </a:lnTo>
                <a:lnTo>
                  <a:pt x="18001" y="5386"/>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9" name="AutoShape 48">
            <a:extLst>
              <a:ext uri="{FF2B5EF4-FFF2-40B4-BE49-F238E27FC236}">
                <a16:creationId xmlns:a16="http://schemas.microsoft.com/office/drawing/2014/main" id="{1DA31ECB-7425-4EF1-B971-CD42CC931A6F}"/>
              </a:ext>
            </a:extLst>
          </p:cNvPr>
          <p:cNvSpPr>
            <a:spLocks/>
          </p:cNvSpPr>
          <p:nvPr userDrawn="1"/>
        </p:nvSpPr>
        <p:spPr bwMode="auto">
          <a:xfrm>
            <a:off x="8996363" y="3687763"/>
            <a:ext cx="247650" cy="242887"/>
          </a:xfrm>
          <a:custGeom>
            <a:avLst/>
            <a:gdLst>
              <a:gd name="T0" fmla="+- 0 10794 37"/>
              <a:gd name="T1" fmla="*/ T0 w 21514"/>
              <a:gd name="T2" fmla="+- 0 10805 11"/>
              <a:gd name="T3" fmla="*/ 10805 h 21589"/>
              <a:gd name="T4" fmla="+- 0 10794 37"/>
              <a:gd name="T5" fmla="*/ T4 w 21514"/>
              <a:gd name="T6" fmla="+- 0 10805 11"/>
              <a:gd name="T7" fmla="*/ 10805 h 21589"/>
              <a:gd name="T8" fmla="+- 0 10794 37"/>
              <a:gd name="T9" fmla="*/ T8 w 21514"/>
              <a:gd name="T10" fmla="+- 0 10805 11"/>
              <a:gd name="T11" fmla="*/ 10805 h 21589"/>
              <a:gd name="T12" fmla="+- 0 10794 37"/>
              <a:gd name="T13" fmla="*/ T12 w 21514"/>
              <a:gd name="T14" fmla="+- 0 10805 11"/>
              <a:gd name="T15" fmla="*/ 10805 h 21589"/>
            </a:gdLst>
            <a:ahLst/>
            <a:cxnLst>
              <a:cxn ang="0">
                <a:pos x="T1" y="T3"/>
              </a:cxn>
              <a:cxn ang="0">
                <a:pos x="T5" y="T7"/>
              </a:cxn>
              <a:cxn ang="0">
                <a:pos x="T9" y="T11"/>
              </a:cxn>
              <a:cxn ang="0">
                <a:pos x="T13" y="T15"/>
              </a:cxn>
            </a:cxnLst>
            <a:rect l="0" t="0" r="r" b="b"/>
            <a:pathLst>
              <a:path w="21514" h="21589">
                <a:moveTo>
                  <a:pt x="21361" y="20641"/>
                </a:moveTo>
                <a:cubicBezTo>
                  <a:pt x="21548" y="20866"/>
                  <a:pt x="21562" y="21109"/>
                  <a:pt x="21408" y="21357"/>
                </a:cubicBezTo>
                <a:cubicBezTo>
                  <a:pt x="21319" y="21501"/>
                  <a:pt x="21195" y="21577"/>
                  <a:pt x="21038" y="21589"/>
                </a:cubicBezTo>
                <a:cubicBezTo>
                  <a:pt x="20963" y="21589"/>
                  <a:pt x="20895" y="21560"/>
                  <a:pt x="20836" y="21507"/>
                </a:cubicBezTo>
                <a:lnTo>
                  <a:pt x="15037" y="17552"/>
                </a:lnTo>
                <a:cubicBezTo>
                  <a:pt x="14487" y="18272"/>
                  <a:pt x="13903" y="18878"/>
                  <a:pt x="13294" y="19374"/>
                </a:cubicBezTo>
                <a:cubicBezTo>
                  <a:pt x="12685" y="19871"/>
                  <a:pt x="12081" y="20235"/>
                  <a:pt x="11482" y="20460"/>
                </a:cubicBezTo>
                <a:cubicBezTo>
                  <a:pt x="10887" y="20692"/>
                  <a:pt x="10320" y="20779"/>
                  <a:pt x="9786" y="20725"/>
                </a:cubicBezTo>
                <a:cubicBezTo>
                  <a:pt x="9249" y="20669"/>
                  <a:pt x="8774" y="20460"/>
                  <a:pt x="8355" y="20091"/>
                </a:cubicBezTo>
                <a:cubicBezTo>
                  <a:pt x="7788" y="19594"/>
                  <a:pt x="7432" y="18884"/>
                  <a:pt x="7291" y="17947"/>
                </a:cubicBezTo>
                <a:cubicBezTo>
                  <a:pt x="7148" y="17016"/>
                  <a:pt x="7181" y="15992"/>
                  <a:pt x="7392" y="14861"/>
                </a:cubicBezTo>
                <a:lnTo>
                  <a:pt x="3996" y="11855"/>
                </a:lnTo>
                <a:cubicBezTo>
                  <a:pt x="3427" y="12151"/>
                  <a:pt x="2883" y="12295"/>
                  <a:pt x="2366" y="12283"/>
                </a:cubicBezTo>
                <a:cubicBezTo>
                  <a:pt x="1843" y="12278"/>
                  <a:pt x="1387" y="12097"/>
                  <a:pt x="991" y="11745"/>
                </a:cubicBezTo>
                <a:cubicBezTo>
                  <a:pt x="609" y="11392"/>
                  <a:pt x="340" y="10924"/>
                  <a:pt x="178" y="10334"/>
                </a:cubicBezTo>
                <a:cubicBezTo>
                  <a:pt x="16" y="9745"/>
                  <a:pt x="-37" y="9085"/>
                  <a:pt x="26" y="8346"/>
                </a:cubicBezTo>
                <a:cubicBezTo>
                  <a:pt x="87" y="7607"/>
                  <a:pt x="253" y="6831"/>
                  <a:pt x="532" y="6022"/>
                </a:cubicBezTo>
                <a:cubicBezTo>
                  <a:pt x="808" y="5212"/>
                  <a:pt x="1180" y="4417"/>
                  <a:pt x="1654" y="3647"/>
                </a:cubicBezTo>
                <a:cubicBezTo>
                  <a:pt x="2124" y="2868"/>
                  <a:pt x="2644" y="2208"/>
                  <a:pt x="3214" y="1653"/>
                </a:cubicBezTo>
                <a:cubicBezTo>
                  <a:pt x="3780" y="1100"/>
                  <a:pt x="4347" y="682"/>
                  <a:pt x="4919" y="400"/>
                </a:cubicBezTo>
                <a:cubicBezTo>
                  <a:pt x="5485" y="127"/>
                  <a:pt x="6031" y="-11"/>
                  <a:pt x="6549" y="0"/>
                </a:cubicBezTo>
                <a:cubicBezTo>
                  <a:pt x="7069" y="5"/>
                  <a:pt x="7523" y="186"/>
                  <a:pt x="7912" y="539"/>
                </a:cubicBezTo>
                <a:cubicBezTo>
                  <a:pt x="8308" y="908"/>
                  <a:pt x="8582" y="1393"/>
                  <a:pt x="8736" y="1988"/>
                </a:cubicBezTo>
                <a:cubicBezTo>
                  <a:pt x="8889" y="2589"/>
                  <a:pt x="8936" y="3255"/>
                  <a:pt x="8877" y="3994"/>
                </a:cubicBezTo>
                <a:lnTo>
                  <a:pt x="12252" y="7034"/>
                </a:lnTo>
                <a:cubicBezTo>
                  <a:pt x="13081" y="6467"/>
                  <a:pt x="13885" y="6137"/>
                  <a:pt x="14662" y="6047"/>
                </a:cubicBezTo>
                <a:cubicBezTo>
                  <a:pt x="15440" y="5960"/>
                  <a:pt x="16112" y="6168"/>
                  <a:pt x="16679" y="6682"/>
                </a:cubicBezTo>
                <a:cubicBezTo>
                  <a:pt x="17091" y="7051"/>
                  <a:pt x="17391" y="7542"/>
                  <a:pt x="17583" y="8148"/>
                </a:cubicBezTo>
                <a:cubicBezTo>
                  <a:pt x="17773" y="8752"/>
                  <a:pt x="17859" y="9432"/>
                  <a:pt x="17845" y="10179"/>
                </a:cubicBezTo>
                <a:cubicBezTo>
                  <a:pt x="17829" y="10929"/>
                  <a:pt x="17717" y="11722"/>
                  <a:pt x="17503" y="12571"/>
                </a:cubicBezTo>
                <a:cubicBezTo>
                  <a:pt x="17290" y="13414"/>
                  <a:pt x="16979" y="14263"/>
                  <a:pt x="16569" y="15110"/>
                </a:cubicBezTo>
                <a:lnTo>
                  <a:pt x="21361" y="20641"/>
                </a:lnTo>
                <a:close/>
                <a:moveTo>
                  <a:pt x="2087" y="9948"/>
                </a:moveTo>
                <a:cubicBezTo>
                  <a:pt x="2244" y="10075"/>
                  <a:pt x="2431" y="10143"/>
                  <a:pt x="2649" y="10143"/>
                </a:cubicBezTo>
                <a:cubicBezTo>
                  <a:pt x="2881" y="10143"/>
                  <a:pt x="3125" y="10058"/>
                  <a:pt x="3382" y="9906"/>
                </a:cubicBezTo>
                <a:cubicBezTo>
                  <a:pt x="3637" y="9745"/>
                  <a:pt x="3907" y="9536"/>
                  <a:pt x="4183" y="9282"/>
                </a:cubicBezTo>
                <a:cubicBezTo>
                  <a:pt x="4460" y="9023"/>
                  <a:pt x="4731" y="8727"/>
                  <a:pt x="4998" y="8385"/>
                </a:cubicBezTo>
                <a:cubicBezTo>
                  <a:pt x="5263" y="8041"/>
                  <a:pt x="5511" y="7683"/>
                  <a:pt x="5743" y="7316"/>
                </a:cubicBezTo>
                <a:cubicBezTo>
                  <a:pt x="5813" y="7189"/>
                  <a:pt x="5844" y="7051"/>
                  <a:pt x="5820" y="6902"/>
                </a:cubicBezTo>
                <a:cubicBezTo>
                  <a:pt x="5797" y="6758"/>
                  <a:pt x="5743" y="6637"/>
                  <a:pt x="5652" y="6549"/>
                </a:cubicBezTo>
                <a:cubicBezTo>
                  <a:pt x="5549" y="6456"/>
                  <a:pt x="5434" y="6417"/>
                  <a:pt x="5310" y="6434"/>
                </a:cubicBezTo>
                <a:cubicBezTo>
                  <a:pt x="5186" y="6445"/>
                  <a:pt x="5083" y="6521"/>
                  <a:pt x="5001" y="6654"/>
                </a:cubicBezTo>
                <a:cubicBezTo>
                  <a:pt x="4417" y="7590"/>
                  <a:pt x="3902" y="8236"/>
                  <a:pt x="3455" y="8588"/>
                </a:cubicBezTo>
                <a:cubicBezTo>
                  <a:pt x="3005" y="8935"/>
                  <a:pt x="2736" y="9093"/>
                  <a:pt x="2647" y="9057"/>
                </a:cubicBezTo>
                <a:cubicBezTo>
                  <a:pt x="2541" y="8969"/>
                  <a:pt x="2424" y="8935"/>
                  <a:pt x="2298" y="8964"/>
                </a:cubicBezTo>
                <a:cubicBezTo>
                  <a:pt x="2171" y="8989"/>
                  <a:pt x="2070" y="9057"/>
                  <a:pt x="1996" y="9167"/>
                </a:cubicBezTo>
                <a:cubicBezTo>
                  <a:pt x="1923" y="9294"/>
                  <a:pt x="1895" y="9432"/>
                  <a:pt x="1918" y="9578"/>
                </a:cubicBezTo>
                <a:cubicBezTo>
                  <a:pt x="1942" y="9728"/>
                  <a:pt x="1998" y="9849"/>
                  <a:pt x="2087" y="9948"/>
                </a:cubicBezTo>
                <a:moveTo>
                  <a:pt x="9299" y="14647"/>
                </a:moveTo>
                <a:cubicBezTo>
                  <a:pt x="9357" y="14720"/>
                  <a:pt x="9444" y="14757"/>
                  <a:pt x="9554" y="14757"/>
                </a:cubicBezTo>
                <a:cubicBezTo>
                  <a:pt x="9704" y="14757"/>
                  <a:pt x="9828" y="14681"/>
                  <a:pt x="9924" y="14526"/>
                </a:cubicBezTo>
                <a:cubicBezTo>
                  <a:pt x="9999" y="14399"/>
                  <a:pt x="10029" y="14266"/>
                  <a:pt x="10011" y="14131"/>
                </a:cubicBezTo>
                <a:cubicBezTo>
                  <a:pt x="9999" y="13993"/>
                  <a:pt x="9940" y="13877"/>
                  <a:pt x="9835" y="13784"/>
                </a:cubicBezTo>
                <a:lnTo>
                  <a:pt x="5945" y="10301"/>
                </a:lnTo>
                <a:cubicBezTo>
                  <a:pt x="5825" y="10428"/>
                  <a:pt x="5701" y="10549"/>
                  <a:pt x="5579" y="10670"/>
                </a:cubicBezTo>
                <a:cubicBezTo>
                  <a:pt x="5457" y="10791"/>
                  <a:pt x="5333" y="10901"/>
                  <a:pt x="5216" y="10989"/>
                </a:cubicBezTo>
                <a:lnTo>
                  <a:pt x="9299" y="14647"/>
                </a:lnTo>
                <a:close/>
                <a:moveTo>
                  <a:pt x="14353" y="15028"/>
                </a:moveTo>
                <a:cubicBezTo>
                  <a:pt x="14428" y="14918"/>
                  <a:pt x="14459" y="14791"/>
                  <a:pt x="14444" y="14641"/>
                </a:cubicBezTo>
                <a:cubicBezTo>
                  <a:pt x="14428" y="14495"/>
                  <a:pt x="14370" y="14373"/>
                  <a:pt x="14264" y="14283"/>
                </a:cubicBezTo>
                <a:cubicBezTo>
                  <a:pt x="14175" y="14196"/>
                  <a:pt x="14067" y="14156"/>
                  <a:pt x="13943" y="14173"/>
                </a:cubicBezTo>
                <a:cubicBezTo>
                  <a:pt x="13821" y="14196"/>
                  <a:pt x="13718" y="14266"/>
                  <a:pt x="13648" y="14393"/>
                </a:cubicBezTo>
                <a:cubicBezTo>
                  <a:pt x="13266" y="15005"/>
                  <a:pt x="12882" y="15530"/>
                  <a:pt x="12498" y="15959"/>
                </a:cubicBezTo>
                <a:cubicBezTo>
                  <a:pt x="12114" y="16387"/>
                  <a:pt x="11758" y="16731"/>
                  <a:pt x="11428" y="16977"/>
                </a:cubicBezTo>
                <a:cubicBezTo>
                  <a:pt x="11097" y="17225"/>
                  <a:pt x="10807" y="17386"/>
                  <a:pt x="10554" y="17462"/>
                </a:cubicBezTo>
                <a:cubicBezTo>
                  <a:pt x="10299" y="17541"/>
                  <a:pt x="10118" y="17518"/>
                  <a:pt x="10013" y="17403"/>
                </a:cubicBezTo>
                <a:cubicBezTo>
                  <a:pt x="9910" y="17315"/>
                  <a:pt x="9800" y="17281"/>
                  <a:pt x="9685" y="17310"/>
                </a:cubicBezTo>
                <a:cubicBezTo>
                  <a:pt x="9568" y="17335"/>
                  <a:pt x="9472" y="17420"/>
                  <a:pt x="9399" y="17552"/>
                </a:cubicBezTo>
                <a:cubicBezTo>
                  <a:pt x="9324" y="17662"/>
                  <a:pt x="9292" y="17789"/>
                  <a:pt x="9303" y="17936"/>
                </a:cubicBezTo>
                <a:cubicBezTo>
                  <a:pt x="9315" y="18085"/>
                  <a:pt x="9376" y="18207"/>
                  <a:pt x="9488" y="18294"/>
                </a:cubicBezTo>
                <a:cubicBezTo>
                  <a:pt x="9706" y="18503"/>
                  <a:pt x="9961" y="18604"/>
                  <a:pt x="10261" y="18604"/>
                </a:cubicBezTo>
                <a:cubicBezTo>
                  <a:pt x="10568" y="18604"/>
                  <a:pt x="10898" y="18508"/>
                  <a:pt x="11254" y="18317"/>
                </a:cubicBezTo>
                <a:cubicBezTo>
                  <a:pt x="11610" y="18125"/>
                  <a:pt x="11964" y="17865"/>
                  <a:pt x="12325" y="17541"/>
                </a:cubicBezTo>
                <a:cubicBezTo>
                  <a:pt x="12683" y="17214"/>
                  <a:pt x="13034" y="16836"/>
                  <a:pt x="13379" y="16399"/>
                </a:cubicBezTo>
                <a:cubicBezTo>
                  <a:pt x="13721" y="15959"/>
                  <a:pt x="14046" y="15502"/>
                  <a:pt x="14353" y="15028"/>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0" name="AutoShape 49">
            <a:extLst>
              <a:ext uri="{FF2B5EF4-FFF2-40B4-BE49-F238E27FC236}">
                <a16:creationId xmlns:a16="http://schemas.microsoft.com/office/drawing/2014/main" id="{04428E72-036A-4B51-B272-6512D90D4102}"/>
              </a:ext>
            </a:extLst>
          </p:cNvPr>
          <p:cNvSpPr>
            <a:spLocks/>
          </p:cNvSpPr>
          <p:nvPr userDrawn="1"/>
        </p:nvSpPr>
        <p:spPr bwMode="auto">
          <a:xfrm>
            <a:off x="8461375" y="1928813"/>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1" name="AutoShape 50">
            <a:extLst>
              <a:ext uri="{FF2B5EF4-FFF2-40B4-BE49-F238E27FC236}">
                <a16:creationId xmlns:a16="http://schemas.microsoft.com/office/drawing/2014/main" id="{EFC13245-1525-4BF4-A2D3-5E23CEC92C1F}"/>
              </a:ext>
            </a:extLst>
          </p:cNvPr>
          <p:cNvSpPr>
            <a:spLocks/>
          </p:cNvSpPr>
          <p:nvPr userDrawn="1"/>
        </p:nvSpPr>
        <p:spPr bwMode="auto">
          <a:xfrm>
            <a:off x="8994775" y="1928813"/>
            <a:ext cx="249238"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65" y="10197"/>
                </a:moveTo>
                <a:cubicBezTo>
                  <a:pt x="15001" y="10365"/>
                  <a:pt x="15071" y="10573"/>
                  <a:pt x="15076" y="10817"/>
                </a:cubicBezTo>
                <a:cubicBezTo>
                  <a:pt x="15079" y="11061"/>
                  <a:pt x="15009" y="11255"/>
                  <a:pt x="14865" y="11407"/>
                </a:cubicBezTo>
                <a:lnTo>
                  <a:pt x="7797" y="19179"/>
                </a:lnTo>
                <a:cubicBezTo>
                  <a:pt x="7642" y="19350"/>
                  <a:pt x="7460" y="19435"/>
                  <a:pt x="7247" y="19435"/>
                </a:cubicBezTo>
                <a:cubicBezTo>
                  <a:pt x="7180" y="19435"/>
                  <a:pt x="7078" y="19414"/>
                  <a:pt x="6940" y="19379"/>
                </a:cubicBezTo>
                <a:cubicBezTo>
                  <a:pt x="6625" y="19229"/>
                  <a:pt x="6467" y="18962"/>
                  <a:pt x="6467" y="18577"/>
                </a:cubicBezTo>
                <a:lnTo>
                  <a:pt x="6467" y="14486"/>
                </a:lnTo>
                <a:lnTo>
                  <a:pt x="996" y="14486"/>
                </a:lnTo>
                <a:cubicBezTo>
                  <a:pt x="715" y="14486"/>
                  <a:pt x="477" y="14380"/>
                  <a:pt x="285" y="14168"/>
                </a:cubicBezTo>
                <a:cubicBezTo>
                  <a:pt x="93" y="13957"/>
                  <a:pt x="0" y="13698"/>
                  <a:pt x="0" y="13390"/>
                </a:cubicBezTo>
                <a:lnTo>
                  <a:pt x="0" y="8215"/>
                </a:lnTo>
                <a:cubicBezTo>
                  <a:pt x="0" y="7903"/>
                  <a:pt x="93" y="7651"/>
                  <a:pt x="285" y="7448"/>
                </a:cubicBezTo>
                <a:cubicBezTo>
                  <a:pt x="475" y="7245"/>
                  <a:pt x="712" y="7146"/>
                  <a:pt x="996" y="7146"/>
                </a:cubicBezTo>
                <a:lnTo>
                  <a:pt x="6467" y="7146"/>
                </a:lnTo>
                <a:lnTo>
                  <a:pt x="6467" y="3025"/>
                </a:lnTo>
                <a:cubicBezTo>
                  <a:pt x="6467" y="2640"/>
                  <a:pt x="6624" y="2376"/>
                  <a:pt x="6940" y="2223"/>
                </a:cubicBezTo>
                <a:cubicBezTo>
                  <a:pt x="7273" y="2094"/>
                  <a:pt x="7556" y="2158"/>
                  <a:pt x="7797" y="2420"/>
                </a:cubicBezTo>
                <a:lnTo>
                  <a:pt x="14865" y="10197"/>
                </a:lnTo>
                <a:close/>
                <a:moveTo>
                  <a:pt x="17663" y="0"/>
                </a:moveTo>
                <a:cubicBezTo>
                  <a:pt x="18200" y="0"/>
                  <a:pt x="18708" y="114"/>
                  <a:pt x="19178" y="343"/>
                </a:cubicBezTo>
                <a:cubicBezTo>
                  <a:pt x="19653" y="572"/>
                  <a:pt x="20067" y="884"/>
                  <a:pt x="20425" y="1265"/>
                </a:cubicBezTo>
                <a:cubicBezTo>
                  <a:pt x="20782" y="1647"/>
                  <a:pt x="21068" y="2105"/>
                  <a:pt x="21282" y="2634"/>
                </a:cubicBezTo>
                <a:cubicBezTo>
                  <a:pt x="21493" y="3166"/>
                  <a:pt x="21599" y="3727"/>
                  <a:pt x="21599" y="4317"/>
                </a:cubicBezTo>
                <a:lnTo>
                  <a:pt x="21599" y="17282"/>
                </a:lnTo>
                <a:cubicBezTo>
                  <a:pt x="21599" y="17869"/>
                  <a:pt x="21493" y="18424"/>
                  <a:pt x="21282" y="18947"/>
                </a:cubicBezTo>
                <a:cubicBezTo>
                  <a:pt x="21068" y="19467"/>
                  <a:pt x="20780" y="19922"/>
                  <a:pt x="20425" y="20319"/>
                </a:cubicBezTo>
                <a:cubicBezTo>
                  <a:pt x="20067" y="20712"/>
                  <a:pt x="19653" y="21021"/>
                  <a:pt x="19186" y="21253"/>
                </a:cubicBezTo>
                <a:cubicBezTo>
                  <a:pt x="18716" y="21482"/>
                  <a:pt x="18208" y="21599"/>
                  <a:pt x="17663" y="21599"/>
                </a:cubicBezTo>
                <a:lnTo>
                  <a:pt x="11784" y="21599"/>
                </a:lnTo>
                <a:lnTo>
                  <a:pt x="11784" y="18886"/>
                </a:lnTo>
                <a:lnTo>
                  <a:pt x="17663" y="18886"/>
                </a:lnTo>
                <a:cubicBezTo>
                  <a:pt x="18064" y="18886"/>
                  <a:pt x="18409" y="18727"/>
                  <a:pt x="18700" y="18413"/>
                </a:cubicBezTo>
                <a:cubicBezTo>
                  <a:pt x="18991" y="18098"/>
                  <a:pt x="19135" y="17720"/>
                  <a:pt x="19135" y="17282"/>
                </a:cubicBezTo>
                <a:lnTo>
                  <a:pt x="19135" y="4317"/>
                </a:lnTo>
                <a:cubicBezTo>
                  <a:pt x="19135" y="3874"/>
                  <a:pt x="18991" y="3498"/>
                  <a:pt x="18708" y="3183"/>
                </a:cubicBezTo>
                <a:cubicBezTo>
                  <a:pt x="18422" y="2872"/>
                  <a:pt x="18075" y="2713"/>
                  <a:pt x="17663" y="2713"/>
                </a:cubicBezTo>
                <a:lnTo>
                  <a:pt x="11784" y="2713"/>
                </a:lnTo>
                <a:lnTo>
                  <a:pt x="11784" y="0"/>
                </a:lnTo>
                <a:lnTo>
                  <a:pt x="17663" y="0"/>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2" name="AutoShape 51">
            <a:extLst>
              <a:ext uri="{FF2B5EF4-FFF2-40B4-BE49-F238E27FC236}">
                <a16:creationId xmlns:a16="http://schemas.microsoft.com/office/drawing/2014/main" id="{515257F5-4C26-4E36-9DB3-7E7C66794C34}"/>
              </a:ext>
            </a:extLst>
          </p:cNvPr>
          <p:cNvSpPr>
            <a:spLocks/>
          </p:cNvSpPr>
          <p:nvPr userDrawn="1"/>
        </p:nvSpPr>
        <p:spPr bwMode="auto">
          <a:xfrm>
            <a:off x="958850" y="2386013"/>
            <a:ext cx="249238" cy="241300"/>
          </a:xfrm>
          <a:custGeom>
            <a:avLst/>
            <a:gdLst>
              <a:gd name="T0" fmla="*/ 10798 w 21597"/>
              <a:gd name="T1" fmla="*/ 10800 h 21600"/>
              <a:gd name="T2" fmla="*/ 10798 w 21597"/>
              <a:gd name="T3" fmla="*/ 10800 h 21600"/>
              <a:gd name="T4" fmla="*/ 10798 w 21597"/>
              <a:gd name="T5" fmla="*/ 10800 h 21600"/>
              <a:gd name="T6" fmla="*/ 10798 w 21597"/>
              <a:gd name="T7" fmla="*/ 10800 h 21600"/>
            </a:gdLst>
            <a:ahLst/>
            <a:cxnLst>
              <a:cxn ang="0">
                <a:pos x="T0" y="T1"/>
              </a:cxn>
              <a:cxn ang="0">
                <a:pos x="T2" y="T3"/>
              </a:cxn>
              <a:cxn ang="0">
                <a:pos x="T4" y="T5"/>
              </a:cxn>
              <a:cxn ang="0">
                <a:pos x="T6" y="T7"/>
              </a:cxn>
            </a:cxnLst>
            <a:rect l="0" t="0" r="r" b="b"/>
            <a:pathLst>
              <a:path w="21597" h="21600">
                <a:moveTo>
                  <a:pt x="3919" y="21599"/>
                </a:moveTo>
                <a:cubicBezTo>
                  <a:pt x="3385" y="21599"/>
                  <a:pt x="2878" y="21485"/>
                  <a:pt x="2408" y="21256"/>
                </a:cubicBezTo>
                <a:cubicBezTo>
                  <a:pt x="1933" y="21027"/>
                  <a:pt x="1519" y="20715"/>
                  <a:pt x="1164" y="20319"/>
                </a:cubicBezTo>
                <a:cubicBezTo>
                  <a:pt x="801" y="19928"/>
                  <a:pt x="520" y="19470"/>
                  <a:pt x="312" y="18947"/>
                </a:cubicBezTo>
                <a:cubicBezTo>
                  <a:pt x="101" y="18430"/>
                  <a:pt x="0" y="17872"/>
                  <a:pt x="0" y="17281"/>
                </a:cubicBezTo>
                <a:lnTo>
                  <a:pt x="0" y="4318"/>
                </a:lnTo>
                <a:cubicBezTo>
                  <a:pt x="0" y="3727"/>
                  <a:pt x="101" y="3169"/>
                  <a:pt x="312" y="2652"/>
                </a:cubicBezTo>
                <a:cubicBezTo>
                  <a:pt x="520" y="2129"/>
                  <a:pt x="803" y="1674"/>
                  <a:pt x="1164" y="1280"/>
                </a:cubicBezTo>
                <a:cubicBezTo>
                  <a:pt x="1519" y="887"/>
                  <a:pt x="1933" y="575"/>
                  <a:pt x="2408" y="343"/>
                </a:cubicBezTo>
                <a:cubicBezTo>
                  <a:pt x="2881" y="114"/>
                  <a:pt x="3385" y="0"/>
                  <a:pt x="3919" y="0"/>
                </a:cubicBezTo>
                <a:lnTo>
                  <a:pt x="9813" y="0"/>
                </a:lnTo>
                <a:lnTo>
                  <a:pt x="9813" y="2714"/>
                </a:lnTo>
                <a:lnTo>
                  <a:pt x="3919" y="2714"/>
                </a:lnTo>
                <a:cubicBezTo>
                  <a:pt x="3522" y="2714"/>
                  <a:pt x="3177" y="2872"/>
                  <a:pt x="2891" y="3184"/>
                </a:cubicBezTo>
                <a:cubicBezTo>
                  <a:pt x="2608" y="3501"/>
                  <a:pt x="2464" y="3877"/>
                  <a:pt x="2464" y="4318"/>
                </a:cubicBezTo>
                <a:lnTo>
                  <a:pt x="2464" y="17281"/>
                </a:lnTo>
                <a:cubicBezTo>
                  <a:pt x="2464" y="17725"/>
                  <a:pt x="2608" y="18101"/>
                  <a:pt x="2891" y="18415"/>
                </a:cubicBezTo>
                <a:cubicBezTo>
                  <a:pt x="3174" y="18729"/>
                  <a:pt x="3519" y="18885"/>
                  <a:pt x="3919" y="18885"/>
                </a:cubicBezTo>
                <a:lnTo>
                  <a:pt x="9813" y="18885"/>
                </a:lnTo>
                <a:lnTo>
                  <a:pt x="9813" y="21599"/>
                </a:lnTo>
                <a:lnTo>
                  <a:pt x="3919" y="21599"/>
                </a:lnTo>
                <a:close/>
                <a:moveTo>
                  <a:pt x="21359" y="10199"/>
                </a:moveTo>
                <a:cubicBezTo>
                  <a:pt x="21514" y="10369"/>
                  <a:pt x="21591" y="10572"/>
                  <a:pt x="21597" y="10819"/>
                </a:cubicBezTo>
                <a:cubicBezTo>
                  <a:pt x="21600" y="11059"/>
                  <a:pt x="21522" y="11256"/>
                  <a:pt x="21359" y="11406"/>
                </a:cubicBezTo>
                <a:lnTo>
                  <a:pt x="14294" y="19185"/>
                </a:lnTo>
                <a:cubicBezTo>
                  <a:pt x="14136" y="19352"/>
                  <a:pt x="13954" y="19437"/>
                  <a:pt x="13741" y="19437"/>
                </a:cubicBezTo>
                <a:cubicBezTo>
                  <a:pt x="13658" y="19437"/>
                  <a:pt x="13565" y="19420"/>
                  <a:pt x="13460" y="19382"/>
                </a:cubicBezTo>
                <a:cubicBezTo>
                  <a:pt x="13129" y="19232"/>
                  <a:pt x="12961" y="18964"/>
                  <a:pt x="12961" y="18583"/>
                </a:cubicBezTo>
                <a:lnTo>
                  <a:pt x="12961" y="14488"/>
                </a:lnTo>
                <a:lnTo>
                  <a:pt x="7490" y="14488"/>
                </a:lnTo>
                <a:cubicBezTo>
                  <a:pt x="7209" y="14488"/>
                  <a:pt x="6974" y="14382"/>
                  <a:pt x="6779" y="14173"/>
                </a:cubicBezTo>
                <a:cubicBezTo>
                  <a:pt x="6590" y="13959"/>
                  <a:pt x="6494" y="13697"/>
                  <a:pt x="6494" y="13389"/>
                </a:cubicBezTo>
                <a:lnTo>
                  <a:pt x="6494" y="8216"/>
                </a:lnTo>
                <a:cubicBezTo>
                  <a:pt x="6494" y="7910"/>
                  <a:pt x="6590" y="7655"/>
                  <a:pt x="6779" y="7446"/>
                </a:cubicBezTo>
                <a:cubicBezTo>
                  <a:pt x="6972" y="7246"/>
                  <a:pt x="7207" y="7147"/>
                  <a:pt x="7490" y="7147"/>
                </a:cubicBezTo>
                <a:lnTo>
                  <a:pt x="12961" y="7147"/>
                </a:lnTo>
                <a:lnTo>
                  <a:pt x="12961" y="3028"/>
                </a:lnTo>
                <a:cubicBezTo>
                  <a:pt x="12961" y="2643"/>
                  <a:pt x="13127" y="2376"/>
                  <a:pt x="13460" y="2223"/>
                </a:cubicBezTo>
                <a:cubicBezTo>
                  <a:pt x="13794" y="2091"/>
                  <a:pt x="14072" y="2162"/>
                  <a:pt x="14294" y="2423"/>
                </a:cubicBezTo>
                <a:lnTo>
                  <a:pt x="21359" y="10199"/>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3" name="AutoShape 52">
            <a:extLst>
              <a:ext uri="{FF2B5EF4-FFF2-40B4-BE49-F238E27FC236}">
                <a16:creationId xmlns:a16="http://schemas.microsoft.com/office/drawing/2014/main" id="{F3BB3D4C-36FD-406B-938F-2D27A7F62409}"/>
              </a:ext>
            </a:extLst>
          </p:cNvPr>
          <p:cNvSpPr>
            <a:spLocks/>
          </p:cNvSpPr>
          <p:nvPr userDrawn="1"/>
        </p:nvSpPr>
        <p:spPr bwMode="auto">
          <a:xfrm>
            <a:off x="1538288" y="23796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4" name="AutoShape 53">
            <a:extLst>
              <a:ext uri="{FF2B5EF4-FFF2-40B4-BE49-F238E27FC236}">
                <a16:creationId xmlns:a16="http://schemas.microsoft.com/office/drawing/2014/main" id="{F89A4191-8318-427A-B54D-5B75A54175F4}"/>
              </a:ext>
            </a:extLst>
          </p:cNvPr>
          <p:cNvSpPr>
            <a:spLocks/>
          </p:cNvSpPr>
          <p:nvPr userDrawn="1"/>
        </p:nvSpPr>
        <p:spPr bwMode="auto">
          <a:xfrm>
            <a:off x="2144713" y="2386013"/>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 y="9366"/>
                </a:moveTo>
                <a:cubicBezTo>
                  <a:pt x="969" y="9366"/>
                  <a:pt x="657" y="9262"/>
                  <a:pt x="392" y="9056"/>
                </a:cubicBezTo>
                <a:cubicBezTo>
                  <a:pt x="132" y="8850"/>
                  <a:pt x="0" y="8601"/>
                  <a:pt x="0" y="8310"/>
                </a:cubicBezTo>
                <a:cubicBezTo>
                  <a:pt x="0" y="8014"/>
                  <a:pt x="135" y="7762"/>
                  <a:pt x="403" y="7556"/>
                </a:cubicBezTo>
                <a:lnTo>
                  <a:pt x="9819" y="307"/>
                </a:lnTo>
                <a:cubicBezTo>
                  <a:pt x="10087" y="101"/>
                  <a:pt x="10410" y="0"/>
                  <a:pt x="10788" y="0"/>
                </a:cubicBezTo>
                <a:cubicBezTo>
                  <a:pt x="11174" y="0"/>
                  <a:pt x="11501" y="101"/>
                  <a:pt x="11772" y="307"/>
                </a:cubicBezTo>
                <a:lnTo>
                  <a:pt x="21192" y="7556"/>
                </a:lnTo>
                <a:cubicBezTo>
                  <a:pt x="21460" y="7762"/>
                  <a:pt x="21596" y="8014"/>
                  <a:pt x="21596" y="8310"/>
                </a:cubicBezTo>
                <a:cubicBezTo>
                  <a:pt x="21596" y="8593"/>
                  <a:pt x="21464" y="8838"/>
                  <a:pt x="21199" y="9047"/>
                </a:cubicBezTo>
                <a:cubicBezTo>
                  <a:pt x="20939" y="9259"/>
                  <a:pt x="20612" y="9366"/>
                  <a:pt x="20223" y="9366"/>
                </a:cubicBezTo>
                <a:lnTo>
                  <a:pt x="1332" y="9366"/>
                </a:lnTo>
                <a:close/>
                <a:moveTo>
                  <a:pt x="20227" y="12233"/>
                </a:moveTo>
                <a:cubicBezTo>
                  <a:pt x="20612" y="12233"/>
                  <a:pt x="20939" y="12337"/>
                  <a:pt x="21203" y="12543"/>
                </a:cubicBezTo>
                <a:cubicBezTo>
                  <a:pt x="21467" y="12752"/>
                  <a:pt x="21599" y="12998"/>
                  <a:pt x="21599" y="13286"/>
                </a:cubicBezTo>
                <a:cubicBezTo>
                  <a:pt x="21599" y="13585"/>
                  <a:pt x="21464" y="13837"/>
                  <a:pt x="21196" y="14046"/>
                </a:cubicBezTo>
                <a:lnTo>
                  <a:pt x="11776" y="21289"/>
                </a:lnTo>
                <a:cubicBezTo>
                  <a:pt x="11508" y="21498"/>
                  <a:pt x="11181" y="21599"/>
                  <a:pt x="10792" y="21599"/>
                </a:cubicBezTo>
                <a:cubicBezTo>
                  <a:pt x="10403" y="21599"/>
                  <a:pt x="10084" y="21498"/>
                  <a:pt x="9823" y="21289"/>
                </a:cubicBezTo>
                <a:lnTo>
                  <a:pt x="407" y="14046"/>
                </a:lnTo>
                <a:cubicBezTo>
                  <a:pt x="139" y="13837"/>
                  <a:pt x="3" y="13585"/>
                  <a:pt x="3" y="13286"/>
                </a:cubicBezTo>
                <a:cubicBezTo>
                  <a:pt x="3" y="13006"/>
                  <a:pt x="135" y="12764"/>
                  <a:pt x="396" y="12549"/>
                </a:cubicBezTo>
                <a:cubicBezTo>
                  <a:pt x="660" y="12337"/>
                  <a:pt x="972" y="12233"/>
                  <a:pt x="1336" y="12233"/>
                </a:cubicBezTo>
                <a:lnTo>
                  <a:pt x="20227" y="12233"/>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5" name="AutoShape 54">
            <a:extLst>
              <a:ext uri="{FF2B5EF4-FFF2-40B4-BE49-F238E27FC236}">
                <a16:creationId xmlns:a16="http://schemas.microsoft.com/office/drawing/2014/main" id="{791B3D57-C6A4-4B73-AAC1-5AECBA9895F2}"/>
              </a:ext>
            </a:extLst>
          </p:cNvPr>
          <p:cNvSpPr>
            <a:spLocks/>
          </p:cNvSpPr>
          <p:nvPr userDrawn="1"/>
        </p:nvSpPr>
        <p:spPr bwMode="auto">
          <a:xfrm>
            <a:off x="2741613" y="2384425"/>
            <a:ext cx="271462"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27" y="0"/>
                  <a:pt x="20942" y="234"/>
                  <a:pt x="21203" y="709"/>
                </a:cubicBezTo>
                <a:cubicBezTo>
                  <a:pt x="21467" y="1198"/>
                  <a:pt x="21599" y="1764"/>
                  <a:pt x="21599" y="2428"/>
                </a:cubicBezTo>
                <a:cubicBezTo>
                  <a:pt x="21599" y="3119"/>
                  <a:pt x="21464" y="3698"/>
                  <a:pt x="21196" y="4180"/>
                </a:cubicBezTo>
                <a:lnTo>
                  <a:pt x="11774" y="20883"/>
                </a:lnTo>
                <a:cubicBezTo>
                  <a:pt x="11506" y="21359"/>
                  <a:pt x="11179" y="21599"/>
                  <a:pt x="10790" y="21599"/>
                </a:cubicBezTo>
                <a:cubicBezTo>
                  <a:pt x="10379" y="21599"/>
                  <a:pt x="10071" y="21359"/>
                  <a:pt x="9858" y="20883"/>
                </a:cubicBezTo>
                <a:lnTo>
                  <a:pt x="403" y="4180"/>
                </a:lnTo>
                <a:cubicBezTo>
                  <a:pt x="135" y="3698"/>
                  <a:pt x="0" y="3119"/>
                  <a:pt x="0" y="2428"/>
                </a:cubicBezTo>
                <a:cubicBezTo>
                  <a:pt x="0" y="1784"/>
                  <a:pt x="132" y="1224"/>
                  <a:pt x="392" y="729"/>
                </a:cubicBezTo>
                <a:cubicBezTo>
                  <a:pt x="657" y="240"/>
                  <a:pt x="969" y="0"/>
                  <a:pt x="1336" y="0"/>
                </a:cubicBezTo>
                <a:lnTo>
                  <a:pt x="20263" y="0"/>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6" name="AutoShape 55">
            <a:extLst>
              <a:ext uri="{FF2B5EF4-FFF2-40B4-BE49-F238E27FC236}">
                <a16:creationId xmlns:a16="http://schemas.microsoft.com/office/drawing/2014/main" id="{5A3494EC-3323-4019-9B09-A7B7B21C2421}"/>
              </a:ext>
            </a:extLst>
          </p:cNvPr>
          <p:cNvSpPr>
            <a:spLocks/>
          </p:cNvSpPr>
          <p:nvPr userDrawn="1"/>
        </p:nvSpPr>
        <p:spPr bwMode="auto">
          <a:xfrm>
            <a:off x="9513888" y="2393950"/>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599" y="18480"/>
                  <a:pt x="21599" y="19171"/>
                </a:cubicBezTo>
                <a:cubicBezTo>
                  <a:pt x="21599" y="19815"/>
                  <a:pt x="21467" y="20375"/>
                  <a:pt x="21203" y="20870"/>
                </a:cubicBezTo>
                <a:cubicBezTo>
                  <a:pt x="20942" y="21359"/>
                  <a:pt x="20627" y="21599"/>
                  <a:pt x="20263" y="21599"/>
                </a:cubicBezTo>
                <a:lnTo>
                  <a:pt x="1336" y="21599"/>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7" name="AutoShape 56">
            <a:extLst>
              <a:ext uri="{FF2B5EF4-FFF2-40B4-BE49-F238E27FC236}">
                <a16:creationId xmlns:a16="http://schemas.microsoft.com/office/drawing/2014/main" id="{3B5F526F-4AD1-40FF-857F-A58CEE270D00}"/>
              </a:ext>
            </a:extLst>
          </p:cNvPr>
          <p:cNvSpPr>
            <a:spLocks/>
          </p:cNvSpPr>
          <p:nvPr userDrawn="1"/>
        </p:nvSpPr>
        <p:spPr bwMode="auto">
          <a:xfrm>
            <a:off x="10137775" y="2381250"/>
            <a:ext cx="249238" cy="242888"/>
          </a:xfrm>
          <a:custGeom>
            <a:avLst/>
            <a:gdLst>
              <a:gd name="T0" fmla="+- 0 10800 52"/>
              <a:gd name="T1" fmla="*/ T0 w 21497"/>
              <a:gd name="T2" fmla="*/ 10772 h 21544"/>
              <a:gd name="T3" fmla="+- 0 10800 52"/>
              <a:gd name="T4" fmla="*/ T3 w 21497"/>
              <a:gd name="T5" fmla="*/ 10772 h 21544"/>
              <a:gd name="T6" fmla="+- 0 10800 52"/>
              <a:gd name="T7" fmla="*/ T6 w 21497"/>
              <a:gd name="T8" fmla="*/ 10772 h 21544"/>
              <a:gd name="T9" fmla="+- 0 10800 52"/>
              <a:gd name="T10" fmla="*/ T9 w 21497"/>
              <a:gd name="T11" fmla="*/ 10772 h 21544"/>
            </a:gdLst>
            <a:ahLst/>
            <a:cxnLst>
              <a:cxn ang="0">
                <a:pos x="T1" y="T2"/>
              </a:cxn>
              <a:cxn ang="0">
                <a:pos x="T4" y="T5"/>
              </a:cxn>
              <a:cxn ang="0">
                <a:pos x="T7" y="T8"/>
              </a:cxn>
              <a:cxn ang="0">
                <a:pos x="T10" y="T11"/>
              </a:cxn>
            </a:cxnLst>
            <a:rect l="0" t="0" r="r" b="b"/>
            <a:pathLst>
              <a:path w="21497" h="21544">
                <a:moveTo>
                  <a:pt x="357" y="9006"/>
                </a:moveTo>
                <a:cubicBezTo>
                  <a:pt x="57" y="8710"/>
                  <a:pt x="-52" y="8437"/>
                  <a:pt x="22" y="8189"/>
                </a:cubicBezTo>
                <a:cubicBezTo>
                  <a:pt x="100" y="7941"/>
                  <a:pt x="330" y="7789"/>
                  <a:pt x="716" y="7738"/>
                </a:cubicBezTo>
                <a:lnTo>
                  <a:pt x="7205" y="6739"/>
                </a:lnTo>
                <a:lnTo>
                  <a:pt x="10113" y="551"/>
                </a:lnTo>
                <a:cubicBezTo>
                  <a:pt x="10284" y="183"/>
                  <a:pt x="10496" y="0"/>
                  <a:pt x="10742" y="0"/>
                </a:cubicBezTo>
                <a:cubicBezTo>
                  <a:pt x="10989" y="0"/>
                  <a:pt x="11203" y="180"/>
                  <a:pt x="11382" y="551"/>
                </a:cubicBezTo>
                <a:lnTo>
                  <a:pt x="14293" y="6739"/>
                </a:lnTo>
                <a:lnTo>
                  <a:pt x="20779" y="7738"/>
                </a:lnTo>
                <a:cubicBezTo>
                  <a:pt x="21167" y="7789"/>
                  <a:pt x="21392" y="7941"/>
                  <a:pt x="21473" y="8189"/>
                </a:cubicBezTo>
                <a:cubicBezTo>
                  <a:pt x="21547" y="8437"/>
                  <a:pt x="21448" y="8710"/>
                  <a:pt x="21178" y="9006"/>
                </a:cubicBezTo>
                <a:lnTo>
                  <a:pt x="16473" y="13804"/>
                </a:lnTo>
                <a:lnTo>
                  <a:pt x="17574" y="20597"/>
                </a:lnTo>
                <a:cubicBezTo>
                  <a:pt x="17643" y="21005"/>
                  <a:pt x="17576" y="21281"/>
                  <a:pt x="17375" y="21442"/>
                </a:cubicBezTo>
                <a:cubicBezTo>
                  <a:pt x="17177" y="21599"/>
                  <a:pt x="16899" y="21574"/>
                  <a:pt x="16548" y="21369"/>
                </a:cubicBezTo>
                <a:lnTo>
                  <a:pt x="10753" y="18172"/>
                </a:lnTo>
                <a:lnTo>
                  <a:pt x="4947" y="21369"/>
                </a:lnTo>
                <a:cubicBezTo>
                  <a:pt x="4596" y="21574"/>
                  <a:pt x="4321" y="21599"/>
                  <a:pt x="4120" y="21442"/>
                </a:cubicBezTo>
                <a:cubicBezTo>
                  <a:pt x="3919" y="21281"/>
                  <a:pt x="3849" y="21002"/>
                  <a:pt x="3922" y="20597"/>
                </a:cubicBezTo>
                <a:lnTo>
                  <a:pt x="5022" y="13804"/>
                </a:lnTo>
                <a:lnTo>
                  <a:pt x="357" y="9006"/>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8" name="AutoShape 57">
            <a:extLst>
              <a:ext uri="{FF2B5EF4-FFF2-40B4-BE49-F238E27FC236}">
                <a16:creationId xmlns:a16="http://schemas.microsoft.com/office/drawing/2014/main" id="{8AE6DA28-4493-45AA-85C5-559B6AB75E90}"/>
              </a:ext>
            </a:extLst>
          </p:cNvPr>
          <p:cNvSpPr>
            <a:spLocks/>
          </p:cNvSpPr>
          <p:nvPr userDrawn="1"/>
        </p:nvSpPr>
        <p:spPr bwMode="auto">
          <a:xfrm>
            <a:off x="10756900" y="23812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958" y="0"/>
                  <a:pt x="11088" y="62"/>
                  <a:pt x="11196" y="183"/>
                </a:cubicBezTo>
                <a:cubicBezTo>
                  <a:pt x="11303" y="304"/>
                  <a:pt x="11381" y="426"/>
                  <a:pt x="11435" y="553"/>
                </a:cubicBezTo>
                <a:lnTo>
                  <a:pt x="14364" y="6759"/>
                </a:lnTo>
                <a:lnTo>
                  <a:pt x="20888" y="7759"/>
                </a:lnTo>
                <a:cubicBezTo>
                  <a:pt x="21045" y="7795"/>
                  <a:pt x="21198" y="7852"/>
                  <a:pt x="21360" y="7934"/>
                </a:cubicBezTo>
                <a:cubicBezTo>
                  <a:pt x="21519" y="8016"/>
                  <a:pt x="21599" y="8160"/>
                  <a:pt x="21599" y="8366"/>
                </a:cubicBezTo>
                <a:cubicBezTo>
                  <a:pt x="21599" y="8493"/>
                  <a:pt x="21567" y="8611"/>
                  <a:pt x="21508" y="8724"/>
                </a:cubicBezTo>
                <a:cubicBezTo>
                  <a:pt x="21449" y="8837"/>
                  <a:pt x="21376" y="8939"/>
                  <a:pt x="21290" y="9026"/>
                </a:cubicBezTo>
                <a:lnTo>
                  <a:pt x="16556" y="13840"/>
                </a:lnTo>
                <a:lnTo>
                  <a:pt x="17664" y="20654"/>
                </a:lnTo>
                <a:cubicBezTo>
                  <a:pt x="17664" y="20687"/>
                  <a:pt x="17669" y="20730"/>
                  <a:pt x="17677" y="20775"/>
                </a:cubicBezTo>
                <a:cubicBezTo>
                  <a:pt x="17688" y="20820"/>
                  <a:pt x="17691" y="20874"/>
                  <a:pt x="17691" y="20936"/>
                </a:cubicBezTo>
                <a:cubicBezTo>
                  <a:pt x="17691" y="21120"/>
                  <a:pt x="17653" y="21272"/>
                  <a:pt x="17575" y="21402"/>
                </a:cubicBezTo>
                <a:cubicBezTo>
                  <a:pt x="17499" y="21535"/>
                  <a:pt x="17359" y="21599"/>
                  <a:pt x="17163" y="21599"/>
                </a:cubicBezTo>
                <a:cubicBezTo>
                  <a:pt x="16966" y="21599"/>
                  <a:pt x="16788" y="21540"/>
                  <a:pt x="16635" y="21424"/>
                </a:cubicBezTo>
                <a:lnTo>
                  <a:pt x="10802" y="18220"/>
                </a:lnTo>
                <a:lnTo>
                  <a:pt x="4964" y="21424"/>
                </a:lnTo>
                <a:cubicBezTo>
                  <a:pt x="4808" y="21532"/>
                  <a:pt x="4641" y="21591"/>
                  <a:pt x="4461" y="21599"/>
                </a:cubicBezTo>
                <a:cubicBezTo>
                  <a:pt x="4261" y="21599"/>
                  <a:pt x="4121" y="21535"/>
                  <a:pt x="4035" y="21402"/>
                </a:cubicBezTo>
                <a:cubicBezTo>
                  <a:pt x="3949" y="21272"/>
                  <a:pt x="3906" y="21119"/>
                  <a:pt x="3906" y="20936"/>
                </a:cubicBezTo>
                <a:cubicBezTo>
                  <a:pt x="3906" y="20885"/>
                  <a:pt x="3908" y="20831"/>
                  <a:pt x="3919" y="20781"/>
                </a:cubicBezTo>
                <a:cubicBezTo>
                  <a:pt x="3927" y="20733"/>
                  <a:pt x="3933" y="20688"/>
                  <a:pt x="3933" y="20654"/>
                </a:cubicBezTo>
                <a:lnTo>
                  <a:pt x="5040" y="13840"/>
                </a:lnTo>
                <a:lnTo>
                  <a:pt x="347" y="9026"/>
                </a:lnTo>
                <a:cubicBezTo>
                  <a:pt x="261" y="8939"/>
                  <a:pt x="180" y="8837"/>
                  <a:pt x="107" y="8724"/>
                </a:cubicBezTo>
                <a:cubicBezTo>
                  <a:pt x="35" y="8611"/>
                  <a:pt x="0" y="8493"/>
                  <a:pt x="0" y="8366"/>
                </a:cubicBezTo>
                <a:cubicBezTo>
                  <a:pt x="0" y="8160"/>
                  <a:pt x="78" y="8016"/>
                  <a:pt x="237" y="7934"/>
                </a:cubicBezTo>
                <a:cubicBezTo>
                  <a:pt x="398" y="7852"/>
                  <a:pt x="552" y="7795"/>
                  <a:pt x="708" y="7759"/>
                </a:cubicBezTo>
                <a:lnTo>
                  <a:pt x="7235" y="6759"/>
                </a:lnTo>
                <a:lnTo>
                  <a:pt x="10161" y="553"/>
                </a:lnTo>
                <a:cubicBezTo>
                  <a:pt x="10215" y="426"/>
                  <a:pt x="10301" y="304"/>
                  <a:pt x="10420" y="183"/>
                </a:cubicBezTo>
                <a:cubicBezTo>
                  <a:pt x="10538" y="62"/>
                  <a:pt x="10668" y="0"/>
                  <a:pt x="10800" y="0"/>
                </a:cubicBezTo>
                <a:moveTo>
                  <a:pt x="8612" y="8719"/>
                </a:moveTo>
                <a:lnTo>
                  <a:pt x="3725" y="9475"/>
                </a:lnTo>
                <a:lnTo>
                  <a:pt x="7260" y="13098"/>
                </a:lnTo>
                <a:lnTo>
                  <a:pt x="6422" y="18192"/>
                </a:lnTo>
                <a:lnTo>
                  <a:pt x="10802" y="15786"/>
                </a:lnTo>
                <a:lnTo>
                  <a:pt x="15191" y="18192"/>
                </a:lnTo>
                <a:lnTo>
                  <a:pt x="14342" y="13098"/>
                </a:lnTo>
                <a:lnTo>
                  <a:pt x="17876" y="9475"/>
                </a:lnTo>
                <a:lnTo>
                  <a:pt x="13000" y="8719"/>
                </a:lnTo>
                <a:lnTo>
                  <a:pt x="10805" y="4068"/>
                </a:lnTo>
                <a:lnTo>
                  <a:pt x="8612" y="8719"/>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9" name="AutoShape 59">
            <a:extLst>
              <a:ext uri="{FF2B5EF4-FFF2-40B4-BE49-F238E27FC236}">
                <a16:creationId xmlns:a16="http://schemas.microsoft.com/office/drawing/2014/main" id="{83FC28BE-C1E2-421F-B97F-6160C78BAA57}"/>
              </a:ext>
            </a:extLst>
          </p:cNvPr>
          <p:cNvSpPr>
            <a:spLocks/>
          </p:cNvSpPr>
          <p:nvPr userDrawn="1"/>
        </p:nvSpPr>
        <p:spPr bwMode="auto">
          <a:xfrm>
            <a:off x="7405688" y="4681538"/>
            <a:ext cx="249237" cy="241300"/>
          </a:xfrm>
          <a:custGeom>
            <a:avLst/>
            <a:gdLst>
              <a:gd name="T0" fmla="*/ 10795 w 21591"/>
              <a:gd name="T1" fmla="*/ 10796 h 21592"/>
              <a:gd name="T2" fmla="*/ 10795 w 21591"/>
              <a:gd name="T3" fmla="*/ 10796 h 21592"/>
              <a:gd name="T4" fmla="*/ 10795 w 21591"/>
              <a:gd name="T5" fmla="*/ 10796 h 21592"/>
              <a:gd name="T6" fmla="*/ 10795 w 21591"/>
              <a:gd name="T7" fmla="*/ 10796 h 21592"/>
            </a:gdLst>
            <a:ahLst/>
            <a:cxnLst>
              <a:cxn ang="0">
                <a:pos x="T0" y="T1"/>
              </a:cxn>
              <a:cxn ang="0">
                <a:pos x="T2" y="T3"/>
              </a:cxn>
              <a:cxn ang="0">
                <a:pos x="T4" y="T5"/>
              </a:cxn>
              <a:cxn ang="0">
                <a:pos x="T6" y="T7"/>
              </a:cxn>
            </a:cxnLst>
            <a:rect l="0" t="0" r="r" b="b"/>
            <a:pathLst>
              <a:path w="21591" h="21592">
                <a:moveTo>
                  <a:pt x="21096" y="11487"/>
                </a:moveTo>
                <a:cubicBezTo>
                  <a:pt x="21415" y="11843"/>
                  <a:pt x="21581" y="12246"/>
                  <a:pt x="21590" y="12695"/>
                </a:cubicBezTo>
                <a:cubicBezTo>
                  <a:pt x="21600" y="13146"/>
                  <a:pt x="21436" y="13532"/>
                  <a:pt x="21096" y="13854"/>
                </a:cubicBezTo>
                <a:lnTo>
                  <a:pt x="13464" y="21093"/>
                </a:lnTo>
                <a:cubicBezTo>
                  <a:pt x="13124" y="21418"/>
                  <a:pt x="12709" y="21582"/>
                  <a:pt x="12215" y="21591"/>
                </a:cubicBezTo>
                <a:cubicBezTo>
                  <a:pt x="11721" y="21600"/>
                  <a:pt x="11306" y="21436"/>
                  <a:pt x="10969" y="21093"/>
                </a:cubicBezTo>
                <a:lnTo>
                  <a:pt x="1245" y="10771"/>
                </a:lnTo>
                <a:cubicBezTo>
                  <a:pt x="909" y="10429"/>
                  <a:pt x="615" y="9988"/>
                  <a:pt x="369" y="9448"/>
                </a:cubicBezTo>
                <a:cubicBezTo>
                  <a:pt x="121" y="8907"/>
                  <a:pt x="0" y="8395"/>
                  <a:pt x="0" y="7918"/>
                </a:cubicBezTo>
                <a:lnTo>
                  <a:pt x="0" y="1668"/>
                </a:lnTo>
                <a:cubicBezTo>
                  <a:pt x="0" y="1219"/>
                  <a:pt x="169" y="828"/>
                  <a:pt x="506" y="497"/>
                </a:cubicBezTo>
                <a:cubicBezTo>
                  <a:pt x="842" y="166"/>
                  <a:pt x="1260" y="0"/>
                  <a:pt x="1755" y="0"/>
                </a:cubicBezTo>
                <a:lnTo>
                  <a:pt x="8341" y="0"/>
                </a:lnTo>
                <a:cubicBezTo>
                  <a:pt x="8835" y="0"/>
                  <a:pt x="9384" y="115"/>
                  <a:pt x="9981" y="342"/>
                </a:cubicBezTo>
                <a:cubicBezTo>
                  <a:pt x="10581" y="566"/>
                  <a:pt x="11036" y="845"/>
                  <a:pt x="11345" y="1187"/>
                </a:cubicBezTo>
                <a:lnTo>
                  <a:pt x="21096" y="11487"/>
                </a:lnTo>
                <a:close/>
                <a:moveTo>
                  <a:pt x="4540" y="5921"/>
                </a:moveTo>
                <a:cubicBezTo>
                  <a:pt x="5013" y="5921"/>
                  <a:pt x="5416" y="5766"/>
                  <a:pt x="5744" y="5456"/>
                </a:cubicBezTo>
                <a:cubicBezTo>
                  <a:pt x="6071" y="5142"/>
                  <a:pt x="6235" y="4762"/>
                  <a:pt x="6235" y="4311"/>
                </a:cubicBezTo>
                <a:cubicBezTo>
                  <a:pt x="6235" y="3862"/>
                  <a:pt x="6071" y="3483"/>
                  <a:pt x="5744" y="3175"/>
                </a:cubicBezTo>
                <a:cubicBezTo>
                  <a:pt x="5416" y="2867"/>
                  <a:pt x="5013" y="2715"/>
                  <a:pt x="4540" y="2715"/>
                </a:cubicBezTo>
                <a:cubicBezTo>
                  <a:pt x="4067" y="2715"/>
                  <a:pt x="3667" y="2867"/>
                  <a:pt x="3340" y="3175"/>
                </a:cubicBezTo>
                <a:cubicBezTo>
                  <a:pt x="3019" y="3483"/>
                  <a:pt x="2855" y="3862"/>
                  <a:pt x="2855" y="4311"/>
                </a:cubicBezTo>
                <a:cubicBezTo>
                  <a:pt x="2855" y="4762"/>
                  <a:pt x="3019" y="5142"/>
                  <a:pt x="3340" y="5456"/>
                </a:cubicBezTo>
                <a:cubicBezTo>
                  <a:pt x="3667" y="5766"/>
                  <a:pt x="4067" y="5921"/>
                  <a:pt x="4540" y="5921"/>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0" name="AutoShape 60">
            <a:extLst>
              <a:ext uri="{FF2B5EF4-FFF2-40B4-BE49-F238E27FC236}">
                <a16:creationId xmlns:a16="http://schemas.microsoft.com/office/drawing/2014/main" id="{D739F4FC-84C8-4639-AEA6-5A1DA4871E21}"/>
              </a:ext>
            </a:extLst>
          </p:cNvPr>
          <p:cNvSpPr>
            <a:spLocks/>
          </p:cNvSpPr>
          <p:nvPr userDrawn="1"/>
        </p:nvSpPr>
        <p:spPr bwMode="auto">
          <a:xfrm>
            <a:off x="6324600" y="2360613"/>
            <a:ext cx="271463" cy="241300"/>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1" name="AutoShape 61">
            <a:extLst>
              <a:ext uri="{FF2B5EF4-FFF2-40B4-BE49-F238E27FC236}">
                <a16:creationId xmlns:a16="http://schemas.microsoft.com/office/drawing/2014/main" id="{67D7D4D5-EF7F-4E01-B228-000CF84A552C}"/>
              </a:ext>
            </a:extLst>
          </p:cNvPr>
          <p:cNvSpPr>
            <a:spLocks/>
          </p:cNvSpPr>
          <p:nvPr userDrawn="1"/>
        </p:nvSpPr>
        <p:spPr bwMode="auto">
          <a:xfrm>
            <a:off x="6858000" y="23796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5"/>
                  <a:pt x="21335" y="314"/>
                </a:cubicBezTo>
                <a:cubicBezTo>
                  <a:pt x="21511" y="528"/>
                  <a:pt x="21599" y="781"/>
                  <a:pt x="21599" y="1069"/>
                </a:cubicBezTo>
                <a:lnTo>
                  <a:pt x="21599" y="4117"/>
                </a:lnTo>
                <a:cubicBezTo>
                  <a:pt x="21599" y="4411"/>
                  <a:pt x="21511" y="4661"/>
                  <a:pt x="21335" y="4872"/>
                </a:cubicBezTo>
                <a:cubicBezTo>
                  <a:pt x="21161" y="5084"/>
                  <a:pt x="20943" y="5189"/>
                  <a:pt x="20684" y="5189"/>
                </a:cubicBezTo>
                <a:lnTo>
                  <a:pt x="891" y="5189"/>
                </a:lnTo>
                <a:cubicBezTo>
                  <a:pt x="646" y="5189"/>
                  <a:pt x="438" y="5084"/>
                  <a:pt x="261" y="4872"/>
                </a:cubicBezTo>
                <a:cubicBezTo>
                  <a:pt x="88" y="4661"/>
                  <a:pt x="0" y="4411"/>
                  <a:pt x="0" y="4117"/>
                </a:cubicBezTo>
                <a:lnTo>
                  <a:pt x="0" y="1069"/>
                </a:lnTo>
                <a:cubicBezTo>
                  <a:pt x="0" y="781"/>
                  <a:pt x="88" y="528"/>
                  <a:pt x="261" y="314"/>
                </a:cubicBezTo>
                <a:cubicBezTo>
                  <a:pt x="438" y="105"/>
                  <a:pt x="646" y="0"/>
                  <a:pt x="891" y="0"/>
                </a:cubicBezTo>
                <a:lnTo>
                  <a:pt x="20684" y="0"/>
                </a:lnTo>
                <a:close/>
                <a:moveTo>
                  <a:pt x="20684" y="8212"/>
                </a:moveTo>
                <a:cubicBezTo>
                  <a:pt x="20941" y="8212"/>
                  <a:pt x="21159" y="8318"/>
                  <a:pt x="21335" y="8526"/>
                </a:cubicBezTo>
                <a:cubicBezTo>
                  <a:pt x="21511" y="8741"/>
                  <a:pt x="21599" y="8987"/>
                  <a:pt x="21599" y="9266"/>
                </a:cubicBezTo>
                <a:lnTo>
                  <a:pt x="21599" y="12292"/>
                </a:lnTo>
                <a:cubicBezTo>
                  <a:pt x="21599" y="12597"/>
                  <a:pt x="21511" y="12858"/>
                  <a:pt x="21335" y="13070"/>
                </a:cubicBezTo>
                <a:cubicBezTo>
                  <a:pt x="21161" y="13281"/>
                  <a:pt x="20943" y="13387"/>
                  <a:pt x="20684" y="13387"/>
                </a:cubicBezTo>
                <a:lnTo>
                  <a:pt x="891" y="13387"/>
                </a:lnTo>
                <a:cubicBezTo>
                  <a:pt x="646" y="13387"/>
                  <a:pt x="438" y="13281"/>
                  <a:pt x="261" y="13070"/>
                </a:cubicBezTo>
                <a:cubicBezTo>
                  <a:pt x="88" y="12859"/>
                  <a:pt x="0" y="12597"/>
                  <a:pt x="0" y="12292"/>
                </a:cubicBezTo>
                <a:lnTo>
                  <a:pt x="0" y="9266"/>
                </a:lnTo>
                <a:cubicBezTo>
                  <a:pt x="0" y="8976"/>
                  <a:pt x="88" y="8729"/>
                  <a:pt x="261" y="8520"/>
                </a:cubicBezTo>
                <a:cubicBezTo>
                  <a:pt x="438" y="8315"/>
                  <a:pt x="646" y="8212"/>
                  <a:pt x="891" y="8212"/>
                </a:cubicBezTo>
                <a:lnTo>
                  <a:pt x="20684" y="8212"/>
                </a:lnTo>
                <a:close/>
                <a:moveTo>
                  <a:pt x="20684" y="16410"/>
                </a:moveTo>
                <a:cubicBezTo>
                  <a:pt x="20941" y="16410"/>
                  <a:pt x="21159" y="16515"/>
                  <a:pt x="21335" y="16724"/>
                </a:cubicBezTo>
                <a:cubicBezTo>
                  <a:pt x="21511" y="16938"/>
                  <a:pt x="21599" y="17188"/>
                  <a:pt x="21599" y="17479"/>
                </a:cubicBezTo>
                <a:lnTo>
                  <a:pt x="21599" y="20527"/>
                </a:lnTo>
                <a:cubicBezTo>
                  <a:pt x="21599" y="20821"/>
                  <a:pt x="21511" y="21071"/>
                  <a:pt x="21335" y="21282"/>
                </a:cubicBezTo>
                <a:cubicBezTo>
                  <a:pt x="21161" y="21491"/>
                  <a:pt x="20943" y="21599"/>
                  <a:pt x="20684" y="21599"/>
                </a:cubicBezTo>
                <a:lnTo>
                  <a:pt x="891" y="21599"/>
                </a:lnTo>
                <a:cubicBezTo>
                  <a:pt x="646" y="21599"/>
                  <a:pt x="438" y="21491"/>
                  <a:pt x="261" y="21282"/>
                </a:cubicBezTo>
                <a:cubicBezTo>
                  <a:pt x="88" y="21071"/>
                  <a:pt x="0" y="20821"/>
                  <a:pt x="0" y="20527"/>
                </a:cubicBezTo>
                <a:lnTo>
                  <a:pt x="0" y="17479"/>
                </a:lnTo>
                <a:cubicBezTo>
                  <a:pt x="0" y="17188"/>
                  <a:pt x="88" y="16938"/>
                  <a:pt x="261" y="16724"/>
                </a:cubicBezTo>
                <a:cubicBezTo>
                  <a:pt x="438" y="16515"/>
                  <a:pt x="646" y="16410"/>
                  <a:pt x="891" y="16410"/>
                </a:cubicBezTo>
                <a:lnTo>
                  <a:pt x="20684" y="16410"/>
                </a:lnTo>
                <a:close/>
                <a:moveTo>
                  <a:pt x="20520" y="9704"/>
                </a:moveTo>
                <a:lnTo>
                  <a:pt x="8810" y="9704"/>
                </a:lnTo>
                <a:lnTo>
                  <a:pt x="8810" y="11869"/>
                </a:lnTo>
                <a:lnTo>
                  <a:pt x="20520" y="11869"/>
                </a:lnTo>
                <a:lnTo>
                  <a:pt x="20520" y="9704"/>
                </a:lnTo>
                <a:close/>
                <a:moveTo>
                  <a:pt x="20520" y="17916"/>
                </a:moveTo>
                <a:lnTo>
                  <a:pt x="12409" y="17916"/>
                </a:lnTo>
                <a:lnTo>
                  <a:pt x="12409" y="20066"/>
                </a:lnTo>
                <a:lnTo>
                  <a:pt x="20520" y="20066"/>
                </a:lnTo>
                <a:lnTo>
                  <a:pt x="20520" y="17916"/>
                </a:lnTo>
                <a:close/>
                <a:moveTo>
                  <a:pt x="20520" y="1533"/>
                </a:moveTo>
                <a:lnTo>
                  <a:pt x="16003" y="1533"/>
                </a:lnTo>
                <a:lnTo>
                  <a:pt x="16003" y="3683"/>
                </a:lnTo>
                <a:lnTo>
                  <a:pt x="20520" y="3683"/>
                </a:lnTo>
                <a:lnTo>
                  <a:pt x="20520" y="1533"/>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2" name="AutoShape 62">
            <a:extLst>
              <a:ext uri="{FF2B5EF4-FFF2-40B4-BE49-F238E27FC236}">
                <a16:creationId xmlns:a16="http://schemas.microsoft.com/office/drawing/2014/main" id="{704E6895-B057-493C-A26F-AF2658B4956A}"/>
              </a:ext>
            </a:extLst>
          </p:cNvPr>
          <p:cNvSpPr>
            <a:spLocks/>
          </p:cNvSpPr>
          <p:nvPr userDrawn="1"/>
        </p:nvSpPr>
        <p:spPr bwMode="auto">
          <a:xfrm>
            <a:off x="7466013" y="23796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4" y="10049"/>
                </a:moveTo>
                <a:cubicBezTo>
                  <a:pt x="110" y="9662"/>
                  <a:pt x="28" y="9253"/>
                  <a:pt x="28" y="8829"/>
                </a:cubicBezTo>
                <a:cubicBezTo>
                  <a:pt x="28" y="8128"/>
                  <a:pt x="211" y="7492"/>
                  <a:pt x="582" y="6924"/>
                </a:cubicBezTo>
                <a:cubicBezTo>
                  <a:pt x="494" y="6390"/>
                  <a:pt x="525" y="5854"/>
                  <a:pt x="683" y="5314"/>
                </a:cubicBezTo>
                <a:cubicBezTo>
                  <a:pt x="842" y="4774"/>
                  <a:pt x="1104" y="4300"/>
                  <a:pt x="1475" y="3896"/>
                </a:cubicBezTo>
                <a:cubicBezTo>
                  <a:pt x="1511" y="3133"/>
                  <a:pt x="1712" y="2511"/>
                  <a:pt x="2082" y="2014"/>
                </a:cubicBezTo>
                <a:cubicBezTo>
                  <a:pt x="2452" y="1517"/>
                  <a:pt x="2913" y="1115"/>
                  <a:pt x="3461" y="810"/>
                </a:cubicBezTo>
                <a:cubicBezTo>
                  <a:pt x="4012" y="502"/>
                  <a:pt x="4620" y="293"/>
                  <a:pt x="5286" y="177"/>
                </a:cubicBezTo>
                <a:cubicBezTo>
                  <a:pt x="5953" y="56"/>
                  <a:pt x="6603" y="0"/>
                  <a:pt x="7233" y="0"/>
                </a:cubicBezTo>
                <a:cubicBezTo>
                  <a:pt x="7880" y="0"/>
                  <a:pt x="8536" y="45"/>
                  <a:pt x="9189" y="132"/>
                </a:cubicBezTo>
                <a:cubicBezTo>
                  <a:pt x="9839" y="225"/>
                  <a:pt x="10480" y="353"/>
                  <a:pt x="11102" y="525"/>
                </a:cubicBezTo>
                <a:cubicBezTo>
                  <a:pt x="11735" y="706"/>
                  <a:pt x="12362" y="898"/>
                  <a:pt x="12989" y="1099"/>
                </a:cubicBezTo>
                <a:cubicBezTo>
                  <a:pt x="13617" y="1302"/>
                  <a:pt x="14264" y="1407"/>
                  <a:pt x="14931" y="1407"/>
                </a:cubicBezTo>
                <a:lnTo>
                  <a:pt x="20006" y="1407"/>
                </a:lnTo>
                <a:cubicBezTo>
                  <a:pt x="20447" y="1407"/>
                  <a:pt x="20822" y="1562"/>
                  <a:pt x="21133" y="1876"/>
                </a:cubicBezTo>
                <a:cubicBezTo>
                  <a:pt x="21444" y="2195"/>
                  <a:pt x="21599" y="2571"/>
                  <a:pt x="21599" y="3011"/>
                </a:cubicBezTo>
                <a:lnTo>
                  <a:pt x="21599" y="11711"/>
                </a:lnTo>
                <a:cubicBezTo>
                  <a:pt x="21599" y="12151"/>
                  <a:pt x="21444" y="12533"/>
                  <a:pt x="21133" y="12847"/>
                </a:cubicBezTo>
                <a:cubicBezTo>
                  <a:pt x="20822" y="13160"/>
                  <a:pt x="20447" y="13321"/>
                  <a:pt x="20006" y="13321"/>
                </a:cubicBezTo>
                <a:lnTo>
                  <a:pt x="15284" y="13321"/>
                </a:lnTo>
                <a:cubicBezTo>
                  <a:pt x="15044" y="13448"/>
                  <a:pt x="14846" y="13587"/>
                  <a:pt x="14702" y="13734"/>
                </a:cubicBezTo>
                <a:cubicBezTo>
                  <a:pt x="14558" y="13883"/>
                  <a:pt x="14405" y="14056"/>
                  <a:pt x="14241" y="14254"/>
                </a:cubicBezTo>
                <a:cubicBezTo>
                  <a:pt x="14097" y="14434"/>
                  <a:pt x="13950" y="14612"/>
                  <a:pt x="13803" y="14782"/>
                </a:cubicBezTo>
                <a:cubicBezTo>
                  <a:pt x="13653" y="14954"/>
                  <a:pt x="13495" y="15121"/>
                  <a:pt x="13323" y="15279"/>
                </a:cubicBezTo>
                <a:cubicBezTo>
                  <a:pt x="13026" y="15601"/>
                  <a:pt x="12681" y="15909"/>
                  <a:pt x="12297" y="16211"/>
                </a:cubicBezTo>
                <a:cubicBezTo>
                  <a:pt x="11907" y="16522"/>
                  <a:pt x="11616" y="16853"/>
                  <a:pt x="11416" y="17217"/>
                </a:cubicBezTo>
                <a:cubicBezTo>
                  <a:pt x="11189" y="17604"/>
                  <a:pt x="11051" y="18051"/>
                  <a:pt x="10997" y="18562"/>
                </a:cubicBezTo>
                <a:cubicBezTo>
                  <a:pt x="10941" y="19071"/>
                  <a:pt x="10859" y="19551"/>
                  <a:pt x="10746" y="20003"/>
                </a:cubicBezTo>
                <a:cubicBezTo>
                  <a:pt x="10633" y="20450"/>
                  <a:pt x="10438" y="20831"/>
                  <a:pt x="10152" y="21139"/>
                </a:cubicBezTo>
                <a:cubicBezTo>
                  <a:pt x="9867" y="21444"/>
                  <a:pt x="9384" y="21599"/>
                  <a:pt x="8697" y="21599"/>
                </a:cubicBezTo>
                <a:cubicBezTo>
                  <a:pt x="8146" y="21599"/>
                  <a:pt x="7643" y="21484"/>
                  <a:pt x="7188" y="21258"/>
                </a:cubicBezTo>
                <a:cubicBezTo>
                  <a:pt x="6733" y="21023"/>
                  <a:pt x="6349" y="20715"/>
                  <a:pt x="6038" y="20328"/>
                </a:cubicBezTo>
                <a:cubicBezTo>
                  <a:pt x="5730" y="19938"/>
                  <a:pt x="5484" y="19495"/>
                  <a:pt x="5309" y="18995"/>
                </a:cubicBezTo>
                <a:cubicBezTo>
                  <a:pt x="5134" y="18492"/>
                  <a:pt x="5043" y="17991"/>
                  <a:pt x="5043" y="17472"/>
                </a:cubicBezTo>
                <a:cubicBezTo>
                  <a:pt x="5043" y="16941"/>
                  <a:pt x="5123" y="16432"/>
                  <a:pt x="5281" y="15954"/>
                </a:cubicBezTo>
                <a:cubicBezTo>
                  <a:pt x="5439" y="15469"/>
                  <a:pt x="5626" y="14988"/>
                  <a:pt x="5840" y="14513"/>
                </a:cubicBezTo>
                <a:cubicBezTo>
                  <a:pt x="5527" y="14530"/>
                  <a:pt x="5210" y="14547"/>
                  <a:pt x="4902" y="14562"/>
                </a:cubicBezTo>
                <a:cubicBezTo>
                  <a:pt x="4591" y="14584"/>
                  <a:pt x="4275" y="14590"/>
                  <a:pt x="3961" y="14590"/>
                </a:cubicBezTo>
                <a:cubicBezTo>
                  <a:pt x="3464" y="14590"/>
                  <a:pt x="2978" y="14547"/>
                  <a:pt x="2506" y="14451"/>
                </a:cubicBezTo>
                <a:cubicBezTo>
                  <a:pt x="2031" y="14352"/>
                  <a:pt x="1613" y="14197"/>
                  <a:pt x="1243" y="13977"/>
                </a:cubicBezTo>
                <a:cubicBezTo>
                  <a:pt x="870" y="13756"/>
                  <a:pt x="573" y="13454"/>
                  <a:pt x="344" y="13061"/>
                </a:cubicBezTo>
                <a:cubicBezTo>
                  <a:pt x="113" y="12674"/>
                  <a:pt x="0" y="12191"/>
                  <a:pt x="0" y="11603"/>
                </a:cubicBezTo>
                <a:cubicBezTo>
                  <a:pt x="0" y="11341"/>
                  <a:pt x="22" y="11081"/>
                  <a:pt x="64" y="10826"/>
                </a:cubicBezTo>
                <a:cubicBezTo>
                  <a:pt x="115" y="10569"/>
                  <a:pt x="183" y="10309"/>
                  <a:pt x="274" y="10049"/>
                </a:cubicBezTo>
                <a:moveTo>
                  <a:pt x="2438" y="7249"/>
                </a:moveTo>
                <a:cubicBezTo>
                  <a:pt x="1907" y="7696"/>
                  <a:pt x="1641" y="8247"/>
                  <a:pt x="1641" y="8914"/>
                </a:cubicBezTo>
                <a:cubicBezTo>
                  <a:pt x="1641" y="9125"/>
                  <a:pt x="1695" y="9318"/>
                  <a:pt x="1802" y="9504"/>
                </a:cubicBezTo>
                <a:cubicBezTo>
                  <a:pt x="1913" y="9688"/>
                  <a:pt x="2034" y="9840"/>
                  <a:pt x="2170" y="9967"/>
                </a:cubicBezTo>
                <a:cubicBezTo>
                  <a:pt x="2026" y="10233"/>
                  <a:pt x="1896" y="10487"/>
                  <a:pt x="1783" y="10747"/>
                </a:cubicBezTo>
                <a:cubicBezTo>
                  <a:pt x="1669" y="11007"/>
                  <a:pt x="1613" y="11293"/>
                  <a:pt x="1613" y="11606"/>
                </a:cubicBezTo>
                <a:cubicBezTo>
                  <a:pt x="1613" y="11923"/>
                  <a:pt x="1689" y="12171"/>
                  <a:pt x="1850" y="12358"/>
                </a:cubicBezTo>
                <a:cubicBezTo>
                  <a:pt x="2009" y="12541"/>
                  <a:pt x="2201" y="12677"/>
                  <a:pt x="2430" y="12767"/>
                </a:cubicBezTo>
                <a:cubicBezTo>
                  <a:pt x="2661" y="12860"/>
                  <a:pt x="2913" y="12914"/>
                  <a:pt x="3190" y="12931"/>
                </a:cubicBezTo>
                <a:cubicBezTo>
                  <a:pt x="3467" y="12948"/>
                  <a:pt x="3724" y="12959"/>
                  <a:pt x="3967" y="12959"/>
                </a:cubicBezTo>
                <a:cubicBezTo>
                  <a:pt x="4388" y="12959"/>
                  <a:pt x="4803" y="12943"/>
                  <a:pt x="5199" y="12914"/>
                </a:cubicBezTo>
                <a:cubicBezTo>
                  <a:pt x="5597" y="12895"/>
                  <a:pt x="5996" y="12878"/>
                  <a:pt x="6403" y="12878"/>
                </a:cubicBezTo>
                <a:cubicBezTo>
                  <a:pt x="6682" y="12878"/>
                  <a:pt x="6959" y="12895"/>
                  <a:pt x="7236" y="12914"/>
                </a:cubicBezTo>
                <a:cubicBezTo>
                  <a:pt x="7510" y="12943"/>
                  <a:pt x="7779" y="13016"/>
                  <a:pt x="8039" y="13121"/>
                </a:cubicBezTo>
                <a:cubicBezTo>
                  <a:pt x="8039" y="13491"/>
                  <a:pt x="7965" y="13844"/>
                  <a:pt x="7818" y="14174"/>
                </a:cubicBezTo>
                <a:cubicBezTo>
                  <a:pt x="7669" y="14511"/>
                  <a:pt x="7507" y="14847"/>
                  <a:pt x="7329" y="15189"/>
                </a:cubicBezTo>
                <a:cubicBezTo>
                  <a:pt x="7151" y="15531"/>
                  <a:pt x="6999" y="15889"/>
                  <a:pt x="6863" y="16260"/>
                </a:cubicBezTo>
                <a:cubicBezTo>
                  <a:pt x="6728" y="16630"/>
                  <a:pt x="6660" y="17031"/>
                  <a:pt x="6660" y="17474"/>
                </a:cubicBezTo>
                <a:cubicBezTo>
                  <a:pt x="6660" y="17771"/>
                  <a:pt x="6708" y="18071"/>
                  <a:pt x="6795" y="18362"/>
                </a:cubicBezTo>
                <a:cubicBezTo>
                  <a:pt x="6886" y="18655"/>
                  <a:pt x="7019" y="18918"/>
                  <a:pt x="7197" y="19161"/>
                </a:cubicBezTo>
                <a:cubicBezTo>
                  <a:pt x="7372" y="19398"/>
                  <a:pt x="7584" y="19593"/>
                  <a:pt x="7832" y="19740"/>
                </a:cubicBezTo>
                <a:cubicBezTo>
                  <a:pt x="8081" y="19890"/>
                  <a:pt x="8372" y="19964"/>
                  <a:pt x="8708" y="19964"/>
                </a:cubicBezTo>
                <a:cubicBezTo>
                  <a:pt x="8745" y="19964"/>
                  <a:pt x="8793" y="19966"/>
                  <a:pt x="8864" y="19978"/>
                </a:cubicBezTo>
                <a:cubicBezTo>
                  <a:pt x="8932" y="19983"/>
                  <a:pt x="8982" y="19983"/>
                  <a:pt x="9019" y="19964"/>
                </a:cubicBezTo>
                <a:cubicBezTo>
                  <a:pt x="9090" y="19930"/>
                  <a:pt x="9132" y="19890"/>
                  <a:pt x="9141" y="19856"/>
                </a:cubicBezTo>
                <a:cubicBezTo>
                  <a:pt x="9152" y="19819"/>
                  <a:pt x="9166" y="19763"/>
                  <a:pt x="9183" y="19692"/>
                </a:cubicBezTo>
                <a:cubicBezTo>
                  <a:pt x="9291" y="19161"/>
                  <a:pt x="9392" y="18604"/>
                  <a:pt x="9485" y="18014"/>
                </a:cubicBezTo>
                <a:cubicBezTo>
                  <a:pt x="9582" y="17429"/>
                  <a:pt x="9760" y="16901"/>
                  <a:pt x="10008" y="16420"/>
                </a:cubicBezTo>
                <a:cubicBezTo>
                  <a:pt x="10271" y="15963"/>
                  <a:pt x="10604" y="15564"/>
                  <a:pt x="11009" y="15234"/>
                </a:cubicBezTo>
                <a:cubicBezTo>
                  <a:pt x="11415" y="14898"/>
                  <a:pt x="11803" y="14544"/>
                  <a:pt x="12173" y="14174"/>
                </a:cubicBezTo>
                <a:cubicBezTo>
                  <a:pt x="12433" y="13897"/>
                  <a:pt x="12656" y="13643"/>
                  <a:pt x="12840" y="13411"/>
                </a:cubicBezTo>
                <a:cubicBezTo>
                  <a:pt x="13023" y="13180"/>
                  <a:pt x="13215" y="12965"/>
                  <a:pt x="13408" y="12762"/>
                </a:cubicBezTo>
                <a:cubicBezTo>
                  <a:pt x="13600" y="12555"/>
                  <a:pt x="13814" y="12369"/>
                  <a:pt x="14043" y="12194"/>
                </a:cubicBezTo>
                <a:cubicBezTo>
                  <a:pt x="14275" y="12016"/>
                  <a:pt x="14575" y="11855"/>
                  <a:pt x="14942" y="11713"/>
                </a:cubicBezTo>
                <a:lnTo>
                  <a:pt x="14970" y="11713"/>
                </a:lnTo>
                <a:lnTo>
                  <a:pt x="14970" y="3014"/>
                </a:lnTo>
                <a:cubicBezTo>
                  <a:pt x="14323" y="3014"/>
                  <a:pt x="13701" y="2943"/>
                  <a:pt x="13111" y="2794"/>
                </a:cubicBezTo>
                <a:cubicBezTo>
                  <a:pt x="12520" y="2647"/>
                  <a:pt x="11921" y="2480"/>
                  <a:pt x="11311" y="2308"/>
                </a:cubicBezTo>
                <a:cubicBezTo>
                  <a:pt x="10703" y="2132"/>
                  <a:pt x="10068" y="1966"/>
                  <a:pt x="9404" y="1819"/>
                </a:cubicBezTo>
                <a:cubicBezTo>
                  <a:pt x="8742" y="1669"/>
                  <a:pt x="8022" y="1599"/>
                  <a:pt x="7245" y="1599"/>
                </a:cubicBezTo>
                <a:cubicBezTo>
                  <a:pt x="6838" y="1599"/>
                  <a:pt x="6394" y="1630"/>
                  <a:pt x="5911" y="1697"/>
                </a:cubicBezTo>
                <a:cubicBezTo>
                  <a:pt x="5428" y="1768"/>
                  <a:pt x="4981" y="1890"/>
                  <a:pt x="4566" y="2062"/>
                </a:cubicBezTo>
                <a:cubicBezTo>
                  <a:pt x="4150" y="2237"/>
                  <a:pt x="3800" y="2491"/>
                  <a:pt x="3509" y="2822"/>
                </a:cubicBezTo>
                <a:cubicBezTo>
                  <a:pt x="3221" y="3147"/>
                  <a:pt x="3077" y="3585"/>
                  <a:pt x="3077" y="4124"/>
                </a:cubicBezTo>
                <a:cubicBezTo>
                  <a:pt x="3077" y="4218"/>
                  <a:pt x="3082" y="4297"/>
                  <a:pt x="3091" y="4367"/>
                </a:cubicBezTo>
                <a:cubicBezTo>
                  <a:pt x="3099" y="4438"/>
                  <a:pt x="3113" y="4528"/>
                  <a:pt x="3133" y="4627"/>
                </a:cubicBezTo>
                <a:cubicBezTo>
                  <a:pt x="2817" y="4771"/>
                  <a:pt x="2579" y="5009"/>
                  <a:pt x="2415" y="5345"/>
                </a:cubicBezTo>
                <a:cubicBezTo>
                  <a:pt x="2252" y="5676"/>
                  <a:pt x="2172" y="6012"/>
                  <a:pt x="2172" y="6342"/>
                </a:cubicBezTo>
                <a:cubicBezTo>
                  <a:pt x="2167" y="6696"/>
                  <a:pt x="2260" y="7001"/>
                  <a:pt x="2438" y="7249"/>
                </a:cubicBezTo>
                <a:moveTo>
                  <a:pt x="17344" y="3071"/>
                </a:moveTo>
                <a:cubicBezTo>
                  <a:pt x="17050" y="3071"/>
                  <a:pt x="16793" y="3170"/>
                  <a:pt x="16578" y="3373"/>
                </a:cubicBezTo>
                <a:cubicBezTo>
                  <a:pt x="16366" y="3579"/>
                  <a:pt x="16262" y="3836"/>
                  <a:pt x="16262" y="4153"/>
                </a:cubicBezTo>
                <a:cubicBezTo>
                  <a:pt x="16262" y="4449"/>
                  <a:pt x="16366" y="4704"/>
                  <a:pt x="16578" y="4918"/>
                </a:cubicBezTo>
                <a:cubicBezTo>
                  <a:pt x="16790" y="5130"/>
                  <a:pt x="17047" y="5235"/>
                  <a:pt x="17344" y="5235"/>
                </a:cubicBezTo>
                <a:cubicBezTo>
                  <a:pt x="17658" y="5235"/>
                  <a:pt x="17918" y="5130"/>
                  <a:pt x="18121" y="4918"/>
                </a:cubicBezTo>
                <a:cubicBezTo>
                  <a:pt x="18322" y="4704"/>
                  <a:pt x="18423" y="4449"/>
                  <a:pt x="18423" y="4153"/>
                </a:cubicBezTo>
                <a:cubicBezTo>
                  <a:pt x="18423" y="3836"/>
                  <a:pt x="18322" y="3579"/>
                  <a:pt x="18121" y="3373"/>
                </a:cubicBezTo>
                <a:cubicBezTo>
                  <a:pt x="17920" y="3170"/>
                  <a:pt x="17660" y="3071"/>
                  <a:pt x="17344" y="3071"/>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3" name="AutoShape 63">
            <a:extLst>
              <a:ext uri="{FF2B5EF4-FFF2-40B4-BE49-F238E27FC236}">
                <a16:creationId xmlns:a16="http://schemas.microsoft.com/office/drawing/2014/main" id="{28EF970C-F418-4416-86FA-7EEF77315C27}"/>
              </a:ext>
            </a:extLst>
          </p:cNvPr>
          <p:cNvSpPr>
            <a:spLocks/>
          </p:cNvSpPr>
          <p:nvPr userDrawn="1"/>
        </p:nvSpPr>
        <p:spPr bwMode="auto">
          <a:xfrm>
            <a:off x="3317875" y="4681538"/>
            <a:ext cx="30162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4" name="AutoShape 64">
            <a:extLst>
              <a:ext uri="{FF2B5EF4-FFF2-40B4-BE49-F238E27FC236}">
                <a16:creationId xmlns:a16="http://schemas.microsoft.com/office/drawing/2014/main" id="{738D8921-29D1-442E-BFA1-ED091A2A91A3}"/>
              </a:ext>
            </a:extLst>
          </p:cNvPr>
          <p:cNvSpPr>
            <a:spLocks/>
          </p:cNvSpPr>
          <p:nvPr userDrawn="1"/>
        </p:nvSpPr>
        <p:spPr bwMode="auto">
          <a:xfrm>
            <a:off x="3954463" y="4681538"/>
            <a:ext cx="30162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5" name="AutoShape 65">
            <a:extLst>
              <a:ext uri="{FF2B5EF4-FFF2-40B4-BE49-F238E27FC236}">
                <a16:creationId xmlns:a16="http://schemas.microsoft.com/office/drawing/2014/main" id="{9ECF52FD-7CE6-4AA5-B77F-0EE7D1DB6C3A}"/>
              </a:ext>
            </a:extLst>
          </p:cNvPr>
          <p:cNvSpPr>
            <a:spLocks/>
          </p:cNvSpPr>
          <p:nvPr userDrawn="1"/>
        </p:nvSpPr>
        <p:spPr bwMode="auto">
          <a:xfrm>
            <a:off x="4556125" y="4681538"/>
            <a:ext cx="247650" cy="241300"/>
          </a:xfrm>
          <a:custGeom>
            <a:avLst/>
            <a:gdLst>
              <a:gd name="T0" fmla="*/ 10795 w 21590"/>
              <a:gd name="T1" fmla="*/ 10800 h 21600"/>
              <a:gd name="T2" fmla="*/ 10795 w 21590"/>
              <a:gd name="T3" fmla="*/ 10800 h 21600"/>
              <a:gd name="T4" fmla="*/ 10795 w 21590"/>
              <a:gd name="T5" fmla="*/ 10800 h 21600"/>
              <a:gd name="T6" fmla="*/ 10795 w 21590"/>
              <a:gd name="T7" fmla="*/ 10800 h 21600"/>
            </a:gdLst>
            <a:ahLst/>
            <a:cxnLst>
              <a:cxn ang="0">
                <a:pos x="T0" y="T1"/>
              </a:cxn>
              <a:cxn ang="0">
                <a:pos x="T2" y="T3"/>
              </a:cxn>
              <a:cxn ang="0">
                <a:pos x="T4" y="T5"/>
              </a:cxn>
              <a:cxn ang="0">
                <a:pos x="T6" y="T7"/>
              </a:cxn>
            </a:cxnLst>
            <a:rect l="0" t="0" r="r" b="b"/>
            <a:pathLst>
              <a:path w="21590" h="21600">
                <a:moveTo>
                  <a:pt x="21292" y="12679"/>
                </a:moveTo>
                <a:cubicBezTo>
                  <a:pt x="21501" y="12885"/>
                  <a:pt x="21600" y="13136"/>
                  <a:pt x="21588" y="13436"/>
                </a:cubicBezTo>
                <a:cubicBezTo>
                  <a:pt x="21588" y="13662"/>
                  <a:pt x="21518" y="13865"/>
                  <a:pt x="21374" y="14043"/>
                </a:cubicBezTo>
                <a:cubicBezTo>
                  <a:pt x="21230" y="14224"/>
                  <a:pt x="21046" y="14342"/>
                  <a:pt x="20820" y="14393"/>
                </a:cubicBezTo>
                <a:lnTo>
                  <a:pt x="18197" y="15057"/>
                </a:lnTo>
                <a:cubicBezTo>
                  <a:pt x="18250" y="15220"/>
                  <a:pt x="18318" y="15438"/>
                  <a:pt x="18400" y="15706"/>
                </a:cubicBezTo>
                <a:cubicBezTo>
                  <a:pt x="18479" y="15977"/>
                  <a:pt x="18564" y="16254"/>
                  <a:pt x="18649" y="16531"/>
                </a:cubicBezTo>
                <a:cubicBezTo>
                  <a:pt x="18736" y="16810"/>
                  <a:pt x="18809" y="17081"/>
                  <a:pt x="18874" y="17333"/>
                </a:cubicBezTo>
                <a:cubicBezTo>
                  <a:pt x="18937" y="17592"/>
                  <a:pt x="18968" y="17801"/>
                  <a:pt x="18968" y="17962"/>
                </a:cubicBezTo>
                <a:cubicBezTo>
                  <a:pt x="18968" y="18225"/>
                  <a:pt x="18872" y="18459"/>
                  <a:pt x="18677" y="18660"/>
                </a:cubicBezTo>
                <a:cubicBezTo>
                  <a:pt x="18482" y="18860"/>
                  <a:pt x="18245" y="18965"/>
                  <a:pt x="17968" y="18965"/>
                </a:cubicBezTo>
                <a:cubicBezTo>
                  <a:pt x="17804" y="18965"/>
                  <a:pt x="17592" y="18934"/>
                  <a:pt x="17333" y="18869"/>
                </a:cubicBezTo>
                <a:cubicBezTo>
                  <a:pt x="17070" y="18807"/>
                  <a:pt x="16802" y="18733"/>
                  <a:pt x="16525" y="18646"/>
                </a:cubicBezTo>
                <a:cubicBezTo>
                  <a:pt x="16251" y="18561"/>
                  <a:pt x="15983" y="18476"/>
                  <a:pt x="15715" y="18397"/>
                </a:cubicBezTo>
                <a:cubicBezTo>
                  <a:pt x="15449" y="18315"/>
                  <a:pt x="15232" y="18250"/>
                  <a:pt x="15059" y="18194"/>
                </a:cubicBezTo>
                <a:lnTo>
                  <a:pt x="14399" y="20817"/>
                </a:lnTo>
                <a:cubicBezTo>
                  <a:pt x="14345" y="21040"/>
                  <a:pt x="14223" y="21227"/>
                  <a:pt x="14040" y="21376"/>
                </a:cubicBezTo>
                <a:cubicBezTo>
                  <a:pt x="13854" y="21526"/>
                  <a:pt x="13650" y="21599"/>
                  <a:pt x="13424" y="21599"/>
                </a:cubicBezTo>
                <a:cubicBezTo>
                  <a:pt x="13128" y="21599"/>
                  <a:pt x="12879" y="21498"/>
                  <a:pt x="12682" y="21289"/>
                </a:cubicBezTo>
                <a:lnTo>
                  <a:pt x="10801" y="19357"/>
                </a:lnTo>
                <a:lnTo>
                  <a:pt x="8881" y="21289"/>
                </a:lnTo>
                <a:cubicBezTo>
                  <a:pt x="8720" y="21498"/>
                  <a:pt x="8480" y="21599"/>
                  <a:pt x="8166" y="21599"/>
                </a:cubicBezTo>
                <a:cubicBezTo>
                  <a:pt x="7940" y="21599"/>
                  <a:pt x="7737" y="21526"/>
                  <a:pt x="7556" y="21376"/>
                </a:cubicBezTo>
                <a:cubicBezTo>
                  <a:pt x="7378" y="21227"/>
                  <a:pt x="7254" y="21040"/>
                  <a:pt x="7192" y="20817"/>
                </a:cubicBezTo>
                <a:lnTo>
                  <a:pt x="6528" y="18194"/>
                </a:lnTo>
                <a:cubicBezTo>
                  <a:pt x="6367" y="18250"/>
                  <a:pt x="6153" y="18315"/>
                  <a:pt x="5887" y="18397"/>
                </a:cubicBezTo>
                <a:cubicBezTo>
                  <a:pt x="5622" y="18479"/>
                  <a:pt x="5348" y="18561"/>
                  <a:pt x="5068" y="18646"/>
                </a:cubicBezTo>
                <a:cubicBezTo>
                  <a:pt x="4792" y="18733"/>
                  <a:pt x="4523" y="18807"/>
                  <a:pt x="4266" y="18869"/>
                </a:cubicBezTo>
                <a:cubicBezTo>
                  <a:pt x="4009" y="18934"/>
                  <a:pt x="3795" y="18965"/>
                  <a:pt x="3623" y="18965"/>
                </a:cubicBezTo>
                <a:cubicBezTo>
                  <a:pt x="3346" y="18965"/>
                  <a:pt x="3111" y="18860"/>
                  <a:pt x="2922" y="18660"/>
                </a:cubicBezTo>
                <a:cubicBezTo>
                  <a:pt x="2730" y="18459"/>
                  <a:pt x="2637" y="18225"/>
                  <a:pt x="2637" y="17962"/>
                </a:cubicBezTo>
                <a:cubicBezTo>
                  <a:pt x="2637" y="17801"/>
                  <a:pt x="2668" y="17592"/>
                  <a:pt x="2730" y="17333"/>
                </a:cubicBezTo>
                <a:cubicBezTo>
                  <a:pt x="2795" y="17081"/>
                  <a:pt x="2866" y="16810"/>
                  <a:pt x="2948" y="16531"/>
                </a:cubicBezTo>
                <a:cubicBezTo>
                  <a:pt x="3030" y="16254"/>
                  <a:pt x="3111" y="15980"/>
                  <a:pt x="3196" y="15712"/>
                </a:cubicBezTo>
                <a:cubicBezTo>
                  <a:pt x="3284" y="15446"/>
                  <a:pt x="3351" y="15229"/>
                  <a:pt x="3408" y="15057"/>
                </a:cubicBezTo>
                <a:lnTo>
                  <a:pt x="770" y="14393"/>
                </a:lnTo>
                <a:cubicBezTo>
                  <a:pt x="545" y="14342"/>
                  <a:pt x="361" y="14224"/>
                  <a:pt x="217" y="14034"/>
                </a:cubicBezTo>
                <a:cubicBezTo>
                  <a:pt x="73" y="13854"/>
                  <a:pt x="0" y="13650"/>
                  <a:pt x="0" y="13436"/>
                </a:cubicBezTo>
                <a:cubicBezTo>
                  <a:pt x="0" y="13136"/>
                  <a:pt x="104" y="12885"/>
                  <a:pt x="310" y="12679"/>
                </a:cubicBezTo>
                <a:lnTo>
                  <a:pt x="2245" y="10798"/>
                </a:lnTo>
                <a:lnTo>
                  <a:pt x="310" y="8920"/>
                </a:lnTo>
                <a:cubicBezTo>
                  <a:pt x="104" y="8714"/>
                  <a:pt x="0" y="8460"/>
                  <a:pt x="0" y="8160"/>
                </a:cubicBezTo>
                <a:cubicBezTo>
                  <a:pt x="0" y="7937"/>
                  <a:pt x="76" y="7734"/>
                  <a:pt x="225" y="7556"/>
                </a:cubicBezTo>
                <a:cubicBezTo>
                  <a:pt x="372" y="7373"/>
                  <a:pt x="556" y="7257"/>
                  <a:pt x="770" y="7203"/>
                </a:cubicBezTo>
                <a:lnTo>
                  <a:pt x="3408" y="6540"/>
                </a:lnTo>
                <a:cubicBezTo>
                  <a:pt x="3351" y="6381"/>
                  <a:pt x="3284" y="6161"/>
                  <a:pt x="3196" y="5893"/>
                </a:cubicBezTo>
                <a:cubicBezTo>
                  <a:pt x="3111" y="5622"/>
                  <a:pt x="3030" y="5345"/>
                  <a:pt x="2948" y="5068"/>
                </a:cubicBezTo>
                <a:cubicBezTo>
                  <a:pt x="2866" y="4786"/>
                  <a:pt x="2795" y="4518"/>
                  <a:pt x="2730" y="4264"/>
                </a:cubicBezTo>
                <a:cubicBezTo>
                  <a:pt x="2668" y="4007"/>
                  <a:pt x="2637" y="3795"/>
                  <a:pt x="2637" y="3634"/>
                </a:cubicBezTo>
                <a:cubicBezTo>
                  <a:pt x="2637" y="3354"/>
                  <a:pt x="2733" y="3117"/>
                  <a:pt x="2928" y="2925"/>
                </a:cubicBezTo>
                <a:cubicBezTo>
                  <a:pt x="3120" y="2730"/>
                  <a:pt x="3351" y="2634"/>
                  <a:pt x="3623" y="2634"/>
                </a:cubicBezTo>
                <a:cubicBezTo>
                  <a:pt x="3786" y="2634"/>
                  <a:pt x="3995" y="2665"/>
                  <a:pt x="4258" y="2730"/>
                </a:cubicBezTo>
                <a:cubicBezTo>
                  <a:pt x="4521" y="2792"/>
                  <a:pt x="4792" y="2866"/>
                  <a:pt x="5068" y="2950"/>
                </a:cubicBezTo>
                <a:cubicBezTo>
                  <a:pt x="5348" y="3038"/>
                  <a:pt x="5622" y="3120"/>
                  <a:pt x="5887" y="3205"/>
                </a:cubicBezTo>
                <a:cubicBezTo>
                  <a:pt x="6153" y="3284"/>
                  <a:pt x="6367" y="3349"/>
                  <a:pt x="6528" y="3405"/>
                </a:cubicBezTo>
                <a:lnTo>
                  <a:pt x="7192" y="782"/>
                </a:lnTo>
                <a:cubicBezTo>
                  <a:pt x="7246" y="556"/>
                  <a:pt x="7367" y="369"/>
                  <a:pt x="7556" y="220"/>
                </a:cubicBezTo>
                <a:cubicBezTo>
                  <a:pt x="7748" y="70"/>
                  <a:pt x="7949" y="0"/>
                  <a:pt x="8166" y="0"/>
                </a:cubicBezTo>
                <a:cubicBezTo>
                  <a:pt x="8480" y="0"/>
                  <a:pt x="8720" y="101"/>
                  <a:pt x="8881" y="307"/>
                </a:cubicBezTo>
                <a:lnTo>
                  <a:pt x="10801" y="2242"/>
                </a:lnTo>
                <a:lnTo>
                  <a:pt x="12682" y="307"/>
                </a:lnTo>
                <a:cubicBezTo>
                  <a:pt x="12888" y="101"/>
                  <a:pt x="13128" y="0"/>
                  <a:pt x="13399" y="0"/>
                </a:cubicBezTo>
                <a:cubicBezTo>
                  <a:pt x="13642" y="0"/>
                  <a:pt x="13854" y="67"/>
                  <a:pt x="14040" y="208"/>
                </a:cubicBezTo>
                <a:cubicBezTo>
                  <a:pt x="14223" y="347"/>
                  <a:pt x="14345" y="539"/>
                  <a:pt x="14399" y="782"/>
                </a:cubicBezTo>
                <a:lnTo>
                  <a:pt x="15059" y="3405"/>
                </a:lnTo>
                <a:cubicBezTo>
                  <a:pt x="15223" y="3349"/>
                  <a:pt x="15438" y="3284"/>
                  <a:pt x="15709" y="3205"/>
                </a:cubicBezTo>
                <a:cubicBezTo>
                  <a:pt x="15980" y="3120"/>
                  <a:pt x="16251" y="3038"/>
                  <a:pt x="16525" y="2950"/>
                </a:cubicBezTo>
                <a:cubicBezTo>
                  <a:pt x="16802" y="2866"/>
                  <a:pt x="17070" y="2792"/>
                  <a:pt x="17333" y="2730"/>
                </a:cubicBezTo>
                <a:cubicBezTo>
                  <a:pt x="17592" y="2665"/>
                  <a:pt x="17804" y="2634"/>
                  <a:pt x="17968" y="2634"/>
                </a:cubicBezTo>
                <a:cubicBezTo>
                  <a:pt x="18228" y="2634"/>
                  <a:pt x="18459" y="2730"/>
                  <a:pt x="18663" y="2925"/>
                </a:cubicBezTo>
                <a:cubicBezTo>
                  <a:pt x="18866" y="3117"/>
                  <a:pt x="18968" y="3354"/>
                  <a:pt x="18968" y="3634"/>
                </a:cubicBezTo>
                <a:cubicBezTo>
                  <a:pt x="18968" y="3795"/>
                  <a:pt x="18937" y="4007"/>
                  <a:pt x="18874" y="4264"/>
                </a:cubicBezTo>
                <a:cubicBezTo>
                  <a:pt x="18809" y="4518"/>
                  <a:pt x="18736" y="4786"/>
                  <a:pt x="18649" y="5068"/>
                </a:cubicBezTo>
                <a:cubicBezTo>
                  <a:pt x="18564" y="5345"/>
                  <a:pt x="18479" y="5619"/>
                  <a:pt x="18400" y="5884"/>
                </a:cubicBezTo>
                <a:cubicBezTo>
                  <a:pt x="18318" y="6150"/>
                  <a:pt x="18250" y="6370"/>
                  <a:pt x="18197" y="6540"/>
                </a:cubicBezTo>
                <a:lnTo>
                  <a:pt x="20820" y="7203"/>
                </a:lnTo>
                <a:cubicBezTo>
                  <a:pt x="21046" y="7257"/>
                  <a:pt x="21230" y="7378"/>
                  <a:pt x="21374" y="7559"/>
                </a:cubicBezTo>
                <a:cubicBezTo>
                  <a:pt x="21518" y="7748"/>
                  <a:pt x="21588" y="7946"/>
                  <a:pt x="21588" y="8161"/>
                </a:cubicBezTo>
                <a:cubicBezTo>
                  <a:pt x="21588" y="8460"/>
                  <a:pt x="21489" y="8714"/>
                  <a:pt x="21292" y="8920"/>
                </a:cubicBezTo>
                <a:lnTo>
                  <a:pt x="19332" y="10798"/>
                </a:lnTo>
                <a:lnTo>
                  <a:pt x="21292" y="12679"/>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6" name="AutoShape 66">
            <a:extLst>
              <a:ext uri="{FF2B5EF4-FFF2-40B4-BE49-F238E27FC236}">
                <a16:creationId xmlns:a16="http://schemas.microsoft.com/office/drawing/2014/main" id="{C9FB81E2-678D-476D-9019-313C9666A192}"/>
              </a:ext>
            </a:extLst>
          </p:cNvPr>
          <p:cNvSpPr>
            <a:spLocks/>
          </p:cNvSpPr>
          <p:nvPr userDrawn="1"/>
        </p:nvSpPr>
        <p:spPr bwMode="auto">
          <a:xfrm>
            <a:off x="5159375" y="4681538"/>
            <a:ext cx="247650" cy="24130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7" name="AutoShape 67">
            <a:extLst>
              <a:ext uri="{FF2B5EF4-FFF2-40B4-BE49-F238E27FC236}">
                <a16:creationId xmlns:a16="http://schemas.microsoft.com/office/drawing/2014/main" id="{6EF4DD88-5AD3-4C16-A0C3-343649BB3D9E}"/>
              </a:ext>
            </a:extLst>
          </p:cNvPr>
          <p:cNvSpPr>
            <a:spLocks/>
          </p:cNvSpPr>
          <p:nvPr userDrawn="1"/>
        </p:nvSpPr>
        <p:spPr bwMode="auto">
          <a:xfrm>
            <a:off x="5775325" y="46815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62" y="0"/>
                </a:moveTo>
                <a:cubicBezTo>
                  <a:pt x="18198" y="0"/>
                  <a:pt x="18703" y="117"/>
                  <a:pt x="19175" y="343"/>
                </a:cubicBezTo>
                <a:cubicBezTo>
                  <a:pt x="19651" y="575"/>
                  <a:pt x="20064" y="887"/>
                  <a:pt x="20422" y="1280"/>
                </a:cubicBezTo>
                <a:cubicBezTo>
                  <a:pt x="20780" y="1674"/>
                  <a:pt x="21066" y="2132"/>
                  <a:pt x="21279" y="2652"/>
                </a:cubicBezTo>
                <a:cubicBezTo>
                  <a:pt x="21493" y="3169"/>
                  <a:pt x="21599" y="3727"/>
                  <a:pt x="21599" y="4317"/>
                </a:cubicBezTo>
                <a:lnTo>
                  <a:pt x="21599" y="17282"/>
                </a:lnTo>
                <a:cubicBezTo>
                  <a:pt x="21599" y="17872"/>
                  <a:pt x="21493" y="18430"/>
                  <a:pt x="21279" y="18947"/>
                </a:cubicBezTo>
                <a:cubicBezTo>
                  <a:pt x="21066" y="19467"/>
                  <a:pt x="20780" y="19925"/>
                  <a:pt x="20422" y="20319"/>
                </a:cubicBezTo>
                <a:cubicBezTo>
                  <a:pt x="20064" y="20712"/>
                  <a:pt x="19651" y="21024"/>
                  <a:pt x="19183" y="21256"/>
                </a:cubicBezTo>
                <a:cubicBezTo>
                  <a:pt x="18714" y="21485"/>
                  <a:pt x="18209" y="21599"/>
                  <a:pt x="17662" y="21599"/>
                </a:cubicBezTo>
                <a:lnTo>
                  <a:pt x="3924" y="21599"/>
                </a:lnTo>
                <a:cubicBezTo>
                  <a:pt x="3387" y="21599"/>
                  <a:pt x="2883" y="21485"/>
                  <a:pt x="2410" y="21256"/>
                </a:cubicBezTo>
                <a:cubicBezTo>
                  <a:pt x="1935" y="21024"/>
                  <a:pt x="1521" y="20712"/>
                  <a:pt x="1163" y="20319"/>
                </a:cubicBezTo>
                <a:cubicBezTo>
                  <a:pt x="806" y="19925"/>
                  <a:pt x="523" y="19467"/>
                  <a:pt x="312" y="18947"/>
                </a:cubicBezTo>
                <a:cubicBezTo>
                  <a:pt x="104" y="18430"/>
                  <a:pt x="0" y="17872"/>
                  <a:pt x="0" y="17282"/>
                </a:cubicBezTo>
                <a:lnTo>
                  <a:pt x="0" y="4317"/>
                </a:lnTo>
                <a:cubicBezTo>
                  <a:pt x="0" y="3727"/>
                  <a:pt x="104" y="3169"/>
                  <a:pt x="312" y="2652"/>
                </a:cubicBezTo>
                <a:cubicBezTo>
                  <a:pt x="523" y="2132"/>
                  <a:pt x="806" y="1674"/>
                  <a:pt x="1163" y="1280"/>
                </a:cubicBezTo>
                <a:cubicBezTo>
                  <a:pt x="1521" y="887"/>
                  <a:pt x="1935" y="575"/>
                  <a:pt x="2410" y="343"/>
                </a:cubicBezTo>
                <a:cubicBezTo>
                  <a:pt x="2883" y="117"/>
                  <a:pt x="3387" y="0"/>
                  <a:pt x="3924" y="0"/>
                </a:cubicBezTo>
                <a:lnTo>
                  <a:pt x="17662" y="0"/>
                </a:lnTo>
                <a:close/>
                <a:moveTo>
                  <a:pt x="17662" y="2713"/>
                </a:moveTo>
                <a:lnTo>
                  <a:pt x="3924" y="2713"/>
                </a:lnTo>
                <a:cubicBezTo>
                  <a:pt x="3523" y="2713"/>
                  <a:pt x="3179" y="2872"/>
                  <a:pt x="2896" y="3186"/>
                </a:cubicBezTo>
                <a:cubicBezTo>
                  <a:pt x="2608" y="3501"/>
                  <a:pt x="2466" y="3877"/>
                  <a:pt x="2466" y="4317"/>
                </a:cubicBezTo>
                <a:lnTo>
                  <a:pt x="2466" y="17282"/>
                </a:lnTo>
                <a:cubicBezTo>
                  <a:pt x="2466" y="17723"/>
                  <a:pt x="2608" y="18099"/>
                  <a:pt x="2896" y="18413"/>
                </a:cubicBezTo>
                <a:cubicBezTo>
                  <a:pt x="3179" y="18727"/>
                  <a:pt x="3523" y="18886"/>
                  <a:pt x="3924" y="18886"/>
                </a:cubicBezTo>
                <a:lnTo>
                  <a:pt x="17662" y="18886"/>
                </a:lnTo>
                <a:cubicBezTo>
                  <a:pt x="18062" y="18886"/>
                  <a:pt x="18407" y="18727"/>
                  <a:pt x="18698" y="18413"/>
                </a:cubicBezTo>
                <a:cubicBezTo>
                  <a:pt x="18989" y="18101"/>
                  <a:pt x="19133" y="17723"/>
                  <a:pt x="19133" y="17282"/>
                </a:cubicBezTo>
                <a:lnTo>
                  <a:pt x="19133" y="4317"/>
                </a:lnTo>
                <a:cubicBezTo>
                  <a:pt x="19133" y="3877"/>
                  <a:pt x="18989" y="3501"/>
                  <a:pt x="18698" y="3186"/>
                </a:cubicBezTo>
                <a:cubicBezTo>
                  <a:pt x="18407" y="2872"/>
                  <a:pt x="18062" y="2713"/>
                  <a:pt x="17662" y="2713"/>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8" name="AutoShape 68">
            <a:extLst>
              <a:ext uri="{FF2B5EF4-FFF2-40B4-BE49-F238E27FC236}">
                <a16:creationId xmlns:a16="http://schemas.microsoft.com/office/drawing/2014/main" id="{3FB73133-CB0C-46EA-9DC6-6843E7374CA3}"/>
              </a:ext>
            </a:extLst>
          </p:cNvPr>
          <p:cNvSpPr>
            <a:spLocks/>
          </p:cNvSpPr>
          <p:nvPr userDrawn="1"/>
        </p:nvSpPr>
        <p:spPr bwMode="auto">
          <a:xfrm>
            <a:off x="6299200" y="4654550"/>
            <a:ext cx="30003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9" name="AutoShape 69">
            <a:extLst>
              <a:ext uri="{FF2B5EF4-FFF2-40B4-BE49-F238E27FC236}">
                <a16:creationId xmlns:a16="http://schemas.microsoft.com/office/drawing/2014/main" id="{B5663021-8BC0-4E47-AE08-CA2DC61E0CF3}"/>
              </a:ext>
            </a:extLst>
          </p:cNvPr>
          <p:cNvSpPr>
            <a:spLocks/>
          </p:cNvSpPr>
          <p:nvPr userDrawn="1"/>
        </p:nvSpPr>
        <p:spPr bwMode="auto">
          <a:xfrm>
            <a:off x="954088" y="28257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09" y="6866"/>
                </a:moveTo>
                <a:cubicBezTo>
                  <a:pt x="18209" y="7363"/>
                  <a:pt x="18439" y="7917"/>
                  <a:pt x="18600" y="8529"/>
                </a:cubicBezTo>
                <a:cubicBezTo>
                  <a:pt x="19045" y="8620"/>
                  <a:pt x="19512" y="8679"/>
                  <a:pt x="20005" y="8705"/>
                </a:cubicBezTo>
                <a:cubicBezTo>
                  <a:pt x="20498" y="8733"/>
                  <a:pt x="20957" y="8820"/>
                  <a:pt x="21381" y="8976"/>
                </a:cubicBezTo>
                <a:cubicBezTo>
                  <a:pt x="21526" y="9012"/>
                  <a:pt x="21599" y="9091"/>
                  <a:pt x="21599" y="9218"/>
                </a:cubicBezTo>
                <a:lnTo>
                  <a:pt x="21599" y="12409"/>
                </a:lnTo>
                <a:cubicBezTo>
                  <a:pt x="21599" y="12516"/>
                  <a:pt x="21464" y="12612"/>
                  <a:pt x="21197" y="12697"/>
                </a:cubicBezTo>
                <a:cubicBezTo>
                  <a:pt x="20931" y="12787"/>
                  <a:pt x="20622" y="12852"/>
                  <a:pt x="20268" y="12909"/>
                </a:cubicBezTo>
                <a:cubicBezTo>
                  <a:pt x="19917" y="12962"/>
                  <a:pt x="19574" y="13002"/>
                  <a:pt x="19240" y="13030"/>
                </a:cubicBezTo>
                <a:cubicBezTo>
                  <a:pt x="18903" y="13056"/>
                  <a:pt x="18682" y="13078"/>
                  <a:pt x="18574" y="13098"/>
                </a:cubicBezTo>
                <a:cubicBezTo>
                  <a:pt x="18447" y="13612"/>
                  <a:pt x="18237" y="14137"/>
                  <a:pt x="17937" y="14679"/>
                </a:cubicBezTo>
                <a:cubicBezTo>
                  <a:pt x="18433" y="15416"/>
                  <a:pt x="18982" y="16125"/>
                  <a:pt x="19577" y="16802"/>
                </a:cubicBezTo>
                <a:lnTo>
                  <a:pt x="19659" y="17006"/>
                </a:lnTo>
                <a:cubicBezTo>
                  <a:pt x="19659" y="17076"/>
                  <a:pt x="19535" y="17251"/>
                  <a:pt x="19285" y="17522"/>
                </a:cubicBezTo>
                <a:cubicBezTo>
                  <a:pt x="19036" y="17799"/>
                  <a:pt x="18756" y="18096"/>
                  <a:pt x="18439" y="18412"/>
                </a:cubicBezTo>
                <a:cubicBezTo>
                  <a:pt x="18121" y="18725"/>
                  <a:pt x="17821" y="19008"/>
                  <a:pt x="17538" y="19256"/>
                </a:cubicBezTo>
                <a:cubicBezTo>
                  <a:pt x="17252" y="19505"/>
                  <a:pt x="17068" y="19626"/>
                  <a:pt x="16988" y="19626"/>
                </a:cubicBezTo>
                <a:cubicBezTo>
                  <a:pt x="16969" y="19626"/>
                  <a:pt x="16850" y="19541"/>
                  <a:pt x="16629" y="19377"/>
                </a:cubicBezTo>
                <a:cubicBezTo>
                  <a:pt x="16408" y="19211"/>
                  <a:pt x="16164" y="19025"/>
                  <a:pt x="15895" y="18821"/>
                </a:cubicBezTo>
                <a:cubicBezTo>
                  <a:pt x="15629" y="18621"/>
                  <a:pt x="15377" y="18426"/>
                  <a:pt x="15136" y="18240"/>
                </a:cubicBezTo>
                <a:cubicBezTo>
                  <a:pt x="14898" y="18056"/>
                  <a:pt x="14745" y="17946"/>
                  <a:pt x="14683" y="17909"/>
                </a:cubicBezTo>
                <a:cubicBezTo>
                  <a:pt x="14419" y="18053"/>
                  <a:pt x="14156" y="18177"/>
                  <a:pt x="13890" y="18282"/>
                </a:cubicBezTo>
                <a:cubicBezTo>
                  <a:pt x="13623" y="18384"/>
                  <a:pt x="13354" y="18471"/>
                  <a:pt x="13082" y="18545"/>
                </a:cubicBezTo>
                <a:cubicBezTo>
                  <a:pt x="13065" y="18655"/>
                  <a:pt x="13040" y="18875"/>
                  <a:pt x="13009" y="19214"/>
                </a:cubicBezTo>
                <a:cubicBezTo>
                  <a:pt x="12978" y="19553"/>
                  <a:pt x="12932" y="19894"/>
                  <a:pt x="12878" y="20242"/>
                </a:cubicBezTo>
                <a:cubicBezTo>
                  <a:pt x="12825" y="20589"/>
                  <a:pt x="12762" y="20902"/>
                  <a:pt x="12692" y="21179"/>
                </a:cubicBezTo>
                <a:cubicBezTo>
                  <a:pt x="12618" y="21461"/>
                  <a:pt x="12522" y="21599"/>
                  <a:pt x="12405" y="21599"/>
                </a:cubicBezTo>
                <a:lnTo>
                  <a:pt x="9191" y="21599"/>
                </a:lnTo>
                <a:cubicBezTo>
                  <a:pt x="9063" y="21599"/>
                  <a:pt x="8978" y="21520"/>
                  <a:pt x="8933" y="21371"/>
                </a:cubicBezTo>
                <a:cubicBezTo>
                  <a:pt x="8805" y="20928"/>
                  <a:pt x="8721" y="20462"/>
                  <a:pt x="8678" y="19979"/>
                </a:cubicBezTo>
                <a:cubicBezTo>
                  <a:pt x="8630" y="19493"/>
                  <a:pt x="8582" y="19030"/>
                  <a:pt x="8528" y="18584"/>
                </a:cubicBezTo>
                <a:cubicBezTo>
                  <a:pt x="7976" y="18423"/>
                  <a:pt x="7446" y="18197"/>
                  <a:pt x="6942" y="17909"/>
                </a:cubicBezTo>
                <a:cubicBezTo>
                  <a:pt x="6568" y="18191"/>
                  <a:pt x="6202" y="18460"/>
                  <a:pt x="5843" y="18725"/>
                </a:cubicBezTo>
                <a:cubicBezTo>
                  <a:pt x="5480" y="18993"/>
                  <a:pt x="5123" y="19276"/>
                  <a:pt x="4772" y="19572"/>
                </a:cubicBezTo>
                <a:lnTo>
                  <a:pt x="4608" y="19626"/>
                </a:lnTo>
                <a:cubicBezTo>
                  <a:pt x="4554" y="19626"/>
                  <a:pt x="4387" y="19504"/>
                  <a:pt x="4107" y="19256"/>
                </a:cubicBezTo>
                <a:cubicBezTo>
                  <a:pt x="3826" y="19007"/>
                  <a:pt x="3534" y="18725"/>
                  <a:pt x="3231" y="18412"/>
                </a:cubicBezTo>
                <a:cubicBezTo>
                  <a:pt x="2928" y="18095"/>
                  <a:pt x="2653" y="17799"/>
                  <a:pt x="2404" y="17522"/>
                </a:cubicBezTo>
                <a:cubicBezTo>
                  <a:pt x="2155" y="17251"/>
                  <a:pt x="2030" y="17076"/>
                  <a:pt x="2030" y="17006"/>
                </a:cubicBezTo>
                <a:cubicBezTo>
                  <a:pt x="2030" y="16986"/>
                  <a:pt x="2104" y="16867"/>
                  <a:pt x="2248" y="16647"/>
                </a:cubicBezTo>
                <a:cubicBezTo>
                  <a:pt x="2393" y="16427"/>
                  <a:pt x="2563" y="16184"/>
                  <a:pt x="2758" y="15924"/>
                </a:cubicBezTo>
                <a:cubicBezTo>
                  <a:pt x="2951" y="15662"/>
                  <a:pt x="3141" y="15410"/>
                  <a:pt x="3328" y="15173"/>
                </a:cubicBezTo>
                <a:cubicBezTo>
                  <a:pt x="3512" y="14933"/>
                  <a:pt x="3631" y="14778"/>
                  <a:pt x="3687" y="14704"/>
                </a:cubicBezTo>
                <a:cubicBezTo>
                  <a:pt x="3387" y="14210"/>
                  <a:pt x="3158" y="13657"/>
                  <a:pt x="2996" y="13044"/>
                </a:cubicBezTo>
                <a:cubicBezTo>
                  <a:pt x="2535" y="12951"/>
                  <a:pt x="2062" y="12897"/>
                  <a:pt x="1577" y="12869"/>
                </a:cubicBezTo>
                <a:cubicBezTo>
                  <a:pt x="1093" y="12841"/>
                  <a:pt x="640" y="12751"/>
                  <a:pt x="215" y="12598"/>
                </a:cubicBezTo>
                <a:cubicBezTo>
                  <a:pt x="70" y="12561"/>
                  <a:pt x="0" y="12479"/>
                  <a:pt x="0" y="12352"/>
                </a:cubicBezTo>
                <a:lnTo>
                  <a:pt x="0" y="9162"/>
                </a:lnTo>
                <a:cubicBezTo>
                  <a:pt x="0" y="9055"/>
                  <a:pt x="135" y="8959"/>
                  <a:pt x="413" y="8874"/>
                </a:cubicBezTo>
                <a:cubicBezTo>
                  <a:pt x="688" y="8789"/>
                  <a:pt x="997" y="8716"/>
                  <a:pt x="1339" y="8665"/>
                </a:cubicBezTo>
                <a:cubicBezTo>
                  <a:pt x="1685" y="8611"/>
                  <a:pt x="2019" y="8569"/>
                  <a:pt x="2345" y="8544"/>
                </a:cubicBezTo>
                <a:cubicBezTo>
                  <a:pt x="2668" y="8515"/>
                  <a:pt x="2886" y="8493"/>
                  <a:pt x="2996" y="8473"/>
                </a:cubicBezTo>
                <a:cubicBezTo>
                  <a:pt x="3158" y="7925"/>
                  <a:pt x="3379" y="7397"/>
                  <a:pt x="3659" y="6895"/>
                </a:cubicBezTo>
                <a:cubicBezTo>
                  <a:pt x="3160" y="6155"/>
                  <a:pt x="2619" y="5446"/>
                  <a:pt x="2030" y="4771"/>
                </a:cubicBezTo>
                <a:lnTo>
                  <a:pt x="1937" y="4571"/>
                </a:lnTo>
                <a:cubicBezTo>
                  <a:pt x="1937" y="4497"/>
                  <a:pt x="2064" y="4322"/>
                  <a:pt x="2316" y="4048"/>
                </a:cubicBezTo>
                <a:cubicBezTo>
                  <a:pt x="2568" y="3775"/>
                  <a:pt x="2852" y="3478"/>
                  <a:pt x="3163" y="3162"/>
                </a:cubicBezTo>
                <a:cubicBezTo>
                  <a:pt x="3478" y="2848"/>
                  <a:pt x="3778" y="2569"/>
                  <a:pt x="4067" y="2320"/>
                </a:cubicBezTo>
                <a:cubicBezTo>
                  <a:pt x="4356" y="2072"/>
                  <a:pt x="4537" y="1945"/>
                  <a:pt x="4608" y="1945"/>
                </a:cubicBezTo>
                <a:cubicBezTo>
                  <a:pt x="4625" y="1945"/>
                  <a:pt x="4747" y="2030"/>
                  <a:pt x="4968" y="2196"/>
                </a:cubicBezTo>
                <a:cubicBezTo>
                  <a:pt x="5188" y="2363"/>
                  <a:pt x="5435" y="2549"/>
                  <a:pt x="5707" y="2750"/>
                </a:cubicBezTo>
                <a:cubicBezTo>
                  <a:pt x="5976" y="2953"/>
                  <a:pt x="6234" y="3148"/>
                  <a:pt x="6472" y="3331"/>
                </a:cubicBezTo>
                <a:cubicBezTo>
                  <a:pt x="6712" y="3515"/>
                  <a:pt x="6860" y="3628"/>
                  <a:pt x="6913" y="3662"/>
                </a:cubicBezTo>
                <a:cubicBezTo>
                  <a:pt x="7174" y="3518"/>
                  <a:pt x="7440" y="3399"/>
                  <a:pt x="7707" y="3303"/>
                </a:cubicBezTo>
                <a:cubicBezTo>
                  <a:pt x="7973" y="3210"/>
                  <a:pt x="8247" y="3119"/>
                  <a:pt x="8528" y="3029"/>
                </a:cubicBezTo>
                <a:cubicBezTo>
                  <a:pt x="8528" y="2922"/>
                  <a:pt x="8539" y="2699"/>
                  <a:pt x="8568" y="2363"/>
                </a:cubicBezTo>
                <a:cubicBezTo>
                  <a:pt x="8596" y="2032"/>
                  <a:pt x="8636" y="1694"/>
                  <a:pt x="8689" y="1352"/>
                </a:cubicBezTo>
                <a:cubicBezTo>
                  <a:pt x="8743" y="1010"/>
                  <a:pt x="8814" y="697"/>
                  <a:pt x="8899" y="417"/>
                </a:cubicBezTo>
                <a:cubicBezTo>
                  <a:pt x="8984" y="141"/>
                  <a:pt x="9083" y="0"/>
                  <a:pt x="9191" y="0"/>
                </a:cubicBezTo>
                <a:lnTo>
                  <a:pt x="12405" y="0"/>
                </a:lnTo>
                <a:cubicBezTo>
                  <a:pt x="12530" y="0"/>
                  <a:pt x="12618" y="67"/>
                  <a:pt x="12663" y="203"/>
                </a:cubicBezTo>
                <a:cubicBezTo>
                  <a:pt x="12771" y="643"/>
                  <a:pt x="12847" y="1106"/>
                  <a:pt x="12893" y="1595"/>
                </a:cubicBezTo>
                <a:cubicBezTo>
                  <a:pt x="12938" y="2083"/>
                  <a:pt x="13000" y="2560"/>
                  <a:pt x="13082" y="3029"/>
                </a:cubicBezTo>
                <a:cubicBezTo>
                  <a:pt x="13363" y="3100"/>
                  <a:pt x="13632" y="3184"/>
                  <a:pt x="13890" y="3283"/>
                </a:cubicBezTo>
                <a:cubicBezTo>
                  <a:pt x="14147" y="3385"/>
                  <a:pt x="14402" y="3512"/>
                  <a:pt x="14654" y="3662"/>
                </a:cubicBezTo>
                <a:cubicBezTo>
                  <a:pt x="14728" y="3611"/>
                  <a:pt x="14881" y="3489"/>
                  <a:pt x="15116" y="3303"/>
                </a:cubicBezTo>
                <a:cubicBezTo>
                  <a:pt x="15351" y="3119"/>
                  <a:pt x="15603" y="2925"/>
                  <a:pt x="15870" y="2721"/>
                </a:cubicBezTo>
                <a:cubicBezTo>
                  <a:pt x="16136" y="2521"/>
                  <a:pt x="16377" y="2340"/>
                  <a:pt x="16589" y="2182"/>
                </a:cubicBezTo>
                <a:cubicBezTo>
                  <a:pt x="16801" y="2024"/>
                  <a:pt x="16935" y="1945"/>
                  <a:pt x="16988" y="1945"/>
                </a:cubicBezTo>
                <a:cubicBezTo>
                  <a:pt x="17042" y="1945"/>
                  <a:pt x="17209" y="2072"/>
                  <a:pt x="17490" y="2320"/>
                </a:cubicBezTo>
                <a:cubicBezTo>
                  <a:pt x="17770" y="2569"/>
                  <a:pt x="18065" y="2849"/>
                  <a:pt x="18371" y="3162"/>
                </a:cubicBezTo>
                <a:cubicBezTo>
                  <a:pt x="18679" y="3478"/>
                  <a:pt x="18957" y="3774"/>
                  <a:pt x="19206" y="4048"/>
                </a:cubicBezTo>
                <a:cubicBezTo>
                  <a:pt x="19453" y="4322"/>
                  <a:pt x="19577" y="4497"/>
                  <a:pt x="19577" y="4571"/>
                </a:cubicBezTo>
                <a:cubicBezTo>
                  <a:pt x="19577" y="4605"/>
                  <a:pt x="19498" y="4735"/>
                  <a:pt x="19342" y="4955"/>
                </a:cubicBezTo>
                <a:cubicBezTo>
                  <a:pt x="19183" y="5175"/>
                  <a:pt x="19008" y="5415"/>
                  <a:pt x="18812" y="5678"/>
                </a:cubicBezTo>
                <a:cubicBezTo>
                  <a:pt x="18617" y="5937"/>
                  <a:pt x="18427" y="6189"/>
                  <a:pt x="18240" y="6429"/>
                </a:cubicBezTo>
                <a:cubicBezTo>
                  <a:pt x="18056" y="6666"/>
                  <a:pt x="17946" y="6813"/>
                  <a:pt x="17909" y="6866"/>
                </a:cubicBezTo>
                <a:moveTo>
                  <a:pt x="10805" y="14044"/>
                </a:moveTo>
                <a:cubicBezTo>
                  <a:pt x="11247" y="14044"/>
                  <a:pt x="11669" y="13956"/>
                  <a:pt x="12066" y="13779"/>
                </a:cubicBezTo>
                <a:cubicBezTo>
                  <a:pt x="12462" y="13606"/>
                  <a:pt x="12805" y="13369"/>
                  <a:pt x="13091" y="13070"/>
                </a:cubicBezTo>
                <a:cubicBezTo>
                  <a:pt x="13374" y="12773"/>
                  <a:pt x="13604" y="12429"/>
                  <a:pt x="13782" y="12031"/>
                </a:cubicBezTo>
                <a:cubicBezTo>
                  <a:pt x="13958" y="11633"/>
                  <a:pt x="14045" y="11215"/>
                  <a:pt x="14045" y="10774"/>
                </a:cubicBezTo>
                <a:cubicBezTo>
                  <a:pt x="14045" y="10334"/>
                  <a:pt x="13958" y="9919"/>
                  <a:pt x="13782" y="9529"/>
                </a:cubicBezTo>
                <a:cubicBezTo>
                  <a:pt x="13604" y="9142"/>
                  <a:pt x="13374" y="8801"/>
                  <a:pt x="13091" y="8502"/>
                </a:cubicBezTo>
                <a:cubicBezTo>
                  <a:pt x="12805" y="8205"/>
                  <a:pt x="12462" y="7974"/>
                  <a:pt x="12066" y="7807"/>
                </a:cubicBezTo>
                <a:cubicBezTo>
                  <a:pt x="11669" y="7640"/>
                  <a:pt x="11247" y="7556"/>
                  <a:pt x="10805" y="7556"/>
                </a:cubicBezTo>
                <a:cubicBezTo>
                  <a:pt x="10360" y="7556"/>
                  <a:pt x="9938" y="7641"/>
                  <a:pt x="9536" y="7807"/>
                </a:cubicBezTo>
                <a:cubicBezTo>
                  <a:pt x="9134" y="7974"/>
                  <a:pt x="8786" y="8205"/>
                  <a:pt x="8494" y="8502"/>
                </a:cubicBezTo>
                <a:cubicBezTo>
                  <a:pt x="8199" y="8801"/>
                  <a:pt x="7970" y="9142"/>
                  <a:pt x="7800" y="9529"/>
                </a:cubicBezTo>
                <a:cubicBezTo>
                  <a:pt x="7633" y="9919"/>
                  <a:pt x="7551" y="10334"/>
                  <a:pt x="7551" y="10774"/>
                </a:cubicBezTo>
                <a:cubicBezTo>
                  <a:pt x="7551" y="11215"/>
                  <a:pt x="7633" y="11633"/>
                  <a:pt x="7800" y="12031"/>
                </a:cubicBezTo>
                <a:cubicBezTo>
                  <a:pt x="7970" y="12429"/>
                  <a:pt x="8199" y="12773"/>
                  <a:pt x="8494" y="13070"/>
                </a:cubicBezTo>
                <a:cubicBezTo>
                  <a:pt x="8786" y="13369"/>
                  <a:pt x="9134" y="13606"/>
                  <a:pt x="9536" y="13779"/>
                </a:cubicBezTo>
                <a:cubicBezTo>
                  <a:pt x="9938" y="13956"/>
                  <a:pt x="10360" y="14044"/>
                  <a:pt x="10805" y="14044"/>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0" name="AutoShape 70">
            <a:extLst>
              <a:ext uri="{FF2B5EF4-FFF2-40B4-BE49-F238E27FC236}">
                <a16:creationId xmlns:a16="http://schemas.microsoft.com/office/drawing/2014/main" id="{14943A8F-B74C-4FCF-A507-6494E3F4B50F}"/>
              </a:ext>
            </a:extLst>
          </p:cNvPr>
          <p:cNvSpPr>
            <a:spLocks/>
          </p:cNvSpPr>
          <p:nvPr userDrawn="1"/>
        </p:nvSpPr>
        <p:spPr bwMode="auto">
          <a:xfrm>
            <a:off x="1538288" y="28273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34" y="6152"/>
                </a:moveTo>
                <a:cubicBezTo>
                  <a:pt x="11406" y="6502"/>
                  <a:pt x="11552" y="6917"/>
                  <a:pt x="11672" y="7394"/>
                </a:cubicBezTo>
                <a:cubicBezTo>
                  <a:pt x="11747" y="7411"/>
                  <a:pt x="11886" y="7434"/>
                  <a:pt x="12088" y="7462"/>
                </a:cubicBezTo>
                <a:cubicBezTo>
                  <a:pt x="12291" y="7487"/>
                  <a:pt x="12500" y="7527"/>
                  <a:pt x="12714" y="7578"/>
                </a:cubicBezTo>
                <a:cubicBezTo>
                  <a:pt x="12928" y="7626"/>
                  <a:pt x="13119" y="7679"/>
                  <a:pt x="13289" y="7730"/>
                </a:cubicBezTo>
                <a:cubicBezTo>
                  <a:pt x="13458" y="7787"/>
                  <a:pt x="13543" y="7849"/>
                  <a:pt x="13543" y="7922"/>
                </a:cubicBezTo>
                <a:lnTo>
                  <a:pt x="13543" y="10328"/>
                </a:lnTo>
                <a:cubicBezTo>
                  <a:pt x="13543" y="10415"/>
                  <a:pt x="13458" y="10494"/>
                  <a:pt x="13289" y="10548"/>
                </a:cubicBezTo>
                <a:cubicBezTo>
                  <a:pt x="13119" y="10610"/>
                  <a:pt x="12928" y="10658"/>
                  <a:pt x="12714" y="10706"/>
                </a:cubicBezTo>
                <a:cubicBezTo>
                  <a:pt x="12500" y="10751"/>
                  <a:pt x="12288" y="10782"/>
                  <a:pt x="12076" y="10800"/>
                </a:cubicBezTo>
                <a:cubicBezTo>
                  <a:pt x="11867" y="10819"/>
                  <a:pt x="11730" y="10836"/>
                  <a:pt x="11672" y="10856"/>
                </a:cubicBezTo>
                <a:cubicBezTo>
                  <a:pt x="11566" y="11243"/>
                  <a:pt x="11429" y="11638"/>
                  <a:pt x="11255" y="12045"/>
                </a:cubicBezTo>
                <a:cubicBezTo>
                  <a:pt x="11429" y="12324"/>
                  <a:pt x="11594" y="12595"/>
                  <a:pt x="11756" y="12864"/>
                </a:cubicBezTo>
                <a:cubicBezTo>
                  <a:pt x="11919" y="13126"/>
                  <a:pt x="12100" y="13394"/>
                  <a:pt x="12302" y="13654"/>
                </a:cubicBezTo>
                <a:lnTo>
                  <a:pt x="12326" y="13787"/>
                </a:lnTo>
                <a:cubicBezTo>
                  <a:pt x="12326" y="13841"/>
                  <a:pt x="12248" y="13976"/>
                  <a:pt x="12095" y="14194"/>
                </a:cubicBezTo>
                <a:cubicBezTo>
                  <a:pt x="11940" y="14411"/>
                  <a:pt x="11761" y="14637"/>
                  <a:pt x="11559" y="14877"/>
                </a:cubicBezTo>
                <a:cubicBezTo>
                  <a:pt x="11356" y="15117"/>
                  <a:pt x="11166" y="15326"/>
                  <a:pt x="10991" y="15512"/>
                </a:cubicBezTo>
                <a:cubicBezTo>
                  <a:pt x="10812" y="15696"/>
                  <a:pt x="10702" y="15789"/>
                  <a:pt x="10657" y="15789"/>
                </a:cubicBezTo>
                <a:cubicBezTo>
                  <a:pt x="10643" y="15789"/>
                  <a:pt x="10565" y="15727"/>
                  <a:pt x="10426" y="15605"/>
                </a:cubicBezTo>
                <a:cubicBezTo>
                  <a:pt x="10288" y="15484"/>
                  <a:pt x="10135" y="15346"/>
                  <a:pt x="9965" y="15187"/>
                </a:cubicBezTo>
                <a:cubicBezTo>
                  <a:pt x="9796" y="15029"/>
                  <a:pt x="9638" y="14885"/>
                  <a:pt x="9492" y="14747"/>
                </a:cubicBezTo>
                <a:cubicBezTo>
                  <a:pt x="9344" y="14614"/>
                  <a:pt x="9250" y="14524"/>
                  <a:pt x="9205" y="14476"/>
                </a:cubicBezTo>
                <a:cubicBezTo>
                  <a:pt x="8866" y="14685"/>
                  <a:pt x="8536" y="14851"/>
                  <a:pt x="8212" y="14978"/>
                </a:cubicBezTo>
                <a:cubicBezTo>
                  <a:pt x="8212" y="15069"/>
                  <a:pt x="8200" y="15235"/>
                  <a:pt x="8179" y="15475"/>
                </a:cubicBezTo>
                <a:cubicBezTo>
                  <a:pt x="8155" y="15721"/>
                  <a:pt x="8127" y="15975"/>
                  <a:pt x="8089" y="16241"/>
                </a:cubicBezTo>
                <a:cubicBezTo>
                  <a:pt x="8052" y="16509"/>
                  <a:pt x="8004" y="16743"/>
                  <a:pt x="7948" y="16944"/>
                </a:cubicBezTo>
                <a:cubicBezTo>
                  <a:pt x="7892" y="17147"/>
                  <a:pt x="7833" y="17249"/>
                  <a:pt x="7774" y="17249"/>
                </a:cubicBezTo>
                <a:lnTo>
                  <a:pt x="5768" y="17249"/>
                </a:lnTo>
                <a:cubicBezTo>
                  <a:pt x="5707" y="17249"/>
                  <a:pt x="5651" y="17147"/>
                  <a:pt x="5594" y="16944"/>
                </a:cubicBezTo>
                <a:cubicBezTo>
                  <a:pt x="5538" y="16743"/>
                  <a:pt x="5493" y="16509"/>
                  <a:pt x="5462" y="16241"/>
                </a:cubicBezTo>
                <a:cubicBezTo>
                  <a:pt x="5434" y="15975"/>
                  <a:pt x="5406" y="15721"/>
                  <a:pt x="5385" y="15484"/>
                </a:cubicBezTo>
                <a:cubicBezTo>
                  <a:pt x="5361" y="15244"/>
                  <a:pt x="5352" y="15077"/>
                  <a:pt x="5352" y="14978"/>
                </a:cubicBezTo>
                <a:cubicBezTo>
                  <a:pt x="5013" y="14871"/>
                  <a:pt x="4681" y="14702"/>
                  <a:pt x="4359" y="14476"/>
                </a:cubicBezTo>
                <a:cubicBezTo>
                  <a:pt x="4126" y="14685"/>
                  <a:pt x="3895" y="14894"/>
                  <a:pt x="3667" y="15106"/>
                </a:cubicBezTo>
                <a:cubicBezTo>
                  <a:pt x="3438" y="15320"/>
                  <a:pt x="3212" y="15535"/>
                  <a:pt x="2996" y="15761"/>
                </a:cubicBezTo>
                <a:lnTo>
                  <a:pt x="2883" y="15789"/>
                </a:lnTo>
                <a:cubicBezTo>
                  <a:pt x="2855" y="15789"/>
                  <a:pt x="2751" y="15696"/>
                  <a:pt x="2572" y="15512"/>
                </a:cubicBezTo>
                <a:cubicBezTo>
                  <a:pt x="2396" y="15326"/>
                  <a:pt x="2212" y="15117"/>
                  <a:pt x="2021" y="14877"/>
                </a:cubicBezTo>
                <a:cubicBezTo>
                  <a:pt x="1828" y="14637"/>
                  <a:pt x="1657" y="14411"/>
                  <a:pt x="1504" y="14194"/>
                </a:cubicBezTo>
                <a:cubicBezTo>
                  <a:pt x="1348" y="13976"/>
                  <a:pt x="1273" y="13841"/>
                  <a:pt x="1273" y="13787"/>
                </a:cubicBezTo>
                <a:cubicBezTo>
                  <a:pt x="1273" y="13770"/>
                  <a:pt x="1320" y="13677"/>
                  <a:pt x="1419" y="13510"/>
                </a:cubicBezTo>
                <a:cubicBezTo>
                  <a:pt x="1515" y="13346"/>
                  <a:pt x="1628" y="13163"/>
                  <a:pt x="1751" y="12971"/>
                </a:cubicBezTo>
                <a:cubicBezTo>
                  <a:pt x="1875" y="12776"/>
                  <a:pt x="1991" y="12590"/>
                  <a:pt x="2099" y="12415"/>
                </a:cubicBezTo>
                <a:cubicBezTo>
                  <a:pt x="2210" y="12240"/>
                  <a:pt x="2278" y="12127"/>
                  <a:pt x="2308" y="12070"/>
                </a:cubicBezTo>
                <a:cubicBezTo>
                  <a:pt x="2134" y="11686"/>
                  <a:pt x="1988" y="11260"/>
                  <a:pt x="1868" y="10800"/>
                </a:cubicBezTo>
                <a:cubicBezTo>
                  <a:pt x="1793" y="10783"/>
                  <a:pt x="1654" y="10760"/>
                  <a:pt x="1452" y="10732"/>
                </a:cubicBezTo>
                <a:cubicBezTo>
                  <a:pt x="1249" y="10706"/>
                  <a:pt x="1042" y="10675"/>
                  <a:pt x="826" y="10639"/>
                </a:cubicBezTo>
                <a:cubicBezTo>
                  <a:pt x="611" y="10602"/>
                  <a:pt x="421" y="10554"/>
                  <a:pt x="251" y="10497"/>
                </a:cubicBezTo>
                <a:cubicBezTo>
                  <a:pt x="82" y="10438"/>
                  <a:pt x="0" y="10373"/>
                  <a:pt x="0" y="10300"/>
                </a:cubicBezTo>
                <a:lnTo>
                  <a:pt x="0" y="7869"/>
                </a:lnTo>
                <a:cubicBezTo>
                  <a:pt x="0" y="7798"/>
                  <a:pt x="82" y="7724"/>
                  <a:pt x="251" y="7660"/>
                </a:cubicBezTo>
                <a:cubicBezTo>
                  <a:pt x="421" y="7589"/>
                  <a:pt x="616" y="7538"/>
                  <a:pt x="837" y="7501"/>
                </a:cubicBezTo>
                <a:cubicBezTo>
                  <a:pt x="1059" y="7468"/>
                  <a:pt x="1273" y="7434"/>
                  <a:pt x="1475" y="7408"/>
                </a:cubicBezTo>
                <a:cubicBezTo>
                  <a:pt x="1678" y="7380"/>
                  <a:pt x="1817" y="7366"/>
                  <a:pt x="1892" y="7366"/>
                </a:cubicBezTo>
                <a:cubicBezTo>
                  <a:pt x="1981" y="6925"/>
                  <a:pt x="2120" y="6530"/>
                  <a:pt x="2308" y="6177"/>
                </a:cubicBezTo>
                <a:cubicBezTo>
                  <a:pt x="2134" y="5900"/>
                  <a:pt x="1965" y="5621"/>
                  <a:pt x="1795" y="5347"/>
                </a:cubicBezTo>
                <a:cubicBezTo>
                  <a:pt x="1628" y="5073"/>
                  <a:pt x="1452" y="4802"/>
                  <a:pt x="1273" y="4542"/>
                </a:cubicBezTo>
                <a:lnTo>
                  <a:pt x="1228" y="4407"/>
                </a:lnTo>
                <a:cubicBezTo>
                  <a:pt x="1228" y="4353"/>
                  <a:pt x="1303" y="4221"/>
                  <a:pt x="1456" y="4009"/>
                </a:cubicBezTo>
                <a:cubicBezTo>
                  <a:pt x="1612" y="3797"/>
                  <a:pt x="1788" y="3574"/>
                  <a:pt x="1986" y="3334"/>
                </a:cubicBezTo>
                <a:cubicBezTo>
                  <a:pt x="2186" y="3094"/>
                  <a:pt x="2374" y="2882"/>
                  <a:pt x="2551" y="2696"/>
                </a:cubicBezTo>
                <a:cubicBezTo>
                  <a:pt x="2727" y="2515"/>
                  <a:pt x="2838" y="2419"/>
                  <a:pt x="2883" y="2419"/>
                </a:cubicBezTo>
                <a:cubicBezTo>
                  <a:pt x="2899" y="2419"/>
                  <a:pt x="2975" y="2478"/>
                  <a:pt x="3113" y="2597"/>
                </a:cubicBezTo>
                <a:cubicBezTo>
                  <a:pt x="3252" y="2713"/>
                  <a:pt x="3408" y="2851"/>
                  <a:pt x="3577" y="3006"/>
                </a:cubicBezTo>
                <a:cubicBezTo>
                  <a:pt x="3744" y="3164"/>
                  <a:pt x="3907" y="3320"/>
                  <a:pt x="4060" y="3469"/>
                </a:cubicBezTo>
                <a:cubicBezTo>
                  <a:pt x="4215" y="3616"/>
                  <a:pt x="4307" y="3706"/>
                  <a:pt x="4335" y="3743"/>
                </a:cubicBezTo>
                <a:cubicBezTo>
                  <a:pt x="4660" y="3517"/>
                  <a:pt x="4999" y="3354"/>
                  <a:pt x="5352" y="3243"/>
                </a:cubicBezTo>
                <a:cubicBezTo>
                  <a:pt x="5352" y="3173"/>
                  <a:pt x="5361" y="3003"/>
                  <a:pt x="5385" y="2746"/>
                </a:cubicBezTo>
                <a:cubicBezTo>
                  <a:pt x="5406" y="2484"/>
                  <a:pt x="5434" y="2224"/>
                  <a:pt x="5462" y="1967"/>
                </a:cubicBezTo>
                <a:cubicBezTo>
                  <a:pt x="5493" y="1707"/>
                  <a:pt x="5533" y="1476"/>
                  <a:pt x="5582" y="1264"/>
                </a:cubicBezTo>
                <a:cubicBezTo>
                  <a:pt x="5630" y="1052"/>
                  <a:pt x="5693" y="948"/>
                  <a:pt x="5768" y="948"/>
                </a:cubicBezTo>
                <a:lnTo>
                  <a:pt x="7774" y="948"/>
                </a:lnTo>
                <a:cubicBezTo>
                  <a:pt x="7833" y="948"/>
                  <a:pt x="7891" y="1052"/>
                  <a:pt x="7948" y="1264"/>
                </a:cubicBezTo>
                <a:cubicBezTo>
                  <a:pt x="8004" y="1476"/>
                  <a:pt x="8047" y="1707"/>
                  <a:pt x="8077" y="1967"/>
                </a:cubicBezTo>
                <a:cubicBezTo>
                  <a:pt x="8108" y="2224"/>
                  <a:pt x="8134" y="2484"/>
                  <a:pt x="8155" y="2746"/>
                </a:cubicBezTo>
                <a:cubicBezTo>
                  <a:pt x="8179" y="3003"/>
                  <a:pt x="8197" y="3173"/>
                  <a:pt x="8212" y="3243"/>
                </a:cubicBezTo>
                <a:cubicBezTo>
                  <a:pt x="8551" y="3354"/>
                  <a:pt x="8873" y="3512"/>
                  <a:pt x="9181" y="3715"/>
                </a:cubicBezTo>
                <a:cubicBezTo>
                  <a:pt x="9414" y="3512"/>
                  <a:pt x="9650" y="3305"/>
                  <a:pt x="9885" y="3105"/>
                </a:cubicBezTo>
                <a:cubicBezTo>
                  <a:pt x="10123" y="2899"/>
                  <a:pt x="10351" y="2690"/>
                  <a:pt x="10568" y="2475"/>
                </a:cubicBezTo>
                <a:lnTo>
                  <a:pt x="10657" y="2419"/>
                </a:lnTo>
                <a:cubicBezTo>
                  <a:pt x="10688" y="2419"/>
                  <a:pt x="10791" y="2518"/>
                  <a:pt x="10968" y="2710"/>
                </a:cubicBezTo>
                <a:cubicBezTo>
                  <a:pt x="11144" y="2904"/>
                  <a:pt x="11330" y="3116"/>
                  <a:pt x="11526" y="3348"/>
                </a:cubicBezTo>
                <a:cubicBezTo>
                  <a:pt x="11721" y="3577"/>
                  <a:pt x="11900" y="3797"/>
                  <a:pt x="12060" y="4009"/>
                </a:cubicBezTo>
                <a:cubicBezTo>
                  <a:pt x="12222" y="4220"/>
                  <a:pt x="12302" y="4353"/>
                  <a:pt x="12302" y="4407"/>
                </a:cubicBezTo>
                <a:cubicBezTo>
                  <a:pt x="12302" y="4443"/>
                  <a:pt x="12253" y="4542"/>
                  <a:pt x="12152" y="4712"/>
                </a:cubicBezTo>
                <a:cubicBezTo>
                  <a:pt x="12048" y="4878"/>
                  <a:pt x="11935" y="5056"/>
                  <a:pt x="11813" y="5251"/>
                </a:cubicBezTo>
                <a:cubicBezTo>
                  <a:pt x="11688" y="5446"/>
                  <a:pt x="11568" y="5629"/>
                  <a:pt x="11453" y="5807"/>
                </a:cubicBezTo>
                <a:cubicBezTo>
                  <a:pt x="11335" y="5982"/>
                  <a:pt x="11260" y="6095"/>
                  <a:pt x="11234" y="6152"/>
                </a:cubicBezTo>
                <a:moveTo>
                  <a:pt x="6781" y="11545"/>
                </a:moveTo>
                <a:cubicBezTo>
                  <a:pt x="7061" y="11545"/>
                  <a:pt x="7322" y="11480"/>
                  <a:pt x="7569" y="11356"/>
                </a:cubicBezTo>
                <a:cubicBezTo>
                  <a:pt x="7819" y="11229"/>
                  <a:pt x="8035" y="11056"/>
                  <a:pt x="8219" y="10836"/>
                </a:cubicBezTo>
                <a:cubicBezTo>
                  <a:pt x="8402" y="10616"/>
                  <a:pt x="8546" y="10356"/>
                  <a:pt x="8652" y="10059"/>
                </a:cubicBezTo>
                <a:cubicBezTo>
                  <a:pt x="8758" y="9760"/>
                  <a:pt x="8809" y="9447"/>
                  <a:pt x="8809" y="9111"/>
                </a:cubicBezTo>
                <a:cubicBezTo>
                  <a:pt x="8809" y="8778"/>
                  <a:pt x="8758" y="8458"/>
                  <a:pt x="8652" y="8159"/>
                </a:cubicBezTo>
                <a:cubicBezTo>
                  <a:pt x="8546" y="7857"/>
                  <a:pt x="8402" y="7592"/>
                  <a:pt x="8219" y="7372"/>
                </a:cubicBezTo>
                <a:cubicBezTo>
                  <a:pt x="8035" y="7151"/>
                  <a:pt x="7819" y="6979"/>
                  <a:pt x="7569" y="6846"/>
                </a:cubicBezTo>
                <a:cubicBezTo>
                  <a:pt x="7322" y="6717"/>
                  <a:pt x="7061" y="6649"/>
                  <a:pt x="6781" y="6649"/>
                </a:cubicBezTo>
                <a:cubicBezTo>
                  <a:pt x="6211" y="6649"/>
                  <a:pt x="5726" y="6889"/>
                  <a:pt x="5328" y="7366"/>
                </a:cubicBezTo>
                <a:cubicBezTo>
                  <a:pt x="4931" y="7843"/>
                  <a:pt x="4730" y="8425"/>
                  <a:pt x="4730" y="9111"/>
                </a:cubicBezTo>
                <a:cubicBezTo>
                  <a:pt x="4730" y="9447"/>
                  <a:pt x="4785" y="9760"/>
                  <a:pt x="4895" y="10060"/>
                </a:cubicBezTo>
                <a:cubicBezTo>
                  <a:pt x="5003" y="10356"/>
                  <a:pt x="5149" y="10616"/>
                  <a:pt x="5333" y="10836"/>
                </a:cubicBezTo>
                <a:cubicBezTo>
                  <a:pt x="5517" y="11056"/>
                  <a:pt x="5735" y="11229"/>
                  <a:pt x="5987" y="11356"/>
                </a:cubicBezTo>
                <a:cubicBezTo>
                  <a:pt x="6239" y="11480"/>
                  <a:pt x="6500" y="11545"/>
                  <a:pt x="6781" y="11545"/>
                </a:cubicBezTo>
                <a:moveTo>
                  <a:pt x="20496" y="16952"/>
                </a:moveTo>
                <a:cubicBezTo>
                  <a:pt x="20427" y="17293"/>
                  <a:pt x="20340" y="17613"/>
                  <a:pt x="20234" y="17912"/>
                </a:cubicBezTo>
                <a:cubicBezTo>
                  <a:pt x="20251" y="17963"/>
                  <a:pt x="20293" y="18050"/>
                  <a:pt x="20364" y="18161"/>
                </a:cubicBezTo>
                <a:cubicBezTo>
                  <a:pt x="20437" y="18273"/>
                  <a:pt x="20507" y="18398"/>
                  <a:pt x="20573" y="18528"/>
                </a:cubicBezTo>
                <a:cubicBezTo>
                  <a:pt x="20642" y="18655"/>
                  <a:pt x="20700" y="18779"/>
                  <a:pt x="20755" y="18897"/>
                </a:cubicBezTo>
                <a:cubicBezTo>
                  <a:pt x="20806" y="19013"/>
                  <a:pt x="20832" y="19098"/>
                  <a:pt x="20832" y="19140"/>
                </a:cubicBezTo>
                <a:cubicBezTo>
                  <a:pt x="20832" y="19177"/>
                  <a:pt x="20762" y="19281"/>
                  <a:pt x="20625" y="19459"/>
                </a:cubicBezTo>
                <a:cubicBezTo>
                  <a:pt x="20486" y="19634"/>
                  <a:pt x="20324" y="19821"/>
                  <a:pt x="20140" y="20013"/>
                </a:cubicBezTo>
                <a:cubicBezTo>
                  <a:pt x="19957" y="20205"/>
                  <a:pt x="19778" y="20388"/>
                  <a:pt x="19611" y="20558"/>
                </a:cubicBezTo>
                <a:cubicBezTo>
                  <a:pt x="19441" y="20730"/>
                  <a:pt x="19333" y="20848"/>
                  <a:pt x="19288" y="20911"/>
                </a:cubicBezTo>
                <a:lnTo>
                  <a:pt x="19199" y="20967"/>
                </a:lnTo>
                <a:cubicBezTo>
                  <a:pt x="19168" y="20967"/>
                  <a:pt x="19107" y="20928"/>
                  <a:pt x="19013" y="20851"/>
                </a:cubicBezTo>
                <a:cubicBezTo>
                  <a:pt x="18919" y="20772"/>
                  <a:pt x="18822" y="20685"/>
                  <a:pt x="18726" y="20586"/>
                </a:cubicBezTo>
                <a:cubicBezTo>
                  <a:pt x="18629" y="20487"/>
                  <a:pt x="18533" y="20391"/>
                  <a:pt x="18438" y="20295"/>
                </a:cubicBezTo>
                <a:cubicBezTo>
                  <a:pt x="18344" y="20199"/>
                  <a:pt x="18283" y="20137"/>
                  <a:pt x="18253" y="20100"/>
                </a:cubicBezTo>
                <a:cubicBezTo>
                  <a:pt x="17975" y="20208"/>
                  <a:pt x="17681" y="20295"/>
                  <a:pt x="17372" y="20357"/>
                </a:cubicBezTo>
                <a:cubicBezTo>
                  <a:pt x="17358" y="20411"/>
                  <a:pt x="17323" y="20510"/>
                  <a:pt x="17273" y="20648"/>
                </a:cubicBezTo>
                <a:cubicBezTo>
                  <a:pt x="17219" y="20786"/>
                  <a:pt x="17160" y="20925"/>
                  <a:pt x="17097" y="21060"/>
                </a:cubicBezTo>
                <a:cubicBezTo>
                  <a:pt x="17033" y="21196"/>
                  <a:pt x="16972" y="21320"/>
                  <a:pt x="16911" y="21430"/>
                </a:cubicBezTo>
                <a:cubicBezTo>
                  <a:pt x="16852" y="21546"/>
                  <a:pt x="16798" y="21599"/>
                  <a:pt x="16753" y="21599"/>
                </a:cubicBezTo>
                <a:cubicBezTo>
                  <a:pt x="16709" y="21599"/>
                  <a:pt x="16577" y="21568"/>
                  <a:pt x="16360" y="21498"/>
                </a:cubicBezTo>
                <a:cubicBezTo>
                  <a:pt x="16141" y="21430"/>
                  <a:pt x="15906" y="21348"/>
                  <a:pt x="15654" y="21247"/>
                </a:cubicBezTo>
                <a:cubicBezTo>
                  <a:pt x="15405" y="21148"/>
                  <a:pt x="15179" y="21043"/>
                  <a:pt x="14979" y="20930"/>
                </a:cubicBezTo>
                <a:cubicBezTo>
                  <a:pt x="14778" y="20817"/>
                  <a:pt x="14680" y="20719"/>
                  <a:pt x="14680" y="20628"/>
                </a:cubicBezTo>
                <a:cubicBezTo>
                  <a:pt x="14680" y="20419"/>
                  <a:pt x="14698" y="20205"/>
                  <a:pt x="14736" y="19984"/>
                </a:cubicBezTo>
                <a:cubicBezTo>
                  <a:pt x="14774" y="19764"/>
                  <a:pt x="14809" y="19555"/>
                  <a:pt x="14837" y="19355"/>
                </a:cubicBezTo>
                <a:cubicBezTo>
                  <a:pt x="14717" y="19247"/>
                  <a:pt x="14611" y="19129"/>
                  <a:pt x="14517" y="18999"/>
                </a:cubicBezTo>
                <a:cubicBezTo>
                  <a:pt x="14423" y="18869"/>
                  <a:pt x="14338" y="18731"/>
                  <a:pt x="14263" y="18587"/>
                </a:cubicBezTo>
                <a:cubicBezTo>
                  <a:pt x="14091" y="18607"/>
                  <a:pt x="13919" y="18618"/>
                  <a:pt x="13750" y="18629"/>
                </a:cubicBezTo>
                <a:cubicBezTo>
                  <a:pt x="13583" y="18638"/>
                  <a:pt x="13413" y="18640"/>
                  <a:pt x="13251" y="18640"/>
                </a:cubicBezTo>
                <a:lnTo>
                  <a:pt x="13086" y="18640"/>
                </a:lnTo>
                <a:cubicBezTo>
                  <a:pt x="13037" y="18640"/>
                  <a:pt x="13006" y="18590"/>
                  <a:pt x="12990" y="18491"/>
                </a:cubicBezTo>
                <a:cubicBezTo>
                  <a:pt x="12976" y="18417"/>
                  <a:pt x="12945" y="18259"/>
                  <a:pt x="12900" y="18011"/>
                </a:cubicBezTo>
                <a:cubicBezTo>
                  <a:pt x="12855" y="17762"/>
                  <a:pt x="12804" y="17503"/>
                  <a:pt x="12747" y="17229"/>
                </a:cubicBezTo>
                <a:cubicBezTo>
                  <a:pt x="12691" y="16952"/>
                  <a:pt x="12644" y="16704"/>
                  <a:pt x="12608" y="16478"/>
                </a:cubicBezTo>
                <a:cubicBezTo>
                  <a:pt x="12568" y="16252"/>
                  <a:pt x="12552" y="16122"/>
                  <a:pt x="12552" y="16085"/>
                </a:cubicBezTo>
                <a:cubicBezTo>
                  <a:pt x="12552" y="16032"/>
                  <a:pt x="12601" y="15973"/>
                  <a:pt x="12702" y="15910"/>
                </a:cubicBezTo>
                <a:cubicBezTo>
                  <a:pt x="12804" y="15848"/>
                  <a:pt x="12921" y="15783"/>
                  <a:pt x="13053" y="15713"/>
                </a:cubicBezTo>
                <a:cubicBezTo>
                  <a:pt x="13183" y="15645"/>
                  <a:pt x="13310" y="15591"/>
                  <a:pt x="13430" y="15546"/>
                </a:cubicBezTo>
                <a:cubicBezTo>
                  <a:pt x="13550" y="15501"/>
                  <a:pt x="13632" y="15470"/>
                  <a:pt x="13677" y="15453"/>
                </a:cubicBezTo>
                <a:cubicBezTo>
                  <a:pt x="13708" y="15241"/>
                  <a:pt x="13743" y="15069"/>
                  <a:pt x="13785" y="14922"/>
                </a:cubicBezTo>
                <a:cubicBezTo>
                  <a:pt x="13825" y="14778"/>
                  <a:pt x="13884" y="14614"/>
                  <a:pt x="13959" y="14422"/>
                </a:cubicBezTo>
                <a:cubicBezTo>
                  <a:pt x="13929" y="14388"/>
                  <a:pt x="13882" y="14309"/>
                  <a:pt x="13813" y="14194"/>
                </a:cubicBezTo>
                <a:cubicBezTo>
                  <a:pt x="13745" y="14075"/>
                  <a:pt x="13677" y="13951"/>
                  <a:pt x="13604" y="13824"/>
                </a:cubicBezTo>
                <a:cubicBezTo>
                  <a:pt x="13533" y="13694"/>
                  <a:pt x="13470" y="13567"/>
                  <a:pt x="13418" y="13445"/>
                </a:cubicBezTo>
                <a:cubicBezTo>
                  <a:pt x="13366" y="13324"/>
                  <a:pt x="13340" y="13242"/>
                  <a:pt x="13340" y="13208"/>
                </a:cubicBezTo>
                <a:cubicBezTo>
                  <a:pt x="13340" y="13172"/>
                  <a:pt x="13409" y="13064"/>
                  <a:pt x="13547" y="12886"/>
                </a:cubicBezTo>
                <a:cubicBezTo>
                  <a:pt x="13686" y="12714"/>
                  <a:pt x="13849" y="12531"/>
                  <a:pt x="14032" y="12336"/>
                </a:cubicBezTo>
                <a:cubicBezTo>
                  <a:pt x="14216" y="12144"/>
                  <a:pt x="14392" y="11960"/>
                  <a:pt x="14562" y="11796"/>
                </a:cubicBezTo>
                <a:cubicBezTo>
                  <a:pt x="14731" y="11627"/>
                  <a:pt x="14837" y="11517"/>
                  <a:pt x="14882" y="11466"/>
                </a:cubicBezTo>
                <a:lnTo>
                  <a:pt x="14974" y="11410"/>
                </a:lnTo>
                <a:cubicBezTo>
                  <a:pt x="15004" y="11410"/>
                  <a:pt x="15066" y="11449"/>
                  <a:pt x="15160" y="11525"/>
                </a:cubicBezTo>
                <a:cubicBezTo>
                  <a:pt x="15254" y="11599"/>
                  <a:pt x="15348" y="11689"/>
                  <a:pt x="15447" y="11788"/>
                </a:cubicBezTo>
                <a:cubicBezTo>
                  <a:pt x="15543" y="11887"/>
                  <a:pt x="15640" y="11983"/>
                  <a:pt x="15734" y="12076"/>
                </a:cubicBezTo>
                <a:cubicBezTo>
                  <a:pt x="15828" y="12175"/>
                  <a:pt x="15889" y="12237"/>
                  <a:pt x="15920" y="12276"/>
                </a:cubicBezTo>
                <a:cubicBezTo>
                  <a:pt x="16184" y="12166"/>
                  <a:pt x="16468" y="12082"/>
                  <a:pt x="16777" y="12017"/>
                </a:cubicBezTo>
                <a:cubicBezTo>
                  <a:pt x="16791" y="11963"/>
                  <a:pt x="16826" y="11867"/>
                  <a:pt x="16878" y="11726"/>
                </a:cubicBezTo>
                <a:cubicBezTo>
                  <a:pt x="16930" y="11587"/>
                  <a:pt x="16991" y="11449"/>
                  <a:pt x="17064" y="11316"/>
                </a:cubicBezTo>
                <a:cubicBezTo>
                  <a:pt x="17135" y="11178"/>
                  <a:pt x="17200" y="11057"/>
                  <a:pt x="17262" y="10941"/>
                </a:cubicBezTo>
                <a:cubicBezTo>
                  <a:pt x="17320" y="10831"/>
                  <a:pt x="17372" y="10774"/>
                  <a:pt x="17419" y="10774"/>
                </a:cubicBezTo>
                <a:cubicBezTo>
                  <a:pt x="17448" y="10774"/>
                  <a:pt x="17575" y="10805"/>
                  <a:pt x="17803" y="10870"/>
                </a:cubicBezTo>
                <a:cubicBezTo>
                  <a:pt x="18027" y="10929"/>
                  <a:pt x="18264" y="11014"/>
                  <a:pt x="18516" y="11119"/>
                </a:cubicBezTo>
                <a:cubicBezTo>
                  <a:pt x="18768" y="11223"/>
                  <a:pt x="18996" y="11328"/>
                  <a:pt x="19199" y="11438"/>
                </a:cubicBezTo>
                <a:cubicBezTo>
                  <a:pt x="19401" y="11545"/>
                  <a:pt x="19502" y="11647"/>
                  <a:pt x="19502" y="11745"/>
                </a:cubicBezTo>
                <a:cubicBezTo>
                  <a:pt x="19502" y="11954"/>
                  <a:pt x="19481" y="12166"/>
                  <a:pt x="19441" y="12384"/>
                </a:cubicBezTo>
                <a:cubicBezTo>
                  <a:pt x="19399" y="12598"/>
                  <a:pt x="19363" y="12810"/>
                  <a:pt x="19333" y="13016"/>
                </a:cubicBezTo>
                <a:cubicBezTo>
                  <a:pt x="19453" y="13123"/>
                  <a:pt x="19561" y="13245"/>
                  <a:pt x="19655" y="13375"/>
                </a:cubicBezTo>
                <a:cubicBezTo>
                  <a:pt x="19749" y="13505"/>
                  <a:pt x="19834" y="13643"/>
                  <a:pt x="19910" y="13787"/>
                </a:cubicBezTo>
                <a:cubicBezTo>
                  <a:pt x="20095" y="13770"/>
                  <a:pt x="20281" y="13756"/>
                  <a:pt x="20465" y="13747"/>
                </a:cubicBezTo>
                <a:cubicBezTo>
                  <a:pt x="20651" y="13736"/>
                  <a:pt x="20830" y="13733"/>
                  <a:pt x="21002" y="13733"/>
                </a:cubicBezTo>
                <a:cubicBezTo>
                  <a:pt x="21061" y="13733"/>
                  <a:pt x="21129" y="13852"/>
                  <a:pt x="21204" y="14092"/>
                </a:cubicBezTo>
                <a:cubicBezTo>
                  <a:pt x="21279" y="14332"/>
                  <a:pt x="21345" y="14603"/>
                  <a:pt x="21402" y="14911"/>
                </a:cubicBezTo>
                <a:cubicBezTo>
                  <a:pt x="21458" y="15216"/>
                  <a:pt x="21505" y="15507"/>
                  <a:pt x="21543" y="15783"/>
                </a:cubicBezTo>
                <a:cubicBezTo>
                  <a:pt x="21581" y="16057"/>
                  <a:pt x="21599" y="16235"/>
                  <a:pt x="21599" y="16314"/>
                </a:cubicBezTo>
                <a:cubicBezTo>
                  <a:pt x="21599" y="16371"/>
                  <a:pt x="21548" y="16427"/>
                  <a:pt x="21447" y="16492"/>
                </a:cubicBezTo>
                <a:cubicBezTo>
                  <a:pt x="21345" y="16554"/>
                  <a:pt x="21235" y="16613"/>
                  <a:pt x="21115" y="16664"/>
                </a:cubicBezTo>
                <a:cubicBezTo>
                  <a:pt x="20995" y="16721"/>
                  <a:pt x="20872" y="16777"/>
                  <a:pt x="20747" y="16836"/>
                </a:cubicBezTo>
                <a:cubicBezTo>
                  <a:pt x="20623" y="16893"/>
                  <a:pt x="20540" y="16932"/>
                  <a:pt x="20496" y="16952"/>
                </a:cubicBezTo>
                <a:moveTo>
                  <a:pt x="20514" y="6070"/>
                </a:moveTo>
                <a:cubicBezTo>
                  <a:pt x="20416" y="6395"/>
                  <a:pt x="20300" y="6677"/>
                  <a:pt x="20164" y="6920"/>
                </a:cubicBezTo>
                <a:cubicBezTo>
                  <a:pt x="20180" y="6959"/>
                  <a:pt x="20211" y="7030"/>
                  <a:pt x="20256" y="7143"/>
                </a:cubicBezTo>
                <a:cubicBezTo>
                  <a:pt x="20300" y="7256"/>
                  <a:pt x="20352" y="7377"/>
                  <a:pt x="20409" y="7510"/>
                </a:cubicBezTo>
                <a:cubicBezTo>
                  <a:pt x="20463" y="7640"/>
                  <a:pt x="20510" y="7758"/>
                  <a:pt x="20550" y="7869"/>
                </a:cubicBezTo>
                <a:cubicBezTo>
                  <a:pt x="20585" y="7973"/>
                  <a:pt x="20604" y="8041"/>
                  <a:pt x="20604" y="8058"/>
                </a:cubicBezTo>
                <a:cubicBezTo>
                  <a:pt x="20604" y="8111"/>
                  <a:pt x="20519" y="8216"/>
                  <a:pt x="20352" y="8374"/>
                </a:cubicBezTo>
                <a:cubicBezTo>
                  <a:pt x="20183" y="8532"/>
                  <a:pt x="19994" y="8696"/>
                  <a:pt x="19787" y="8862"/>
                </a:cubicBezTo>
                <a:cubicBezTo>
                  <a:pt x="19580" y="9026"/>
                  <a:pt x="19387" y="9176"/>
                  <a:pt x="19208" y="9309"/>
                </a:cubicBezTo>
                <a:cubicBezTo>
                  <a:pt x="19027" y="9439"/>
                  <a:pt x="18930" y="9501"/>
                  <a:pt x="18914" y="9501"/>
                </a:cubicBezTo>
                <a:cubicBezTo>
                  <a:pt x="18886" y="9501"/>
                  <a:pt x="18832" y="9461"/>
                  <a:pt x="18756" y="9374"/>
                </a:cubicBezTo>
                <a:cubicBezTo>
                  <a:pt x="18683" y="9289"/>
                  <a:pt x="18601" y="9193"/>
                  <a:pt x="18514" y="9083"/>
                </a:cubicBezTo>
                <a:cubicBezTo>
                  <a:pt x="18429" y="8978"/>
                  <a:pt x="18351" y="8871"/>
                  <a:pt x="18283" y="8766"/>
                </a:cubicBezTo>
                <a:cubicBezTo>
                  <a:pt x="18215" y="8662"/>
                  <a:pt x="18168" y="8591"/>
                  <a:pt x="18137" y="8558"/>
                </a:cubicBezTo>
                <a:cubicBezTo>
                  <a:pt x="18031" y="8592"/>
                  <a:pt x="17925" y="8620"/>
                  <a:pt x="17815" y="8639"/>
                </a:cubicBezTo>
                <a:cubicBezTo>
                  <a:pt x="17706" y="8656"/>
                  <a:pt x="17596" y="8656"/>
                  <a:pt x="17483" y="8639"/>
                </a:cubicBezTo>
                <a:lnTo>
                  <a:pt x="17325" y="8639"/>
                </a:lnTo>
                <a:cubicBezTo>
                  <a:pt x="17297" y="8673"/>
                  <a:pt x="17250" y="8750"/>
                  <a:pt x="17191" y="8862"/>
                </a:cubicBezTo>
                <a:cubicBezTo>
                  <a:pt x="17130" y="8973"/>
                  <a:pt x="17066" y="9091"/>
                  <a:pt x="16993" y="9213"/>
                </a:cubicBezTo>
                <a:cubicBezTo>
                  <a:pt x="16923" y="9334"/>
                  <a:pt x="16852" y="9441"/>
                  <a:pt x="16784" y="9529"/>
                </a:cubicBezTo>
                <a:cubicBezTo>
                  <a:pt x="16718" y="9619"/>
                  <a:pt x="16668" y="9667"/>
                  <a:pt x="16638" y="9667"/>
                </a:cubicBezTo>
                <a:cubicBezTo>
                  <a:pt x="16610" y="9667"/>
                  <a:pt x="16494" y="9616"/>
                  <a:pt x="16301" y="9518"/>
                </a:cubicBezTo>
                <a:cubicBezTo>
                  <a:pt x="16106" y="9419"/>
                  <a:pt x="15901" y="9303"/>
                  <a:pt x="15687" y="9170"/>
                </a:cubicBezTo>
                <a:cubicBezTo>
                  <a:pt x="15473" y="9040"/>
                  <a:pt x="15277" y="8911"/>
                  <a:pt x="15101" y="8778"/>
                </a:cubicBezTo>
                <a:cubicBezTo>
                  <a:pt x="14924" y="8648"/>
                  <a:pt x="14835" y="8558"/>
                  <a:pt x="14835" y="8504"/>
                </a:cubicBezTo>
                <a:cubicBezTo>
                  <a:pt x="14835" y="8487"/>
                  <a:pt x="14847" y="8419"/>
                  <a:pt x="14868" y="8306"/>
                </a:cubicBezTo>
                <a:cubicBezTo>
                  <a:pt x="14891" y="8194"/>
                  <a:pt x="14922" y="8072"/>
                  <a:pt x="14960" y="7948"/>
                </a:cubicBezTo>
                <a:cubicBezTo>
                  <a:pt x="14997" y="7824"/>
                  <a:pt x="15030" y="7699"/>
                  <a:pt x="15061" y="7578"/>
                </a:cubicBezTo>
                <a:cubicBezTo>
                  <a:pt x="15091" y="7457"/>
                  <a:pt x="15113" y="7378"/>
                  <a:pt x="15129" y="7341"/>
                </a:cubicBezTo>
                <a:cubicBezTo>
                  <a:pt x="14957" y="7132"/>
                  <a:pt x="14814" y="6866"/>
                  <a:pt x="14701" y="6542"/>
                </a:cubicBezTo>
                <a:cubicBezTo>
                  <a:pt x="14303" y="6525"/>
                  <a:pt x="14021" y="6502"/>
                  <a:pt x="13856" y="6474"/>
                </a:cubicBezTo>
                <a:cubicBezTo>
                  <a:pt x="13691" y="6446"/>
                  <a:pt x="13580" y="6364"/>
                  <a:pt x="13529" y="6226"/>
                </a:cubicBezTo>
                <a:cubicBezTo>
                  <a:pt x="13477" y="6084"/>
                  <a:pt x="13458" y="5850"/>
                  <a:pt x="13472" y="5514"/>
                </a:cubicBezTo>
                <a:cubicBezTo>
                  <a:pt x="13489" y="5184"/>
                  <a:pt x="13472" y="4692"/>
                  <a:pt x="13427" y="4043"/>
                </a:cubicBezTo>
                <a:cubicBezTo>
                  <a:pt x="13427" y="3986"/>
                  <a:pt x="13475" y="3936"/>
                  <a:pt x="13569" y="3879"/>
                </a:cubicBezTo>
                <a:cubicBezTo>
                  <a:pt x="13663" y="3826"/>
                  <a:pt x="13773" y="3783"/>
                  <a:pt x="13901" y="3744"/>
                </a:cubicBezTo>
                <a:cubicBezTo>
                  <a:pt x="14028" y="3707"/>
                  <a:pt x="14155" y="3684"/>
                  <a:pt x="14279" y="3665"/>
                </a:cubicBezTo>
                <a:cubicBezTo>
                  <a:pt x="14402" y="3645"/>
                  <a:pt x="14487" y="3628"/>
                  <a:pt x="14531" y="3608"/>
                </a:cubicBezTo>
                <a:cubicBezTo>
                  <a:pt x="14607" y="3314"/>
                  <a:pt x="14722" y="3024"/>
                  <a:pt x="14880" y="2747"/>
                </a:cubicBezTo>
                <a:cubicBezTo>
                  <a:pt x="14866" y="2707"/>
                  <a:pt x="14835" y="2631"/>
                  <a:pt x="14790" y="2510"/>
                </a:cubicBezTo>
                <a:cubicBezTo>
                  <a:pt x="14746" y="2388"/>
                  <a:pt x="14698" y="2264"/>
                  <a:pt x="14649" y="2137"/>
                </a:cubicBezTo>
                <a:cubicBezTo>
                  <a:pt x="14602" y="2010"/>
                  <a:pt x="14557" y="1897"/>
                  <a:pt x="14522" y="1792"/>
                </a:cubicBezTo>
                <a:cubicBezTo>
                  <a:pt x="14482" y="1688"/>
                  <a:pt x="14465" y="1617"/>
                  <a:pt x="14465" y="1584"/>
                </a:cubicBezTo>
                <a:cubicBezTo>
                  <a:pt x="14465" y="1527"/>
                  <a:pt x="14545" y="1428"/>
                  <a:pt x="14705" y="1279"/>
                </a:cubicBezTo>
                <a:cubicBezTo>
                  <a:pt x="14868" y="1129"/>
                  <a:pt x="15051" y="971"/>
                  <a:pt x="15259" y="804"/>
                </a:cubicBezTo>
                <a:cubicBezTo>
                  <a:pt x="15463" y="641"/>
                  <a:pt x="15659" y="491"/>
                  <a:pt x="15840" y="367"/>
                </a:cubicBezTo>
                <a:cubicBezTo>
                  <a:pt x="16019" y="240"/>
                  <a:pt x="16125" y="177"/>
                  <a:pt x="16153" y="177"/>
                </a:cubicBezTo>
                <a:cubicBezTo>
                  <a:pt x="16184" y="177"/>
                  <a:pt x="16233" y="217"/>
                  <a:pt x="16301" y="296"/>
                </a:cubicBezTo>
                <a:cubicBezTo>
                  <a:pt x="16367" y="381"/>
                  <a:pt x="16445" y="477"/>
                  <a:pt x="16532" y="590"/>
                </a:cubicBezTo>
                <a:cubicBezTo>
                  <a:pt x="16619" y="700"/>
                  <a:pt x="16694" y="807"/>
                  <a:pt x="16763" y="906"/>
                </a:cubicBezTo>
                <a:cubicBezTo>
                  <a:pt x="16829" y="1005"/>
                  <a:pt x="16878" y="1072"/>
                  <a:pt x="16909" y="1109"/>
                </a:cubicBezTo>
                <a:cubicBezTo>
                  <a:pt x="17014" y="1072"/>
                  <a:pt x="17123" y="1047"/>
                  <a:pt x="17229" y="1027"/>
                </a:cubicBezTo>
                <a:cubicBezTo>
                  <a:pt x="17339" y="1007"/>
                  <a:pt x="17450" y="1007"/>
                  <a:pt x="17563" y="1027"/>
                </a:cubicBezTo>
                <a:lnTo>
                  <a:pt x="17721" y="1027"/>
                </a:lnTo>
                <a:cubicBezTo>
                  <a:pt x="17735" y="993"/>
                  <a:pt x="17777" y="917"/>
                  <a:pt x="17845" y="804"/>
                </a:cubicBezTo>
                <a:cubicBezTo>
                  <a:pt x="17911" y="691"/>
                  <a:pt x="17982" y="578"/>
                  <a:pt x="18052" y="460"/>
                </a:cubicBezTo>
                <a:cubicBezTo>
                  <a:pt x="18123" y="341"/>
                  <a:pt x="18189" y="237"/>
                  <a:pt x="18250" y="144"/>
                </a:cubicBezTo>
                <a:cubicBezTo>
                  <a:pt x="18309" y="50"/>
                  <a:pt x="18354" y="0"/>
                  <a:pt x="18384" y="0"/>
                </a:cubicBezTo>
                <a:cubicBezTo>
                  <a:pt x="18415" y="0"/>
                  <a:pt x="18528" y="53"/>
                  <a:pt x="18723" y="158"/>
                </a:cubicBezTo>
                <a:cubicBezTo>
                  <a:pt x="18919" y="259"/>
                  <a:pt x="19128" y="378"/>
                  <a:pt x="19349" y="508"/>
                </a:cubicBezTo>
                <a:cubicBezTo>
                  <a:pt x="19571" y="641"/>
                  <a:pt x="19771" y="765"/>
                  <a:pt x="19945" y="892"/>
                </a:cubicBezTo>
                <a:cubicBezTo>
                  <a:pt x="20121" y="1019"/>
                  <a:pt x="20211" y="1109"/>
                  <a:pt x="20211" y="1163"/>
                </a:cubicBezTo>
                <a:cubicBezTo>
                  <a:pt x="20211" y="1200"/>
                  <a:pt x="20197" y="1267"/>
                  <a:pt x="20164" y="1372"/>
                </a:cubicBezTo>
                <a:cubicBezTo>
                  <a:pt x="20136" y="1476"/>
                  <a:pt x="20105" y="1592"/>
                  <a:pt x="20074" y="1725"/>
                </a:cubicBezTo>
                <a:cubicBezTo>
                  <a:pt x="20046" y="1855"/>
                  <a:pt x="20013" y="1979"/>
                  <a:pt x="19980" y="2095"/>
                </a:cubicBezTo>
                <a:cubicBezTo>
                  <a:pt x="19945" y="2213"/>
                  <a:pt x="19921" y="2289"/>
                  <a:pt x="19907" y="2326"/>
                </a:cubicBezTo>
                <a:cubicBezTo>
                  <a:pt x="20058" y="2552"/>
                  <a:pt x="20204" y="2823"/>
                  <a:pt x="20345" y="3136"/>
                </a:cubicBezTo>
                <a:cubicBezTo>
                  <a:pt x="20729" y="3173"/>
                  <a:pt x="21006" y="3204"/>
                  <a:pt x="21181" y="3232"/>
                </a:cubicBezTo>
                <a:cubicBezTo>
                  <a:pt x="21352" y="3258"/>
                  <a:pt x="21461" y="3342"/>
                  <a:pt x="21505" y="3478"/>
                </a:cubicBezTo>
                <a:cubicBezTo>
                  <a:pt x="21550" y="3622"/>
                  <a:pt x="21571" y="3853"/>
                  <a:pt x="21562" y="4184"/>
                </a:cubicBezTo>
                <a:cubicBezTo>
                  <a:pt x="21555" y="4514"/>
                  <a:pt x="21567" y="4994"/>
                  <a:pt x="21597" y="5624"/>
                </a:cubicBezTo>
                <a:cubicBezTo>
                  <a:pt x="21597" y="5677"/>
                  <a:pt x="21550" y="5734"/>
                  <a:pt x="21456" y="5793"/>
                </a:cubicBezTo>
                <a:cubicBezTo>
                  <a:pt x="21362" y="5850"/>
                  <a:pt x="21254" y="5901"/>
                  <a:pt x="21136" y="5934"/>
                </a:cubicBezTo>
                <a:cubicBezTo>
                  <a:pt x="21013" y="5971"/>
                  <a:pt x="20893" y="5999"/>
                  <a:pt x="20769" y="6016"/>
                </a:cubicBezTo>
                <a:cubicBezTo>
                  <a:pt x="20646" y="6033"/>
                  <a:pt x="20559" y="6053"/>
                  <a:pt x="20514" y="6070"/>
                </a:cubicBezTo>
                <a:moveTo>
                  <a:pt x="15739" y="16167"/>
                </a:moveTo>
                <a:cubicBezTo>
                  <a:pt x="15739" y="16610"/>
                  <a:pt x="15868" y="16991"/>
                  <a:pt x="16129" y="17316"/>
                </a:cubicBezTo>
                <a:cubicBezTo>
                  <a:pt x="16388" y="17641"/>
                  <a:pt x="16704" y="17802"/>
                  <a:pt x="17080" y="17802"/>
                </a:cubicBezTo>
                <a:cubicBezTo>
                  <a:pt x="17448" y="17802"/>
                  <a:pt x="17765" y="17646"/>
                  <a:pt x="18034" y="17339"/>
                </a:cubicBezTo>
                <a:cubicBezTo>
                  <a:pt x="18300" y="17022"/>
                  <a:pt x="18434" y="16638"/>
                  <a:pt x="18434" y="16167"/>
                </a:cubicBezTo>
                <a:cubicBezTo>
                  <a:pt x="18434" y="15724"/>
                  <a:pt x="18302" y="15351"/>
                  <a:pt x="18043" y="15037"/>
                </a:cubicBezTo>
                <a:cubicBezTo>
                  <a:pt x="17784" y="14727"/>
                  <a:pt x="17464" y="14572"/>
                  <a:pt x="17080" y="14572"/>
                </a:cubicBezTo>
                <a:cubicBezTo>
                  <a:pt x="16713" y="14572"/>
                  <a:pt x="16395" y="14727"/>
                  <a:pt x="16134" y="15037"/>
                </a:cubicBezTo>
                <a:cubicBezTo>
                  <a:pt x="15868" y="15351"/>
                  <a:pt x="15739" y="15724"/>
                  <a:pt x="15739" y="16167"/>
                </a:cubicBezTo>
                <a:moveTo>
                  <a:pt x="16292" y="4825"/>
                </a:moveTo>
                <a:cubicBezTo>
                  <a:pt x="16292" y="5248"/>
                  <a:pt x="16410" y="5601"/>
                  <a:pt x="16647" y="5886"/>
                </a:cubicBezTo>
                <a:cubicBezTo>
                  <a:pt x="16883" y="6172"/>
                  <a:pt x="17172" y="6313"/>
                  <a:pt x="17509" y="6313"/>
                </a:cubicBezTo>
                <a:cubicBezTo>
                  <a:pt x="17862" y="6313"/>
                  <a:pt x="18158" y="6172"/>
                  <a:pt x="18398" y="5886"/>
                </a:cubicBezTo>
                <a:cubicBezTo>
                  <a:pt x="18639" y="5601"/>
                  <a:pt x="18759" y="5257"/>
                  <a:pt x="18759" y="4853"/>
                </a:cubicBezTo>
                <a:cubicBezTo>
                  <a:pt x="18759" y="4429"/>
                  <a:pt x="18641" y="4074"/>
                  <a:pt x="18403" y="3786"/>
                </a:cubicBezTo>
                <a:cubicBezTo>
                  <a:pt x="18168" y="3495"/>
                  <a:pt x="17876" y="3354"/>
                  <a:pt x="17530" y="3354"/>
                </a:cubicBezTo>
                <a:cubicBezTo>
                  <a:pt x="17177" y="3354"/>
                  <a:pt x="16883" y="3495"/>
                  <a:pt x="16647" y="3786"/>
                </a:cubicBezTo>
                <a:cubicBezTo>
                  <a:pt x="16407" y="4074"/>
                  <a:pt x="16292" y="4421"/>
                  <a:pt x="16292" y="4825"/>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1" name="AutoShape 71">
            <a:extLst>
              <a:ext uri="{FF2B5EF4-FFF2-40B4-BE49-F238E27FC236}">
                <a16:creationId xmlns:a16="http://schemas.microsoft.com/office/drawing/2014/main" id="{E0D4B3D2-D1E7-4889-92B9-ACBE87701AA9}"/>
              </a:ext>
            </a:extLst>
          </p:cNvPr>
          <p:cNvSpPr>
            <a:spLocks/>
          </p:cNvSpPr>
          <p:nvPr userDrawn="1"/>
        </p:nvSpPr>
        <p:spPr bwMode="auto">
          <a:xfrm>
            <a:off x="2135188" y="2825750"/>
            <a:ext cx="273050" cy="242888"/>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2" name="AutoShape 72">
            <a:extLst>
              <a:ext uri="{FF2B5EF4-FFF2-40B4-BE49-F238E27FC236}">
                <a16:creationId xmlns:a16="http://schemas.microsoft.com/office/drawing/2014/main" id="{BF800F8F-E0C7-43CA-9578-C66F2D15B220}"/>
              </a:ext>
            </a:extLst>
          </p:cNvPr>
          <p:cNvSpPr>
            <a:spLocks/>
          </p:cNvSpPr>
          <p:nvPr userDrawn="1"/>
        </p:nvSpPr>
        <p:spPr bwMode="auto">
          <a:xfrm>
            <a:off x="2744788" y="2825750"/>
            <a:ext cx="2730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1529" y="0"/>
                  <a:pt x="12259" y="67"/>
                  <a:pt x="12986" y="200"/>
                </a:cubicBezTo>
                <a:cubicBezTo>
                  <a:pt x="13711" y="330"/>
                  <a:pt x="14426" y="533"/>
                  <a:pt x="15132" y="810"/>
                </a:cubicBezTo>
                <a:cubicBezTo>
                  <a:pt x="15928" y="1129"/>
                  <a:pt x="16716" y="1547"/>
                  <a:pt x="17497" y="2069"/>
                </a:cubicBezTo>
                <a:cubicBezTo>
                  <a:pt x="18279" y="2591"/>
                  <a:pt x="18973" y="3218"/>
                  <a:pt x="19583" y="3949"/>
                </a:cubicBezTo>
                <a:cubicBezTo>
                  <a:pt x="20190" y="4678"/>
                  <a:pt x="20679" y="5505"/>
                  <a:pt x="21046" y="6431"/>
                </a:cubicBezTo>
                <a:cubicBezTo>
                  <a:pt x="21414" y="7351"/>
                  <a:pt x="21599" y="8367"/>
                  <a:pt x="21599" y="9477"/>
                </a:cubicBezTo>
                <a:cubicBezTo>
                  <a:pt x="21599" y="10584"/>
                  <a:pt x="21414" y="11597"/>
                  <a:pt x="21046" y="12518"/>
                </a:cubicBezTo>
                <a:cubicBezTo>
                  <a:pt x="20679" y="13435"/>
                  <a:pt x="20190" y="14260"/>
                  <a:pt x="19583" y="14991"/>
                </a:cubicBezTo>
                <a:cubicBezTo>
                  <a:pt x="18973" y="15722"/>
                  <a:pt x="18281" y="16351"/>
                  <a:pt x="17502" y="16891"/>
                </a:cubicBezTo>
                <a:cubicBezTo>
                  <a:pt x="16725" y="17424"/>
                  <a:pt x="15935" y="17842"/>
                  <a:pt x="15132" y="18139"/>
                </a:cubicBezTo>
                <a:cubicBezTo>
                  <a:pt x="14426" y="18418"/>
                  <a:pt x="13713" y="18621"/>
                  <a:pt x="12991" y="18748"/>
                </a:cubicBezTo>
                <a:cubicBezTo>
                  <a:pt x="12270" y="18875"/>
                  <a:pt x="11536" y="18935"/>
                  <a:pt x="10792" y="18935"/>
                </a:cubicBezTo>
                <a:cubicBezTo>
                  <a:pt x="10103" y="18935"/>
                  <a:pt x="9427" y="18884"/>
                  <a:pt x="8766" y="18776"/>
                </a:cubicBezTo>
                <a:cubicBezTo>
                  <a:pt x="8074" y="19423"/>
                  <a:pt x="7340" y="19962"/>
                  <a:pt x="6563" y="20383"/>
                </a:cubicBezTo>
                <a:cubicBezTo>
                  <a:pt x="5784" y="20803"/>
                  <a:pt x="4977" y="21137"/>
                  <a:pt x="4135" y="21371"/>
                </a:cubicBezTo>
                <a:cubicBezTo>
                  <a:pt x="3932" y="21405"/>
                  <a:pt x="3723" y="21453"/>
                  <a:pt x="3511" y="21509"/>
                </a:cubicBezTo>
                <a:cubicBezTo>
                  <a:pt x="3297" y="21568"/>
                  <a:pt x="3094" y="21599"/>
                  <a:pt x="2906" y="21599"/>
                </a:cubicBezTo>
                <a:cubicBezTo>
                  <a:pt x="2788" y="21599"/>
                  <a:pt x="2685" y="21546"/>
                  <a:pt x="2598" y="21444"/>
                </a:cubicBezTo>
                <a:cubicBezTo>
                  <a:pt x="2511" y="21340"/>
                  <a:pt x="2468" y="21216"/>
                  <a:pt x="2468" y="21072"/>
                </a:cubicBezTo>
                <a:cubicBezTo>
                  <a:pt x="2468" y="20964"/>
                  <a:pt x="2499" y="20865"/>
                  <a:pt x="2562" y="20784"/>
                </a:cubicBezTo>
                <a:cubicBezTo>
                  <a:pt x="2628" y="20693"/>
                  <a:pt x="2689" y="20617"/>
                  <a:pt x="2748" y="20546"/>
                </a:cubicBezTo>
                <a:cubicBezTo>
                  <a:pt x="2984" y="20247"/>
                  <a:pt x="3181" y="19976"/>
                  <a:pt x="3346" y="19728"/>
                </a:cubicBezTo>
                <a:cubicBezTo>
                  <a:pt x="3511" y="19479"/>
                  <a:pt x="3652" y="19220"/>
                  <a:pt x="3770" y="18949"/>
                </a:cubicBezTo>
                <a:cubicBezTo>
                  <a:pt x="3885" y="18680"/>
                  <a:pt x="3979" y="18390"/>
                  <a:pt x="4050" y="18079"/>
                </a:cubicBezTo>
                <a:cubicBezTo>
                  <a:pt x="4123" y="17766"/>
                  <a:pt x="4189" y="17407"/>
                  <a:pt x="4247" y="17004"/>
                </a:cubicBezTo>
                <a:cubicBezTo>
                  <a:pt x="3661" y="16617"/>
                  <a:pt x="3115" y="16162"/>
                  <a:pt x="2609" y="15643"/>
                </a:cubicBezTo>
                <a:cubicBezTo>
                  <a:pt x="2101" y="15129"/>
                  <a:pt x="1652" y="14553"/>
                  <a:pt x="1256" y="13915"/>
                </a:cubicBezTo>
                <a:cubicBezTo>
                  <a:pt x="863" y="13280"/>
                  <a:pt x="555" y="12588"/>
                  <a:pt x="334" y="11843"/>
                </a:cubicBezTo>
                <a:cubicBezTo>
                  <a:pt x="110" y="11095"/>
                  <a:pt x="0" y="10307"/>
                  <a:pt x="0" y="9477"/>
                </a:cubicBezTo>
                <a:cubicBezTo>
                  <a:pt x="0" y="8367"/>
                  <a:pt x="185" y="7351"/>
                  <a:pt x="553" y="6431"/>
                </a:cubicBezTo>
                <a:cubicBezTo>
                  <a:pt x="920" y="5505"/>
                  <a:pt x="1409" y="4678"/>
                  <a:pt x="2016" y="3949"/>
                </a:cubicBezTo>
                <a:cubicBezTo>
                  <a:pt x="2626" y="3218"/>
                  <a:pt x="3318" y="2588"/>
                  <a:pt x="4097" y="2063"/>
                </a:cubicBezTo>
                <a:cubicBezTo>
                  <a:pt x="4874" y="1535"/>
                  <a:pt x="5660" y="1120"/>
                  <a:pt x="6457" y="810"/>
                </a:cubicBezTo>
                <a:cubicBezTo>
                  <a:pt x="7161" y="533"/>
                  <a:pt x="7879" y="330"/>
                  <a:pt x="8601" y="200"/>
                </a:cubicBezTo>
                <a:cubicBezTo>
                  <a:pt x="9326" y="67"/>
                  <a:pt x="10058" y="0"/>
                  <a:pt x="10792" y="0"/>
                </a:cubicBezTo>
                <a:moveTo>
                  <a:pt x="14264" y="2746"/>
                </a:moveTo>
                <a:cubicBezTo>
                  <a:pt x="13122" y="2357"/>
                  <a:pt x="11964" y="2165"/>
                  <a:pt x="10792" y="2165"/>
                </a:cubicBezTo>
                <a:cubicBezTo>
                  <a:pt x="9606" y="2165"/>
                  <a:pt x="8453" y="2357"/>
                  <a:pt x="7335" y="2746"/>
                </a:cubicBezTo>
                <a:cubicBezTo>
                  <a:pt x="6704" y="2972"/>
                  <a:pt x="6062" y="3280"/>
                  <a:pt x="5408" y="3678"/>
                </a:cubicBezTo>
                <a:cubicBezTo>
                  <a:pt x="4753" y="4076"/>
                  <a:pt x="4160" y="4562"/>
                  <a:pt x="3624" y="5132"/>
                </a:cubicBezTo>
                <a:cubicBezTo>
                  <a:pt x="3085" y="5702"/>
                  <a:pt x="2647" y="6346"/>
                  <a:pt x="2311" y="7063"/>
                </a:cubicBezTo>
                <a:cubicBezTo>
                  <a:pt x="1972" y="7780"/>
                  <a:pt x="1805" y="8582"/>
                  <a:pt x="1805" y="9477"/>
                </a:cubicBezTo>
                <a:cubicBezTo>
                  <a:pt x="1805" y="10124"/>
                  <a:pt x="1894" y="10725"/>
                  <a:pt x="2080" y="11275"/>
                </a:cubicBezTo>
                <a:cubicBezTo>
                  <a:pt x="2264" y="11823"/>
                  <a:pt x="2508" y="12334"/>
                  <a:pt x="2817" y="12806"/>
                </a:cubicBezTo>
                <a:cubicBezTo>
                  <a:pt x="3125" y="13280"/>
                  <a:pt x="3478" y="13712"/>
                  <a:pt x="3876" y="14099"/>
                </a:cubicBezTo>
                <a:cubicBezTo>
                  <a:pt x="4273" y="14485"/>
                  <a:pt x="4692" y="14821"/>
                  <a:pt x="5128" y="15112"/>
                </a:cubicBezTo>
                <a:cubicBezTo>
                  <a:pt x="5330" y="15239"/>
                  <a:pt x="5521" y="15363"/>
                  <a:pt x="5702" y="15485"/>
                </a:cubicBezTo>
                <a:cubicBezTo>
                  <a:pt x="5881" y="15606"/>
                  <a:pt x="6067" y="15733"/>
                  <a:pt x="6253" y="15869"/>
                </a:cubicBezTo>
                <a:cubicBezTo>
                  <a:pt x="6177" y="16292"/>
                  <a:pt x="6114" y="16716"/>
                  <a:pt x="6057" y="17139"/>
                </a:cubicBezTo>
                <a:cubicBezTo>
                  <a:pt x="6001" y="17563"/>
                  <a:pt x="5928" y="17986"/>
                  <a:pt x="5836" y="18410"/>
                </a:cubicBezTo>
                <a:cubicBezTo>
                  <a:pt x="6279" y="18147"/>
                  <a:pt x="6697" y="17859"/>
                  <a:pt x="7093" y="17537"/>
                </a:cubicBezTo>
                <a:cubicBezTo>
                  <a:pt x="7488" y="17218"/>
                  <a:pt x="7884" y="16874"/>
                  <a:pt x="8281" y="16504"/>
                </a:cubicBezTo>
                <a:cubicBezTo>
                  <a:pt x="8693" y="16575"/>
                  <a:pt x="9110" y="16639"/>
                  <a:pt x="9526" y="16690"/>
                </a:cubicBezTo>
                <a:cubicBezTo>
                  <a:pt x="9943" y="16747"/>
                  <a:pt x="10366" y="16775"/>
                  <a:pt x="10792" y="16775"/>
                </a:cubicBezTo>
                <a:cubicBezTo>
                  <a:pt x="11964" y="16775"/>
                  <a:pt x="13122" y="16580"/>
                  <a:pt x="14264" y="16193"/>
                </a:cubicBezTo>
                <a:cubicBezTo>
                  <a:pt x="14894" y="15971"/>
                  <a:pt x="15537" y="15660"/>
                  <a:pt x="16191" y="15270"/>
                </a:cubicBezTo>
                <a:cubicBezTo>
                  <a:pt x="16843" y="14875"/>
                  <a:pt x="17439" y="14392"/>
                  <a:pt x="17978" y="13822"/>
                </a:cubicBezTo>
                <a:cubicBezTo>
                  <a:pt x="18514" y="13252"/>
                  <a:pt x="18952" y="12602"/>
                  <a:pt x="19288" y="11882"/>
                </a:cubicBezTo>
                <a:cubicBezTo>
                  <a:pt x="19627" y="11160"/>
                  <a:pt x="19797" y="10358"/>
                  <a:pt x="19797" y="9477"/>
                </a:cubicBezTo>
                <a:cubicBezTo>
                  <a:pt x="19797" y="8590"/>
                  <a:pt x="19627" y="7792"/>
                  <a:pt x="19288" y="7069"/>
                </a:cubicBezTo>
                <a:cubicBezTo>
                  <a:pt x="18952" y="6349"/>
                  <a:pt x="18514" y="5702"/>
                  <a:pt x="17978" y="5129"/>
                </a:cubicBezTo>
                <a:cubicBezTo>
                  <a:pt x="17439" y="4559"/>
                  <a:pt x="16843" y="4073"/>
                  <a:pt x="16191" y="3675"/>
                </a:cubicBezTo>
                <a:cubicBezTo>
                  <a:pt x="15537" y="3280"/>
                  <a:pt x="14895" y="2972"/>
                  <a:pt x="14264" y="2746"/>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3" name="AutoShape 73">
            <a:extLst>
              <a:ext uri="{FF2B5EF4-FFF2-40B4-BE49-F238E27FC236}">
                <a16:creationId xmlns:a16="http://schemas.microsoft.com/office/drawing/2014/main" id="{EC5B5C38-7CFB-4320-AF8E-C079819864DA}"/>
              </a:ext>
            </a:extLst>
          </p:cNvPr>
          <p:cNvSpPr>
            <a:spLocks/>
          </p:cNvSpPr>
          <p:nvPr userDrawn="1"/>
        </p:nvSpPr>
        <p:spPr bwMode="auto">
          <a:xfrm>
            <a:off x="9547225" y="2828925"/>
            <a:ext cx="247650" cy="241300"/>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4" name="AutoShape 74">
            <a:extLst>
              <a:ext uri="{FF2B5EF4-FFF2-40B4-BE49-F238E27FC236}">
                <a16:creationId xmlns:a16="http://schemas.microsoft.com/office/drawing/2014/main" id="{8E1CA159-EE2E-4655-907D-8E1EC8F2F130}"/>
              </a:ext>
            </a:extLst>
          </p:cNvPr>
          <p:cNvSpPr>
            <a:spLocks/>
          </p:cNvSpPr>
          <p:nvPr userDrawn="1"/>
        </p:nvSpPr>
        <p:spPr bwMode="auto">
          <a:xfrm>
            <a:off x="10139363" y="2828925"/>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65" y="0"/>
                </a:moveTo>
                <a:cubicBezTo>
                  <a:pt x="9365" y="0"/>
                  <a:pt x="9963" y="50"/>
                  <a:pt x="10556" y="155"/>
                </a:cubicBezTo>
                <a:cubicBezTo>
                  <a:pt x="11151" y="259"/>
                  <a:pt x="11733" y="417"/>
                  <a:pt x="12302" y="632"/>
                </a:cubicBezTo>
                <a:cubicBezTo>
                  <a:pt x="12950" y="897"/>
                  <a:pt x="13587" y="1239"/>
                  <a:pt x="14218" y="1663"/>
                </a:cubicBezTo>
                <a:cubicBezTo>
                  <a:pt x="14849" y="2086"/>
                  <a:pt x="15412" y="2597"/>
                  <a:pt x="15904" y="3199"/>
                </a:cubicBezTo>
                <a:cubicBezTo>
                  <a:pt x="16395" y="3797"/>
                  <a:pt x="16791" y="4475"/>
                  <a:pt x="17087" y="5229"/>
                </a:cubicBezTo>
                <a:cubicBezTo>
                  <a:pt x="17382" y="5988"/>
                  <a:pt x="17530" y="6813"/>
                  <a:pt x="17530" y="7702"/>
                </a:cubicBezTo>
                <a:cubicBezTo>
                  <a:pt x="17530" y="8586"/>
                  <a:pt x="17382" y="9407"/>
                  <a:pt x="17087" y="10161"/>
                </a:cubicBezTo>
                <a:cubicBezTo>
                  <a:pt x="16791" y="10921"/>
                  <a:pt x="16395" y="11596"/>
                  <a:pt x="15904" y="12186"/>
                </a:cubicBezTo>
                <a:cubicBezTo>
                  <a:pt x="15412" y="12776"/>
                  <a:pt x="14849" y="13287"/>
                  <a:pt x="14218" y="13719"/>
                </a:cubicBezTo>
                <a:cubicBezTo>
                  <a:pt x="13587" y="14151"/>
                  <a:pt x="12950" y="14498"/>
                  <a:pt x="12302" y="14758"/>
                </a:cubicBezTo>
                <a:cubicBezTo>
                  <a:pt x="11147" y="15184"/>
                  <a:pt x="9967" y="15396"/>
                  <a:pt x="8765" y="15396"/>
                </a:cubicBezTo>
                <a:cubicBezTo>
                  <a:pt x="8487" y="15396"/>
                  <a:pt x="8214" y="15382"/>
                  <a:pt x="7948" y="15354"/>
                </a:cubicBezTo>
                <a:cubicBezTo>
                  <a:pt x="7682" y="15328"/>
                  <a:pt x="7409" y="15297"/>
                  <a:pt x="7131" y="15258"/>
                </a:cubicBezTo>
                <a:cubicBezTo>
                  <a:pt x="6006" y="16294"/>
                  <a:pt x="4742" y="16994"/>
                  <a:pt x="3346" y="17353"/>
                </a:cubicBezTo>
                <a:cubicBezTo>
                  <a:pt x="3196" y="17392"/>
                  <a:pt x="3033" y="17435"/>
                  <a:pt x="2862" y="17483"/>
                </a:cubicBezTo>
                <a:cubicBezTo>
                  <a:pt x="2687" y="17534"/>
                  <a:pt x="2520" y="17559"/>
                  <a:pt x="2353" y="17559"/>
                </a:cubicBezTo>
                <a:cubicBezTo>
                  <a:pt x="2264" y="17559"/>
                  <a:pt x="2181" y="17514"/>
                  <a:pt x="2111" y="17432"/>
                </a:cubicBezTo>
                <a:cubicBezTo>
                  <a:pt x="2040" y="17342"/>
                  <a:pt x="2005" y="17237"/>
                  <a:pt x="2005" y="17110"/>
                </a:cubicBezTo>
                <a:cubicBezTo>
                  <a:pt x="2005" y="17022"/>
                  <a:pt x="2033" y="16943"/>
                  <a:pt x="2090" y="16873"/>
                </a:cubicBezTo>
                <a:cubicBezTo>
                  <a:pt x="2146" y="16808"/>
                  <a:pt x="2196" y="16746"/>
                  <a:pt x="2240" y="16692"/>
                </a:cubicBezTo>
                <a:cubicBezTo>
                  <a:pt x="2624" y="16235"/>
                  <a:pt x="2897" y="15803"/>
                  <a:pt x="3059" y="15396"/>
                </a:cubicBezTo>
                <a:cubicBezTo>
                  <a:pt x="3219" y="14987"/>
                  <a:pt x="3354" y="14464"/>
                  <a:pt x="3457" y="13812"/>
                </a:cubicBezTo>
                <a:cubicBezTo>
                  <a:pt x="2984" y="13499"/>
                  <a:pt x="2539" y="13129"/>
                  <a:pt x="2123" y="12705"/>
                </a:cubicBezTo>
                <a:cubicBezTo>
                  <a:pt x="1706" y="12279"/>
                  <a:pt x="1341" y="11810"/>
                  <a:pt x="1023" y="11299"/>
                </a:cubicBezTo>
                <a:cubicBezTo>
                  <a:pt x="710" y="10785"/>
                  <a:pt x="458" y="10229"/>
                  <a:pt x="275" y="9622"/>
                </a:cubicBezTo>
                <a:cubicBezTo>
                  <a:pt x="91" y="9021"/>
                  <a:pt x="0" y="8382"/>
                  <a:pt x="0" y="7702"/>
                </a:cubicBezTo>
                <a:cubicBezTo>
                  <a:pt x="0" y="6821"/>
                  <a:pt x="150" y="5999"/>
                  <a:pt x="449" y="5237"/>
                </a:cubicBezTo>
                <a:cubicBezTo>
                  <a:pt x="750" y="4478"/>
                  <a:pt x="1150" y="3797"/>
                  <a:pt x="1649" y="3199"/>
                </a:cubicBezTo>
                <a:cubicBezTo>
                  <a:pt x="2148" y="2597"/>
                  <a:pt x="2716" y="2086"/>
                  <a:pt x="3346" y="1663"/>
                </a:cubicBezTo>
                <a:cubicBezTo>
                  <a:pt x="3977" y="1239"/>
                  <a:pt x="4615" y="897"/>
                  <a:pt x="5260" y="632"/>
                </a:cubicBezTo>
                <a:cubicBezTo>
                  <a:pt x="5832" y="409"/>
                  <a:pt x="6411" y="248"/>
                  <a:pt x="7002" y="149"/>
                </a:cubicBezTo>
                <a:cubicBezTo>
                  <a:pt x="7590" y="48"/>
                  <a:pt x="8179" y="0"/>
                  <a:pt x="8765" y="0"/>
                </a:cubicBezTo>
                <a:moveTo>
                  <a:pt x="8765" y="2160"/>
                </a:moveTo>
                <a:cubicBezTo>
                  <a:pt x="8268" y="2160"/>
                  <a:pt x="7774" y="2202"/>
                  <a:pt x="7277" y="2281"/>
                </a:cubicBezTo>
                <a:cubicBezTo>
                  <a:pt x="6783" y="2366"/>
                  <a:pt x="6286" y="2510"/>
                  <a:pt x="5790" y="2719"/>
                </a:cubicBezTo>
                <a:cubicBezTo>
                  <a:pt x="5347" y="2877"/>
                  <a:pt x="4886" y="3111"/>
                  <a:pt x="4410" y="3419"/>
                </a:cubicBezTo>
                <a:cubicBezTo>
                  <a:pt x="3933" y="3727"/>
                  <a:pt x="3502" y="4085"/>
                  <a:pt x="3113" y="4500"/>
                </a:cubicBezTo>
                <a:cubicBezTo>
                  <a:pt x="2727" y="4915"/>
                  <a:pt x="2412" y="5390"/>
                  <a:pt x="2167" y="5926"/>
                </a:cubicBezTo>
                <a:cubicBezTo>
                  <a:pt x="1925" y="6463"/>
                  <a:pt x="1802" y="7056"/>
                  <a:pt x="1802" y="7702"/>
                </a:cubicBezTo>
                <a:cubicBezTo>
                  <a:pt x="1802" y="8355"/>
                  <a:pt x="1915" y="8925"/>
                  <a:pt x="2146" y="9422"/>
                </a:cubicBezTo>
                <a:cubicBezTo>
                  <a:pt x="2374" y="9919"/>
                  <a:pt x="2666" y="10362"/>
                  <a:pt x="3017" y="10758"/>
                </a:cubicBezTo>
                <a:cubicBezTo>
                  <a:pt x="3372" y="11156"/>
                  <a:pt x="3763" y="11509"/>
                  <a:pt x="4196" y="11811"/>
                </a:cubicBezTo>
                <a:cubicBezTo>
                  <a:pt x="4629" y="12121"/>
                  <a:pt x="5051" y="12406"/>
                  <a:pt x="5465" y="12678"/>
                </a:cubicBezTo>
                <a:lnTo>
                  <a:pt x="5239" y="14177"/>
                </a:lnTo>
                <a:cubicBezTo>
                  <a:pt x="5486" y="14019"/>
                  <a:pt x="5724" y="13827"/>
                  <a:pt x="5954" y="13609"/>
                </a:cubicBezTo>
                <a:cubicBezTo>
                  <a:pt x="6183" y="13395"/>
                  <a:pt x="6406" y="13189"/>
                  <a:pt x="6625" y="12988"/>
                </a:cubicBezTo>
                <a:cubicBezTo>
                  <a:pt x="6978" y="13042"/>
                  <a:pt x="7334" y="13098"/>
                  <a:pt x="7694" y="13152"/>
                </a:cubicBezTo>
                <a:cubicBezTo>
                  <a:pt x="8056" y="13208"/>
                  <a:pt x="8412" y="13231"/>
                  <a:pt x="8765" y="13231"/>
                </a:cubicBezTo>
                <a:cubicBezTo>
                  <a:pt x="9779" y="13231"/>
                  <a:pt x="10770" y="13048"/>
                  <a:pt x="11740" y="12678"/>
                </a:cubicBezTo>
                <a:cubicBezTo>
                  <a:pt x="12196" y="12517"/>
                  <a:pt x="12665" y="12280"/>
                  <a:pt x="13138" y="11978"/>
                </a:cubicBezTo>
                <a:cubicBezTo>
                  <a:pt x="13609" y="11670"/>
                  <a:pt x="14039" y="11306"/>
                  <a:pt x="14421" y="10879"/>
                </a:cubicBezTo>
                <a:cubicBezTo>
                  <a:pt x="14804" y="10459"/>
                  <a:pt x="15120" y="9981"/>
                  <a:pt x="15369" y="9453"/>
                </a:cubicBezTo>
                <a:cubicBezTo>
                  <a:pt x="15616" y="8928"/>
                  <a:pt x="15739" y="8344"/>
                  <a:pt x="15739" y="7703"/>
                </a:cubicBezTo>
                <a:cubicBezTo>
                  <a:pt x="15739" y="7056"/>
                  <a:pt x="15616" y="6463"/>
                  <a:pt x="15369" y="5927"/>
                </a:cubicBezTo>
                <a:cubicBezTo>
                  <a:pt x="15120" y="5390"/>
                  <a:pt x="14804" y="4916"/>
                  <a:pt x="14421" y="4501"/>
                </a:cubicBezTo>
                <a:cubicBezTo>
                  <a:pt x="14039" y="4086"/>
                  <a:pt x="13611" y="3727"/>
                  <a:pt x="13143" y="3419"/>
                </a:cubicBezTo>
                <a:cubicBezTo>
                  <a:pt x="12674" y="3112"/>
                  <a:pt x="12206" y="2877"/>
                  <a:pt x="11740" y="2719"/>
                </a:cubicBezTo>
                <a:cubicBezTo>
                  <a:pt x="11267" y="2510"/>
                  <a:pt x="10779" y="2366"/>
                  <a:pt x="10281" y="2281"/>
                </a:cubicBezTo>
                <a:cubicBezTo>
                  <a:pt x="9782" y="2202"/>
                  <a:pt x="9278" y="2160"/>
                  <a:pt x="8765" y="2160"/>
                </a:cubicBezTo>
                <a:moveTo>
                  <a:pt x="21599" y="11746"/>
                </a:moveTo>
                <a:cubicBezTo>
                  <a:pt x="21599" y="12429"/>
                  <a:pt x="21505" y="13075"/>
                  <a:pt x="21322" y="13671"/>
                </a:cubicBezTo>
                <a:cubicBezTo>
                  <a:pt x="21138" y="14273"/>
                  <a:pt x="20889" y="14829"/>
                  <a:pt x="20573" y="15340"/>
                </a:cubicBezTo>
                <a:cubicBezTo>
                  <a:pt x="20258" y="15854"/>
                  <a:pt x="19891" y="16323"/>
                  <a:pt x="19474" y="16746"/>
                </a:cubicBezTo>
                <a:cubicBezTo>
                  <a:pt x="19057" y="17172"/>
                  <a:pt x="18613" y="17542"/>
                  <a:pt x="18140" y="17856"/>
                </a:cubicBezTo>
                <a:cubicBezTo>
                  <a:pt x="18245" y="18505"/>
                  <a:pt x="18377" y="19030"/>
                  <a:pt x="18540" y="19440"/>
                </a:cubicBezTo>
                <a:cubicBezTo>
                  <a:pt x="18702" y="19841"/>
                  <a:pt x="18973" y="20275"/>
                  <a:pt x="19356" y="20736"/>
                </a:cubicBezTo>
                <a:cubicBezTo>
                  <a:pt x="19401" y="20789"/>
                  <a:pt x="19453" y="20857"/>
                  <a:pt x="19509" y="20930"/>
                </a:cubicBezTo>
                <a:cubicBezTo>
                  <a:pt x="19566" y="21007"/>
                  <a:pt x="19592" y="21091"/>
                  <a:pt x="19592" y="21182"/>
                </a:cubicBezTo>
                <a:cubicBezTo>
                  <a:pt x="19592" y="21326"/>
                  <a:pt x="19554" y="21430"/>
                  <a:pt x="19474" y="21498"/>
                </a:cubicBezTo>
                <a:cubicBezTo>
                  <a:pt x="19396" y="21568"/>
                  <a:pt x="19305" y="21599"/>
                  <a:pt x="19199" y="21599"/>
                </a:cubicBezTo>
                <a:cubicBezTo>
                  <a:pt x="19048" y="21599"/>
                  <a:pt x="18888" y="21571"/>
                  <a:pt x="18714" y="21526"/>
                </a:cubicBezTo>
                <a:cubicBezTo>
                  <a:pt x="18542" y="21472"/>
                  <a:pt x="18387" y="21433"/>
                  <a:pt x="18253" y="21396"/>
                </a:cubicBezTo>
                <a:cubicBezTo>
                  <a:pt x="16854" y="21026"/>
                  <a:pt x="15593" y="20329"/>
                  <a:pt x="14468" y="19301"/>
                </a:cubicBezTo>
                <a:cubicBezTo>
                  <a:pt x="14190" y="19338"/>
                  <a:pt x="13917" y="19369"/>
                  <a:pt x="13651" y="19394"/>
                </a:cubicBezTo>
                <a:cubicBezTo>
                  <a:pt x="13383" y="19423"/>
                  <a:pt x="13112" y="19439"/>
                  <a:pt x="12832" y="19439"/>
                </a:cubicBezTo>
                <a:cubicBezTo>
                  <a:pt x="11865" y="19439"/>
                  <a:pt x="10909" y="19293"/>
                  <a:pt x="9972" y="19002"/>
                </a:cubicBezTo>
                <a:cubicBezTo>
                  <a:pt x="9031" y="18717"/>
                  <a:pt x="8146" y="18279"/>
                  <a:pt x="7312" y="17692"/>
                </a:cubicBezTo>
                <a:lnTo>
                  <a:pt x="7616" y="17474"/>
                </a:lnTo>
                <a:cubicBezTo>
                  <a:pt x="8000" y="17531"/>
                  <a:pt x="8381" y="17559"/>
                  <a:pt x="8765" y="17559"/>
                </a:cubicBezTo>
                <a:cubicBezTo>
                  <a:pt x="10245" y="17559"/>
                  <a:pt x="11676" y="17279"/>
                  <a:pt x="13058" y="16720"/>
                </a:cubicBezTo>
                <a:cubicBezTo>
                  <a:pt x="13891" y="16387"/>
                  <a:pt x="14684" y="15935"/>
                  <a:pt x="15435" y="15374"/>
                </a:cubicBezTo>
                <a:cubicBezTo>
                  <a:pt x="16186" y="14812"/>
                  <a:pt x="16852" y="14148"/>
                  <a:pt x="17431" y="13380"/>
                </a:cubicBezTo>
                <a:cubicBezTo>
                  <a:pt x="18008" y="12618"/>
                  <a:pt x="18469" y="11759"/>
                  <a:pt x="18815" y="10814"/>
                </a:cubicBezTo>
                <a:cubicBezTo>
                  <a:pt x="19161" y="9865"/>
                  <a:pt x="19335" y="8831"/>
                  <a:pt x="19335" y="7702"/>
                </a:cubicBezTo>
                <a:cubicBezTo>
                  <a:pt x="19335" y="7332"/>
                  <a:pt x="19312" y="6957"/>
                  <a:pt x="19267" y="6567"/>
                </a:cubicBezTo>
                <a:cubicBezTo>
                  <a:pt x="19943" y="7216"/>
                  <a:pt x="20500" y="7979"/>
                  <a:pt x="20940" y="8854"/>
                </a:cubicBezTo>
                <a:cubicBezTo>
                  <a:pt x="21378" y="9727"/>
                  <a:pt x="21599" y="10692"/>
                  <a:pt x="21599" y="11746"/>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5" name="AutoShape 75">
            <a:extLst>
              <a:ext uri="{FF2B5EF4-FFF2-40B4-BE49-F238E27FC236}">
                <a16:creationId xmlns:a16="http://schemas.microsoft.com/office/drawing/2014/main" id="{B097EF37-CD10-4E3E-BFD3-2F21171BE5D9}"/>
              </a:ext>
            </a:extLst>
          </p:cNvPr>
          <p:cNvSpPr>
            <a:spLocks/>
          </p:cNvSpPr>
          <p:nvPr userDrawn="1"/>
        </p:nvSpPr>
        <p:spPr bwMode="auto">
          <a:xfrm>
            <a:off x="10710863" y="2828925"/>
            <a:ext cx="33020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5" y="0"/>
                </a:moveTo>
                <a:cubicBezTo>
                  <a:pt x="20300" y="0"/>
                  <a:pt x="20721" y="211"/>
                  <a:pt x="21073" y="631"/>
                </a:cubicBezTo>
                <a:cubicBezTo>
                  <a:pt x="21423" y="1054"/>
                  <a:pt x="21599" y="1565"/>
                  <a:pt x="21599" y="2165"/>
                </a:cubicBezTo>
                <a:lnTo>
                  <a:pt x="21599" y="19432"/>
                </a:lnTo>
                <a:cubicBezTo>
                  <a:pt x="21599" y="20022"/>
                  <a:pt x="21423" y="20533"/>
                  <a:pt x="21073" y="20956"/>
                </a:cubicBezTo>
                <a:cubicBezTo>
                  <a:pt x="20721" y="21385"/>
                  <a:pt x="20300" y="21599"/>
                  <a:pt x="19805" y="21599"/>
                </a:cubicBezTo>
                <a:lnTo>
                  <a:pt x="1804" y="21599"/>
                </a:lnTo>
                <a:cubicBezTo>
                  <a:pt x="1312" y="21599"/>
                  <a:pt x="888" y="21388"/>
                  <a:pt x="533" y="20965"/>
                </a:cubicBezTo>
                <a:cubicBezTo>
                  <a:pt x="176" y="20545"/>
                  <a:pt x="0" y="20034"/>
                  <a:pt x="0" y="19432"/>
                </a:cubicBezTo>
                <a:lnTo>
                  <a:pt x="0" y="2165"/>
                </a:lnTo>
                <a:cubicBezTo>
                  <a:pt x="0" y="1574"/>
                  <a:pt x="176" y="1066"/>
                  <a:pt x="526" y="637"/>
                </a:cubicBezTo>
                <a:cubicBezTo>
                  <a:pt x="878" y="211"/>
                  <a:pt x="1304" y="0"/>
                  <a:pt x="1804" y="0"/>
                </a:cubicBezTo>
                <a:lnTo>
                  <a:pt x="19805" y="0"/>
                </a:lnTo>
                <a:close/>
                <a:moveTo>
                  <a:pt x="19805" y="2165"/>
                </a:moveTo>
                <a:lnTo>
                  <a:pt x="1804" y="2165"/>
                </a:lnTo>
                <a:lnTo>
                  <a:pt x="1804" y="5930"/>
                </a:lnTo>
                <a:lnTo>
                  <a:pt x="19805" y="5930"/>
                </a:lnTo>
                <a:lnTo>
                  <a:pt x="19805" y="2165"/>
                </a:lnTo>
                <a:close/>
                <a:moveTo>
                  <a:pt x="19805" y="11347"/>
                </a:moveTo>
                <a:lnTo>
                  <a:pt x="1804" y="11347"/>
                </a:lnTo>
                <a:lnTo>
                  <a:pt x="1804" y="19432"/>
                </a:lnTo>
                <a:lnTo>
                  <a:pt x="19805" y="19432"/>
                </a:lnTo>
                <a:lnTo>
                  <a:pt x="19805" y="11347"/>
                </a:lnTo>
                <a:close/>
                <a:moveTo>
                  <a:pt x="6646" y="18083"/>
                </a:moveTo>
                <a:lnTo>
                  <a:pt x="3047" y="18083"/>
                </a:lnTo>
                <a:lnTo>
                  <a:pt x="3047" y="16465"/>
                </a:lnTo>
                <a:lnTo>
                  <a:pt x="6646" y="16465"/>
                </a:lnTo>
                <a:lnTo>
                  <a:pt x="6646" y="18083"/>
                </a:lnTo>
                <a:close/>
                <a:moveTo>
                  <a:pt x="13149" y="18083"/>
                </a:moveTo>
                <a:lnTo>
                  <a:pt x="7922" y="18083"/>
                </a:lnTo>
                <a:lnTo>
                  <a:pt x="7922" y="16465"/>
                </a:lnTo>
                <a:lnTo>
                  <a:pt x="13149" y="16465"/>
                </a:lnTo>
                <a:lnTo>
                  <a:pt x="13149" y="18083"/>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6" name="AutoShape 76">
            <a:extLst>
              <a:ext uri="{FF2B5EF4-FFF2-40B4-BE49-F238E27FC236}">
                <a16:creationId xmlns:a16="http://schemas.microsoft.com/office/drawing/2014/main" id="{7B6BDE18-5203-4F97-BA9D-AB2162B0AE59}"/>
              </a:ext>
            </a:extLst>
          </p:cNvPr>
          <p:cNvSpPr>
            <a:spLocks/>
          </p:cNvSpPr>
          <p:nvPr userDrawn="1"/>
        </p:nvSpPr>
        <p:spPr bwMode="auto">
          <a:xfrm>
            <a:off x="11298238" y="2351088"/>
            <a:ext cx="3000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2292" y="0"/>
                  <a:pt x="13696" y="342"/>
                  <a:pt x="15004" y="1019"/>
                </a:cubicBezTo>
                <a:cubicBezTo>
                  <a:pt x="16315" y="1698"/>
                  <a:pt x="17460" y="2628"/>
                  <a:pt x="18441" y="3806"/>
                </a:cubicBezTo>
                <a:cubicBezTo>
                  <a:pt x="19420" y="4981"/>
                  <a:pt x="20193" y="6354"/>
                  <a:pt x="20755" y="7923"/>
                </a:cubicBezTo>
                <a:cubicBezTo>
                  <a:pt x="21319" y="9498"/>
                  <a:pt x="21599" y="11174"/>
                  <a:pt x="21599" y="12956"/>
                </a:cubicBezTo>
                <a:cubicBezTo>
                  <a:pt x="21599" y="13673"/>
                  <a:pt x="21544" y="14402"/>
                  <a:pt x="21434" y="15147"/>
                </a:cubicBezTo>
                <a:cubicBezTo>
                  <a:pt x="21321" y="15893"/>
                  <a:pt x="21160" y="16624"/>
                  <a:pt x="20952" y="17338"/>
                </a:cubicBezTo>
                <a:cubicBezTo>
                  <a:pt x="20740" y="18058"/>
                  <a:pt x="20476" y="18743"/>
                  <a:pt x="20162" y="19403"/>
                </a:cubicBezTo>
                <a:cubicBezTo>
                  <a:pt x="19850" y="20056"/>
                  <a:pt x="19497" y="20655"/>
                  <a:pt x="19106" y="21199"/>
                </a:cubicBezTo>
                <a:cubicBezTo>
                  <a:pt x="18931" y="21467"/>
                  <a:pt x="18703" y="21599"/>
                  <a:pt x="18429" y="21599"/>
                </a:cubicBezTo>
                <a:lnTo>
                  <a:pt x="3170" y="21599"/>
                </a:lnTo>
                <a:cubicBezTo>
                  <a:pt x="2887" y="21599"/>
                  <a:pt x="2661" y="21467"/>
                  <a:pt x="2493" y="21199"/>
                </a:cubicBezTo>
                <a:cubicBezTo>
                  <a:pt x="2088" y="20655"/>
                  <a:pt x="1730" y="20056"/>
                  <a:pt x="1425" y="19403"/>
                </a:cubicBezTo>
                <a:cubicBezTo>
                  <a:pt x="1118" y="18743"/>
                  <a:pt x="859" y="18058"/>
                  <a:pt x="650" y="17338"/>
                </a:cubicBezTo>
                <a:cubicBezTo>
                  <a:pt x="439" y="16624"/>
                  <a:pt x="278" y="15893"/>
                  <a:pt x="165" y="15147"/>
                </a:cubicBezTo>
                <a:cubicBezTo>
                  <a:pt x="55" y="14402"/>
                  <a:pt x="0" y="13673"/>
                  <a:pt x="0" y="12956"/>
                </a:cubicBezTo>
                <a:cubicBezTo>
                  <a:pt x="0" y="11162"/>
                  <a:pt x="280" y="9487"/>
                  <a:pt x="844" y="7917"/>
                </a:cubicBezTo>
                <a:cubicBezTo>
                  <a:pt x="1406" y="6354"/>
                  <a:pt x="2179" y="4981"/>
                  <a:pt x="3158" y="3806"/>
                </a:cubicBezTo>
                <a:cubicBezTo>
                  <a:pt x="4140" y="2628"/>
                  <a:pt x="5284" y="1698"/>
                  <a:pt x="6595" y="1019"/>
                </a:cubicBezTo>
                <a:cubicBezTo>
                  <a:pt x="7903" y="342"/>
                  <a:pt x="9304" y="0"/>
                  <a:pt x="10800" y="0"/>
                </a:cubicBezTo>
                <a:moveTo>
                  <a:pt x="3148" y="14571"/>
                </a:moveTo>
                <a:cubicBezTo>
                  <a:pt x="3523" y="14571"/>
                  <a:pt x="3842" y="14413"/>
                  <a:pt x="4101" y="14099"/>
                </a:cubicBezTo>
                <a:cubicBezTo>
                  <a:pt x="4360" y="13791"/>
                  <a:pt x="4492" y="13408"/>
                  <a:pt x="4492" y="12956"/>
                </a:cubicBezTo>
                <a:cubicBezTo>
                  <a:pt x="4492" y="12507"/>
                  <a:pt x="4360" y="12127"/>
                  <a:pt x="4096" y="11822"/>
                </a:cubicBezTo>
                <a:cubicBezTo>
                  <a:pt x="3832" y="11511"/>
                  <a:pt x="3516" y="11358"/>
                  <a:pt x="3148" y="11358"/>
                </a:cubicBezTo>
                <a:cubicBezTo>
                  <a:pt x="2772" y="11358"/>
                  <a:pt x="2455" y="11511"/>
                  <a:pt x="2200" y="11822"/>
                </a:cubicBezTo>
                <a:cubicBezTo>
                  <a:pt x="1943" y="12127"/>
                  <a:pt x="1814" y="12507"/>
                  <a:pt x="1814" y="12956"/>
                </a:cubicBezTo>
                <a:cubicBezTo>
                  <a:pt x="1814" y="13408"/>
                  <a:pt x="1943" y="13791"/>
                  <a:pt x="2200" y="14099"/>
                </a:cubicBezTo>
                <a:cubicBezTo>
                  <a:pt x="2455" y="14413"/>
                  <a:pt x="2772" y="14571"/>
                  <a:pt x="3148" y="14571"/>
                </a:cubicBezTo>
                <a:moveTo>
                  <a:pt x="5388" y="8105"/>
                </a:moveTo>
                <a:cubicBezTo>
                  <a:pt x="5762" y="8105"/>
                  <a:pt x="6086" y="7943"/>
                  <a:pt x="6352" y="7621"/>
                </a:cubicBezTo>
                <a:cubicBezTo>
                  <a:pt x="6621" y="7301"/>
                  <a:pt x="6756" y="6915"/>
                  <a:pt x="6756" y="6466"/>
                </a:cubicBezTo>
                <a:cubicBezTo>
                  <a:pt x="6756" y="6014"/>
                  <a:pt x="6621" y="5634"/>
                  <a:pt x="6352" y="5326"/>
                </a:cubicBezTo>
                <a:cubicBezTo>
                  <a:pt x="6086" y="5021"/>
                  <a:pt x="5762" y="4865"/>
                  <a:pt x="5388" y="4865"/>
                </a:cubicBezTo>
                <a:cubicBezTo>
                  <a:pt x="5028" y="4865"/>
                  <a:pt x="4713" y="5021"/>
                  <a:pt x="4447" y="5326"/>
                </a:cubicBezTo>
                <a:cubicBezTo>
                  <a:pt x="4178" y="5634"/>
                  <a:pt x="4043" y="6014"/>
                  <a:pt x="4043" y="6466"/>
                </a:cubicBezTo>
                <a:cubicBezTo>
                  <a:pt x="4043" y="6915"/>
                  <a:pt x="4178" y="7301"/>
                  <a:pt x="4447" y="7621"/>
                </a:cubicBezTo>
                <a:cubicBezTo>
                  <a:pt x="4713" y="7943"/>
                  <a:pt x="5028" y="8105"/>
                  <a:pt x="5388" y="8105"/>
                </a:cubicBezTo>
                <a:moveTo>
                  <a:pt x="11995" y="15052"/>
                </a:moveTo>
                <a:cubicBezTo>
                  <a:pt x="12026" y="14923"/>
                  <a:pt x="12084" y="14672"/>
                  <a:pt x="12172" y="14292"/>
                </a:cubicBezTo>
                <a:cubicBezTo>
                  <a:pt x="12261" y="13918"/>
                  <a:pt x="12364" y="13477"/>
                  <a:pt x="12482" y="12977"/>
                </a:cubicBezTo>
                <a:cubicBezTo>
                  <a:pt x="12599" y="12475"/>
                  <a:pt x="12727" y="11954"/>
                  <a:pt x="12861" y="11404"/>
                </a:cubicBezTo>
                <a:cubicBezTo>
                  <a:pt x="12996" y="10860"/>
                  <a:pt x="13113" y="10351"/>
                  <a:pt x="13212" y="9881"/>
                </a:cubicBezTo>
                <a:cubicBezTo>
                  <a:pt x="13312" y="9415"/>
                  <a:pt x="13399" y="9009"/>
                  <a:pt x="13471" y="8669"/>
                </a:cubicBezTo>
                <a:cubicBezTo>
                  <a:pt x="13543" y="8329"/>
                  <a:pt x="13579" y="8131"/>
                  <a:pt x="13579" y="8076"/>
                </a:cubicBezTo>
                <a:cubicBezTo>
                  <a:pt x="13579" y="7869"/>
                  <a:pt x="13512" y="7681"/>
                  <a:pt x="13379" y="7526"/>
                </a:cubicBezTo>
                <a:cubicBezTo>
                  <a:pt x="13245" y="7371"/>
                  <a:pt x="13089" y="7293"/>
                  <a:pt x="12914" y="7293"/>
                </a:cubicBezTo>
                <a:cubicBezTo>
                  <a:pt x="12760" y="7293"/>
                  <a:pt x="12624" y="7345"/>
                  <a:pt x="12506" y="7457"/>
                </a:cubicBezTo>
                <a:cubicBezTo>
                  <a:pt x="12386" y="7566"/>
                  <a:pt x="12304" y="7710"/>
                  <a:pt x="12259" y="7886"/>
                </a:cubicBezTo>
                <a:lnTo>
                  <a:pt x="10706" y="14598"/>
                </a:lnTo>
                <a:cubicBezTo>
                  <a:pt x="10408" y="14618"/>
                  <a:pt x="10125" y="14695"/>
                  <a:pt x="9856" y="14839"/>
                </a:cubicBezTo>
                <a:cubicBezTo>
                  <a:pt x="9590" y="14983"/>
                  <a:pt x="9357" y="15173"/>
                  <a:pt x="9163" y="15418"/>
                </a:cubicBezTo>
                <a:cubicBezTo>
                  <a:pt x="8966" y="15663"/>
                  <a:pt x="8812" y="15945"/>
                  <a:pt x="8702" y="16265"/>
                </a:cubicBezTo>
                <a:cubicBezTo>
                  <a:pt x="8591" y="16587"/>
                  <a:pt x="8536" y="16927"/>
                  <a:pt x="8536" y="17284"/>
                </a:cubicBezTo>
                <a:cubicBezTo>
                  <a:pt x="8536" y="18038"/>
                  <a:pt x="8755" y="18677"/>
                  <a:pt x="9196" y="19198"/>
                </a:cubicBezTo>
                <a:cubicBezTo>
                  <a:pt x="9638" y="19725"/>
                  <a:pt x="10171" y="19987"/>
                  <a:pt x="10799" y="19987"/>
                </a:cubicBezTo>
                <a:cubicBezTo>
                  <a:pt x="11428" y="19987"/>
                  <a:pt x="11961" y="19725"/>
                  <a:pt x="12403" y="19198"/>
                </a:cubicBezTo>
                <a:cubicBezTo>
                  <a:pt x="12842" y="18677"/>
                  <a:pt x="13063" y="18038"/>
                  <a:pt x="13063" y="17284"/>
                </a:cubicBezTo>
                <a:cubicBezTo>
                  <a:pt x="13063" y="16835"/>
                  <a:pt x="12962" y="16417"/>
                  <a:pt x="12763" y="16031"/>
                </a:cubicBezTo>
                <a:cubicBezTo>
                  <a:pt x="12564" y="15645"/>
                  <a:pt x="12307" y="15320"/>
                  <a:pt x="11995" y="15052"/>
                </a:cubicBezTo>
                <a:moveTo>
                  <a:pt x="10800" y="2176"/>
                </a:moveTo>
                <a:cubicBezTo>
                  <a:pt x="10425" y="2176"/>
                  <a:pt x="10106" y="2335"/>
                  <a:pt x="9847" y="2646"/>
                </a:cubicBezTo>
                <a:cubicBezTo>
                  <a:pt x="9585" y="2960"/>
                  <a:pt x="9456" y="3343"/>
                  <a:pt x="9456" y="3792"/>
                </a:cubicBezTo>
                <a:cubicBezTo>
                  <a:pt x="9456" y="4241"/>
                  <a:pt x="9585" y="4621"/>
                  <a:pt x="9847" y="4926"/>
                </a:cubicBezTo>
                <a:cubicBezTo>
                  <a:pt x="10106" y="5237"/>
                  <a:pt x="10425" y="5390"/>
                  <a:pt x="10800" y="5390"/>
                </a:cubicBezTo>
                <a:cubicBezTo>
                  <a:pt x="11174" y="5390"/>
                  <a:pt x="11493" y="5237"/>
                  <a:pt x="11752" y="4926"/>
                </a:cubicBezTo>
                <a:cubicBezTo>
                  <a:pt x="12014" y="4621"/>
                  <a:pt x="12144" y="4241"/>
                  <a:pt x="12144" y="3792"/>
                </a:cubicBezTo>
                <a:cubicBezTo>
                  <a:pt x="12144" y="3343"/>
                  <a:pt x="12014" y="2960"/>
                  <a:pt x="11752" y="2646"/>
                </a:cubicBezTo>
                <a:cubicBezTo>
                  <a:pt x="11493" y="2335"/>
                  <a:pt x="11174" y="2176"/>
                  <a:pt x="10800" y="2176"/>
                </a:cubicBezTo>
                <a:moveTo>
                  <a:pt x="14844" y="6466"/>
                </a:moveTo>
                <a:cubicBezTo>
                  <a:pt x="14844" y="6916"/>
                  <a:pt x="14978" y="7299"/>
                  <a:pt x="15247" y="7609"/>
                </a:cubicBezTo>
                <a:cubicBezTo>
                  <a:pt x="15513" y="7920"/>
                  <a:pt x="15835" y="8076"/>
                  <a:pt x="16212" y="8076"/>
                </a:cubicBezTo>
                <a:cubicBezTo>
                  <a:pt x="16586" y="8076"/>
                  <a:pt x="16903" y="7920"/>
                  <a:pt x="17164" y="7609"/>
                </a:cubicBezTo>
                <a:cubicBezTo>
                  <a:pt x="17426" y="7299"/>
                  <a:pt x="17555" y="6915"/>
                  <a:pt x="17555" y="6466"/>
                </a:cubicBezTo>
                <a:cubicBezTo>
                  <a:pt x="17555" y="6014"/>
                  <a:pt x="17426" y="5634"/>
                  <a:pt x="17164" y="5326"/>
                </a:cubicBezTo>
                <a:cubicBezTo>
                  <a:pt x="16903" y="5021"/>
                  <a:pt x="16586" y="4866"/>
                  <a:pt x="16212" y="4866"/>
                </a:cubicBezTo>
                <a:cubicBezTo>
                  <a:pt x="15835" y="4866"/>
                  <a:pt x="15513" y="5021"/>
                  <a:pt x="15247" y="5326"/>
                </a:cubicBezTo>
                <a:cubicBezTo>
                  <a:pt x="14978" y="5634"/>
                  <a:pt x="14844" y="6014"/>
                  <a:pt x="14844" y="6466"/>
                </a:cubicBezTo>
                <a:moveTo>
                  <a:pt x="18451" y="14571"/>
                </a:moveTo>
                <a:cubicBezTo>
                  <a:pt x="18828" y="14571"/>
                  <a:pt x="19142" y="14413"/>
                  <a:pt x="19399" y="14099"/>
                </a:cubicBezTo>
                <a:cubicBezTo>
                  <a:pt x="19656" y="13791"/>
                  <a:pt x="19785" y="13408"/>
                  <a:pt x="19785" y="12956"/>
                </a:cubicBezTo>
                <a:cubicBezTo>
                  <a:pt x="19785" y="12507"/>
                  <a:pt x="19655" y="12127"/>
                  <a:pt x="19399" y="11822"/>
                </a:cubicBezTo>
                <a:cubicBezTo>
                  <a:pt x="19142" y="11511"/>
                  <a:pt x="18828" y="11358"/>
                  <a:pt x="18451" y="11358"/>
                </a:cubicBezTo>
                <a:cubicBezTo>
                  <a:pt x="18076" y="11358"/>
                  <a:pt x="17757" y="11511"/>
                  <a:pt x="17498" y="11822"/>
                </a:cubicBezTo>
                <a:cubicBezTo>
                  <a:pt x="17236" y="12127"/>
                  <a:pt x="17107" y="12507"/>
                  <a:pt x="17107" y="12956"/>
                </a:cubicBezTo>
                <a:cubicBezTo>
                  <a:pt x="17107" y="13408"/>
                  <a:pt x="17236" y="13791"/>
                  <a:pt x="17498" y="14099"/>
                </a:cubicBezTo>
                <a:cubicBezTo>
                  <a:pt x="17757" y="14413"/>
                  <a:pt x="18076" y="14571"/>
                  <a:pt x="18451" y="14571"/>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7" name="AutoShape 77">
            <a:extLst>
              <a:ext uri="{FF2B5EF4-FFF2-40B4-BE49-F238E27FC236}">
                <a16:creationId xmlns:a16="http://schemas.microsoft.com/office/drawing/2014/main" id="{A2C94473-54AA-4628-BA78-9EE6152292F8}"/>
              </a:ext>
            </a:extLst>
          </p:cNvPr>
          <p:cNvSpPr>
            <a:spLocks/>
          </p:cNvSpPr>
          <p:nvPr userDrawn="1"/>
        </p:nvSpPr>
        <p:spPr bwMode="auto">
          <a:xfrm>
            <a:off x="7970838" y="47037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22" y="1406"/>
                  <a:pt x="17466" y="2177"/>
                  <a:pt x="18449" y="3154"/>
                </a:cubicBezTo>
                <a:cubicBezTo>
                  <a:pt x="19432" y="4134"/>
                  <a:pt x="20204" y="5277"/>
                  <a:pt x="20760" y="6590"/>
                </a:cubicBezTo>
                <a:cubicBezTo>
                  <a:pt x="21323" y="7901"/>
                  <a:pt x="21599" y="9304"/>
                  <a:pt x="21599" y="10798"/>
                </a:cubicBezTo>
                <a:cubicBezTo>
                  <a:pt x="21599" y="12295"/>
                  <a:pt x="21323" y="13698"/>
                  <a:pt x="20760" y="15011"/>
                </a:cubicBezTo>
                <a:cubicBezTo>
                  <a:pt x="20204" y="16322"/>
                  <a:pt x="19432" y="17465"/>
                  <a:pt x="18449" y="18442"/>
                </a:cubicBezTo>
                <a:cubicBezTo>
                  <a:pt x="17466" y="19422"/>
                  <a:pt x="16322" y="20190"/>
                  <a:pt x="15014" y="20755"/>
                </a:cubicBezTo>
                <a:cubicBezTo>
                  <a:pt x="13705" y="21320"/>
                  <a:pt x="12304" y="21599"/>
                  <a:pt x="10807" y="21599"/>
                </a:cubicBezTo>
                <a:cubicBezTo>
                  <a:pt x="9309" y="21599"/>
                  <a:pt x="7905" y="21320"/>
                  <a:pt x="6594" y="20755"/>
                </a:cubicBezTo>
                <a:cubicBezTo>
                  <a:pt x="5280" y="20190"/>
                  <a:pt x="4136" y="19422"/>
                  <a:pt x="3158" y="18442"/>
                </a:cubicBezTo>
                <a:cubicBezTo>
                  <a:pt x="2181" y="17465"/>
                  <a:pt x="1409" y="16322"/>
                  <a:pt x="847" y="15011"/>
                </a:cubicBezTo>
                <a:cubicBezTo>
                  <a:pt x="282" y="13698"/>
                  <a:pt x="0" y="12295"/>
                  <a:pt x="0" y="10798"/>
                </a:cubicBezTo>
                <a:cubicBezTo>
                  <a:pt x="0" y="9304"/>
                  <a:pt x="282" y="7901"/>
                  <a:pt x="847" y="6590"/>
                </a:cubicBezTo>
                <a:cubicBezTo>
                  <a:pt x="1409" y="5277"/>
                  <a:pt x="2181" y="4134"/>
                  <a:pt x="3158" y="3154"/>
                </a:cubicBezTo>
                <a:cubicBezTo>
                  <a:pt x="4136" y="2177"/>
                  <a:pt x="5280" y="1406"/>
                  <a:pt x="6594" y="844"/>
                </a:cubicBezTo>
                <a:cubicBezTo>
                  <a:pt x="7905" y="279"/>
                  <a:pt x="9309" y="0"/>
                  <a:pt x="10807" y="0"/>
                </a:cubicBezTo>
                <a:moveTo>
                  <a:pt x="10807" y="18358"/>
                </a:moveTo>
                <a:cubicBezTo>
                  <a:pt x="11863" y="18358"/>
                  <a:pt x="12844" y="18157"/>
                  <a:pt x="13756" y="17762"/>
                </a:cubicBezTo>
                <a:cubicBezTo>
                  <a:pt x="14666" y="17367"/>
                  <a:pt x="15463" y="16825"/>
                  <a:pt x="16149" y="16141"/>
                </a:cubicBezTo>
                <a:cubicBezTo>
                  <a:pt x="16836" y="15452"/>
                  <a:pt x="17376" y="14656"/>
                  <a:pt x="17774" y="13746"/>
                </a:cubicBezTo>
                <a:cubicBezTo>
                  <a:pt x="18169" y="12837"/>
                  <a:pt x="18367" y="11854"/>
                  <a:pt x="18367" y="10798"/>
                </a:cubicBezTo>
                <a:cubicBezTo>
                  <a:pt x="18367" y="9745"/>
                  <a:pt x="18169" y="8762"/>
                  <a:pt x="17774" y="7853"/>
                </a:cubicBezTo>
                <a:cubicBezTo>
                  <a:pt x="17376" y="6943"/>
                  <a:pt x="16836" y="6144"/>
                  <a:pt x="16149" y="5458"/>
                </a:cubicBezTo>
                <a:cubicBezTo>
                  <a:pt x="15463" y="4775"/>
                  <a:pt x="14663" y="4235"/>
                  <a:pt x="13748" y="3837"/>
                </a:cubicBezTo>
                <a:cubicBezTo>
                  <a:pt x="12832" y="3442"/>
                  <a:pt x="11855" y="3241"/>
                  <a:pt x="10807" y="3241"/>
                </a:cubicBezTo>
                <a:cubicBezTo>
                  <a:pt x="9753" y="3241"/>
                  <a:pt x="8767" y="3442"/>
                  <a:pt x="7851" y="3837"/>
                </a:cubicBezTo>
                <a:cubicBezTo>
                  <a:pt x="6936" y="4235"/>
                  <a:pt x="6139" y="4775"/>
                  <a:pt x="5458" y="5458"/>
                </a:cubicBezTo>
                <a:cubicBezTo>
                  <a:pt x="4777" y="6144"/>
                  <a:pt x="4238" y="6943"/>
                  <a:pt x="3842" y="7853"/>
                </a:cubicBezTo>
                <a:cubicBezTo>
                  <a:pt x="3446" y="8762"/>
                  <a:pt x="3246" y="9745"/>
                  <a:pt x="3246" y="10798"/>
                </a:cubicBezTo>
                <a:cubicBezTo>
                  <a:pt x="3246" y="11854"/>
                  <a:pt x="3446" y="12837"/>
                  <a:pt x="3842" y="13746"/>
                </a:cubicBezTo>
                <a:cubicBezTo>
                  <a:pt x="4238" y="14656"/>
                  <a:pt x="4777" y="15452"/>
                  <a:pt x="5458" y="16141"/>
                </a:cubicBezTo>
                <a:cubicBezTo>
                  <a:pt x="6139" y="16825"/>
                  <a:pt x="6936" y="17367"/>
                  <a:pt x="7851" y="17762"/>
                </a:cubicBezTo>
                <a:cubicBezTo>
                  <a:pt x="8764" y="18157"/>
                  <a:pt x="9753" y="18358"/>
                  <a:pt x="10807" y="18358"/>
                </a:cubicBezTo>
                <a:moveTo>
                  <a:pt x="15514" y="10798"/>
                </a:moveTo>
                <a:cubicBezTo>
                  <a:pt x="15757" y="10798"/>
                  <a:pt x="15926" y="10914"/>
                  <a:pt x="16014" y="11137"/>
                </a:cubicBezTo>
                <a:cubicBezTo>
                  <a:pt x="16104" y="11363"/>
                  <a:pt x="16059" y="11558"/>
                  <a:pt x="15878" y="11719"/>
                </a:cubicBezTo>
                <a:lnTo>
                  <a:pt x="11185" y="16395"/>
                </a:lnTo>
                <a:cubicBezTo>
                  <a:pt x="11058" y="16488"/>
                  <a:pt x="10934" y="16531"/>
                  <a:pt x="10807" y="16531"/>
                </a:cubicBezTo>
                <a:cubicBezTo>
                  <a:pt x="10682" y="16531"/>
                  <a:pt x="10549" y="16488"/>
                  <a:pt x="10414" y="16395"/>
                </a:cubicBezTo>
                <a:lnTo>
                  <a:pt x="5735" y="11719"/>
                </a:lnTo>
                <a:cubicBezTo>
                  <a:pt x="5554" y="11558"/>
                  <a:pt x="5509" y="11363"/>
                  <a:pt x="5599" y="11137"/>
                </a:cubicBezTo>
                <a:cubicBezTo>
                  <a:pt x="5690" y="10914"/>
                  <a:pt x="5857" y="10798"/>
                  <a:pt x="6099" y="10798"/>
                </a:cubicBezTo>
                <a:lnTo>
                  <a:pt x="8914" y="10798"/>
                </a:lnTo>
                <a:lnTo>
                  <a:pt x="8914" y="5961"/>
                </a:lnTo>
                <a:cubicBezTo>
                  <a:pt x="8914" y="5814"/>
                  <a:pt x="8964" y="5684"/>
                  <a:pt x="9069" y="5574"/>
                </a:cubicBezTo>
                <a:cubicBezTo>
                  <a:pt x="9174" y="5461"/>
                  <a:pt x="9298" y="5404"/>
                  <a:pt x="9442" y="5404"/>
                </a:cubicBezTo>
                <a:lnTo>
                  <a:pt x="12160" y="5404"/>
                </a:lnTo>
                <a:cubicBezTo>
                  <a:pt x="12304" y="5404"/>
                  <a:pt x="12428" y="5458"/>
                  <a:pt x="12530" y="5565"/>
                </a:cubicBezTo>
                <a:cubicBezTo>
                  <a:pt x="12635" y="5676"/>
                  <a:pt x="12688" y="5806"/>
                  <a:pt x="12688" y="5961"/>
                </a:cubicBezTo>
                <a:lnTo>
                  <a:pt x="12688" y="10798"/>
                </a:lnTo>
                <a:lnTo>
                  <a:pt x="15514" y="10798"/>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8" name="AutoShape 78">
            <a:extLst>
              <a:ext uri="{FF2B5EF4-FFF2-40B4-BE49-F238E27FC236}">
                <a16:creationId xmlns:a16="http://schemas.microsoft.com/office/drawing/2014/main" id="{E49EA9CE-8AB3-48CC-9925-7F74DA9F55DE}"/>
              </a:ext>
            </a:extLst>
          </p:cNvPr>
          <p:cNvSpPr>
            <a:spLocks/>
          </p:cNvSpPr>
          <p:nvPr userDrawn="1"/>
        </p:nvSpPr>
        <p:spPr bwMode="auto">
          <a:xfrm>
            <a:off x="6332538" y="28051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42" y="11869"/>
                </a:moveTo>
                <a:cubicBezTo>
                  <a:pt x="21267" y="11869"/>
                  <a:pt x="21374" y="11922"/>
                  <a:pt x="21465" y="12024"/>
                </a:cubicBezTo>
                <a:cubicBezTo>
                  <a:pt x="21553" y="12127"/>
                  <a:pt x="21599" y="12256"/>
                  <a:pt x="21599" y="12418"/>
                </a:cubicBezTo>
                <a:lnTo>
                  <a:pt x="21599" y="21053"/>
                </a:lnTo>
                <a:cubicBezTo>
                  <a:pt x="21599" y="21414"/>
                  <a:pt x="21448" y="21599"/>
                  <a:pt x="21142" y="21599"/>
                </a:cubicBezTo>
                <a:lnTo>
                  <a:pt x="457" y="21599"/>
                </a:lnTo>
                <a:cubicBezTo>
                  <a:pt x="151" y="21599"/>
                  <a:pt x="0" y="21417"/>
                  <a:pt x="0" y="21053"/>
                </a:cubicBezTo>
                <a:lnTo>
                  <a:pt x="0" y="12418"/>
                </a:lnTo>
                <a:cubicBezTo>
                  <a:pt x="0" y="12268"/>
                  <a:pt x="44" y="12139"/>
                  <a:pt x="134" y="12030"/>
                </a:cubicBezTo>
                <a:cubicBezTo>
                  <a:pt x="225" y="11924"/>
                  <a:pt x="332" y="11869"/>
                  <a:pt x="457" y="11869"/>
                </a:cubicBezTo>
                <a:lnTo>
                  <a:pt x="3140" y="11869"/>
                </a:lnTo>
                <a:cubicBezTo>
                  <a:pt x="3265" y="11869"/>
                  <a:pt x="3373" y="11921"/>
                  <a:pt x="3464" y="12024"/>
                </a:cubicBezTo>
                <a:cubicBezTo>
                  <a:pt x="3552" y="12127"/>
                  <a:pt x="3598" y="12256"/>
                  <a:pt x="3598" y="12418"/>
                </a:cubicBezTo>
                <a:lnTo>
                  <a:pt x="3598" y="17282"/>
                </a:lnTo>
                <a:lnTo>
                  <a:pt x="18001" y="17282"/>
                </a:lnTo>
                <a:lnTo>
                  <a:pt x="18001" y="12418"/>
                </a:lnTo>
                <a:cubicBezTo>
                  <a:pt x="18001" y="12268"/>
                  <a:pt x="18047" y="12139"/>
                  <a:pt x="18135" y="12030"/>
                </a:cubicBezTo>
                <a:cubicBezTo>
                  <a:pt x="18226" y="11924"/>
                  <a:pt x="18334" y="11868"/>
                  <a:pt x="18459" y="11868"/>
                </a:cubicBezTo>
                <a:lnTo>
                  <a:pt x="21142" y="11868"/>
                </a:lnTo>
                <a:close/>
                <a:moveTo>
                  <a:pt x="4242" y="8873"/>
                </a:moveTo>
                <a:cubicBezTo>
                  <a:pt x="4063" y="8658"/>
                  <a:pt x="3997" y="8470"/>
                  <a:pt x="4049" y="8317"/>
                </a:cubicBezTo>
                <a:cubicBezTo>
                  <a:pt x="4100" y="8165"/>
                  <a:pt x="4254" y="8085"/>
                  <a:pt x="4511" y="8085"/>
                </a:cubicBezTo>
                <a:lnTo>
                  <a:pt x="8110" y="8085"/>
                </a:lnTo>
                <a:lnTo>
                  <a:pt x="8110" y="1069"/>
                </a:lnTo>
                <a:cubicBezTo>
                  <a:pt x="8110" y="778"/>
                  <a:pt x="8193" y="525"/>
                  <a:pt x="8362" y="317"/>
                </a:cubicBezTo>
                <a:cubicBezTo>
                  <a:pt x="8529" y="105"/>
                  <a:pt x="8742" y="0"/>
                  <a:pt x="9001" y="0"/>
                </a:cubicBezTo>
                <a:lnTo>
                  <a:pt x="12598" y="0"/>
                </a:lnTo>
                <a:cubicBezTo>
                  <a:pt x="12857" y="0"/>
                  <a:pt x="13073" y="105"/>
                  <a:pt x="13249" y="317"/>
                </a:cubicBezTo>
                <a:cubicBezTo>
                  <a:pt x="13425" y="525"/>
                  <a:pt x="13513" y="778"/>
                  <a:pt x="13513" y="1069"/>
                </a:cubicBezTo>
                <a:lnTo>
                  <a:pt x="13513" y="8085"/>
                </a:lnTo>
                <a:lnTo>
                  <a:pt x="17110" y="8085"/>
                </a:lnTo>
                <a:cubicBezTo>
                  <a:pt x="17352" y="8085"/>
                  <a:pt x="17499" y="8162"/>
                  <a:pt x="17545" y="8317"/>
                </a:cubicBezTo>
                <a:cubicBezTo>
                  <a:pt x="17592" y="8473"/>
                  <a:pt x="17528" y="8658"/>
                  <a:pt x="17357" y="8873"/>
                </a:cubicBezTo>
                <a:lnTo>
                  <a:pt x="11449" y="15987"/>
                </a:lnTo>
                <a:cubicBezTo>
                  <a:pt x="11271" y="16201"/>
                  <a:pt x="11053" y="16307"/>
                  <a:pt x="10798" y="16304"/>
                </a:cubicBezTo>
                <a:cubicBezTo>
                  <a:pt x="10546" y="16298"/>
                  <a:pt x="10328" y="16192"/>
                  <a:pt x="10150" y="15987"/>
                </a:cubicBezTo>
                <a:lnTo>
                  <a:pt x="4242" y="8873"/>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9" name="AutoShape 79">
            <a:extLst>
              <a:ext uri="{FF2B5EF4-FFF2-40B4-BE49-F238E27FC236}">
                <a16:creationId xmlns:a16="http://schemas.microsoft.com/office/drawing/2014/main" id="{9522E082-6315-4D1B-AB9C-5EBBE498C65E}"/>
              </a:ext>
            </a:extLst>
          </p:cNvPr>
          <p:cNvSpPr>
            <a:spLocks/>
          </p:cNvSpPr>
          <p:nvPr userDrawn="1"/>
        </p:nvSpPr>
        <p:spPr bwMode="auto">
          <a:xfrm>
            <a:off x="6856413" y="2825750"/>
            <a:ext cx="249237" cy="242888"/>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0" name="AutoShape 80">
            <a:extLst>
              <a:ext uri="{FF2B5EF4-FFF2-40B4-BE49-F238E27FC236}">
                <a16:creationId xmlns:a16="http://schemas.microsoft.com/office/drawing/2014/main" id="{B41C3973-0AF9-4276-9E6D-B58E6CF4FC5C}"/>
              </a:ext>
            </a:extLst>
          </p:cNvPr>
          <p:cNvSpPr>
            <a:spLocks/>
          </p:cNvSpPr>
          <p:nvPr userDrawn="1"/>
        </p:nvSpPr>
        <p:spPr bwMode="auto">
          <a:xfrm>
            <a:off x="7446963" y="2825750"/>
            <a:ext cx="271462"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5" y="0"/>
                </a:moveTo>
                <a:cubicBezTo>
                  <a:pt x="20632" y="0"/>
                  <a:pt x="20946" y="161"/>
                  <a:pt x="21208" y="475"/>
                </a:cubicBezTo>
                <a:cubicBezTo>
                  <a:pt x="21470" y="795"/>
                  <a:pt x="21599" y="1174"/>
                  <a:pt x="21599" y="1618"/>
                </a:cubicBezTo>
                <a:lnTo>
                  <a:pt x="21599" y="19981"/>
                </a:lnTo>
                <a:cubicBezTo>
                  <a:pt x="21599" y="20422"/>
                  <a:pt x="21470" y="20800"/>
                  <a:pt x="21208" y="21118"/>
                </a:cubicBezTo>
                <a:cubicBezTo>
                  <a:pt x="20946" y="21438"/>
                  <a:pt x="20632" y="21599"/>
                  <a:pt x="20265" y="21599"/>
                </a:cubicBezTo>
                <a:lnTo>
                  <a:pt x="1346" y="21599"/>
                </a:lnTo>
                <a:cubicBezTo>
                  <a:pt x="979" y="21599"/>
                  <a:pt x="663" y="21438"/>
                  <a:pt x="396" y="21118"/>
                </a:cubicBezTo>
                <a:cubicBezTo>
                  <a:pt x="132" y="20804"/>
                  <a:pt x="0" y="20425"/>
                  <a:pt x="0" y="19981"/>
                </a:cubicBezTo>
                <a:lnTo>
                  <a:pt x="0" y="1618"/>
                </a:lnTo>
                <a:cubicBezTo>
                  <a:pt x="0" y="1177"/>
                  <a:pt x="132" y="798"/>
                  <a:pt x="396" y="475"/>
                </a:cubicBezTo>
                <a:cubicBezTo>
                  <a:pt x="663" y="161"/>
                  <a:pt x="979" y="0"/>
                  <a:pt x="1346" y="0"/>
                </a:cubicBezTo>
                <a:lnTo>
                  <a:pt x="20265" y="0"/>
                </a:lnTo>
                <a:close/>
                <a:moveTo>
                  <a:pt x="1802" y="2161"/>
                </a:moveTo>
                <a:lnTo>
                  <a:pt x="1802" y="3078"/>
                </a:lnTo>
                <a:cubicBezTo>
                  <a:pt x="1802" y="3365"/>
                  <a:pt x="1855" y="3674"/>
                  <a:pt x="1966" y="3994"/>
                </a:cubicBezTo>
                <a:cubicBezTo>
                  <a:pt x="2073" y="4314"/>
                  <a:pt x="2213" y="4631"/>
                  <a:pt x="2382" y="4928"/>
                </a:cubicBezTo>
                <a:cubicBezTo>
                  <a:pt x="2548" y="5228"/>
                  <a:pt x="2732" y="5507"/>
                  <a:pt x="2933" y="5765"/>
                </a:cubicBezTo>
                <a:cubicBezTo>
                  <a:pt x="3131" y="6024"/>
                  <a:pt x="3329" y="6241"/>
                  <a:pt x="3525" y="6420"/>
                </a:cubicBezTo>
                <a:cubicBezTo>
                  <a:pt x="4304" y="7131"/>
                  <a:pt x="5085" y="7836"/>
                  <a:pt x="5863" y="8538"/>
                </a:cubicBezTo>
                <a:cubicBezTo>
                  <a:pt x="6640" y="9237"/>
                  <a:pt x="7418" y="9948"/>
                  <a:pt x="8202" y="10682"/>
                </a:cubicBezTo>
                <a:cubicBezTo>
                  <a:pt x="8356" y="10832"/>
                  <a:pt x="8545" y="11002"/>
                  <a:pt x="8762" y="11211"/>
                </a:cubicBezTo>
                <a:cubicBezTo>
                  <a:pt x="8983" y="11410"/>
                  <a:pt x="9208" y="11607"/>
                  <a:pt x="9443" y="11795"/>
                </a:cubicBezTo>
                <a:cubicBezTo>
                  <a:pt x="9678" y="11989"/>
                  <a:pt x="9911" y="12156"/>
                  <a:pt x="10141" y="12289"/>
                </a:cubicBezTo>
                <a:cubicBezTo>
                  <a:pt x="10371" y="12427"/>
                  <a:pt x="10584" y="12494"/>
                  <a:pt x="10780" y="12494"/>
                </a:cubicBezTo>
                <a:lnTo>
                  <a:pt x="10802" y="12494"/>
                </a:lnTo>
                <a:lnTo>
                  <a:pt x="10826" y="12494"/>
                </a:lnTo>
                <a:cubicBezTo>
                  <a:pt x="11022" y="12494"/>
                  <a:pt x="11235" y="12427"/>
                  <a:pt x="11465" y="12289"/>
                </a:cubicBezTo>
                <a:cubicBezTo>
                  <a:pt x="11696" y="12156"/>
                  <a:pt x="11926" y="11989"/>
                  <a:pt x="12156" y="11795"/>
                </a:cubicBezTo>
                <a:cubicBezTo>
                  <a:pt x="12386" y="11607"/>
                  <a:pt x="12611" y="11410"/>
                  <a:pt x="12824" y="11211"/>
                </a:cubicBezTo>
                <a:cubicBezTo>
                  <a:pt x="13040" y="11005"/>
                  <a:pt x="13228" y="10832"/>
                  <a:pt x="13392" y="10682"/>
                </a:cubicBezTo>
                <a:cubicBezTo>
                  <a:pt x="14176" y="9948"/>
                  <a:pt x="14954" y="9231"/>
                  <a:pt x="15731" y="8532"/>
                </a:cubicBezTo>
                <a:cubicBezTo>
                  <a:pt x="16509" y="7827"/>
                  <a:pt x="17288" y="7122"/>
                  <a:pt x="18071" y="6420"/>
                </a:cubicBezTo>
                <a:cubicBezTo>
                  <a:pt x="18265" y="6253"/>
                  <a:pt x="18463" y="6035"/>
                  <a:pt x="18661" y="5771"/>
                </a:cubicBezTo>
                <a:cubicBezTo>
                  <a:pt x="18862" y="5507"/>
                  <a:pt x="19043" y="5225"/>
                  <a:pt x="19212" y="4928"/>
                </a:cubicBezTo>
                <a:cubicBezTo>
                  <a:pt x="19381" y="4628"/>
                  <a:pt x="19521" y="4314"/>
                  <a:pt x="19636" y="3994"/>
                </a:cubicBezTo>
                <a:cubicBezTo>
                  <a:pt x="19748" y="3674"/>
                  <a:pt x="19805" y="3362"/>
                  <a:pt x="19805" y="3078"/>
                </a:cubicBezTo>
                <a:lnTo>
                  <a:pt x="19805" y="2161"/>
                </a:lnTo>
                <a:lnTo>
                  <a:pt x="1802" y="2161"/>
                </a:lnTo>
                <a:close/>
                <a:moveTo>
                  <a:pt x="19805" y="19429"/>
                </a:moveTo>
                <a:lnTo>
                  <a:pt x="19805" y="7451"/>
                </a:lnTo>
                <a:cubicBezTo>
                  <a:pt x="19562" y="7745"/>
                  <a:pt x="19337" y="7974"/>
                  <a:pt x="19124" y="8150"/>
                </a:cubicBezTo>
                <a:cubicBezTo>
                  <a:pt x="18297" y="8902"/>
                  <a:pt x="17467" y="9648"/>
                  <a:pt x="16634" y="10394"/>
                </a:cubicBezTo>
                <a:cubicBezTo>
                  <a:pt x="15802" y="11140"/>
                  <a:pt x="14977" y="11910"/>
                  <a:pt x="14154" y="12694"/>
                </a:cubicBezTo>
                <a:cubicBezTo>
                  <a:pt x="13679" y="13152"/>
                  <a:pt x="13165" y="13596"/>
                  <a:pt x="12614" y="14013"/>
                </a:cubicBezTo>
                <a:cubicBezTo>
                  <a:pt x="12063" y="14439"/>
                  <a:pt x="11451" y="14650"/>
                  <a:pt x="10780" y="14650"/>
                </a:cubicBezTo>
                <a:cubicBezTo>
                  <a:pt x="10138" y="14650"/>
                  <a:pt x="9541" y="14438"/>
                  <a:pt x="8988" y="14013"/>
                </a:cubicBezTo>
                <a:cubicBezTo>
                  <a:pt x="8432" y="13593"/>
                  <a:pt x="7915" y="13152"/>
                  <a:pt x="7440" y="12694"/>
                </a:cubicBezTo>
                <a:cubicBezTo>
                  <a:pt x="6627" y="11907"/>
                  <a:pt x="5802" y="11140"/>
                  <a:pt x="4965" y="10388"/>
                </a:cubicBezTo>
                <a:cubicBezTo>
                  <a:pt x="4130" y="9636"/>
                  <a:pt x="3298" y="8896"/>
                  <a:pt x="2470" y="8150"/>
                </a:cubicBezTo>
                <a:cubicBezTo>
                  <a:pt x="2257" y="7989"/>
                  <a:pt x="2037" y="7748"/>
                  <a:pt x="1802" y="7451"/>
                </a:cubicBezTo>
                <a:lnTo>
                  <a:pt x="1802" y="19429"/>
                </a:lnTo>
                <a:lnTo>
                  <a:pt x="19805" y="19429"/>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1" name="AutoShape 81">
            <a:extLst>
              <a:ext uri="{FF2B5EF4-FFF2-40B4-BE49-F238E27FC236}">
                <a16:creationId xmlns:a16="http://schemas.microsoft.com/office/drawing/2014/main" id="{2A24F945-261A-43BE-9B5E-3F1218D43904}"/>
              </a:ext>
            </a:extLst>
          </p:cNvPr>
          <p:cNvSpPr>
            <a:spLocks/>
          </p:cNvSpPr>
          <p:nvPr userDrawn="1"/>
        </p:nvSpPr>
        <p:spPr bwMode="auto">
          <a:xfrm>
            <a:off x="7966075" y="2825750"/>
            <a:ext cx="300038"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2" name="AutoShape 82">
            <a:extLst>
              <a:ext uri="{FF2B5EF4-FFF2-40B4-BE49-F238E27FC236}">
                <a16:creationId xmlns:a16="http://schemas.microsoft.com/office/drawing/2014/main" id="{AAED032E-A8AC-403F-8CCA-61FEA63E7E01}"/>
              </a:ext>
            </a:extLst>
          </p:cNvPr>
          <p:cNvSpPr>
            <a:spLocks/>
          </p:cNvSpPr>
          <p:nvPr userDrawn="1"/>
        </p:nvSpPr>
        <p:spPr bwMode="auto">
          <a:xfrm>
            <a:off x="11303000" y="2768600"/>
            <a:ext cx="301625"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3" name="AutoShape 83">
            <a:extLst>
              <a:ext uri="{FF2B5EF4-FFF2-40B4-BE49-F238E27FC236}">
                <a16:creationId xmlns:a16="http://schemas.microsoft.com/office/drawing/2014/main" id="{227A7851-0118-4BDA-93B6-432A3775145C}"/>
              </a:ext>
            </a:extLst>
          </p:cNvPr>
          <p:cNvSpPr>
            <a:spLocks/>
          </p:cNvSpPr>
          <p:nvPr userDrawn="1"/>
        </p:nvSpPr>
        <p:spPr bwMode="auto">
          <a:xfrm>
            <a:off x="8443913" y="4703763"/>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02" y="0"/>
                </a:moveTo>
                <a:cubicBezTo>
                  <a:pt x="16818" y="0"/>
                  <a:pt x="17288" y="190"/>
                  <a:pt x="17719" y="566"/>
                </a:cubicBezTo>
                <a:cubicBezTo>
                  <a:pt x="18150" y="942"/>
                  <a:pt x="18441" y="1424"/>
                  <a:pt x="18598" y="2014"/>
                </a:cubicBezTo>
                <a:lnTo>
                  <a:pt x="21387" y="12236"/>
                </a:lnTo>
                <a:cubicBezTo>
                  <a:pt x="21436" y="12453"/>
                  <a:pt x="21482" y="12665"/>
                  <a:pt x="21531" y="12873"/>
                </a:cubicBezTo>
                <a:cubicBezTo>
                  <a:pt x="21575" y="13088"/>
                  <a:pt x="21599" y="13299"/>
                  <a:pt x="21599" y="13516"/>
                </a:cubicBezTo>
                <a:lnTo>
                  <a:pt x="21599" y="18885"/>
                </a:lnTo>
                <a:cubicBezTo>
                  <a:pt x="21599" y="19270"/>
                  <a:pt x="21541" y="19626"/>
                  <a:pt x="21418" y="19955"/>
                </a:cubicBezTo>
                <a:cubicBezTo>
                  <a:pt x="21296" y="20284"/>
                  <a:pt x="21139" y="20566"/>
                  <a:pt x="20939" y="20806"/>
                </a:cubicBezTo>
                <a:cubicBezTo>
                  <a:pt x="20735" y="21044"/>
                  <a:pt x="20500" y="21238"/>
                  <a:pt x="20224" y="21382"/>
                </a:cubicBezTo>
                <a:cubicBezTo>
                  <a:pt x="19945" y="21529"/>
                  <a:pt x="19653" y="21599"/>
                  <a:pt x="19350" y="21599"/>
                </a:cubicBezTo>
                <a:lnTo>
                  <a:pt x="2262" y="21599"/>
                </a:lnTo>
                <a:cubicBezTo>
                  <a:pt x="1637" y="21599"/>
                  <a:pt x="1104" y="21335"/>
                  <a:pt x="663" y="20807"/>
                </a:cubicBezTo>
                <a:cubicBezTo>
                  <a:pt x="220" y="20278"/>
                  <a:pt x="0" y="19637"/>
                  <a:pt x="0" y="18886"/>
                </a:cubicBezTo>
                <a:lnTo>
                  <a:pt x="0" y="13517"/>
                </a:lnTo>
                <a:cubicBezTo>
                  <a:pt x="0" y="13299"/>
                  <a:pt x="24" y="13088"/>
                  <a:pt x="70" y="12873"/>
                </a:cubicBezTo>
                <a:cubicBezTo>
                  <a:pt x="119" y="12665"/>
                  <a:pt x="164" y="12450"/>
                  <a:pt x="210" y="12236"/>
                </a:cubicBezTo>
                <a:lnTo>
                  <a:pt x="2998" y="2015"/>
                </a:lnTo>
                <a:cubicBezTo>
                  <a:pt x="3155" y="1424"/>
                  <a:pt x="3451" y="943"/>
                  <a:pt x="3887" y="567"/>
                </a:cubicBezTo>
                <a:cubicBezTo>
                  <a:pt x="4316" y="191"/>
                  <a:pt x="4795" y="0"/>
                  <a:pt x="5310" y="0"/>
                </a:cubicBezTo>
                <a:lnTo>
                  <a:pt x="16302" y="0"/>
                </a:lnTo>
                <a:close/>
                <a:moveTo>
                  <a:pt x="19807" y="13516"/>
                </a:moveTo>
                <a:cubicBezTo>
                  <a:pt x="19807" y="13366"/>
                  <a:pt x="19761" y="13234"/>
                  <a:pt x="19670" y="13129"/>
                </a:cubicBezTo>
                <a:cubicBezTo>
                  <a:pt x="19582" y="13020"/>
                  <a:pt x="19475" y="12967"/>
                  <a:pt x="19350" y="12967"/>
                </a:cubicBezTo>
                <a:lnTo>
                  <a:pt x="2262" y="12967"/>
                </a:lnTo>
                <a:cubicBezTo>
                  <a:pt x="2137" y="12967"/>
                  <a:pt x="2029" y="13017"/>
                  <a:pt x="1941" y="13120"/>
                </a:cubicBezTo>
                <a:cubicBezTo>
                  <a:pt x="1850" y="13223"/>
                  <a:pt x="1804" y="13355"/>
                  <a:pt x="1804" y="13516"/>
                </a:cubicBezTo>
                <a:lnTo>
                  <a:pt x="1804" y="18885"/>
                </a:lnTo>
                <a:cubicBezTo>
                  <a:pt x="1804" y="19035"/>
                  <a:pt x="1848" y="19167"/>
                  <a:pt x="1934" y="19273"/>
                </a:cubicBezTo>
                <a:cubicBezTo>
                  <a:pt x="2019" y="19382"/>
                  <a:pt x="2129" y="19438"/>
                  <a:pt x="2262" y="19438"/>
                </a:cubicBezTo>
                <a:lnTo>
                  <a:pt x="19350" y="19438"/>
                </a:lnTo>
                <a:cubicBezTo>
                  <a:pt x="19475" y="19438"/>
                  <a:pt x="19582" y="19385"/>
                  <a:pt x="19670" y="19282"/>
                </a:cubicBezTo>
                <a:cubicBezTo>
                  <a:pt x="19761" y="19179"/>
                  <a:pt x="19807" y="19047"/>
                  <a:pt x="19807" y="18885"/>
                </a:cubicBezTo>
                <a:lnTo>
                  <a:pt x="19807" y="13516"/>
                </a:lnTo>
                <a:close/>
                <a:moveTo>
                  <a:pt x="5312" y="2167"/>
                </a:moveTo>
                <a:cubicBezTo>
                  <a:pt x="5185" y="2167"/>
                  <a:pt x="5062" y="2211"/>
                  <a:pt x="4940" y="2305"/>
                </a:cubicBezTo>
                <a:cubicBezTo>
                  <a:pt x="4822" y="2402"/>
                  <a:pt x="4739" y="2523"/>
                  <a:pt x="4702" y="2672"/>
                </a:cubicBezTo>
                <a:lnTo>
                  <a:pt x="2497" y="10799"/>
                </a:lnTo>
                <a:lnTo>
                  <a:pt x="19105" y="10799"/>
                </a:lnTo>
                <a:lnTo>
                  <a:pt x="16902" y="2672"/>
                </a:lnTo>
                <a:cubicBezTo>
                  <a:pt x="16870" y="2523"/>
                  <a:pt x="16794" y="2402"/>
                  <a:pt x="16674" y="2305"/>
                </a:cubicBezTo>
                <a:cubicBezTo>
                  <a:pt x="16554" y="2211"/>
                  <a:pt x="16431" y="2167"/>
                  <a:pt x="16304" y="2167"/>
                </a:cubicBezTo>
                <a:lnTo>
                  <a:pt x="5312" y="2167"/>
                </a:lnTo>
                <a:close/>
                <a:moveTo>
                  <a:pt x="13511" y="14864"/>
                </a:moveTo>
                <a:cubicBezTo>
                  <a:pt x="13817" y="14864"/>
                  <a:pt x="14076" y="14994"/>
                  <a:pt x="14292" y="15252"/>
                </a:cubicBezTo>
                <a:cubicBezTo>
                  <a:pt x="14507" y="15511"/>
                  <a:pt x="14613" y="15822"/>
                  <a:pt x="14613" y="16186"/>
                </a:cubicBezTo>
                <a:cubicBezTo>
                  <a:pt x="14613" y="16571"/>
                  <a:pt x="14507" y="16891"/>
                  <a:pt x="14292" y="17149"/>
                </a:cubicBezTo>
                <a:cubicBezTo>
                  <a:pt x="14076" y="17408"/>
                  <a:pt x="13817" y="17537"/>
                  <a:pt x="13511" y="17537"/>
                </a:cubicBezTo>
                <a:cubicBezTo>
                  <a:pt x="13190" y="17537"/>
                  <a:pt x="12923" y="17408"/>
                  <a:pt x="12708" y="17149"/>
                </a:cubicBezTo>
                <a:cubicBezTo>
                  <a:pt x="12492" y="16891"/>
                  <a:pt x="12387" y="16571"/>
                  <a:pt x="12387" y="16186"/>
                </a:cubicBezTo>
                <a:cubicBezTo>
                  <a:pt x="12387" y="15822"/>
                  <a:pt x="12492" y="15511"/>
                  <a:pt x="12708" y="15252"/>
                </a:cubicBezTo>
                <a:cubicBezTo>
                  <a:pt x="12923" y="14994"/>
                  <a:pt x="13190" y="14864"/>
                  <a:pt x="13511" y="14864"/>
                </a:cubicBezTo>
                <a:moveTo>
                  <a:pt x="17112" y="14864"/>
                </a:moveTo>
                <a:cubicBezTo>
                  <a:pt x="17416" y="14864"/>
                  <a:pt x="17675" y="14994"/>
                  <a:pt x="17891" y="15252"/>
                </a:cubicBezTo>
                <a:cubicBezTo>
                  <a:pt x="18104" y="15511"/>
                  <a:pt x="18211" y="15822"/>
                  <a:pt x="18211" y="16186"/>
                </a:cubicBezTo>
                <a:cubicBezTo>
                  <a:pt x="18211" y="16571"/>
                  <a:pt x="18104" y="16891"/>
                  <a:pt x="17891" y="17149"/>
                </a:cubicBezTo>
                <a:cubicBezTo>
                  <a:pt x="17675" y="17408"/>
                  <a:pt x="17416" y="17537"/>
                  <a:pt x="17112" y="17537"/>
                </a:cubicBezTo>
                <a:cubicBezTo>
                  <a:pt x="16791" y="17537"/>
                  <a:pt x="16525" y="17408"/>
                  <a:pt x="16309" y="17149"/>
                </a:cubicBezTo>
                <a:cubicBezTo>
                  <a:pt x="16094" y="16891"/>
                  <a:pt x="15986" y="16571"/>
                  <a:pt x="15986" y="16186"/>
                </a:cubicBezTo>
                <a:cubicBezTo>
                  <a:pt x="15986" y="15822"/>
                  <a:pt x="16094" y="15511"/>
                  <a:pt x="16309" y="15252"/>
                </a:cubicBezTo>
                <a:cubicBezTo>
                  <a:pt x="16527" y="14994"/>
                  <a:pt x="16794" y="14864"/>
                  <a:pt x="17112" y="14864"/>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4" name="AutoShape 84">
            <a:extLst>
              <a:ext uri="{FF2B5EF4-FFF2-40B4-BE49-F238E27FC236}">
                <a16:creationId xmlns:a16="http://schemas.microsoft.com/office/drawing/2014/main" id="{FB40437B-04F6-4DD2-B99E-78CD284909C6}"/>
              </a:ext>
            </a:extLst>
          </p:cNvPr>
          <p:cNvSpPr>
            <a:spLocks/>
          </p:cNvSpPr>
          <p:nvPr userDrawn="1"/>
        </p:nvSpPr>
        <p:spPr bwMode="auto">
          <a:xfrm>
            <a:off x="6334125" y="32242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5" name="AutoShape 85">
            <a:extLst>
              <a:ext uri="{FF2B5EF4-FFF2-40B4-BE49-F238E27FC236}">
                <a16:creationId xmlns:a16="http://schemas.microsoft.com/office/drawing/2014/main" id="{CFCB9A9D-4BBD-4E71-B66E-8A6627B5641B}"/>
              </a:ext>
            </a:extLst>
          </p:cNvPr>
          <p:cNvSpPr>
            <a:spLocks/>
          </p:cNvSpPr>
          <p:nvPr userDrawn="1"/>
        </p:nvSpPr>
        <p:spPr bwMode="auto">
          <a:xfrm>
            <a:off x="6834188" y="32448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6" name="AutoShape 86">
            <a:extLst>
              <a:ext uri="{FF2B5EF4-FFF2-40B4-BE49-F238E27FC236}">
                <a16:creationId xmlns:a16="http://schemas.microsoft.com/office/drawing/2014/main" id="{38EB1274-9E8C-4B87-8993-14B3C07E3EAF}"/>
              </a:ext>
            </a:extLst>
          </p:cNvPr>
          <p:cNvSpPr>
            <a:spLocks/>
          </p:cNvSpPr>
          <p:nvPr userDrawn="1"/>
        </p:nvSpPr>
        <p:spPr bwMode="auto">
          <a:xfrm>
            <a:off x="7466013" y="32448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82" y="21286"/>
                </a:moveTo>
                <a:cubicBezTo>
                  <a:pt x="11276" y="21495"/>
                  <a:pt x="11046" y="21599"/>
                  <a:pt x="10801" y="21599"/>
                </a:cubicBezTo>
                <a:cubicBezTo>
                  <a:pt x="10538" y="21599"/>
                  <a:pt x="10318" y="21495"/>
                  <a:pt x="10142" y="21286"/>
                </a:cubicBezTo>
                <a:lnTo>
                  <a:pt x="2746" y="12989"/>
                </a:lnTo>
                <a:cubicBezTo>
                  <a:pt x="2714" y="12972"/>
                  <a:pt x="2556" y="12786"/>
                  <a:pt x="2270" y="12436"/>
                </a:cubicBezTo>
                <a:cubicBezTo>
                  <a:pt x="1987" y="12086"/>
                  <a:pt x="1677" y="11623"/>
                  <a:pt x="1344" y="11049"/>
                </a:cubicBezTo>
                <a:cubicBezTo>
                  <a:pt x="1009" y="10476"/>
                  <a:pt x="698" y="9819"/>
                  <a:pt x="420" y="9068"/>
                </a:cubicBezTo>
                <a:cubicBezTo>
                  <a:pt x="142" y="8325"/>
                  <a:pt x="0" y="7523"/>
                  <a:pt x="0" y="6679"/>
                </a:cubicBezTo>
                <a:cubicBezTo>
                  <a:pt x="0" y="5443"/>
                  <a:pt x="172" y="4401"/>
                  <a:pt x="515" y="3548"/>
                </a:cubicBezTo>
                <a:cubicBezTo>
                  <a:pt x="861" y="2696"/>
                  <a:pt x="1311" y="2007"/>
                  <a:pt x="1862" y="1482"/>
                </a:cubicBezTo>
                <a:cubicBezTo>
                  <a:pt x="2421" y="954"/>
                  <a:pt x="3047" y="576"/>
                  <a:pt x="3740" y="344"/>
                </a:cubicBezTo>
                <a:cubicBezTo>
                  <a:pt x="4436" y="115"/>
                  <a:pt x="5145" y="0"/>
                  <a:pt x="5863" y="0"/>
                </a:cubicBezTo>
                <a:cubicBezTo>
                  <a:pt x="6367" y="0"/>
                  <a:pt x="6865" y="98"/>
                  <a:pt x="7361" y="290"/>
                </a:cubicBezTo>
                <a:cubicBezTo>
                  <a:pt x="7856" y="485"/>
                  <a:pt x="8315" y="725"/>
                  <a:pt x="8738" y="1016"/>
                </a:cubicBezTo>
                <a:cubicBezTo>
                  <a:pt x="9161" y="1304"/>
                  <a:pt x="9551" y="1620"/>
                  <a:pt x="9902" y="1962"/>
                </a:cubicBezTo>
                <a:cubicBezTo>
                  <a:pt x="10252" y="2303"/>
                  <a:pt x="10553" y="2611"/>
                  <a:pt x="10801" y="2882"/>
                </a:cubicBezTo>
                <a:cubicBezTo>
                  <a:pt x="11046" y="2600"/>
                  <a:pt x="11349" y="2292"/>
                  <a:pt x="11712" y="1956"/>
                </a:cubicBezTo>
                <a:cubicBezTo>
                  <a:pt x="12070" y="1617"/>
                  <a:pt x="12463" y="1304"/>
                  <a:pt x="12886" y="1016"/>
                </a:cubicBezTo>
                <a:cubicBezTo>
                  <a:pt x="13312" y="725"/>
                  <a:pt x="13760" y="485"/>
                  <a:pt x="14246" y="290"/>
                </a:cubicBezTo>
                <a:cubicBezTo>
                  <a:pt x="14729" y="98"/>
                  <a:pt x="15235" y="0"/>
                  <a:pt x="15761" y="0"/>
                </a:cubicBezTo>
                <a:cubicBezTo>
                  <a:pt x="16464" y="0"/>
                  <a:pt x="17165" y="115"/>
                  <a:pt x="17859" y="344"/>
                </a:cubicBezTo>
                <a:cubicBezTo>
                  <a:pt x="18555" y="575"/>
                  <a:pt x="19178" y="954"/>
                  <a:pt x="19737" y="1482"/>
                </a:cubicBezTo>
                <a:cubicBezTo>
                  <a:pt x="20293" y="2007"/>
                  <a:pt x="20738" y="2696"/>
                  <a:pt x="21084" y="3548"/>
                </a:cubicBezTo>
                <a:cubicBezTo>
                  <a:pt x="21429" y="4401"/>
                  <a:pt x="21599" y="5443"/>
                  <a:pt x="21599" y="6679"/>
                </a:cubicBezTo>
                <a:cubicBezTo>
                  <a:pt x="21599" y="7523"/>
                  <a:pt x="21462" y="8325"/>
                  <a:pt x="21186" y="9068"/>
                </a:cubicBezTo>
                <a:cubicBezTo>
                  <a:pt x="20911" y="9818"/>
                  <a:pt x="20606" y="10476"/>
                  <a:pt x="20270" y="11049"/>
                </a:cubicBezTo>
                <a:cubicBezTo>
                  <a:pt x="19932" y="11622"/>
                  <a:pt x="19619" y="12085"/>
                  <a:pt x="19321" y="12436"/>
                </a:cubicBezTo>
                <a:cubicBezTo>
                  <a:pt x="19028" y="12786"/>
                  <a:pt x="18870" y="12980"/>
                  <a:pt x="18855" y="13017"/>
                </a:cubicBezTo>
                <a:lnTo>
                  <a:pt x="11482" y="21286"/>
                </a:lnTo>
                <a:close/>
                <a:moveTo>
                  <a:pt x="5863" y="2165"/>
                </a:moveTo>
                <a:lnTo>
                  <a:pt x="5863" y="2165"/>
                </a:lnTo>
                <a:cubicBezTo>
                  <a:pt x="5405" y="2165"/>
                  <a:pt x="4944" y="2224"/>
                  <a:pt x="4476" y="2346"/>
                </a:cubicBezTo>
                <a:cubicBezTo>
                  <a:pt x="4011" y="2467"/>
                  <a:pt x="3585" y="2696"/>
                  <a:pt x="3202" y="3023"/>
                </a:cubicBezTo>
                <a:cubicBezTo>
                  <a:pt x="2816" y="3351"/>
                  <a:pt x="2508" y="3805"/>
                  <a:pt x="2270" y="4387"/>
                </a:cubicBezTo>
                <a:cubicBezTo>
                  <a:pt x="2038" y="4968"/>
                  <a:pt x="1917" y="5733"/>
                  <a:pt x="1917" y="6679"/>
                </a:cubicBezTo>
                <a:cubicBezTo>
                  <a:pt x="1917" y="7289"/>
                  <a:pt x="2030" y="7879"/>
                  <a:pt x="2250" y="8449"/>
                </a:cubicBezTo>
                <a:cubicBezTo>
                  <a:pt x="2471" y="9017"/>
                  <a:pt x="2714" y="9522"/>
                  <a:pt x="2986" y="9968"/>
                </a:cubicBezTo>
                <a:cubicBezTo>
                  <a:pt x="3257" y="10414"/>
                  <a:pt x="3510" y="10773"/>
                  <a:pt x="3740" y="11044"/>
                </a:cubicBezTo>
                <a:lnTo>
                  <a:pt x="4076" y="11433"/>
                </a:lnTo>
                <a:lnTo>
                  <a:pt x="10801" y="18991"/>
                </a:lnTo>
                <a:lnTo>
                  <a:pt x="17523" y="11433"/>
                </a:lnTo>
                <a:lnTo>
                  <a:pt x="17874" y="11044"/>
                </a:lnTo>
                <a:cubicBezTo>
                  <a:pt x="18104" y="10773"/>
                  <a:pt x="18352" y="10414"/>
                  <a:pt x="18623" y="9968"/>
                </a:cubicBezTo>
                <a:cubicBezTo>
                  <a:pt x="18888" y="9522"/>
                  <a:pt x="19133" y="9014"/>
                  <a:pt x="19354" y="8441"/>
                </a:cubicBezTo>
                <a:cubicBezTo>
                  <a:pt x="19571" y="7871"/>
                  <a:pt x="19684" y="7283"/>
                  <a:pt x="19684" y="6679"/>
                </a:cubicBezTo>
                <a:cubicBezTo>
                  <a:pt x="19684" y="5742"/>
                  <a:pt x="19566" y="4980"/>
                  <a:pt x="19329" y="4393"/>
                </a:cubicBezTo>
                <a:cubicBezTo>
                  <a:pt x="19091" y="3808"/>
                  <a:pt x="18783" y="3351"/>
                  <a:pt x="18400" y="3023"/>
                </a:cubicBezTo>
                <a:cubicBezTo>
                  <a:pt x="18017" y="2696"/>
                  <a:pt x="17591" y="2467"/>
                  <a:pt x="17123" y="2346"/>
                </a:cubicBezTo>
                <a:cubicBezTo>
                  <a:pt x="16657" y="2224"/>
                  <a:pt x="16201" y="2165"/>
                  <a:pt x="15761" y="2165"/>
                </a:cubicBezTo>
                <a:cubicBezTo>
                  <a:pt x="15340" y="2165"/>
                  <a:pt x="14909" y="2278"/>
                  <a:pt x="14474" y="2507"/>
                </a:cubicBezTo>
                <a:cubicBezTo>
                  <a:pt x="14041" y="2738"/>
                  <a:pt x="13630" y="3015"/>
                  <a:pt x="13244" y="3340"/>
                </a:cubicBezTo>
                <a:cubicBezTo>
                  <a:pt x="12861" y="3664"/>
                  <a:pt x="12518" y="3997"/>
                  <a:pt x="12215" y="4342"/>
                </a:cubicBezTo>
                <a:cubicBezTo>
                  <a:pt x="11912" y="4684"/>
                  <a:pt x="11687" y="4952"/>
                  <a:pt x="11544" y="5152"/>
                </a:cubicBezTo>
                <a:cubicBezTo>
                  <a:pt x="11344" y="5429"/>
                  <a:pt x="11096" y="5570"/>
                  <a:pt x="10801" y="5570"/>
                </a:cubicBezTo>
                <a:cubicBezTo>
                  <a:pt x="10505" y="5570"/>
                  <a:pt x="10260" y="5429"/>
                  <a:pt x="10070" y="5152"/>
                </a:cubicBezTo>
                <a:cubicBezTo>
                  <a:pt x="9927" y="4943"/>
                  <a:pt x="9699" y="4672"/>
                  <a:pt x="9391" y="4333"/>
                </a:cubicBezTo>
                <a:cubicBezTo>
                  <a:pt x="9086" y="3995"/>
                  <a:pt x="8738" y="3664"/>
                  <a:pt x="8355" y="3340"/>
                </a:cubicBezTo>
                <a:cubicBezTo>
                  <a:pt x="7971" y="3015"/>
                  <a:pt x="7561" y="2738"/>
                  <a:pt x="7125" y="2507"/>
                </a:cubicBezTo>
                <a:cubicBezTo>
                  <a:pt x="6690" y="2278"/>
                  <a:pt x="6269" y="2165"/>
                  <a:pt x="5863" y="2165"/>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7" name="AutoShape 87">
            <a:extLst>
              <a:ext uri="{FF2B5EF4-FFF2-40B4-BE49-F238E27FC236}">
                <a16:creationId xmlns:a16="http://schemas.microsoft.com/office/drawing/2014/main" id="{BCA59F5D-4E6B-4E05-A41F-DE2605322641}"/>
              </a:ext>
            </a:extLst>
          </p:cNvPr>
          <p:cNvSpPr>
            <a:spLocks/>
          </p:cNvSpPr>
          <p:nvPr userDrawn="1"/>
        </p:nvSpPr>
        <p:spPr bwMode="auto">
          <a:xfrm>
            <a:off x="7978775" y="3238500"/>
            <a:ext cx="273050" cy="241300"/>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8" name="AutoShape 88">
            <a:extLst>
              <a:ext uri="{FF2B5EF4-FFF2-40B4-BE49-F238E27FC236}">
                <a16:creationId xmlns:a16="http://schemas.microsoft.com/office/drawing/2014/main" id="{1BE9FC9B-D1C3-40DF-8AE9-FA92362355E9}"/>
              </a:ext>
            </a:extLst>
          </p:cNvPr>
          <p:cNvSpPr>
            <a:spLocks/>
          </p:cNvSpPr>
          <p:nvPr userDrawn="1"/>
        </p:nvSpPr>
        <p:spPr bwMode="auto">
          <a:xfrm>
            <a:off x="3343275" y="3230563"/>
            <a:ext cx="249238"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37" y="10309"/>
                </a:moveTo>
                <a:cubicBezTo>
                  <a:pt x="21330" y="10579"/>
                  <a:pt x="21413" y="10917"/>
                  <a:pt x="21487" y="11320"/>
                </a:cubicBezTo>
                <a:cubicBezTo>
                  <a:pt x="21563" y="11725"/>
                  <a:pt x="21599" y="12080"/>
                  <a:pt x="21599" y="12392"/>
                </a:cubicBezTo>
                <a:lnTo>
                  <a:pt x="21599" y="20504"/>
                </a:lnTo>
                <a:cubicBezTo>
                  <a:pt x="21599" y="20812"/>
                  <a:pt x="21511" y="21077"/>
                  <a:pt x="21335" y="21285"/>
                </a:cubicBezTo>
                <a:cubicBezTo>
                  <a:pt x="21159" y="21497"/>
                  <a:pt x="20951" y="21599"/>
                  <a:pt x="20708" y="21599"/>
                </a:cubicBezTo>
                <a:lnTo>
                  <a:pt x="913" y="21599"/>
                </a:lnTo>
                <a:cubicBezTo>
                  <a:pt x="656" y="21599"/>
                  <a:pt x="438" y="21497"/>
                  <a:pt x="261" y="21285"/>
                </a:cubicBezTo>
                <a:cubicBezTo>
                  <a:pt x="88" y="21077"/>
                  <a:pt x="0" y="20815"/>
                  <a:pt x="0" y="20504"/>
                </a:cubicBezTo>
                <a:lnTo>
                  <a:pt x="0" y="12392"/>
                </a:lnTo>
                <a:cubicBezTo>
                  <a:pt x="0" y="12080"/>
                  <a:pt x="34" y="11725"/>
                  <a:pt x="105" y="11320"/>
                </a:cubicBezTo>
                <a:cubicBezTo>
                  <a:pt x="176" y="10917"/>
                  <a:pt x="261" y="10579"/>
                  <a:pt x="362" y="10309"/>
                </a:cubicBezTo>
                <a:lnTo>
                  <a:pt x="3691" y="984"/>
                </a:lnTo>
                <a:cubicBezTo>
                  <a:pt x="3787" y="714"/>
                  <a:pt x="3958" y="478"/>
                  <a:pt x="4208" y="287"/>
                </a:cubicBezTo>
                <a:cubicBezTo>
                  <a:pt x="4455" y="94"/>
                  <a:pt x="4705" y="0"/>
                  <a:pt x="4945" y="0"/>
                </a:cubicBezTo>
                <a:lnTo>
                  <a:pt x="16654" y="0"/>
                </a:lnTo>
                <a:cubicBezTo>
                  <a:pt x="16897" y="0"/>
                  <a:pt x="17141" y="93"/>
                  <a:pt x="17391" y="287"/>
                </a:cubicBezTo>
                <a:cubicBezTo>
                  <a:pt x="17643" y="478"/>
                  <a:pt x="17815" y="714"/>
                  <a:pt x="17908" y="984"/>
                </a:cubicBezTo>
                <a:lnTo>
                  <a:pt x="21237" y="10309"/>
                </a:lnTo>
                <a:close/>
                <a:moveTo>
                  <a:pt x="2834" y="11602"/>
                </a:moveTo>
                <a:cubicBezTo>
                  <a:pt x="2820" y="11622"/>
                  <a:pt x="2812" y="11657"/>
                  <a:pt x="2812" y="11707"/>
                </a:cubicBezTo>
                <a:cubicBezTo>
                  <a:pt x="2812" y="11760"/>
                  <a:pt x="2805" y="11804"/>
                  <a:pt x="2788" y="11840"/>
                </a:cubicBezTo>
                <a:lnTo>
                  <a:pt x="7324" y="11840"/>
                </a:lnTo>
                <a:lnTo>
                  <a:pt x="8661" y="15092"/>
                </a:lnTo>
                <a:lnTo>
                  <a:pt x="13149" y="15092"/>
                </a:lnTo>
                <a:lnTo>
                  <a:pt x="14519" y="11840"/>
                </a:lnTo>
                <a:lnTo>
                  <a:pt x="18821" y="11840"/>
                </a:lnTo>
                <a:cubicBezTo>
                  <a:pt x="18804" y="11804"/>
                  <a:pt x="18799" y="11760"/>
                  <a:pt x="18799" y="11707"/>
                </a:cubicBezTo>
                <a:cubicBezTo>
                  <a:pt x="18799" y="11657"/>
                  <a:pt x="18791" y="11610"/>
                  <a:pt x="18777" y="11575"/>
                </a:cubicBezTo>
                <a:lnTo>
                  <a:pt x="15773" y="3220"/>
                </a:lnTo>
                <a:lnTo>
                  <a:pt x="5838" y="3220"/>
                </a:lnTo>
                <a:lnTo>
                  <a:pt x="2834" y="11602"/>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9" name="AutoShape 89">
            <a:extLst>
              <a:ext uri="{FF2B5EF4-FFF2-40B4-BE49-F238E27FC236}">
                <a16:creationId xmlns:a16="http://schemas.microsoft.com/office/drawing/2014/main" id="{6BEB7A6F-C52E-4F2E-AD99-A5F0577BE83A}"/>
              </a:ext>
            </a:extLst>
          </p:cNvPr>
          <p:cNvSpPr>
            <a:spLocks/>
          </p:cNvSpPr>
          <p:nvPr userDrawn="1"/>
        </p:nvSpPr>
        <p:spPr bwMode="auto">
          <a:xfrm>
            <a:off x="3913188" y="3238500"/>
            <a:ext cx="2730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3" y="7901"/>
                  <a:pt x="21599" y="9304"/>
                  <a:pt x="21599" y="10801"/>
                </a:cubicBezTo>
                <a:cubicBezTo>
                  <a:pt x="21599" y="12295"/>
                  <a:pt x="21323" y="13698"/>
                  <a:pt x="20760" y="15009"/>
                </a:cubicBezTo>
                <a:cubicBezTo>
                  <a:pt x="20204" y="16322"/>
                  <a:pt x="19432" y="17465"/>
                  <a:pt x="18449" y="18445"/>
                </a:cubicBezTo>
                <a:cubicBezTo>
                  <a:pt x="17465" y="19422"/>
                  <a:pt x="16321" y="20193"/>
                  <a:pt x="15013" y="20755"/>
                </a:cubicBezTo>
                <a:cubicBezTo>
                  <a:pt x="13704" y="21320"/>
                  <a:pt x="12303" y="21599"/>
                  <a:pt x="10805" y="21599"/>
                </a:cubicBezTo>
                <a:cubicBezTo>
                  <a:pt x="9310" y="21599"/>
                  <a:pt x="7906" y="21320"/>
                  <a:pt x="6595" y="20755"/>
                </a:cubicBezTo>
                <a:cubicBezTo>
                  <a:pt x="5281" y="20193"/>
                  <a:pt x="4136" y="19422"/>
                  <a:pt x="3156" y="18445"/>
                </a:cubicBezTo>
                <a:cubicBezTo>
                  <a:pt x="2178" y="17465"/>
                  <a:pt x="1407" y="16322"/>
                  <a:pt x="844" y="15009"/>
                </a:cubicBezTo>
                <a:cubicBezTo>
                  <a:pt x="279" y="13698"/>
                  <a:pt x="0" y="12295"/>
                  <a:pt x="0" y="10801"/>
                </a:cubicBezTo>
                <a:cubicBezTo>
                  <a:pt x="0" y="9304"/>
                  <a:pt x="279" y="7901"/>
                  <a:pt x="844" y="6588"/>
                </a:cubicBezTo>
                <a:cubicBezTo>
                  <a:pt x="1407" y="5277"/>
                  <a:pt x="2178" y="4134"/>
                  <a:pt x="3156" y="3157"/>
                </a:cubicBezTo>
                <a:cubicBezTo>
                  <a:pt x="4136" y="2177"/>
                  <a:pt x="5281" y="1409"/>
                  <a:pt x="6595" y="844"/>
                </a:cubicBezTo>
                <a:cubicBezTo>
                  <a:pt x="7906" y="279"/>
                  <a:pt x="9308" y="0"/>
                  <a:pt x="10805" y="0"/>
                </a:cubicBezTo>
                <a:moveTo>
                  <a:pt x="14063" y="15898"/>
                </a:moveTo>
                <a:cubicBezTo>
                  <a:pt x="14063" y="15635"/>
                  <a:pt x="13936" y="15506"/>
                  <a:pt x="13685" y="15506"/>
                </a:cubicBezTo>
                <a:lnTo>
                  <a:pt x="12631" y="15506"/>
                </a:lnTo>
                <a:lnTo>
                  <a:pt x="12631" y="7703"/>
                </a:lnTo>
                <a:cubicBezTo>
                  <a:pt x="12631" y="7596"/>
                  <a:pt x="12597" y="7497"/>
                  <a:pt x="12520" y="7415"/>
                </a:cubicBezTo>
                <a:cubicBezTo>
                  <a:pt x="12450" y="7328"/>
                  <a:pt x="12354" y="7285"/>
                  <a:pt x="12238" y="7285"/>
                </a:cubicBezTo>
                <a:lnTo>
                  <a:pt x="8140" y="7285"/>
                </a:lnTo>
                <a:cubicBezTo>
                  <a:pt x="8033" y="7285"/>
                  <a:pt x="7937" y="7328"/>
                  <a:pt x="7861" y="7407"/>
                </a:cubicBezTo>
                <a:cubicBezTo>
                  <a:pt x="7784" y="7486"/>
                  <a:pt x="7745" y="7585"/>
                  <a:pt x="7745" y="7703"/>
                </a:cubicBezTo>
                <a:lnTo>
                  <a:pt x="7745" y="9581"/>
                </a:lnTo>
                <a:cubicBezTo>
                  <a:pt x="7745" y="9844"/>
                  <a:pt x="7878" y="9973"/>
                  <a:pt x="8140" y="9973"/>
                </a:cubicBezTo>
                <a:lnTo>
                  <a:pt x="9302" y="9973"/>
                </a:lnTo>
                <a:lnTo>
                  <a:pt x="9302" y="15505"/>
                </a:lnTo>
                <a:lnTo>
                  <a:pt x="8248" y="15505"/>
                </a:lnTo>
                <a:cubicBezTo>
                  <a:pt x="8140" y="15505"/>
                  <a:pt x="8042" y="15545"/>
                  <a:pt x="7962" y="15618"/>
                </a:cubicBezTo>
                <a:cubicBezTo>
                  <a:pt x="7883" y="15695"/>
                  <a:pt x="7841" y="15788"/>
                  <a:pt x="7841" y="15898"/>
                </a:cubicBezTo>
                <a:lnTo>
                  <a:pt x="7841" y="17776"/>
                </a:lnTo>
                <a:cubicBezTo>
                  <a:pt x="7841" y="17883"/>
                  <a:pt x="7883" y="17982"/>
                  <a:pt x="7962" y="18064"/>
                </a:cubicBezTo>
                <a:cubicBezTo>
                  <a:pt x="8042" y="18154"/>
                  <a:pt x="8140" y="18194"/>
                  <a:pt x="8248" y="18194"/>
                </a:cubicBezTo>
                <a:lnTo>
                  <a:pt x="13685" y="18194"/>
                </a:lnTo>
                <a:cubicBezTo>
                  <a:pt x="13795" y="18194"/>
                  <a:pt x="13882" y="18154"/>
                  <a:pt x="13956" y="18064"/>
                </a:cubicBezTo>
                <a:cubicBezTo>
                  <a:pt x="14029" y="17982"/>
                  <a:pt x="14063" y="17883"/>
                  <a:pt x="14063" y="17776"/>
                </a:cubicBezTo>
                <a:lnTo>
                  <a:pt x="14063" y="15898"/>
                </a:lnTo>
                <a:close/>
                <a:moveTo>
                  <a:pt x="9276" y="5622"/>
                </a:moveTo>
                <a:cubicBezTo>
                  <a:pt x="9276" y="5729"/>
                  <a:pt x="9322" y="5825"/>
                  <a:pt x="9406" y="5916"/>
                </a:cubicBezTo>
                <a:cubicBezTo>
                  <a:pt x="9491" y="5997"/>
                  <a:pt x="9590" y="6040"/>
                  <a:pt x="9695" y="6040"/>
                </a:cubicBezTo>
                <a:lnTo>
                  <a:pt x="12241" y="6040"/>
                </a:lnTo>
                <a:cubicBezTo>
                  <a:pt x="12351" y="6040"/>
                  <a:pt x="12441" y="5997"/>
                  <a:pt x="12515" y="5916"/>
                </a:cubicBezTo>
                <a:cubicBezTo>
                  <a:pt x="12594" y="5825"/>
                  <a:pt x="12633" y="5729"/>
                  <a:pt x="12633" y="5622"/>
                </a:cubicBezTo>
                <a:lnTo>
                  <a:pt x="12633" y="3377"/>
                </a:lnTo>
                <a:cubicBezTo>
                  <a:pt x="12633" y="3117"/>
                  <a:pt x="12503" y="2984"/>
                  <a:pt x="12241" y="2984"/>
                </a:cubicBezTo>
                <a:lnTo>
                  <a:pt x="9695" y="2984"/>
                </a:lnTo>
                <a:cubicBezTo>
                  <a:pt x="9590" y="2984"/>
                  <a:pt x="9491" y="3024"/>
                  <a:pt x="9406" y="3100"/>
                </a:cubicBezTo>
                <a:cubicBezTo>
                  <a:pt x="9322" y="3179"/>
                  <a:pt x="9276" y="3270"/>
                  <a:pt x="9276" y="3377"/>
                </a:cubicBezTo>
                <a:lnTo>
                  <a:pt x="9276" y="5622"/>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0" name="AutoShape 90">
            <a:extLst>
              <a:ext uri="{FF2B5EF4-FFF2-40B4-BE49-F238E27FC236}">
                <a16:creationId xmlns:a16="http://schemas.microsoft.com/office/drawing/2014/main" id="{75B93188-6103-4C54-9819-D6AEFDEA6092}"/>
              </a:ext>
            </a:extLst>
          </p:cNvPr>
          <p:cNvSpPr>
            <a:spLocks/>
          </p:cNvSpPr>
          <p:nvPr userDrawn="1"/>
        </p:nvSpPr>
        <p:spPr bwMode="auto">
          <a:xfrm>
            <a:off x="4513263" y="3230563"/>
            <a:ext cx="271462" cy="266700"/>
          </a:xfrm>
          <a:custGeom>
            <a:avLst/>
            <a:gdLst>
              <a:gd name="T0" fmla="+- 0 10811 37"/>
              <a:gd name="T1" fmla="*/ T0 w 21549"/>
              <a:gd name="T2" fmla="+- 0 10807 66"/>
              <a:gd name="T3" fmla="*/ 10807 h 21483"/>
              <a:gd name="T4" fmla="+- 0 10811 37"/>
              <a:gd name="T5" fmla="*/ T4 w 21549"/>
              <a:gd name="T6" fmla="+- 0 10807 66"/>
              <a:gd name="T7" fmla="*/ 10807 h 21483"/>
              <a:gd name="T8" fmla="+- 0 10811 37"/>
              <a:gd name="T9" fmla="*/ T8 w 21549"/>
              <a:gd name="T10" fmla="+- 0 10807 66"/>
              <a:gd name="T11" fmla="*/ 10807 h 21483"/>
              <a:gd name="T12" fmla="+- 0 10811 37"/>
              <a:gd name="T13" fmla="*/ T12 w 21549"/>
              <a:gd name="T14" fmla="+- 0 10807 66"/>
              <a:gd name="T15" fmla="*/ 10807 h 21483"/>
            </a:gdLst>
            <a:ahLst/>
            <a:cxnLst>
              <a:cxn ang="0">
                <a:pos x="T1" y="T3"/>
              </a:cxn>
              <a:cxn ang="0">
                <a:pos x="T5" y="T7"/>
              </a:cxn>
              <a:cxn ang="0">
                <a:pos x="T9" y="T11"/>
              </a:cxn>
              <a:cxn ang="0">
                <a:pos x="T13" y="T15"/>
              </a:cxn>
            </a:cxnLst>
            <a:rect l="0" t="0" r="r" b="b"/>
            <a:pathLst>
              <a:path w="21549" h="21483">
                <a:moveTo>
                  <a:pt x="19089" y="14101"/>
                </a:moveTo>
                <a:lnTo>
                  <a:pt x="17953" y="15971"/>
                </a:lnTo>
                <a:lnTo>
                  <a:pt x="20739" y="18367"/>
                </a:lnTo>
                <a:cubicBezTo>
                  <a:pt x="21060" y="18645"/>
                  <a:pt x="21257" y="19019"/>
                  <a:pt x="21330" y="19486"/>
                </a:cubicBezTo>
                <a:cubicBezTo>
                  <a:pt x="21401" y="19953"/>
                  <a:pt x="21321" y="20378"/>
                  <a:pt x="21086" y="20766"/>
                </a:cubicBezTo>
                <a:cubicBezTo>
                  <a:pt x="20842" y="21148"/>
                  <a:pt x="20527" y="21382"/>
                  <a:pt x="20145" y="21458"/>
                </a:cubicBezTo>
                <a:cubicBezTo>
                  <a:pt x="19762" y="21534"/>
                  <a:pt x="19408" y="21432"/>
                  <a:pt x="19089" y="21154"/>
                </a:cubicBezTo>
                <a:lnTo>
                  <a:pt x="10067" y="13440"/>
                </a:lnTo>
                <a:cubicBezTo>
                  <a:pt x="9482" y="14157"/>
                  <a:pt x="8844" y="14739"/>
                  <a:pt x="8154" y="15189"/>
                </a:cubicBezTo>
                <a:cubicBezTo>
                  <a:pt x="7466" y="15642"/>
                  <a:pt x="6769" y="15949"/>
                  <a:pt x="6060" y="16112"/>
                </a:cubicBezTo>
                <a:cubicBezTo>
                  <a:pt x="5354" y="16278"/>
                  <a:pt x="4657" y="16289"/>
                  <a:pt x="3976" y="16140"/>
                </a:cubicBezTo>
                <a:cubicBezTo>
                  <a:pt x="3295" y="15994"/>
                  <a:pt x="2666" y="15670"/>
                  <a:pt x="2098" y="15175"/>
                </a:cubicBezTo>
                <a:cubicBezTo>
                  <a:pt x="1455" y="14630"/>
                  <a:pt x="958" y="13921"/>
                  <a:pt x="606" y="13058"/>
                </a:cubicBezTo>
                <a:cubicBezTo>
                  <a:pt x="251" y="12192"/>
                  <a:pt x="54" y="11258"/>
                  <a:pt x="9" y="10257"/>
                </a:cubicBezTo>
                <a:cubicBezTo>
                  <a:pt x="-37" y="9256"/>
                  <a:pt x="78" y="8221"/>
                  <a:pt x="347" y="7155"/>
                </a:cubicBezTo>
                <a:cubicBezTo>
                  <a:pt x="615" y="6084"/>
                  <a:pt x="1040" y="5063"/>
                  <a:pt x="1617" y="4084"/>
                </a:cubicBezTo>
                <a:cubicBezTo>
                  <a:pt x="2199" y="3106"/>
                  <a:pt x="2873" y="2299"/>
                  <a:pt x="3633" y="1663"/>
                </a:cubicBezTo>
                <a:cubicBezTo>
                  <a:pt x="4394" y="1025"/>
                  <a:pt x="5175" y="566"/>
                  <a:pt x="5983" y="291"/>
                </a:cubicBezTo>
                <a:cubicBezTo>
                  <a:pt x="6785" y="10"/>
                  <a:pt x="7583" y="-66"/>
                  <a:pt x="8374" y="55"/>
                </a:cubicBezTo>
                <a:cubicBezTo>
                  <a:pt x="9163" y="173"/>
                  <a:pt x="9884" y="510"/>
                  <a:pt x="10524" y="1056"/>
                </a:cubicBezTo>
                <a:cubicBezTo>
                  <a:pt x="11095" y="1531"/>
                  <a:pt x="11550" y="2133"/>
                  <a:pt x="11886" y="2861"/>
                </a:cubicBezTo>
                <a:cubicBezTo>
                  <a:pt x="12224" y="3584"/>
                  <a:pt x="12444" y="4380"/>
                  <a:pt x="12547" y="5235"/>
                </a:cubicBezTo>
                <a:cubicBezTo>
                  <a:pt x="12653" y="6092"/>
                  <a:pt x="12639" y="6984"/>
                  <a:pt x="12505" y="7912"/>
                </a:cubicBezTo>
                <a:cubicBezTo>
                  <a:pt x="12367" y="8843"/>
                  <a:pt x="12116" y="9757"/>
                  <a:pt x="11740" y="10654"/>
                </a:cubicBezTo>
                <a:lnTo>
                  <a:pt x="16392" y="14653"/>
                </a:lnTo>
                <a:lnTo>
                  <a:pt x="17526" y="12780"/>
                </a:lnTo>
                <a:lnTo>
                  <a:pt x="16347" y="11784"/>
                </a:lnTo>
                <a:cubicBezTo>
                  <a:pt x="16242" y="11694"/>
                  <a:pt x="16176" y="11570"/>
                  <a:pt x="16155" y="11416"/>
                </a:cubicBezTo>
                <a:cubicBezTo>
                  <a:pt x="16134" y="11258"/>
                  <a:pt x="16160" y="11109"/>
                  <a:pt x="16235" y="10977"/>
                </a:cubicBezTo>
                <a:lnTo>
                  <a:pt x="16807" y="10049"/>
                </a:lnTo>
                <a:cubicBezTo>
                  <a:pt x="16882" y="9923"/>
                  <a:pt x="16981" y="9844"/>
                  <a:pt x="17105" y="9813"/>
                </a:cubicBezTo>
                <a:cubicBezTo>
                  <a:pt x="17230" y="9782"/>
                  <a:pt x="17350" y="9813"/>
                  <a:pt x="17469" y="9911"/>
                </a:cubicBezTo>
                <a:lnTo>
                  <a:pt x="21335" y="13238"/>
                </a:lnTo>
                <a:cubicBezTo>
                  <a:pt x="21455" y="13328"/>
                  <a:pt x="21525" y="13452"/>
                  <a:pt x="21541" y="13609"/>
                </a:cubicBezTo>
                <a:cubicBezTo>
                  <a:pt x="21563" y="13767"/>
                  <a:pt x="21534" y="13910"/>
                  <a:pt x="21457" y="14045"/>
                </a:cubicBezTo>
                <a:lnTo>
                  <a:pt x="20908" y="14976"/>
                </a:lnTo>
                <a:cubicBezTo>
                  <a:pt x="20835" y="15102"/>
                  <a:pt x="20729" y="15179"/>
                  <a:pt x="20600" y="15212"/>
                </a:cubicBezTo>
                <a:cubicBezTo>
                  <a:pt x="20466" y="15243"/>
                  <a:pt x="20347" y="15212"/>
                  <a:pt x="20234" y="15125"/>
                </a:cubicBezTo>
                <a:lnTo>
                  <a:pt x="19089" y="14101"/>
                </a:lnTo>
                <a:close/>
                <a:moveTo>
                  <a:pt x="9557" y="7732"/>
                </a:moveTo>
                <a:cubicBezTo>
                  <a:pt x="9761" y="7402"/>
                  <a:pt x="9895" y="7045"/>
                  <a:pt x="9963" y="6669"/>
                </a:cubicBezTo>
                <a:cubicBezTo>
                  <a:pt x="10029" y="6292"/>
                  <a:pt x="10036" y="5915"/>
                  <a:pt x="9987" y="5538"/>
                </a:cubicBezTo>
                <a:cubicBezTo>
                  <a:pt x="9930" y="5161"/>
                  <a:pt x="9820" y="4807"/>
                  <a:pt x="9654" y="4475"/>
                </a:cubicBezTo>
                <a:cubicBezTo>
                  <a:pt x="9485" y="4143"/>
                  <a:pt x="9262" y="3859"/>
                  <a:pt x="8985" y="3626"/>
                </a:cubicBezTo>
                <a:cubicBezTo>
                  <a:pt x="8708" y="3384"/>
                  <a:pt x="8412" y="3221"/>
                  <a:pt x="8097" y="3139"/>
                </a:cubicBezTo>
                <a:cubicBezTo>
                  <a:pt x="7781" y="3061"/>
                  <a:pt x="7468" y="3052"/>
                  <a:pt x="7154" y="3114"/>
                </a:cubicBezTo>
                <a:cubicBezTo>
                  <a:pt x="6839" y="3179"/>
                  <a:pt x="6544" y="3311"/>
                  <a:pt x="6267" y="3514"/>
                </a:cubicBezTo>
                <a:cubicBezTo>
                  <a:pt x="5987" y="3713"/>
                  <a:pt x="5753" y="3980"/>
                  <a:pt x="5558" y="4312"/>
                </a:cubicBezTo>
                <a:cubicBezTo>
                  <a:pt x="5281" y="4788"/>
                  <a:pt x="5135" y="5305"/>
                  <a:pt x="5119" y="5853"/>
                </a:cubicBezTo>
                <a:cubicBezTo>
                  <a:pt x="5105" y="6407"/>
                  <a:pt x="5201" y="6919"/>
                  <a:pt x="5410" y="7397"/>
                </a:cubicBezTo>
                <a:cubicBezTo>
                  <a:pt x="4971" y="7307"/>
                  <a:pt x="4532" y="7363"/>
                  <a:pt x="4103" y="7563"/>
                </a:cubicBezTo>
                <a:cubicBezTo>
                  <a:pt x="3671" y="7766"/>
                  <a:pt x="3312" y="8106"/>
                  <a:pt x="3018" y="8581"/>
                </a:cubicBezTo>
                <a:cubicBezTo>
                  <a:pt x="2817" y="8913"/>
                  <a:pt x="2680" y="9267"/>
                  <a:pt x="2615" y="9644"/>
                </a:cubicBezTo>
                <a:cubicBezTo>
                  <a:pt x="2547" y="10021"/>
                  <a:pt x="2542" y="10392"/>
                  <a:pt x="2596" y="10760"/>
                </a:cubicBezTo>
                <a:cubicBezTo>
                  <a:pt x="2655" y="11129"/>
                  <a:pt x="2765" y="11478"/>
                  <a:pt x="2936" y="11812"/>
                </a:cubicBezTo>
                <a:cubicBezTo>
                  <a:pt x="3103" y="12141"/>
                  <a:pt x="3321" y="12428"/>
                  <a:pt x="3591" y="12659"/>
                </a:cubicBezTo>
                <a:cubicBezTo>
                  <a:pt x="3868" y="12901"/>
                  <a:pt x="4164" y="13064"/>
                  <a:pt x="4481" y="13145"/>
                </a:cubicBezTo>
                <a:cubicBezTo>
                  <a:pt x="4793" y="13224"/>
                  <a:pt x="5105" y="13235"/>
                  <a:pt x="5410" y="13170"/>
                </a:cubicBezTo>
                <a:cubicBezTo>
                  <a:pt x="5718" y="13109"/>
                  <a:pt x="6011" y="12977"/>
                  <a:pt x="6286" y="12774"/>
                </a:cubicBezTo>
                <a:cubicBezTo>
                  <a:pt x="6567" y="12571"/>
                  <a:pt x="6804" y="12307"/>
                  <a:pt x="7006" y="11973"/>
                </a:cubicBezTo>
                <a:cubicBezTo>
                  <a:pt x="7299" y="11497"/>
                  <a:pt x="7452" y="10983"/>
                  <a:pt x="7468" y="10432"/>
                </a:cubicBezTo>
                <a:cubicBezTo>
                  <a:pt x="7482" y="9880"/>
                  <a:pt x="7382" y="9366"/>
                  <a:pt x="7163" y="8891"/>
                </a:cubicBezTo>
                <a:cubicBezTo>
                  <a:pt x="7607" y="8978"/>
                  <a:pt x="8041" y="8930"/>
                  <a:pt x="8473" y="8736"/>
                </a:cubicBezTo>
                <a:cubicBezTo>
                  <a:pt x="8907" y="8541"/>
                  <a:pt x="9266" y="8210"/>
                  <a:pt x="9557" y="7732"/>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1" name="AutoShape 91">
            <a:extLst>
              <a:ext uri="{FF2B5EF4-FFF2-40B4-BE49-F238E27FC236}">
                <a16:creationId xmlns:a16="http://schemas.microsoft.com/office/drawing/2014/main" id="{B8F14069-DF69-472B-A95D-F539AF91B738}"/>
              </a:ext>
            </a:extLst>
          </p:cNvPr>
          <p:cNvSpPr>
            <a:spLocks/>
          </p:cNvSpPr>
          <p:nvPr userDrawn="1"/>
        </p:nvSpPr>
        <p:spPr bwMode="auto">
          <a:xfrm>
            <a:off x="5105400" y="3230563"/>
            <a:ext cx="247650" cy="266700"/>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2" name="AutoShape 92">
            <a:extLst>
              <a:ext uri="{FF2B5EF4-FFF2-40B4-BE49-F238E27FC236}">
                <a16:creationId xmlns:a16="http://schemas.microsoft.com/office/drawing/2014/main" id="{48843630-32F5-451B-A24E-602228DC9BE4}"/>
              </a:ext>
            </a:extLst>
          </p:cNvPr>
          <p:cNvSpPr>
            <a:spLocks/>
          </p:cNvSpPr>
          <p:nvPr userDrawn="1"/>
        </p:nvSpPr>
        <p:spPr bwMode="auto">
          <a:xfrm>
            <a:off x="5705475" y="3238500"/>
            <a:ext cx="31750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3" name="AutoShape 93">
            <a:extLst>
              <a:ext uri="{FF2B5EF4-FFF2-40B4-BE49-F238E27FC236}">
                <a16:creationId xmlns:a16="http://schemas.microsoft.com/office/drawing/2014/main" id="{FB4EA16C-FE3B-4334-A370-E2EE43AB1B7C}"/>
              </a:ext>
            </a:extLst>
          </p:cNvPr>
          <p:cNvSpPr>
            <a:spLocks/>
          </p:cNvSpPr>
          <p:nvPr userDrawn="1"/>
        </p:nvSpPr>
        <p:spPr bwMode="auto">
          <a:xfrm>
            <a:off x="8462963" y="3244850"/>
            <a:ext cx="247650" cy="242888"/>
          </a:xfrm>
          <a:custGeom>
            <a:avLst/>
            <a:gdLst>
              <a:gd name="T0" fmla="+- 0 10794 7"/>
              <a:gd name="T1" fmla="*/ T0 w 21575"/>
              <a:gd name="T2" fmla="*/ 10800 h 21600"/>
              <a:gd name="T3" fmla="+- 0 10794 7"/>
              <a:gd name="T4" fmla="*/ T3 w 21575"/>
              <a:gd name="T5" fmla="*/ 10800 h 21600"/>
              <a:gd name="T6" fmla="+- 0 10794 7"/>
              <a:gd name="T7" fmla="*/ T6 w 21575"/>
              <a:gd name="T8" fmla="*/ 10800 h 21600"/>
              <a:gd name="T9" fmla="+- 0 10794 7"/>
              <a:gd name="T10" fmla="*/ T9 w 21575"/>
              <a:gd name="T11" fmla="*/ 10800 h 21600"/>
            </a:gdLst>
            <a:ahLst/>
            <a:cxnLst>
              <a:cxn ang="0">
                <a:pos x="T1" y="T2"/>
              </a:cxn>
              <a:cxn ang="0">
                <a:pos x="T4" y="T5"/>
              </a:cxn>
              <a:cxn ang="0">
                <a:pos x="T7" y="T8"/>
              </a:cxn>
              <a:cxn ang="0">
                <a:pos x="T10" y="T11"/>
              </a:cxn>
            </a:cxnLst>
            <a:rect l="0" t="0" r="r" b="b"/>
            <a:pathLst>
              <a:path w="21575" h="21600">
                <a:moveTo>
                  <a:pt x="12386" y="0"/>
                </a:moveTo>
                <a:lnTo>
                  <a:pt x="12386" y="0"/>
                </a:lnTo>
                <a:cubicBezTo>
                  <a:pt x="12913" y="0"/>
                  <a:pt x="13415" y="44"/>
                  <a:pt x="13894" y="126"/>
                </a:cubicBezTo>
                <a:cubicBezTo>
                  <a:pt x="14374" y="211"/>
                  <a:pt x="14850" y="305"/>
                  <a:pt x="15324" y="407"/>
                </a:cubicBezTo>
                <a:cubicBezTo>
                  <a:pt x="15691" y="481"/>
                  <a:pt x="16070" y="551"/>
                  <a:pt x="16465" y="619"/>
                </a:cubicBezTo>
                <a:cubicBezTo>
                  <a:pt x="16860" y="683"/>
                  <a:pt x="17275" y="716"/>
                  <a:pt x="17713" y="716"/>
                </a:cubicBezTo>
                <a:lnTo>
                  <a:pt x="17741" y="716"/>
                </a:lnTo>
                <a:cubicBezTo>
                  <a:pt x="17999" y="716"/>
                  <a:pt x="18279" y="692"/>
                  <a:pt x="18579" y="648"/>
                </a:cubicBezTo>
                <a:cubicBezTo>
                  <a:pt x="18876" y="601"/>
                  <a:pt x="19176" y="575"/>
                  <a:pt x="19470" y="575"/>
                </a:cubicBezTo>
                <a:cubicBezTo>
                  <a:pt x="19695" y="575"/>
                  <a:pt x="19899" y="604"/>
                  <a:pt x="20079" y="660"/>
                </a:cubicBezTo>
                <a:cubicBezTo>
                  <a:pt x="20267" y="715"/>
                  <a:pt x="20409" y="833"/>
                  <a:pt x="20516" y="1012"/>
                </a:cubicBezTo>
                <a:cubicBezTo>
                  <a:pt x="20723" y="1299"/>
                  <a:pt x="20841" y="1637"/>
                  <a:pt x="20866" y="2018"/>
                </a:cubicBezTo>
                <a:cubicBezTo>
                  <a:pt x="20894" y="2393"/>
                  <a:pt x="20883" y="2751"/>
                  <a:pt x="20841" y="3077"/>
                </a:cubicBezTo>
                <a:cubicBezTo>
                  <a:pt x="20802" y="3403"/>
                  <a:pt x="20768" y="3734"/>
                  <a:pt x="20732" y="4075"/>
                </a:cubicBezTo>
                <a:cubicBezTo>
                  <a:pt x="20698" y="4412"/>
                  <a:pt x="20704" y="4746"/>
                  <a:pt x="20757" y="5081"/>
                </a:cubicBezTo>
                <a:cubicBezTo>
                  <a:pt x="20796" y="5301"/>
                  <a:pt x="20847" y="5483"/>
                  <a:pt x="20911" y="5638"/>
                </a:cubicBezTo>
                <a:cubicBezTo>
                  <a:pt x="20979" y="5794"/>
                  <a:pt x="21049" y="5964"/>
                  <a:pt x="21119" y="6152"/>
                </a:cubicBezTo>
                <a:cubicBezTo>
                  <a:pt x="21194" y="6319"/>
                  <a:pt x="21242" y="6509"/>
                  <a:pt x="21267" y="6712"/>
                </a:cubicBezTo>
                <a:cubicBezTo>
                  <a:pt x="21295" y="6917"/>
                  <a:pt x="21326" y="7117"/>
                  <a:pt x="21363" y="7301"/>
                </a:cubicBezTo>
                <a:cubicBezTo>
                  <a:pt x="21525" y="8275"/>
                  <a:pt x="21592" y="9191"/>
                  <a:pt x="21570" y="10050"/>
                </a:cubicBezTo>
                <a:cubicBezTo>
                  <a:pt x="21548" y="10904"/>
                  <a:pt x="21444" y="11702"/>
                  <a:pt x="21262" y="12444"/>
                </a:cubicBezTo>
                <a:cubicBezTo>
                  <a:pt x="21079" y="13183"/>
                  <a:pt x="20827" y="13876"/>
                  <a:pt x="20505" y="14530"/>
                </a:cubicBezTo>
                <a:cubicBezTo>
                  <a:pt x="20182" y="15178"/>
                  <a:pt x="19818" y="15800"/>
                  <a:pt x="19417" y="16390"/>
                </a:cubicBezTo>
                <a:cubicBezTo>
                  <a:pt x="19086" y="16847"/>
                  <a:pt x="18733" y="17302"/>
                  <a:pt x="18357" y="17760"/>
                </a:cubicBezTo>
                <a:cubicBezTo>
                  <a:pt x="17982" y="18214"/>
                  <a:pt x="17570" y="18640"/>
                  <a:pt x="17121" y="19044"/>
                </a:cubicBezTo>
                <a:cubicBezTo>
                  <a:pt x="16673" y="19446"/>
                  <a:pt x="16182" y="19807"/>
                  <a:pt x="15638" y="20130"/>
                </a:cubicBezTo>
                <a:cubicBezTo>
                  <a:pt x="15097" y="20456"/>
                  <a:pt x="14494" y="20731"/>
                  <a:pt x="13836" y="20966"/>
                </a:cubicBezTo>
                <a:cubicBezTo>
                  <a:pt x="13152" y="21218"/>
                  <a:pt x="12445" y="21379"/>
                  <a:pt x="11708" y="21447"/>
                </a:cubicBezTo>
                <a:cubicBezTo>
                  <a:pt x="10968" y="21509"/>
                  <a:pt x="10258" y="21561"/>
                  <a:pt x="9580" y="21599"/>
                </a:cubicBezTo>
                <a:lnTo>
                  <a:pt x="9165" y="21599"/>
                </a:lnTo>
                <a:cubicBezTo>
                  <a:pt x="8234" y="21599"/>
                  <a:pt x="7363" y="21520"/>
                  <a:pt x="6555" y="21365"/>
                </a:cubicBezTo>
                <a:cubicBezTo>
                  <a:pt x="5745" y="21212"/>
                  <a:pt x="4882" y="21136"/>
                  <a:pt x="3970" y="21136"/>
                </a:cubicBezTo>
                <a:lnTo>
                  <a:pt x="3917" y="21136"/>
                </a:lnTo>
                <a:cubicBezTo>
                  <a:pt x="3603" y="21136"/>
                  <a:pt x="3258" y="21186"/>
                  <a:pt x="2880" y="21283"/>
                </a:cubicBezTo>
                <a:cubicBezTo>
                  <a:pt x="2510" y="21382"/>
                  <a:pt x="2137" y="21441"/>
                  <a:pt x="1770" y="21456"/>
                </a:cubicBezTo>
                <a:lnTo>
                  <a:pt x="1742" y="21456"/>
                </a:lnTo>
                <a:cubicBezTo>
                  <a:pt x="1411" y="21456"/>
                  <a:pt x="1117" y="21377"/>
                  <a:pt x="864" y="21212"/>
                </a:cubicBezTo>
                <a:cubicBezTo>
                  <a:pt x="609" y="21051"/>
                  <a:pt x="416" y="20848"/>
                  <a:pt x="292" y="20614"/>
                </a:cubicBezTo>
                <a:cubicBezTo>
                  <a:pt x="113" y="20288"/>
                  <a:pt x="35" y="19951"/>
                  <a:pt x="57" y="19599"/>
                </a:cubicBezTo>
                <a:cubicBezTo>
                  <a:pt x="79" y="19247"/>
                  <a:pt x="138" y="18924"/>
                  <a:pt x="225" y="18637"/>
                </a:cubicBezTo>
                <a:cubicBezTo>
                  <a:pt x="312" y="18346"/>
                  <a:pt x="363" y="18035"/>
                  <a:pt x="368" y="17701"/>
                </a:cubicBezTo>
                <a:cubicBezTo>
                  <a:pt x="371" y="17369"/>
                  <a:pt x="349" y="17017"/>
                  <a:pt x="298" y="16642"/>
                </a:cubicBezTo>
                <a:cubicBezTo>
                  <a:pt x="250" y="16266"/>
                  <a:pt x="192" y="15888"/>
                  <a:pt x="133" y="15503"/>
                </a:cubicBezTo>
                <a:cubicBezTo>
                  <a:pt x="68" y="15119"/>
                  <a:pt x="29" y="14735"/>
                  <a:pt x="12" y="14353"/>
                </a:cubicBezTo>
                <a:cubicBezTo>
                  <a:pt x="-7" y="14025"/>
                  <a:pt x="-5" y="13705"/>
                  <a:pt x="23" y="13388"/>
                </a:cubicBezTo>
                <a:cubicBezTo>
                  <a:pt x="51" y="13077"/>
                  <a:pt x="82" y="12728"/>
                  <a:pt x="119" y="12344"/>
                </a:cubicBezTo>
                <a:cubicBezTo>
                  <a:pt x="155" y="12018"/>
                  <a:pt x="186" y="11678"/>
                  <a:pt x="211" y="11332"/>
                </a:cubicBezTo>
                <a:cubicBezTo>
                  <a:pt x="239" y="10986"/>
                  <a:pt x="284" y="10681"/>
                  <a:pt x="346" y="10405"/>
                </a:cubicBezTo>
                <a:cubicBezTo>
                  <a:pt x="472" y="9789"/>
                  <a:pt x="609" y="9190"/>
                  <a:pt x="758" y="8610"/>
                </a:cubicBezTo>
                <a:cubicBezTo>
                  <a:pt x="904" y="8026"/>
                  <a:pt x="1103" y="7483"/>
                  <a:pt x="1352" y="6967"/>
                </a:cubicBezTo>
                <a:cubicBezTo>
                  <a:pt x="1532" y="6583"/>
                  <a:pt x="1731" y="6201"/>
                  <a:pt x="1955" y="5826"/>
                </a:cubicBezTo>
                <a:cubicBezTo>
                  <a:pt x="2179" y="5453"/>
                  <a:pt x="2420" y="5080"/>
                  <a:pt x="2681" y="4717"/>
                </a:cubicBezTo>
                <a:cubicBezTo>
                  <a:pt x="2771" y="4588"/>
                  <a:pt x="2866" y="4473"/>
                  <a:pt x="2964" y="4374"/>
                </a:cubicBezTo>
                <a:cubicBezTo>
                  <a:pt x="3062" y="4277"/>
                  <a:pt x="3169" y="4183"/>
                  <a:pt x="3286" y="4086"/>
                </a:cubicBezTo>
                <a:cubicBezTo>
                  <a:pt x="3491" y="3872"/>
                  <a:pt x="3690" y="3658"/>
                  <a:pt x="3889" y="3449"/>
                </a:cubicBezTo>
                <a:cubicBezTo>
                  <a:pt x="4085" y="3238"/>
                  <a:pt x="4304" y="3036"/>
                  <a:pt x="4545" y="2851"/>
                </a:cubicBezTo>
                <a:cubicBezTo>
                  <a:pt x="4786" y="2663"/>
                  <a:pt x="5044" y="2493"/>
                  <a:pt x="5319" y="2338"/>
                </a:cubicBezTo>
                <a:cubicBezTo>
                  <a:pt x="5591" y="2182"/>
                  <a:pt x="5885" y="2027"/>
                  <a:pt x="6199" y="1868"/>
                </a:cubicBezTo>
                <a:cubicBezTo>
                  <a:pt x="6494" y="1719"/>
                  <a:pt x="6796" y="1581"/>
                  <a:pt x="7102" y="1455"/>
                </a:cubicBezTo>
                <a:cubicBezTo>
                  <a:pt x="7413" y="1329"/>
                  <a:pt x="7733" y="1197"/>
                  <a:pt x="8063" y="1065"/>
                </a:cubicBezTo>
                <a:cubicBezTo>
                  <a:pt x="8691" y="795"/>
                  <a:pt x="9387" y="554"/>
                  <a:pt x="10158" y="349"/>
                </a:cubicBezTo>
                <a:lnTo>
                  <a:pt x="10186" y="323"/>
                </a:lnTo>
                <a:cubicBezTo>
                  <a:pt x="10584" y="211"/>
                  <a:pt x="10968" y="129"/>
                  <a:pt x="11324" y="76"/>
                </a:cubicBezTo>
                <a:cubicBezTo>
                  <a:pt x="11683" y="26"/>
                  <a:pt x="12036" y="0"/>
                  <a:pt x="12386" y="0"/>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4" name="AutoShape 94">
            <a:extLst>
              <a:ext uri="{FF2B5EF4-FFF2-40B4-BE49-F238E27FC236}">
                <a16:creationId xmlns:a16="http://schemas.microsoft.com/office/drawing/2014/main" id="{CB56ED07-3AFF-4702-9EE1-92AB960426DF}"/>
              </a:ext>
            </a:extLst>
          </p:cNvPr>
          <p:cNvSpPr>
            <a:spLocks/>
          </p:cNvSpPr>
          <p:nvPr userDrawn="1"/>
        </p:nvSpPr>
        <p:spPr bwMode="auto">
          <a:xfrm>
            <a:off x="9002713" y="3251200"/>
            <a:ext cx="247650" cy="292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5" name="AutoShape 95">
            <a:extLst>
              <a:ext uri="{FF2B5EF4-FFF2-40B4-BE49-F238E27FC236}">
                <a16:creationId xmlns:a16="http://schemas.microsoft.com/office/drawing/2014/main" id="{CB7C991B-A06C-4A3F-A403-72798A5B5AE5}"/>
              </a:ext>
            </a:extLst>
          </p:cNvPr>
          <p:cNvSpPr>
            <a:spLocks/>
          </p:cNvSpPr>
          <p:nvPr userDrawn="1"/>
        </p:nvSpPr>
        <p:spPr bwMode="auto">
          <a:xfrm>
            <a:off x="954088" y="3686175"/>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2" y="0"/>
                </a:moveTo>
                <a:cubicBezTo>
                  <a:pt x="16156" y="0"/>
                  <a:pt x="16975" y="198"/>
                  <a:pt x="17745" y="593"/>
                </a:cubicBezTo>
                <a:cubicBezTo>
                  <a:pt x="18516" y="987"/>
                  <a:pt x="19185" y="1531"/>
                  <a:pt x="19756" y="2219"/>
                </a:cubicBezTo>
                <a:cubicBezTo>
                  <a:pt x="20325" y="2908"/>
                  <a:pt x="20776" y="3714"/>
                  <a:pt x="21107" y="4641"/>
                </a:cubicBezTo>
                <a:cubicBezTo>
                  <a:pt x="21434" y="5562"/>
                  <a:pt x="21599" y="6538"/>
                  <a:pt x="21599" y="7566"/>
                </a:cubicBezTo>
                <a:lnTo>
                  <a:pt x="21599" y="9662"/>
                </a:lnTo>
                <a:cubicBezTo>
                  <a:pt x="21599" y="9965"/>
                  <a:pt x="21516" y="10221"/>
                  <a:pt x="21340" y="10428"/>
                </a:cubicBezTo>
                <a:cubicBezTo>
                  <a:pt x="21168" y="10635"/>
                  <a:pt x="20956" y="10736"/>
                  <a:pt x="20704" y="10736"/>
                </a:cubicBezTo>
                <a:lnTo>
                  <a:pt x="19785" y="10736"/>
                </a:lnTo>
                <a:cubicBezTo>
                  <a:pt x="19531" y="10736"/>
                  <a:pt x="19322" y="10632"/>
                  <a:pt x="19152" y="10422"/>
                </a:cubicBezTo>
                <a:cubicBezTo>
                  <a:pt x="18984" y="10209"/>
                  <a:pt x="18900" y="9956"/>
                  <a:pt x="18900" y="9662"/>
                </a:cubicBezTo>
                <a:lnTo>
                  <a:pt x="18900" y="7566"/>
                </a:lnTo>
                <a:cubicBezTo>
                  <a:pt x="18900" y="6961"/>
                  <a:pt x="18806" y="6394"/>
                  <a:pt x="18614" y="5870"/>
                </a:cubicBezTo>
                <a:cubicBezTo>
                  <a:pt x="18422" y="5349"/>
                  <a:pt x="18163" y="4894"/>
                  <a:pt x="17844" y="4508"/>
                </a:cubicBezTo>
                <a:cubicBezTo>
                  <a:pt x="17522" y="4123"/>
                  <a:pt x="17140" y="3817"/>
                  <a:pt x="16706" y="3593"/>
                </a:cubicBezTo>
                <a:cubicBezTo>
                  <a:pt x="16269" y="3365"/>
                  <a:pt x="15796" y="3253"/>
                  <a:pt x="15292" y="3253"/>
                </a:cubicBezTo>
                <a:cubicBezTo>
                  <a:pt x="14788" y="3253"/>
                  <a:pt x="14320" y="3365"/>
                  <a:pt x="13891" y="3593"/>
                </a:cubicBezTo>
                <a:cubicBezTo>
                  <a:pt x="13461" y="3817"/>
                  <a:pt x="13082" y="4123"/>
                  <a:pt x="12753" y="4508"/>
                </a:cubicBezTo>
                <a:cubicBezTo>
                  <a:pt x="12422" y="4894"/>
                  <a:pt x="12165" y="5352"/>
                  <a:pt x="11978" y="5876"/>
                </a:cubicBezTo>
                <a:cubicBezTo>
                  <a:pt x="11788" y="6406"/>
                  <a:pt x="11695" y="6970"/>
                  <a:pt x="11695" y="7566"/>
                </a:cubicBezTo>
                <a:lnTo>
                  <a:pt x="11695" y="9717"/>
                </a:lnTo>
                <a:lnTo>
                  <a:pt x="13063" y="9717"/>
                </a:lnTo>
                <a:cubicBezTo>
                  <a:pt x="13423" y="9717"/>
                  <a:pt x="13735" y="9875"/>
                  <a:pt x="14001" y="10192"/>
                </a:cubicBezTo>
                <a:cubicBezTo>
                  <a:pt x="14263" y="10511"/>
                  <a:pt x="14395" y="10900"/>
                  <a:pt x="14395" y="11358"/>
                </a:cubicBezTo>
                <a:lnTo>
                  <a:pt x="14395" y="19987"/>
                </a:lnTo>
                <a:cubicBezTo>
                  <a:pt x="14395" y="20419"/>
                  <a:pt x="14263" y="20796"/>
                  <a:pt x="14001" y="21116"/>
                </a:cubicBezTo>
                <a:cubicBezTo>
                  <a:pt x="13735" y="21438"/>
                  <a:pt x="13423" y="21599"/>
                  <a:pt x="13063" y="21599"/>
                </a:cubicBezTo>
                <a:lnTo>
                  <a:pt x="1343" y="21599"/>
                </a:lnTo>
                <a:cubicBezTo>
                  <a:pt x="983" y="21599"/>
                  <a:pt x="669" y="21438"/>
                  <a:pt x="403" y="21116"/>
                </a:cubicBezTo>
                <a:cubicBezTo>
                  <a:pt x="134" y="20796"/>
                  <a:pt x="0" y="20419"/>
                  <a:pt x="0" y="19987"/>
                </a:cubicBezTo>
                <a:lnTo>
                  <a:pt x="0" y="11358"/>
                </a:lnTo>
                <a:cubicBezTo>
                  <a:pt x="0" y="10909"/>
                  <a:pt x="134" y="10523"/>
                  <a:pt x="403" y="10201"/>
                </a:cubicBezTo>
                <a:cubicBezTo>
                  <a:pt x="669" y="9878"/>
                  <a:pt x="984" y="9717"/>
                  <a:pt x="1343" y="9717"/>
                </a:cubicBezTo>
                <a:lnTo>
                  <a:pt x="8985" y="9717"/>
                </a:lnTo>
                <a:lnTo>
                  <a:pt x="8985" y="7566"/>
                </a:lnTo>
                <a:cubicBezTo>
                  <a:pt x="8985" y="6529"/>
                  <a:pt x="9148" y="5550"/>
                  <a:pt x="9477" y="4632"/>
                </a:cubicBezTo>
                <a:cubicBezTo>
                  <a:pt x="9808" y="3711"/>
                  <a:pt x="10260" y="2907"/>
                  <a:pt x="10833" y="2219"/>
                </a:cubicBezTo>
                <a:cubicBezTo>
                  <a:pt x="11409" y="1531"/>
                  <a:pt x="12079" y="987"/>
                  <a:pt x="12844" y="592"/>
                </a:cubicBezTo>
                <a:cubicBezTo>
                  <a:pt x="13615" y="198"/>
                  <a:pt x="14426" y="0"/>
                  <a:pt x="15292" y="0"/>
                </a:cubicBezTo>
                <a:moveTo>
                  <a:pt x="7972" y="15409"/>
                </a:moveTo>
                <a:cubicBezTo>
                  <a:pt x="8195" y="15245"/>
                  <a:pt x="8375" y="15021"/>
                  <a:pt x="8519" y="14741"/>
                </a:cubicBezTo>
                <a:cubicBezTo>
                  <a:pt x="8661" y="14462"/>
                  <a:pt x="8731" y="14160"/>
                  <a:pt x="8731" y="13840"/>
                </a:cubicBezTo>
                <a:cubicBezTo>
                  <a:pt x="8731" y="13333"/>
                  <a:pt x="8582" y="12896"/>
                  <a:pt x="8282" y="12530"/>
                </a:cubicBezTo>
                <a:cubicBezTo>
                  <a:pt x="7987" y="12162"/>
                  <a:pt x="7624" y="11980"/>
                  <a:pt x="7204" y="11980"/>
                </a:cubicBezTo>
                <a:cubicBezTo>
                  <a:pt x="6782" y="11980"/>
                  <a:pt x="6422" y="12162"/>
                  <a:pt x="6122" y="12530"/>
                </a:cubicBezTo>
                <a:cubicBezTo>
                  <a:pt x="5824" y="12896"/>
                  <a:pt x="5675" y="13333"/>
                  <a:pt x="5675" y="13840"/>
                </a:cubicBezTo>
                <a:cubicBezTo>
                  <a:pt x="5675" y="14160"/>
                  <a:pt x="5745" y="14462"/>
                  <a:pt x="5882" y="14741"/>
                </a:cubicBezTo>
                <a:cubicBezTo>
                  <a:pt x="6021" y="15021"/>
                  <a:pt x="6201" y="15234"/>
                  <a:pt x="6422" y="15380"/>
                </a:cubicBezTo>
                <a:lnTo>
                  <a:pt x="5675" y="19339"/>
                </a:lnTo>
                <a:lnTo>
                  <a:pt x="8731" y="19339"/>
                </a:lnTo>
                <a:lnTo>
                  <a:pt x="7972" y="15409"/>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6" name="AutoShape 96">
            <a:extLst>
              <a:ext uri="{FF2B5EF4-FFF2-40B4-BE49-F238E27FC236}">
                <a16:creationId xmlns:a16="http://schemas.microsoft.com/office/drawing/2014/main" id="{B0BBDAC3-B8DA-42A4-9ABA-FF65D24FC5A1}"/>
              </a:ext>
            </a:extLst>
          </p:cNvPr>
          <p:cNvSpPr>
            <a:spLocks/>
          </p:cNvSpPr>
          <p:nvPr userDrawn="1"/>
        </p:nvSpPr>
        <p:spPr bwMode="auto">
          <a:xfrm>
            <a:off x="1531938" y="3686175"/>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7" name="AutoShape 97">
            <a:extLst>
              <a:ext uri="{FF2B5EF4-FFF2-40B4-BE49-F238E27FC236}">
                <a16:creationId xmlns:a16="http://schemas.microsoft.com/office/drawing/2014/main" id="{5CB9FE6D-9888-4B27-A6C6-591FA964B73E}"/>
              </a:ext>
            </a:extLst>
          </p:cNvPr>
          <p:cNvSpPr>
            <a:spLocks/>
          </p:cNvSpPr>
          <p:nvPr userDrawn="1"/>
        </p:nvSpPr>
        <p:spPr bwMode="auto">
          <a:xfrm>
            <a:off x="2147888" y="3686175"/>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8" name="AutoShape 98">
            <a:extLst>
              <a:ext uri="{FF2B5EF4-FFF2-40B4-BE49-F238E27FC236}">
                <a16:creationId xmlns:a16="http://schemas.microsoft.com/office/drawing/2014/main" id="{ED58576D-E798-4A68-A6D7-D66C105D1B20}"/>
              </a:ext>
            </a:extLst>
          </p:cNvPr>
          <p:cNvSpPr>
            <a:spLocks/>
          </p:cNvSpPr>
          <p:nvPr userDrawn="1"/>
        </p:nvSpPr>
        <p:spPr bwMode="auto">
          <a:xfrm>
            <a:off x="2767013" y="3678238"/>
            <a:ext cx="225425" cy="3222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9" name="AutoShape 99">
            <a:extLst>
              <a:ext uri="{FF2B5EF4-FFF2-40B4-BE49-F238E27FC236}">
                <a16:creationId xmlns:a16="http://schemas.microsoft.com/office/drawing/2014/main" id="{CD8A6AE0-5DBB-4849-A300-84771A70F2F2}"/>
              </a:ext>
            </a:extLst>
          </p:cNvPr>
          <p:cNvSpPr>
            <a:spLocks/>
          </p:cNvSpPr>
          <p:nvPr userDrawn="1"/>
        </p:nvSpPr>
        <p:spPr bwMode="auto">
          <a:xfrm>
            <a:off x="9548813" y="3692525"/>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5" y="0"/>
                </a:moveTo>
                <a:cubicBezTo>
                  <a:pt x="20642" y="0"/>
                  <a:pt x="20950" y="611"/>
                  <a:pt x="21209" y="1807"/>
                </a:cubicBezTo>
                <a:cubicBezTo>
                  <a:pt x="21467" y="3004"/>
                  <a:pt x="21599" y="4431"/>
                  <a:pt x="21599" y="6130"/>
                </a:cubicBezTo>
                <a:lnTo>
                  <a:pt x="21599" y="15496"/>
                </a:lnTo>
                <a:cubicBezTo>
                  <a:pt x="21599" y="17168"/>
                  <a:pt x="21467" y="18623"/>
                  <a:pt x="21209" y="19819"/>
                </a:cubicBezTo>
                <a:cubicBezTo>
                  <a:pt x="20950" y="21015"/>
                  <a:pt x="20642" y="21599"/>
                  <a:pt x="20275" y="21599"/>
                </a:cubicBezTo>
                <a:lnTo>
                  <a:pt x="1348" y="21599"/>
                </a:lnTo>
                <a:cubicBezTo>
                  <a:pt x="963" y="21599"/>
                  <a:pt x="640" y="21015"/>
                  <a:pt x="384" y="19873"/>
                </a:cubicBezTo>
                <a:cubicBezTo>
                  <a:pt x="126" y="18731"/>
                  <a:pt x="0" y="17277"/>
                  <a:pt x="0" y="15496"/>
                </a:cubicBezTo>
                <a:lnTo>
                  <a:pt x="0" y="6130"/>
                </a:lnTo>
                <a:cubicBezTo>
                  <a:pt x="0" y="4431"/>
                  <a:pt x="126" y="3004"/>
                  <a:pt x="384" y="1807"/>
                </a:cubicBezTo>
                <a:cubicBezTo>
                  <a:pt x="640" y="611"/>
                  <a:pt x="954" y="0"/>
                  <a:pt x="1318" y="0"/>
                </a:cubicBezTo>
                <a:lnTo>
                  <a:pt x="20275" y="0"/>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0" name="AutoShape 100">
            <a:extLst>
              <a:ext uri="{FF2B5EF4-FFF2-40B4-BE49-F238E27FC236}">
                <a16:creationId xmlns:a16="http://schemas.microsoft.com/office/drawing/2014/main" id="{9CF8A2EB-4458-4085-A83E-F186EAC676E9}"/>
              </a:ext>
            </a:extLst>
          </p:cNvPr>
          <p:cNvSpPr>
            <a:spLocks/>
          </p:cNvSpPr>
          <p:nvPr userDrawn="1"/>
        </p:nvSpPr>
        <p:spPr bwMode="auto">
          <a:xfrm>
            <a:off x="10144125" y="3689350"/>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82"/>
                  <a:pt x="15013" y="844"/>
                </a:cubicBezTo>
                <a:cubicBezTo>
                  <a:pt x="16321" y="1406"/>
                  <a:pt x="17465" y="2179"/>
                  <a:pt x="18449" y="3153"/>
                </a:cubicBezTo>
                <a:cubicBezTo>
                  <a:pt x="19432" y="4127"/>
                  <a:pt x="20204" y="5277"/>
                  <a:pt x="20760" y="6590"/>
                </a:cubicBezTo>
                <a:cubicBezTo>
                  <a:pt x="21323" y="7897"/>
                  <a:pt x="21599" y="9303"/>
                  <a:pt x="21599" y="10797"/>
                </a:cubicBezTo>
                <a:cubicBezTo>
                  <a:pt x="21599" y="12290"/>
                  <a:pt x="21323" y="13696"/>
                  <a:pt x="20760" y="15009"/>
                </a:cubicBezTo>
                <a:cubicBezTo>
                  <a:pt x="20204" y="16317"/>
                  <a:pt x="19432" y="17463"/>
                  <a:pt x="18449" y="18440"/>
                </a:cubicBezTo>
                <a:cubicBezTo>
                  <a:pt x="17465" y="19423"/>
                  <a:pt x="16321" y="20188"/>
                  <a:pt x="15013" y="20750"/>
                </a:cubicBezTo>
                <a:cubicBezTo>
                  <a:pt x="13704" y="21311"/>
                  <a:pt x="12303" y="21599"/>
                  <a:pt x="10805" y="21599"/>
                </a:cubicBezTo>
                <a:cubicBezTo>
                  <a:pt x="9310" y="21599"/>
                  <a:pt x="7906" y="21312"/>
                  <a:pt x="6595" y="20750"/>
                </a:cubicBezTo>
                <a:cubicBezTo>
                  <a:pt x="5281" y="20188"/>
                  <a:pt x="4136" y="19420"/>
                  <a:pt x="3156" y="18440"/>
                </a:cubicBezTo>
                <a:cubicBezTo>
                  <a:pt x="2178" y="17463"/>
                  <a:pt x="1407" y="16317"/>
                  <a:pt x="844" y="15009"/>
                </a:cubicBezTo>
                <a:cubicBezTo>
                  <a:pt x="279" y="13696"/>
                  <a:pt x="0" y="12290"/>
                  <a:pt x="0" y="10797"/>
                </a:cubicBezTo>
                <a:cubicBezTo>
                  <a:pt x="0" y="9303"/>
                  <a:pt x="279" y="7897"/>
                  <a:pt x="844" y="6590"/>
                </a:cubicBezTo>
                <a:cubicBezTo>
                  <a:pt x="1407" y="5277"/>
                  <a:pt x="2178" y="4130"/>
                  <a:pt x="3156" y="3153"/>
                </a:cubicBezTo>
                <a:cubicBezTo>
                  <a:pt x="4136" y="2176"/>
                  <a:pt x="5281" y="1406"/>
                  <a:pt x="6595" y="844"/>
                </a:cubicBezTo>
                <a:cubicBezTo>
                  <a:pt x="7906" y="279"/>
                  <a:pt x="9310" y="0"/>
                  <a:pt x="10805" y="0"/>
                </a:cubicBezTo>
                <a:moveTo>
                  <a:pt x="17042" y="9743"/>
                </a:moveTo>
                <a:cubicBezTo>
                  <a:pt x="17042" y="9616"/>
                  <a:pt x="16996" y="9512"/>
                  <a:pt x="16900" y="9424"/>
                </a:cubicBezTo>
                <a:cubicBezTo>
                  <a:pt x="16804" y="9343"/>
                  <a:pt x="16705" y="9297"/>
                  <a:pt x="16595" y="9297"/>
                </a:cubicBezTo>
                <a:lnTo>
                  <a:pt x="5015" y="9297"/>
                </a:lnTo>
                <a:cubicBezTo>
                  <a:pt x="4719" y="9297"/>
                  <a:pt x="4569" y="9453"/>
                  <a:pt x="4569" y="9744"/>
                </a:cubicBezTo>
                <a:lnTo>
                  <a:pt x="4569" y="11878"/>
                </a:lnTo>
                <a:cubicBezTo>
                  <a:pt x="4569" y="12175"/>
                  <a:pt x="4719" y="12324"/>
                  <a:pt x="5015" y="12324"/>
                </a:cubicBezTo>
                <a:lnTo>
                  <a:pt x="16595" y="12324"/>
                </a:lnTo>
                <a:cubicBezTo>
                  <a:pt x="16705" y="12324"/>
                  <a:pt x="16804" y="12279"/>
                  <a:pt x="16900" y="12197"/>
                </a:cubicBezTo>
                <a:cubicBezTo>
                  <a:pt x="16996" y="12110"/>
                  <a:pt x="17042" y="12005"/>
                  <a:pt x="17042" y="11878"/>
                </a:cubicBezTo>
                <a:lnTo>
                  <a:pt x="17042" y="9743"/>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1" name="AutoShape 101">
            <a:extLst>
              <a:ext uri="{FF2B5EF4-FFF2-40B4-BE49-F238E27FC236}">
                <a16:creationId xmlns:a16="http://schemas.microsoft.com/office/drawing/2014/main" id="{B2B240E5-3D57-44CA-9761-2526FE829B49}"/>
              </a:ext>
            </a:extLst>
          </p:cNvPr>
          <p:cNvSpPr>
            <a:spLocks/>
          </p:cNvSpPr>
          <p:nvPr userDrawn="1"/>
        </p:nvSpPr>
        <p:spPr bwMode="auto">
          <a:xfrm>
            <a:off x="960438" y="1935163"/>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817" y="0"/>
                </a:lnTo>
                <a:lnTo>
                  <a:pt x="9817" y="9815"/>
                </a:lnTo>
                <a:lnTo>
                  <a:pt x="0" y="9815"/>
                </a:lnTo>
                <a:lnTo>
                  <a:pt x="0" y="0"/>
                </a:lnTo>
                <a:close/>
                <a:moveTo>
                  <a:pt x="0" y="11784"/>
                </a:moveTo>
                <a:lnTo>
                  <a:pt x="9817" y="11784"/>
                </a:lnTo>
                <a:lnTo>
                  <a:pt x="9817" y="21599"/>
                </a:lnTo>
                <a:lnTo>
                  <a:pt x="0" y="21599"/>
                </a:lnTo>
                <a:lnTo>
                  <a:pt x="0" y="11784"/>
                </a:lnTo>
                <a:close/>
                <a:moveTo>
                  <a:pt x="1956" y="7859"/>
                </a:moveTo>
                <a:lnTo>
                  <a:pt x="7860" y="7859"/>
                </a:lnTo>
                <a:lnTo>
                  <a:pt x="7860" y="1950"/>
                </a:lnTo>
                <a:lnTo>
                  <a:pt x="1956" y="1950"/>
                </a:lnTo>
                <a:lnTo>
                  <a:pt x="1956" y="7859"/>
                </a:lnTo>
                <a:close/>
                <a:moveTo>
                  <a:pt x="1956" y="19646"/>
                </a:moveTo>
                <a:lnTo>
                  <a:pt x="7860" y="19646"/>
                </a:lnTo>
                <a:lnTo>
                  <a:pt x="7860" y="13738"/>
                </a:lnTo>
                <a:lnTo>
                  <a:pt x="1956" y="13738"/>
                </a:lnTo>
                <a:lnTo>
                  <a:pt x="1956" y="19646"/>
                </a:lnTo>
                <a:close/>
                <a:moveTo>
                  <a:pt x="3924" y="3948"/>
                </a:moveTo>
                <a:lnTo>
                  <a:pt x="5907" y="3948"/>
                </a:lnTo>
                <a:lnTo>
                  <a:pt x="5907" y="5905"/>
                </a:lnTo>
                <a:lnTo>
                  <a:pt x="3924" y="5905"/>
                </a:lnTo>
                <a:lnTo>
                  <a:pt x="3924" y="3948"/>
                </a:lnTo>
                <a:close/>
                <a:moveTo>
                  <a:pt x="3924" y="15694"/>
                </a:moveTo>
                <a:lnTo>
                  <a:pt x="5907" y="15694"/>
                </a:lnTo>
                <a:lnTo>
                  <a:pt x="5907" y="17677"/>
                </a:lnTo>
                <a:lnTo>
                  <a:pt x="3924" y="17677"/>
                </a:lnTo>
                <a:lnTo>
                  <a:pt x="3924" y="15694"/>
                </a:lnTo>
                <a:close/>
                <a:moveTo>
                  <a:pt x="21599" y="9815"/>
                </a:moveTo>
                <a:lnTo>
                  <a:pt x="11782" y="9815"/>
                </a:lnTo>
                <a:lnTo>
                  <a:pt x="11782" y="0"/>
                </a:lnTo>
                <a:lnTo>
                  <a:pt x="21599" y="0"/>
                </a:lnTo>
                <a:lnTo>
                  <a:pt x="21599" y="9815"/>
                </a:lnTo>
                <a:close/>
                <a:moveTo>
                  <a:pt x="19643" y="11784"/>
                </a:moveTo>
                <a:lnTo>
                  <a:pt x="21599" y="11784"/>
                </a:lnTo>
                <a:lnTo>
                  <a:pt x="21599" y="17677"/>
                </a:lnTo>
                <a:lnTo>
                  <a:pt x="15692" y="17677"/>
                </a:lnTo>
                <a:lnTo>
                  <a:pt x="15692" y="15724"/>
                </a:lnTo>
                <a:lnTo>
                  <a:pt x="13739" y="15724"/>
                </a:lnTo>
                <a:lnTo>
                  <a:pt x="13739" y="21599"/>
                </a:lnTo>
                <a:lnTo>
                  <a:pt x="11782" y="21599"/>
                </a:lnTo>
                <a:lnTo>
                  <a:pt x="11782" y="11784"/>
                </a:lnTo>
                <a:lnTo>
                  <a:pt x="17646" y="11784"/>
                </a:lnTo>
                <a:lnTo>
                  <a:pt x="17646" y="13738"/>
                </a:lnTo>
                <a:lnTo>
                  <a:pt x="19643" y="13738"/>
                </a:lnTo>
                <a:lnTo>
                  <a:pt x="19643" y="11784"/>
                </a:lnTo>
                <a:close/>
                <a:moveTo>
                  <a:pt x="19643" y="1953"/>
                </a:moveTo>
                <a:lnTo>
                  <a:pt x="13739" y="1953"/>
                </a:lnTo>
                <a:lnTo>
                  <a:pt x="13739" y="7861"/>
                </a:lnTo>
                <a:lnTo>
                  <a:pt x="19643" y="7861"/>
                </a:lnTo>
                <a:lnTo>
                  <a:pt x="19643" y="1953"/>
                </a:lnTo>
                <a:close/>
                <a:moveTo>
                  <a:pt x="17646" y="5905"/>
                </a:moveTo>
                <a:lnTo>
                  <a:pt x="15692" y="5905"/>
                </a:lnTo>
                <a:lnTo>
                  <a:pt x="15692" y="3948"/>
                </a:lnTo>
                <a:lnTo>
                  <a:pt x="17646" y="3948"/>
                </a:lnTo>
                <a:lnTo>
                  <a:pt x="17646" y="5905"/>
                </a:lnTo>
                <a:close/>
                <a:moveTo>
                  <a:pt x="15692" y="19646"/>
                </a:moveTo>
                <a:lnTo>
                  <a:pt x="17646" y="19646"/>
                </a:lnTo>
                <a:lnTo>
                  <a:pt x="17646" y="21599"/>
                </a:lnTo>
                <a:lnTo>
                  <a:pt x="15692" y="21599"/>
                </a:lnTo>
                <a:lnTo>
                  <a:pt x="15692" y="19646"/>
                </a:lnTo>
                <a:close/>
                <a:moveTo>
                  <a:pt x="19643" y="19646"/>
                </a:moveTo>
                <a:lnTo>
                  <a:pt x="21599" y="19646"/>
                </a:lnTo>
                <a:lnTo>
                  <a:pt x="21599" y="21599"/>
                </a:lnTo>
                <a:lnTo>
                  <a:pt x="19643" y="21599"/>
                </a:lnTo>
                <a:lnTo>
                  <a:pt x="19643" y="19646"/>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2" name="AutoShape 102">
            <a:extLst>
              <a:ext uri="{FF2B5EF4-FFF2-40B4-BE49-F238E27FC236}">
                <a16:creationId xmlns:a16="http://schemas.microsoft.com/office/drawing/2014/main" id="{60394F2B-583C-44E5-9948-A9C90E8045D3}"/>
              </a:ext>
            </a:extLst>
          </p:cNvPr>
          <p:cNvSpPr>
            <a:spLocks/>
          </p:cNvSpPr>
          <p:nvPr userDrawn="1"/>
        </p:nvSpPr>
        <p:spPr bwMode="auto">
          <a:xfrm>
            <a:off x="1536700" y="1928813"/>
            <a:ext cx="249238"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4"/>
                </a:cubicBezTo>
                <a:cubicBezTo>
                  <a:pt x="16319" y="1409"/>
                  <a:pt x="17463" y="2179"/>
                  <a:pt x="18449" y="3156"/>
                </a:cubicBezTo>
                <a:cubicBezTo>
                  <a:pt x="19432" y="4133"/>
                  <a:pt x="20201" y="5277"/>
                  <a:pt x="20760" y="6587"/>
                </a:cubicBezTo>
                <a:cubicBezTo>
                  <a:pt x="21317" y="7900"/>
                  <a:pt x="21599" y="9303"/>
                  <a:pt x="21599" y="10800"/>
                </a:cubicBezTo>
                <a:cubicBezTo>
                  <a:pt x="21599" y="12296"/>
                  <a:pt x="21317" y="13699"/>
                  <a:pt x="20760" y="15009"/>
                </a:cubicBezTo>
                <a:cubicBezTo>
                  <a:pt x="20201" y="16319"/>
                  <a:pt x="19430" y="17466"/>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6"/>
                  <a:pt x="1409" y="16319"/>
                  <a:pt x="847" y="15009"/>
                </a:cubicBezTo>
                <a:cubicBezTo>
                  <a:pt x="282" y="13699"/>
                  <a:pt x="0" y="12296"/>
                  <a:pt x="0" y="10800"/>
                </a:cubicBezTo>
                <a:cubicBezTo>
                  <a:pt x="0" y="9303"/>
                  <a:pt x="282" y="7900"/>
                  <a:pt x="847" y="6587"/>
                </a:cubicBezTo>
                <a:cubicBezTo>
                  <a:pt x="1409" y="5277"/>
                  <a:pt x="2181" y="4133"/>
                  <a:pt x="3158" y="3156"/>
                </a:cubicBezTo>
                <a:cubicBezTo>
                  <a:pt x="4136" y="2179"/>
                  <a:pt x="5280" y="1409"/>
                  <a:pt x="6594" y="844"/>
                </a:cubicBezTo>
                <a:cubicBezTo>
                  <a:pt x="7902" y="279"/>
                  <a:pt x="9306" y="0"/>
                  <a:pt x="10807" y="0"/>
                </a:cubicBezTo>
                <a:moveTo>
                  <a:pt x="13296" y="11689"/>
                </a:moveTo>
                <a:lnTo>
                  <a:pt x="13296" y="11689"/>
                </a:lnTo>
                <a:cubicBezTo>
                  <a:pt x="13522" y="11511"/>
                  <a:pt x="13742" y="11299"/>
                  <a:pt x="13965" y="11068"/>
                </a:cubicBezTo>
                <a:cubicBezTo>
                  <a:pt x="14186" y="10831"/>
                  <a:pt x="14392" y="10576"/>
                  <a:pt x="14587" y="10297"/>
                </a:cubicBezTo>
                <a:cubicBezTo>
                  <a:pt x="14782" y="10017"/>
                  <a:pt x="14937" y="9707"/>
                  <a:pt x="15053" y="9359"/>
                </a:cubicBezTo>
                <a:cubicBezTo>
                  <a:pt x="15172" y="9012"/>
                  <a:pt x="15228" y="8603"/>
                  <a:pt x="15228" y="8134"/>
                </a:cubicBezTo>
                <a:cubicBezTo>
                  <a:pt x="15228" y="7521"/>
                  <a:pt x="15107" y="6976"/>
                  <a:pt x="14855" y="6496"/>
                </a:cubicBezTo>
                <a:cubicBezTo>
                  <a:pt x="14607" y="6022"/>
                  <a:pt x="14276" y="5624"/>
                  <a:pt x="13861" y="5316"/>
                </a:cubicBezTo>
                <a:cubicBezTo>
                  <a:pt x="13445" y="5006"/>
                  <a:pt x="12979" y="4766"/>
                  <a:pt x="12459" y="4599"/>
                </a:cubicBezTo>
                <a:cubicBezTo>
                  <a:pt x="11940" y="4433"/>
                  <a:pt x="11425" y="4348"/>
                  <a:pt x="10911" y="4348"/>
                </a:cubicBezTo>
                <a:cubicBezTo>
                  <a:pt x="10343" y="4348"/>
                  <a:pt x="9832" y="4424"/>
                  <a:pt x="9377" y="4571"/>
                </a:cubicBezTo>
                <a:cubicBezTo>
                  <a:pt x="8922" y="4721"/>
                  <a:pt x="8535" y="4881"/>
                  <a:pt x="8221" y="5051"/>
                </a:cubicBezTo>
                <a:cubicBezTo>
                  <a:pt x="7905" y="5223"/>
                  <a:pt x="7668" y="5381"/>
                  <a:pt x="7504" y="5531"/>
                </a:cubicBezTo>
                <a:cubicBezTo>
                  <a:pt x="7340" y="5681"/>
                  <a:pt x="7249" y="5763"/>
                  <a:pt x="7232" y="5782"/>
                </a:cubicBezTo>
                <a:cubicBezTo>
                  <a:pt x="7086" y="5926"/>
                  <a:pt x="7074" y="6101"/>
                  <a:pt x="7190" y="6307"/>
                </a:cubicBezTo>
                <a:lnTo>
                  <a:pt x="8476" y="7863"/>
                </a:lnTo>
                <a:cubicBezTo>
                  <a:pt x="8512" y="7937"/>
                  <a:pt x="8600" y="7990"/>
                  <a:pt x="8747" y="8024"/>
                </a:cubicBezTo>
                <a:cubicBezTo>
                  <a:pt x="8854" y="8024"/>
                  <a:pt x="8959" y="7999"/>
                  <a:pt x="9058" y="7945"/>
                </a:cubicBezTo>
                <a:lnTo>
                  <a:pt x="9193" y="7838"/>
                </a:lnTo>
                <a:cubicBezTo>
                  <a:pt x="9281" y="7764"/>
                  <a:pt x="9405" y="7685"/>
                  <a:pt x="9563" y="7601"/>
                </a:cubicBezTo>
                <a:cubicBezTo>
                  <a:pt x="9724" y="7513"/>
                  <a:pt x="9897" y="7440"/>
                  <a:pt x="10095" y="7375"/>
                </a:cubicBezTo>
                <a:cubicBezTo>
                  <a:pt x="10287" y="7313"/>
                  <a:pt x="10499" y="7282"/>
                  <a:pt x="10725" y="7282"/>
                </a:cubicBezTo>
                <a:cubicBezTo>
                  <a:pt x="11092" y="7282"/>
                  <a:pt x="11406" y="7383"/>
                  <a:pt x="11663" y="7587"/>
                </a:cubicBezTo>
                <a:cubicBezTo>
                  <a:pt x="11920" y="7790"/>
                  <a:pt x="12050" y="8050"/>
                  <a:pt x="12050" y="8363"/>
                </a:cubicBezTo>
                <a:cubicBezTo>
                  <a:pt x="12050" y="8696"/>
                  <a:pt x="11940" y="8990"/>
                  <a:pt x="11719" y="9235"/>
                </a:cubicBezTo>
                <a:cubicBezTo>
                  <a:pt x="11499" y="9484"/>
                  <a:pt x="11222" y="9755"/>
                  <a:pt x="10886" y="10054"/>
                </a:cubicBezTo>
                <a:cubicBezTo>
                  <a:pt x="10679" y="10215"/>
                  <a:pt x="10470" y="10399"/>
                  <a:pt x="10256" y="10599"/>
                </a:cubicBezTo>
                <a:cubicBezTo>
                  <a:pt x="10047" y="10802"/>
                  <a:pt x="9849" y="11034"/>
                  <a:pt x="9676" y="11297"/>
                </a:cubicBezTo>
                <a:cubicBezTo>
                  <a:pt x="9501" y="11559"/>
                  <a:pt x="9357" y="11844"/>
                  <a:pt x="9250" y="12155"/>
                </a:cubicBezTo>
                <a:cubicBezTo>
                  <a:pt x="9142" y="12465"/>
                  <a:pt x="9086" y="12824"/>
                  <a:pt x="9086" y="13231"/>
                </a:cubicBezTo>
                <a:lnTo>
                  <a:pt x="9086" y="14095"/>
                </a:lnTo>
                <a:cubicBezTo>
                  <a:pt x="9086" y="14202"/>
                  <a:pt x="9128" y="14298"/>
                  <a:pt x="9210" y="14377"/>
                </a:cubicBezTo>
                <a:cubicBezTo>
                  <a:pt x="9289" y="14459"/>
                  <a:pt x="9385" y="14498"/>
                  <a:pt x="9493" y="14498"/>
                </a:cubicBezTo>
                <a:lnTo>
                  <a:pt x="11711" y="14498"/>
                </a:lnTo>
                <a:cubicBezTo>
                  <a:pt x="11821" y="14498"/>
                  <a:pt x="11911" y="14459"/>
                  <a:pt x="11990" y="14377"/>
                </a:cubicBezTo>
                <a:cubicBezTo>
                  <a:pt x="12067" y="14298"/>
                  <a:pt x="12106" y="14202"/>
                  <a:pt x="12106" y="14095"/>
                </a:cubicBezTo>
                <a:lnTo>
                  <a:pt x="12106" y="13406"/>
                </a:lnTo>
                <a:cubicBezTo>
                  <a:pt x="12106" y="13053"/>
                  <a:pt x="12219" y="12756"/>
                  <a:pt x="12451" y="12508"/>
                </a:cubicBezTo>
                <a:cubicBezTo>
                  <a:pt x="12680" y="12259"/>
                  <a:pt x="12960" y="11988"/>
                  <a:pt x="13296" y="11689"/>
                </a:cubicBezTo>
                <a:moveTo>
                  <a:pt x="12106" y="15664"/>
                </a:moveTo>
                <a:cubicBezTo>
                  <a:pt x="12106" y="15557"/>
                  <a:pt x="12067" y="15464"/>
                  <a:pt x="11996" y="15382"/>
                </a:cubicBezTo>
                <a:cubicBezTo>
                  <a:pt x="11928" y="15300"/>
                  <a:pt x="11829" y="15258"/>
                  <a:pt x="11711" y="15258"/>
                </a:cubicBezTo>
                <a:lnTo>
                  <a:pt x="9493" y="15258"/>
                </a:lnTo>
                <a:cubicBezTo>
                  <a:pt x="9385" y="15258"/>
                  <a:pt x="9292" y="15300"/>
                  <a:pt x="9210" y="15382"/>
                </a:cubicBezTo>
                <a:cubicBezTo>
                  <a:pt x="9128" y="15464"/>
                  <a:pt x="9086" y="15557"/>
                  <a:pt x="9086" y="15664"/>
                </a:cubicBezTo>
                <a:lnTo>
                  <a:pt x="9086" y="17774"/>
                </a:lnTo>
                <a:cubicBezTo>
                  <a:pt x="9086" y="17881"/>
                  <a:pt x="9128" y="17980"/>
                  <a:pt x="9210" y="18064"/>
                </a:cubicBezTo>
                <a:cubicBezTo>
                  <a:pt x="9289" y="18152"/>
                  <a:pt x="9385" y="18194"/>
                  <a:pt x="9493" y="18194"/>
                </a:cubicBezTo>
                <a:lnTo>
                  <a:pt x="11711" y="18194"/>
                </a:lnTo>
                <a:cubicBezTo>
                  <a:pt x="11821" y="18194"/>
                  <a:pt x="11911" y="18152"/>
                  <a:pt x="11990" y="18064"/>
                </a:cubicBezTo>
                <a:cubicBezTo>
                  <a:pt x="12067" y="17980"/>
                  <a:pt x="12106" y="17881"/>
                  <a:pt x="12106" y="17774"/>
                </a:cubicBezTo>
                <a:lnTo>
                  <a:pt x="12106" y="15664"/>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3" name="AutoShape 103">
            <a:extLst>
              <a:ext uri="{FF2B5EF4-FFF2-40B4-BE49-F238E27FC236}">
                <a16:creationId xmlns:a16="http://schemas.microsoft.com/office/drawing/2014/main" id="{A6B0370C-485B-4245-9C05-FA58922E0D85}"/>
              </a:ext>
            </a:extLst>
          </p:cNvPr>
          <p:cNvSpPr>
            <a:spLocks/>
          </p:cNvSpPr>
          <p:nvPr userDrawn="1"/>
        </p:nvSpPr>
        <p:spPr bwMode="auto">
          <a:xfrm>
            <a:off x="2146300" y="1928813"/>
            <a:ext cx="249238" cy="242887"/>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5"/>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4"/>
                  <a:pt x="6410" y="9875"/>
                </a:cubicBezTo>
                <a:cubicBezTo>
                  <a:pt x="5862" y="8926"/>
                  <a:pt x="5319" y="8127"/>
                  <a:pt x="4776" y="7473"/>
                </a:cubicBezTo>
                <a:cubicBezTo>
                  <a:pt x="4232" y="6822"/>
                  <a:pt x="3650" y="6495"/>
                  <a:pt x="3024" y="6495"/>
                </a:cubicBezTo>
                <a:lnTo>
                  <a:pt x="462" y="6495"/>
                </a:lnTo>
                <a:close/>
                <a:moveTo>
                  <a:pt x="21333" y="15997"/>
                </a:moveTo>
                <a:cubicBezTo>
                  <a:pt x="21514" y="16166"/>
                  <a:pt x="21599"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4" name="AutoShape 104">
            <a:extLst>
              <a:ext uri="{FF2B5EF4-FFF2-40B4-BE49-F238E27FC236}">
                <a16:creationId xmlns:a16="http://schemas.microsoft.com/office/drawing/2014/main" id="{C778C683-A9D9-46F3-81CA-DAC419B99DEA}"/>
              </a:ext>
            </a:extLst>
          </p:cNvPr>
          <p:cNvSpPr>
            <a:spLocks/>
          </p:cNvSpPr>
          <p:nvPr userDrawn="1"/>
        </p:nvSpPr>
        <p:spPr bwMode="auto">
          <a:xfrm>
            <a:off x="2755900" y="1928813"/>
            <a:ext cx="247650" cy="242887"/>
          </a:xfrm>
          <a:custGeom>
            <a:avLst/>
            <a:gdLst>
              <a:gd name="T0" fmla="+- 0 10800 41"/>
              <a:gd name="T1" fmla="*/ T0 w 21518"/>
              <a:gd name="T2" fmla="+- 0 10800 84"/>
              <a:gd name="T3" fmla="*/ 10800 h 21432"/>
              <a:gd name="T4" fmla="+- 0 10800 41"/>
              <a:gd name="T5" fmla="*/ T4 w 21518"/>
              <a:gd name="T6" fmla="+- 0 10800 84"/>
              <a:gd name="T7" fmla="*/ 10800 h 21432"/>
              <a:gd name="T8" fmla="+- 0 10800 41"/>
              <a:gd name="T9" fmla="*/ T8 w 21518"/>
              <a:gd name="T10" fmla="+- 0 10800 84"/>
              <a:gd name="T11" fmla="*/ 10800 h 21432"/>
              <a:gd name="T12" fmla="+- 0 10800 41"/>
              <a:gd name="T13" fmla="*/ T12 w 21518"/>
              <a:gd name="T14" fmla="+- 0 10800 84"/>
              <a:gd name="T15" fmla="*/ 10800 h 21432"/>
            </a:gdLst>
            <a:ahLst/>
            <a:cxnLst>
              <a:cxn ang="0">
                <a:pos x="T1" y="T3"/>
              </a:cxn>
              <a:cxn ang="0">
                <a:pos x="T5" y="T7"/>
              </a:cxn>
              <a:cxn ang="0">
                <a:pos x="T9" y="T11"/>
              </a:cxn>
              <a:cxn ang="0">
                <a:pos x="T13" y="T15"/>
              </a:cxn>
            </a:cxnLst>
            <a:rect l="0" t="0" r="r" b="b"/>
            <a:pathLst>
              <a:path w="21518" h="21432">
                <a:moveTo>
                  <a:pt x="18959" y="13478"/>
                </a:moveTo>
                <a:cubicBezTo>
                  <a:pt x="19078" y="13531"/>
                  <a:pt x="19165" y="13624"/>
                  <a:pt x="19216" y="13755"/>
                </a:cubicBezTo>
                <a:cubicBezTo>
                  <a:pt x="19268" y="13884"/>
                  <a:pt x="19272" y="14021"/>
                  <a:pt x="19228" y="14164"/>
                </a:cubicBezTo>
                <a:cubicBezTo>
                  <a:pt x="18832" y="15579"/>
                  <a:pt x="18235" y="16805"/>
                  <a:pt x="17439" y="17841"/>
                </a:cubicBezTo>
                <a:cubicBezTo>
                  <a:pt x="16642" y="18886"/>
                  <a:pt x="15731" y="19706"/>
                  <a:pt x="14707" y="20308"/>
                </a:cubicBezTo>
                <a:cubicBezTo>
                  <a:pt x="13684" y="20911"/>
                  <a:pt x="12578" y="21275"/>
                  <a:pt x="11389" y="21395"/>
                </a:cubicBezTo>
                <a:cubicBezTo>
                  <a:pt x="10201" y="21516"/>
                  <a:pt x="9023" y="21336"/>
                  <a:pt x="7856" y="20866"/>
                </a:cubicBezTo>
                <a:cubicBezTo>
                  <a:pt x="6847" y="20443"/>
                  <a:pt x="5945" y="19849"/>
                  <a:pt x="5149" y="19068"/>
                </a:cubicBezTo>
                <a:cubicBezTo>
                  <a:pt x="4353" y="18292"/>
                  <a:pt x="3683" y="17362"/>
                  <a:pt x="3137" y="16281"/>
                </a:cubicBezTo>
                <a:lnTo>
                  <a:pt x="839" y="17623"/>
                </a:lnTo>
                <a:cubicBezTo>
                  <a:pt x="518" y="17827"/>
                  <a:pt x="282" y="17853"/>
                  <a:pt x="129" y="17693"/>
                </a:cubicBezTo>
                <a:cubicBezTo>
                  <a:pt x="-25" y="17539"/>
                  <a:pt x="-41" y="17250"/>
                  <a:pt x="78" y="16828"/>
                </a:cubicBezTo>
                <a:lnTo>
                  <a:pt x="1760" y="10972"/>
                </a:lnTo>
                <a:cubicBezTo>
                  <a:pt x="1835" y="10675"/>
                  <a:pt x="1985" y="10476"/>
                  <a:pt x="2200" y="10370"/>
                </a:cubicBezTo>
                <a:cubicBezTo>
                  <a:pt x="2416" y="10260"/>
                  <a:pt x="2638" y="10244"/>
                  <a:pt x="2863" y="10314"/>
                </a:cubicBezTo>
                <a:lnTo>
                  <a:pt x="7772" y="12327"/>
                </a:lnTo>
                <a:cubicBezTo>
                  <a:pt x="8109" y="12470"/>
                  <a:pt x="8280" y="12649"/>
                  <a:pt x="8287" y="12868"/>
                </a:cubicBezTo>
                <a:cubicBezTo>
                  <a:pt x="8297" y="13089"/>
                  <a:pt x="8140" y="13302"/>
                  <a:pt x="7819" y="13506"/>
                </a:cubicBezTo>
                <a:lnTo>
                  <a:pt x="5552" y="14845"/>
                </a:lnTo>
                <a:cubicBezTo>
                  <a:pt x="5948" y="15542"/>
                  <a:pt x="6409" y="16144"/>
                  <a:pt x="6938" y="16648"/>
                </a:cubicBezTo>
                <a:cubicBezTo>
                  <a:pt x="7465" y="17155"/>
                  <a:pt x="8063" y="17539"/>
                  <a:pt x="8739" y="17808"/>
                </a:cubicBezTo>
                <a:cubicBezTo>
                  <a:pt x="9569" y="18141"/>
                  <a:pt x="10395" y="18264"/>
                  <a:pt x="11222" y="18186"/>
                </a:cubicBezTo>
                <a:cubicBezTo>
                  <a:pt x="12049" y="18105"/>
                  <a:pt x="12827" y="17855"/>
                  <a:pt x="13543" y="17432"/>
                </a:cubicBezTo>
                <a:cubicBezTo>
                  <a:pt x="14265" y="17015"/>
                  <a:pt x="14900" y="16438"/>
                  <a:pt x="15448" y="15702"/>
                </a:cubicBezTo>
                <a:cubicBezTo>
                  <a:pt x="15998" y="14971"/>
                  <a:pt x="16410" y="14111"/>
                  <a:pt x="16687" y="13114"/>
                </a:cubicBezTo>
                <a:cubicBezTo>
                  <a:pt x="16734" y="12971"/>
                  <a:pt x="16808" y="12873"/>
                  <a:pt x="16919" y="12823"/>
                </a:cubicBezTo>
                <a:cubicBezTo>
                  <a:pt x="17026" y="12767"/>
                  <a:pt x="17141" y="12758"/>
                  <a:pt x="17261" y="12795"/>
                </a:cubicBezTo>
                <a:lnTo>
                  <a:pt x="18959" y="13478"/>
                </a:lnTo>
                <a:close/>
                <a:moveTo>
                  <a:pt x="20675" y="3811"/>
                </a:moveTo>
                <a:cubicBezTo>
                  <a:pt x="20999" y="3609"/>
                  <a:pt x="21235" y="3581"/>
                  <a:pt x="21390" y="3741"/>
                </a:cubicBezTo>
                <a:cubicBezTo>
                  <a:pt x="21542" y="3895"/>
                  <a:pt x="21558" y="4175"/>
                  <a:pt x="21439" y="4576"/>
                </a:cubicBezTo>
                <a:lnTo>
                  <a:pt x="19755" y="10462"/>
                </a:lnTo>
                <a:cubicBezTo>
                  <a:pt x="19682" y="10756"/>
                  <a:pt x="19535" y="10961"/>
                  <a:pt x="19317" y="11064"/>
                </a:cubicBezTo>
                <a:cubicBezTo>
                  <a:pt x="19099" y="11173"/>
                  <a:pt x="18879" y="11190"/>
                  <a:pt x="18656" y="11117"/>
                </a:cubicBezTo>
                <a:lnTo>
                  <a:pt x="13745" y="9109"/>
                </a:lnTo>
                <a:cubicBezTo>
                  <a:pt x="13408" y="8964"/>
                  <a:pt x="13234" y="8782"/>
                  <a:pt x="13227" y="8563"/>
                </a:cubicBezTo>
                <a:cubicBezTo>
                  <a:pt x="13220" y="8345"/>
                  <a:pt x="13370" y="8132"/>
                  <a:pt x="13675" y="7928"/>
                </a:cubicBezTo>
                <a:lnTo>
                  <a:pt x="15942" y="6586"/>
                </a:lnTo>
                <a:cubicBezTo>
                  <a:pt x="15560" y="5889"/>
                  <a:pt x="15103" y="5287"/>
                  <a:pt x="14569" y="4786"/>
                </a:cubicBezTo>
                <a:cubicBezTo>
                  <a:pt x="14033" y="4279"/>
                  <a:pt x="13438" y="3892"/>
                  <a:pt x="12778" y="3626"/>
                </a:cubicBezTo>
                <a:cubicBezTo>
                  <a:pt x="11948" y="3293"/>
                  <a:pt x="11119" y="3170"/>
                  <a:pt x="10292" y="3248"/>
                </a:cubicBezTo>
                <a:cubicBezTo>
                  <a:pt x="9466" y="3329"/>
                  <a:pt x="8693" y="3581"/>
                  <a:pt x="7974" y="3999"/>
                </a:cubicBezTo>
                <a:cubicBezTo>
                  <a:pt x="7252" y="4421"/>
                  <a:pt x="6615" y="4998"/>
                  <a:pt x="6067" y="5732"/>
                </a:cubicBezTo>
                <a:cubicBezTo>
                  <a:pt x="5519" y="6463"/>
                  <a:pt x="5107" y="7326"/>
                  <a:pt x="4830" y="8317"/>
                </a:cubicBezTo>
                <a:cubicBezTo>
                  <a:pt x="4784" y="8460"/>
                  <a:pt x="4706" y="8558"/>
                  <a:pt x="4598" y="8614"/>
                </a:cubicBezTo>
                <a:cubicBezTo>
                  <a:pt x="4491" y="8664"/>
                  <a:pt x="4376" y="8672"/>
                  <a:pt x="4257" y="8639"/>
                </a:cubicBezTo>
                <a:lnTo>
                  <a:pt x="2549" y="7953"/>
                </a:lnTo>
                <a:cubicBezTo>
                  <a:pt x="2430" y="7902"/>
                  <a:pt x="2345" y="7810"/>
                  <a:pt x="2294" y="7681"/>
                </a:cubicBezTo>
                <a:cubicBezTo>
                  <a:pt x="2242" y="7552"/>
                  <a:pt x="2238" y="7415"/>
                  <a:pt x="2282" y="7270"/>
                </a:cubicBezTo>
                <a:cubicBezTo>
                  <a:pt x="2678" y="5878"/>
                  <a:pt x="3275" y="4654"/>
                  <a:pt x="4071" y="3604"/>
                </a:cubicBezTo>
                <a:cubicBezTo>
                  <a:pt x="4868" y="2554"/>
                  <a:pt x="5779" y="1727"/>
                  <a:pt x="6800" y="1125"/>
                </a:cubicBezTo>
                <a:cubicBezTo>
                  <a:pt x="7826" y="520"/>
                  <a:pt x="8927" y="156"/>
                  <a:pt x="10107" y="36"/>
                </a:cubicBezTo>
                <a:cubicBezTo>
                  <a:pt x="11290" y="-84"/>
                  <a:pt x="12471" y="95"/>
                  <a:pt x="13654" y="568"/>
                </a:cubicBezTo>
                <a:cubicBezTo>
                  <a:pt x="14647" y="988"/>
                  <a:pt x="15548" y="1587"/>
                  <a:pt x="16349" y="2363"/>
                </a:cubicBezTo>
                <a:cubicBezTo>
                  <a:pt x="17153" y="3144"/>
                  <a:pt x="17827" y="4071"/>
                  <a:pt x="18373" y="5152"/>
                </a:cubicBezTo>
                <a:lnTo>
                  <a:pt x="20675" y="3811"/>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5" name="AutoShape 105">
            <a:extLst>
              <a:ext uri="{FF2B5EF4-FFF2-40B4-BE49-F238E27FC236}">
                <a16:creationId xmlns:a16="http://schemas.microsoft.com/office/drawing/2014/main" id="{63257968-A894-4A59-AA46-F28D6AFA7025}"/>
              </a:ext>
            </a:extLst>
          </p:cNvPr>
          <p:cNvSpPr>
            <a:spLocks/>
          </p:cNvSpPr>
          <p:nvPr userDrawn="1"/>
        </p:nvSpPr>
        <p:spPr bwMode="auto">
          <a:xfrm>
            <a:off x="9548813" y="19367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6" name="AutoShape 106">
            <a:extLst>
              <a:ext uri="{FF2B5EF4-FFF2-40B4-BE49-F238E27FC236}">
                <a16:creationId xmlns:a16="http://schemas.microsoft.com/office/drawing/2014/main" id="{248E3568-537D-48D8-89ED-3F562E16397E}"/>
              </a:ext>
            </a:extLst>
          </p:cNvPr>
          <p:cNvSpPr>
            <a:spLocks/>
          </p:cNvSpPr>
          <p:nvPr userDrawn="1"/>
        </p:nvSpPr>
        <p:spPr bwMode="auto">
          <a:xfrm>
            <a:off x="10139363" y="1936750"/>
            <a:ext cx="249237"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9"/>
                  <a:pt x="18449" y="3156"/>
                </a:cubicBezTo>
                <a:cubicBezTo>
                  <a:pt x="19432" y="4133"/>
                  <a:pt x="20201" y="5279"/>
                  <a:pt x="20760" y="6590"/>
                </a:cubicBezTo>
                <a:cubicBezTo>
                  <a:pt x="21317" y="7900"/>
                  <a:pt x="21599" y="9306"/>
                  <a:pt x="21599" y="10800"/>
                </a:cubicBezTo>
                <a:cubicBezTo>
                  <a:pt x="21599" y="12296"/>
                  <a:pt x="21317" y="13702"/>
                  <a:pt x="20760" y="15012"/>
                </a:cubicBezTo>
                <a:cubicBezTo>
                  <a:pt x="20201" y="16320"/>
                  <a:pt x="19430" y="17469"/>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9"/>
                  <a:pt x="1409" y="16320"/>
                  <a:pt x="847" y="15012"/>
                </a:cubicBezTo>
                <a:cubicBezTo>
                  <a:pt x="282" y="13702"/>
                  <a:pt x="0" y="12296"/>
                  <a:pt x="0" y="10800"/>
                </a:cubicBezTo>
                <a:cubicBezTo>
                  <a:pt x="0" y="9306"/>
                  <a:pt x="282" y="7900"/>
                  <a:pt x="847" y="6590"/>
                </a:cubicBezTo>
                <a:cubicBezTo>
                  <a:pt x="1409" y="5279"/>
                  <a:pt x="2181" y="4133"/>
                  <a:pt x="3158" y="3156"/>
                </a:cubicBezTo>
                <a:cubicBezTo>
                  <a:pt x="4136" y="2179"/>
                  <a:pt x="5280" y="1408"/>
                  <a:pt x="6594" y="847"/>
                </a:cubicBezTo>
                <a:cubicBezTo>
                  <a:pt x="7902" y="282"/>
                  <a:pt x="9306" y="0"/>
                  <a:pt x="10807" y="0"/>
                </a:cubicBezTo>
                <a:moveTo>
                  <a:pt x="10807" y="18355"/>
                </a:moveTo>
                <a:cubicBezTo>
                  <a:pt x="11860" y="18355"/>
                  <a:pt x="12844" y="18157"/>
                  <a:pt x="13756" y="17759"/>
                </a:cubicBezTo>
                <a:cubicBezTo>
                  <a:pt x="14666" y="17367"/>
                  <a:pt x="15463" y="16822"/>
                  <a:pt x="16149" y="16139"/>
                </a:cubicBezTo>
                <a:cubicBezTo>
                  <a:pt x="16836" y="15455"/>
                  <a:pt x="17378" y="14656"/>
                  <a:pt x="17774" y="13744"/>
                </a:cubicBezTo>
                <a:cubicBezTo>
                  <a:pt x="18169" y="12835"/>
                  <a:pt x="18367" y="11853"/>
                  <a:pt x="18367" y="10799"/>
                </a:cubicBezTo>
                <a:cubicBezTo>
                  <a:pt x="18367" y="9746"/>
                  <a:pt x="18169" y="8766"/>
                  <a:pt x="17774" y="7852"/>
                </a:cubicBezTo>
                <a:cubicBezTo>
                  <a:pt x="17376" y="6942"/>
                  <a:pt x="16836" y="6146"/>
                  <a:pt x="16149" y="5463"/>
                </a:cubicBezTo>
                <a:cubicBezTo>
                  <a:pt x="15466" y="4777"/>
                  <a:pt x="14666" y="4235"/>
                  <a:pt x="13748" y="3839"/>
                </a:cubicBezTo>
                <a:cubicBezTo>
                  <a:pt x="12830" y="3444"/>
                  <a:pt x="11852" y="3246"/>
                  <a:pt x="10807" y="3246"/>
                </a:cubicBezTo>
                <a:cubicBezTo>
                  <a:pt x="9753" y="3246"/>
                  <a:pt x="8764" y="3444"/>
                  <a:pt x="7851" y="3839"/>
                </a:cubicBezTo>
                <a:cubicBezTo>
                  <a:pt x="6933" y="4235"/>
                  <a:pt x="6139" y="4777"/>
                  <a:pt x="5455" y="5463"/>
                </a:cubicBezTo>
                <a:cubicBezTo>
                  <a:pt x="4774" y="6146"/>
                  <a:pt x="4235" y="6942"/>
                  <a:pt x="3839" y="7852"/>
                </a:cubicBezTo>
                <a:cubicBezTo>
                  <a:pt x="3444" y="8766"/>
                  <a:pt x="3246" y="9746"/>
                  <a:pt x="3246" y="10799"/>
                </a:cubicBezTo>
                <a:cubicBezTo>
                  <a:pt x="3246" y="11852"/>
                  <a:pt x="3444" y="12835"/>
                  <a:pt x="3839" y="13744"/>
                </a:cubicBezTo>
                <a:cubicBezTo>
                  <a:pt x="4238" y="14656"/>
                  <a:pt x="4774" y="15455"/>
                  <a:pt x="5455" y="16139"/>
                </a:cubicBezTo>
                <a:cubicBezTo>
                  <a:pt x="6136" y="16822"/>
                  <a:pt x="6930" y="17367"/>
                  <a:pt x="7851" y="17759"/>
                </a:cubicBezTo>
                <a:cubicBezTo>
                  <a:pt x="8764" y="18158"/>
                  <a:pt x="9753" y="18355"/>
                  <a:pt x="10807" y="18355"/>
                </a:cubicBezTo>
                <a:moveTo>
                  <a:pt x="15350" y="7784"/>
                </a:moveTo>
                <a:cubicBezTo>
                  <a:pt x="15613" y="8049"/>
                  <a:pt x="15613" y="8304"/>
                  <a:pt x="15350" y="8555"/>
                </a:cubicBezTo>
                <a:lnTo>
                  <a:pt x="13104" y="10800"/>
                </a:lnTo>
                <a:lnTo>
                  <a:pt x="15350" y="13044"/>
                </a:lnTo>
                <a:cubicBezTo>
                  <a:pt x="15613" y="13304"/>
                  <a:pt x="15613" y="13564"/>
                  <a:pt x="15350" y="13812"/>
                </a:cubicBezTo>
                <a:lnTo>
                  <a:pt x="13821" y="15340"/>
                </a:lnTo>
                <a:cubicBezTo>
                  <a:pt x="13714" y="15447"/>
                  <a:pt x="13584" y="15501"/>
                  <a:pt x="13434" y="15501"/>
                </a:cubicBezTo>
                <a:cubicBezTo>
                  <a:pt x="13287" y="15501"/>
                  <a:pt x="13157" y="15447"/>
                  <a:pt x="13050" y="15340"/>
                </a:cubicBezTo>
                <a:lnTo>
                  <a:pt x="10804" y="13095"/>
                </a:lnTo>
                <a:lnTo>
                  <a:pt x="8558" y="15340"/>
                </a:lnTo>
                <a:cubicBezTo>
                  <a:pt x="8450" y="15447"/>
                  <a:pt x="8320" y="15501"/>
                  <a:pt x="8170" y="15501"/>
                </a:cubicBezTo>
                <a:cubicBezTo>
                  <a:pt x="8024" y="15501"/>
                  <a:pt x="7888" y="15447"/>
                  <a:pt x="7772" y="15340"/>
                </a:cubicBezTo>
                <a:lnTo>
                  <a:pt x="6258" y="13812"/>
                </a:lnTo>
                <a:cubicBezTo>
                  <a:pt x="6150" y="13705"/>
                  <a:pt x="6094" y="13575"/>
                  <a:pt x="6094" y="13428"/>
                </a:cubicBezTo>
                <a:cubicBezTo>
                  <a:pt x="6094" y="13279"/>
                  <a:pt x="6150" y="13149"/>
                  <a:pt x="6258" y="13041"/>
                </a:cubicBezTo>
                <a:lnTo>
                  <a:pt x="8504" y="10797"/>
                </a:lnTo>
                <a:lnTo>
                  <a:pt x="6258" y="8552"/>
                </a:lnTo>
                <a:cubicBezTo>
                  <a:pt x="6150" y="8445"/>
                  <a:pt x="6094" y="8315"/>
                  <a:pt x="6094" y="8168"/>
                </a:cubicBezTo>
                <a:cubicBezTo>
                  <a:pt x="6094" y="8018"/>
                  <a:pt x="6150" y="7891"/>
                  <a:pt x="6258" y="7781"/>
                </a:cubicBezTo>
                <a:lnTo>
                  <a:pt x="7772" y="6256"/>
                </a:lnTo>
                <a:cubicBezTo>
                  <a:pt x="8035" y="5994"/>
                  <a:pt x="8295" y="5994"/>
                  <a:pt x="8555" y="6256"/>
                </a:cubicBezTo>
                <a:lnTo>
                  <a:pt x="10801" y="8498"/>
                </a:lnTo>
                <a:lnTo>
                  <a:pt x="13047" y="6256"/>
                </a:lnTo>
                <a:cubicBezTo>
                  <a:pt x="13307" y="5994"/>
                  <a:pt x="13567" y="5994"/>
                  <a:pt x="13816" y="6256"/>
                </a:cubicBezTo>
                <a:lnTo>
                  <a:pt x="15350" y="7784"/>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7" name="AutoShape 107">
            <a:extLst>
              <a:ext uri="{FF2B5EF4-FFF2-40B4-BE49-F238E27FC236}">
                <a16:creationId xmlns:a16="http://schemas.microsoft.com/office/drawing/2014/main" id="{82850029-201A-4151-881A-9F64E8590CE7}"/>
              </a:ext>
            </a:extLst>
          </p:cNvPr>
          <p:cNvSpPr>
            <a:spLocks/>
          </p:cNvSpPr>
          <p:nvPr userDrawn="1"/>
        </p:nvSpPr>
        <p:spPr bwMode="auto">
          <a:xfrm>
            <a:off x="10748963" y="1930400"/>
            <a:ext cx="249237"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49" y="3162"/>
                </a:moveTo>
                <a:cubicBezTo>
                  <a:pt x="19503" y="4215"/>
                  <a:pt x="20291" y="5407"/>
                  <a:pt x="20817" y="6731"/>
                </a:cubicBezTo>
                <a:cubicBezTo>
                  <a:pt x="21340" y="8058"/>
                  <a:pt x="21599" y="9410"/>
                  <a:pt x="21599" y="10800"/>
                </a:cubicBezTo>
                <a:cubicBezTo>
                  <a:pt x="21599" y="12186"/>
                  <a:pt x="21337" y="13544"/>
                  <a:pt x="20817" y="14871"/>
                </a:cubicBezTo>
                <a:cubicBezTo>
                  <a:pt x="20291" y="16192"/>
                  <a:pt x="19503" y="17381"/>
                  <a:pt x="18449" y="18437"/>
                </a:cubicBezTo>
                <a:cubicBezTo>
                  <a:pt x="17393" y="19490"/>
                  <a:pt x="16200" y="20284"/>
                  <a:pt x="14869" y="20809"/>
                </a:cubicBezTo>
                <a:cubicBezTo>
                  <a:pt x="13539" y="21337"/>
                  <a:pt x="12183" y="21599"/>
                  <a:pt x="10801" y="21599"/>
                </a:cubicBezTo>
                <a:cubicBezTo>
                  <a:pt x="9416" y="21599"/>
                  <a:pt x="8057" y="21337"/>
                  <a:pt x="6730" y="20809"/>
                </a:cubicBezTo>
                <a:cubicBezTo>
                  <a:pt x="5399" y="20284"/>
                  <a:pt x="4206" y="19490"/>
                  <a:pt x="3150" y="18437"/>
                </a:cubicBezTo>
                <a:cubicBezTo>
                  <a:pt x="2099" y="17381"/>
                  <a:pt x="1308" y="16192"/>
                  <a:pt x="782" y="14871"/>
                </a:cubicBezTo>
                <a:cubicBezTo>
                  <a:pt x="259" y="13544"/>
                  <a:pt x="0" y="12186"/>
                  <a:pt x="0" y="10800"/>
                </a:cubicBezTo>
                <a:cubicBezTo>
                  <a:pt x="0" y="9410"/>
                  <a:pt x="265" y="8055"/>
                  <a:pt x="791" y="6725"/>
                </a:cubicBezTo>
                <a:cubicBezTo>
                  <a:pt x="1319" y="5395"/>
                  <a:pt x="2104" y="4210"/>
                  <a:pt x="3150" y="3162"/>
                </a:cubicBezTo>
                <a:cubicBezTo>
                  <a:pt x="4206" y="2109"/>
                  <a:pt x="5399" y="1318"/>
                  <a:pt x="6730" y="790"/>
                </a:cubicBezTo>
                <a:cubicBezTo>
                  <a:pt x="8060" y="262"/>
                  <a:pt x="9416" y="0"/>
                  <a:pt x="10801" y="0"/>
                </a:cubicBezTo>
                <a:cubicBezTo>
                  <a:pt x="12183" y="0"/>
                  <a:pt x="13542" y="262"/>
                  <a:pt x="14869" y="790"/>
                </a:cubicBezTo>
                <a:cubicBezTo>
                  <a:pt x="16197" y="1318"/>
                  <a:pt x="17393" y="2109"/>
                  <a:pt x="18449" y="3162"/>
                </a:cubicBezTo>
                <a:moveTo>
                  <a:pt x="16282" y="7530"/>
                </a:moveTo>
                <a:cubicBezTo>
                  <a:pt x="16488" y="7321"/>
                  <a:pt x="16488" y="7112"/>
                  <a:pt x="16282" y="6892"/>
                </a:cubicBezTo>
                <a:lnTo>
                  <a:pt x="14700" y="5342"/>
                </a:lnTo>
                <a:cubicBezTo>
                  <a:pt x="14474" y="5116"/>
                  <a:pt x="14262" y="5116"/>
                  <a:pt x="14061" y="5342"/>
                </a:cubicBezTo>
                <a:lnTo>
                  <a:pt x="10775" y="8640"/>
                </a:lnTo>
                <a:lnTo>
                  <a:pt x="7775" y="5650"/>
                </a:lnTo>
                <a:cubicBezTo>
                  <a:pt x="7685" y="5562"/>
                  <a:pt x="7583" y="5514"/>
                  <a:pt x="7464" y="5514"/>
                </a:cubicBezTo>
                <a:cubicBezTo>
                  <a:pt x="7348" y="5514"/>
                  <a:pt x="7238" y="5562"/>
                  <a:pt x="7139" y="5650"/>
                </a:cubicBezTo>
                <a:lnTo>
                  <a:pt x="5653" y="7177"/>
                </a:lnTo>
                <a:cubicBezTo>
                  <a:pt x="5427" y="7386"/>
                  <a:pt x="5427" y="7595"/>
                  <a:pt x="5653" y="7812"/>
                </a:cubicBezTo>
                <a:lnTo>
                  <a:pt x="8617" y="10771"/>
                </a:lnTo>
                <a:lnTo>
                  <a:pt x="5345" y="14069"/>
                </a:lnTo>
                <a:cubicBezTo>
                  <a:pt x="5255" y="14162"/>
                  <a:pt x="5207" y="14264"/>
                  <a:pt x="5207" y="14383"/>
                </a:cubicBezTo>
                <a:cubicBezTo>
                  <a:pt x="5207" y="14501"/>
                  <a:pt x="5255" y="14609"/>
                  <a:pt x="5345" y="14705"/>
                </a:cubicBezTo>
                <a:lnTo>
                  <a:pt x="6899" y="16274"/>
                </a:lnTo>
                <a:cubicBezTo>
                  <a:pt x="6990" y="16365"/>
                  <a:pt x="7094" y="16413"/>
                  <a:pt x="7216" y="16416"/>
                </a:cubicBezTo>
                <a:cubicBezTo>
                  <a:pt x="7340" y="16418"/>
                  <a:pt x="7444" y="16373"/>
                  <a:pt x="7535" y="16274"/>
                </a:cubicBezTo>
                <a:lnTo>
                  <a:pt x="10835" y="12991"/>
                </a:lnTo>
                <a:lnTo>
                  <a:pt x="13796" y="15978"/>
                </a:lnTo>
                <a:cubicBezTo>
                  <a:pt x="13886" y="16065"/>
                  <a:pt x="13991" y="16111"/>
                  <a:pt x="14115" y="16111"/>
                </a:cubicBezTo>
                <a:cubicBezTo>
                  <a:pt x="14237" y="16111"/>
                  <a:pt x="14341" y="16065"/>
                  <a:pt x="14432" y="15978"/>
                </a:cubicBezTo>
                <a:lnTo>
                  <a:pt x="15960" y="14450"/>
                </a:lnTo>
                <a:cubicBezTo>
                  <a:pt x="16166" y="14241"/>
                  <a:pt x="16166" y="14032"/>
                  <a:pt x="15960" y="13815"/>
                </a:cubicBezTo>
                <a:lnTo>
                  <a:pt x="12957" y="10856"/>
                </a:lnTo>
                <a:lnTo>
                  <a:pt x="16282" y="7530"/>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8" name="AutoShape 108">
            <a:extLst>
              <a:ext uri="{FF2B5EF4-FFF2-40B4-BE49-F238E27FC236}">
                <a16:creationId xmlns:a16="http://schemas.microsoft.com/office/drawing/2014/main" id="{017F7CEC-05FA-4758-9F20-ADB52872098D}"/>
              </a:ext>
            </a:extLst>
          </p:cNvPr>
          <p:cNvSpPr>
            <a:spLocks/>
          </p:cNvSpPr>
          <p:nvPr userDrawn="1"/>
        </p:nvSpPr>
        <p:spPr bwMode="auto">
          <a:xfrm>
            <a:off x="11325225" y="1930400"/>
            <a:ext cx="249238"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11" y="0"/>
                </a:moveTo>
                <a:cubicBezTo>
                  <a:pt x="20953" y="0"/>
                  <a:pt x="21161" y="105"/>
                  <a:pt x="21338" y="317"/>
                </a:cubicBezTo>
                <a:cubicBezTo>
                  <a:pt x="21514" y="525"/>
                  <a:pt x="21599" y="778"/>
                  <a:pt x="21599" y="1066"/>
                </a:cubicBezTo>
                <a:lnTo>
                  <a:pt x="21599" y="4118"/>
                </a:lnTo>
                <a:cubicBezTo>
                  <a:pt x="21599" y="4409"/>
                  <a:pt x="21514" y="4661"/>
                  <a:pt x="21338" y="4870"/>
                </a:cubicBezTo>
                <a:cubicBezTo>
                  <a:pt x="21161" y="5084"/>
                  <a:pt x="20953" y="5190"/>
                  <a:pt x="20711" y="5190"/>
                </a:cubicBezTo>
                <a:lnTo>
                  <a:pt x="913" y="5190"/>
                </a:lnTo>
                <a:cubicBezTo>
                  <a:pt x="656" y="5190"/>
                  <a:pt x="440" y="5084"/>
                  <a:pt x="261" y="4870"/>
                </a:cubicBezTo>
                <a:cubicBezTo>
                  <a:pt x="85" y="4661"/>
                  <a:pt x="0" y="4409"/>
                  <a:pt x="0" y="4118"/>
                </a:cubicBezTo>
                <a:lnTo>
                  <a:pt x="0" y="1066"/>
                </a:lnTo>
                <a:cubicBezTo>
                  <a:pt x="0" y="778"/>
                  <a:pt x="85" y="525"/>
                  <a:pt x="261" y="317"/>
                </a:cubicBezTo>
                <a:cubicBezTo>
                  <a:pt x="438" y="105"/>
                  <a:pt x="653" y="0"/>
                  <a:pt x="913" y="0"/>
                </a:cubicBezTo>
                <a:lnTo>
                  <a:pt x="20711" y="0"/>
                </a:lnTo>
                <a:close/>
                <a:moveTo>
                  <a:pt x="20711" y="8213"/>
                </a:moveTo>
                <a:cubicBezTo>
                  <a:pt x="20953" y="8213"/>
                  <a:pt x="21161" y="8316"/>
                  <a:pt x="21338" y="8527"/>
                </a:cubicBezTo>
                <a:cubicBezTo>
                  <a:pt x="21514" y="8742"/>
                  <a:pt x="21599" y="8985"/>
                  <a:pt x="21599" y="9264"/>
                </a:cubicBezTo>
                <a:lnTo>
                  <a:pt x="21599" y="12331"/>
                </a:lnTo>
                <a:cubicBezTo>
                  <a:pt x="21599" y="12622"/>
                  <a:pt x="21514" y="12872"/>
                  <a:pt x="21338" y="13078"/>
                </a:cubicBezTo>
                <a:cubicBezTo>
                  <a:pt x="21161" y="13286"/>
                  <a:pt x="20953" y="13389"/>
                  <a:pt x="20711" y="13389"/>
                </a:cubicBezTo>
                <a:lnTo>
                  <a:pt x="913" y="13389"/>
                </a:lnTo>
                <a:cubicBezTo>
                  <a:pt x="656" y="13389"/>
                  <a:pt x="440" y="13283"/>
                  <a:pt x="261" y="13069"/>
                </a:cubicBezTo>
                <a:cubicBezTo>
                  <a:pt x="85" y="12860"/>
                  <a:pt x="0" y="12613"/>
                  <a:pt x="0" y="12331"/>
                </a:cubicBezTo>
                <a:lnTo>
                  <a:pt x="0" y="9265"/>
                </a:lnTo>
                <a:cubicBezTo>
                  <a:pt x="0" y="8977"/>
                  <a:pt x="85" y="8730"/>
                  <a:pt x="261" y="8521"/>
                </a:cubicBezTo>
                <a:cubicBezTo>
                  <a:pt x="438" y="8316"/>
                  <a:pt x="653" y="8213"/>
                  <a:pt x="913" y="8213"/>
                </a:cubicBezTo>
                <a:lnTo>
                  <a:pt x="20711" y="8213"/>
                </a:lnTo>
                <a:close/>
                <a:moveTo>
                  <a:pt x="20711" y="16412"/>
                </a:moveTo>
                <a:cubicBezTo>
                  <a:pt x="20953" y="16412"/>
                  <a:pt x="21161" y="16514"/>
                  <a:pt x="21338" y="16726"/>
                </a:cubicBezTo>
                <a:cubicBezTo>
                  <a:pt x="21514" y="16940"/>
                  <a:pt x="21599" y="17190"/>
                  <a:pt x="21599" y="17478"/>
                </a:cubicBezTo>
                <a:lnTo>
                  <a:pt x="21599" y="20504"/>
                </a:lnTo>
                <a:cubicBezTo>
                  <a:pt x="21599" y="20812"/>
                  <a:pt x="21514" y="21071"/>
                  <a:pt x="21338" y="21282"/>
                </a:cubicBezTo>
                <a:cubicBezTo>
                  <a:pt x="21161" y="21494"/>
                  <a:pt x="20953" y="21599"/>
                  <a:pt x="20711" y="21599"/>
                </a:cubicBezTo>
                <a:lnTo>
                  <a:pt x="913" y="21599"/>
                </a:lnTo>
                <a:cubicBezTo>
                  <a:pt x="656" y="21599"/>
                  <a:pt x="440" y="21494"/>
                  <a:pt x="261" y="21282"/>
                </a:cubicBezTo>
                <a:cubicBezTo>
                  <a:pt x="85" y="21071"/>
                  <a:pt x="0" y="20812"/>
                  <a:pt x="0" y="20504"/>
                </a:cubicBezTo>
                <a:lnTo>
                  <a:pt x="0" y="17478"/>
                </a:lnTo>
                <a:cubicBezTo>
                  <a:pt x="0" y="17190"/>
                  <a:pt x="85" y="16940"/>
                  <a:pt x="261" y="16726"/>
                </a:cubicBezTo>
                <a:cubicBezTo>
                  <a:pt x="438" y="16514"/>
                  <a:pt x="653" y="16412"/>
                  <a:pt x="913" y="16412"/>
                </a:cubicBezTo>
                <a:lnTo>
                  <a:pt x="20711" y="16412"/>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9" name="AutoShape 109">
            <a:extLst>
              <a:ext uri="{FF2B5EF4-FFF2-40B4-BE49-F238E27FC236}">
                <a16:creationId xmlns:a16="http://schemas.microsoft.com/office/drawing/2014/main" id="{751C2198-0576-45CC-B612-1CB9366833D5}"/>
              </a:ext>
            </a:extLst>
          </p:cNvPr>
          <p:cNvSpPr>
            <a:spLocks/>
          </p:cNvSpPr>
          <p:nvPr userDrawn="1"/>
        </p:nvSpPr>
        <p:spPr bwMode="auto">
          <a:xfrm>
            <a:off x="6819900" y="4703763"/>
            <a:ext cx="247650" cy="242887"/>
          </a:xfrm>
          <a:custGeom>
            <a:avLst/>
            <a:gdLst>
              <a:gd name="T0" fmla="*/ 10796 w 21592"/>
              <a:gd name="T1" fmla="+- 0 10793 111"/>
              <a:gd name="T2" fmla="*/ 10793 h 21365"/>
              <a:gd name="T3" fmla="*/ 10796 w 21592"/>
              <a:gd name="T4" fmla="+- 0 10793 111"/>
              <a:gd name="T5" fmla="*/ 10793 h 21365"/>
              <a:gd name="T6" fmla="*/ 10796 w 21592"/>
              <a:gd name="T7" fmla="+- 0 10793 111"/>
              <a:gd name="T8" fmla="*/ 10793 h 21365"/>
              <a:gd name="T9" fmla="*/ 10796 w 21592"/>
              <a:gd name="T10" fmla="+- 0 10793 111"/>
              <a:gd name="T11" fmla="*/ 10793 h 21365"/>
            </a:gdLst>
            <a:ahLst/>
            <a:cxnLst>
              <a:cxn ang="0">
                <a:pos x="T0" y="T2"/>
              </a:cxn>
              <a:cxn ang="0">
                <a:pos x="T3" y="T5"/>
              </a:cxn>
              <a:cxn ang="0">
                <a:pos x="T6" y="T8"/>
              </a:cxn>
              <a:cxn ang="0">
                <a:pos x="T9" y="T11"/>
              </a:cxn>
            </a:cxnLst>
            <a:rect l="0" t="0" r="r" b="b"/>
            <a:pathLst>
              <a:path w="21592" h="21365">
                <a:moveTo>
                  <a:pt x="5705" y="19760"/>
                </a:moveTo>
                <a:cubicBezTo>
                  <a:pt x="5705" y="20596"/>
                  <a:pt x="5604" y="21104"/>
                  <a:pt x="5403" y="21282"/>
                </a:cubicBezTo>
                <a:cubicBezTo>
                  <a:pt x="5200" y="21466"/>
                  <a:pt x="4940" y="21249"/>
                  <a:pt x="4626" y="20641"/>
                </a:cubicBezTo>
                <a:lnTo>
                  <a:pt x="313" y="12102"/>
                </a:lnTo>
                <a:cubicBezTo>
                  <a:pt x="107" y="11700"/>
                  <a:pt x="0" y="11221"/>
                  <a:pt x="0" y="10686"/>
                </a:cubicBezTo>
                <a:cubicBezTo>
                  <a:pt x="0" y="10134"/>
                  <a:pt x="107" y="9666"/>
                  <a:pt x="313" y="9275"/>
                </a:cubicBezTo>
                <a:lnTo>
                  <a:pt x="4626" y="680"/>
                </a:lnTo>
                <a:cubicBezTo>
                  <a:pt x="4940" y="95"/>
                  <a:pt x="5200" y="-111"/>
                  <a:pt x="5403" y="56"/>
                </a:cubicBezTo>
                <a:cubicBezTo>
                  <a:pt x="5604" y="223"/>
                  <a:pt x="5705" y="725"/>
                  <a:pt x="5705" y="1561"/>
                </a:cubicBezTo>
                <a:lnTo>
                  <a:pt x="5705" y="7035"/>
                </a:lnTo>
                <a:lnTo>
                  <a:pt x="15899" y="7035"/>
                </a:lnTo>
                <a:lnTo>
                  <a:pt x="15899" y="1617"/>
                </a:lnTo>
                <a:cubicBezTo>
                  <a:pt x="15899" y="781"/>
                  <a:pt x="16004" y="268"/>
                  <a:pt x="16202" y="84"/>
                </a:cubicBezTo>
                <a:cubicBezTo>
                  <a:pt x="16405" y="-100"/>
                  <a:pt x="16659" y="95"/>
                  <a:pt x="16967" y="680"/>
                </a:cubicBezTo>
                <a:lnTo>
                  <a:pt x="21294" y="9275"/>
                </a:lnTo>
                <a:cubicBezTo>
                  <a:pt x="21501" y="9682"/>
                  <a:pt x="21600" y="10150"/>
                  <a:pt x="21591" y="10686"/>
                </a:cubicBezTo>
                <a:cubicBezTo>
                  <a:pt x="21591" y="11243"/>
                  <a:pt x="21492" y="11711"/>
                  <a:pt x="21294" y="12102"/>
                </a:cubicBezTo>
                <a:lnTo>
                  <a:pt x="16967" y="20697"/>
                </a:lnTo>
                <a:cubicBezTo>
                  <a:pt x="16654" y="21282"/>
                  <a:pt x="16397" y="21489"/>
                  <a:pt x="16199" y="21293"/>
                </a:cubicBezTo>
                <a:cubicBezTo>
                  <a:pt x="16001" y="21109"/>
                  <a:pt x="15902" y="20596"/>
                  <a:pt x="15902" y="19760"/>
                </a:cubicBezTo>
                <a:lnTo>
                  <a:pt x="15902" y="14342"/>
                </a:lnTo>
                <a:lnTo>
                  <a:pt x="5705" y="14342"/>
                </a:lnTo>
                <a:lnTo>
                  <a:pt x="5705" y="19760"/>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0" name="AutoShape 110">
            <a:extLst>
              <a:ext uri="{FF2B5EF4-FFF2-40B4-BE49-F238E27FC236}">
                <a16:creationId xmlns:a16="http://schemas.microsoft.com/office/drawing/2014/main" id="{AED144CD-F4B2-47F9-8444-5619791AB397}"/>
              </a:ext>
            </a:extLst>
          </p:cNvPr>
          <p:cNvSpPr>
            <a:spLocks/>
          </p:cNvSpPr>
          <p:nvPr userDrawn="1"/>
        </p:nvSpPr>
        <p:spPr bwMode="auto">
          <a:xfrm>
            <a:off x="6334125" y="1908175"/>
            <a:ext cx="249238" cy="242888"/>
          </a:xfrm>
          <a:custGeom>
            <a:avLst/>
            <a:gdLst>
              <a:gd name="T0" fmla="+- 0 10797 116"/>
              <a:gd name="T1" fmla="*/ T0 w 21363"/>
              <a:gd name="T2" fmla="*/ 10800 h 21600"/>
              <a:gd name="T3" fmla="+- 0 10797 116"/>
              <a:gd name="T4" fmla="*/ T3 w 21363"/>
              <a:gd name="T5" fmla="*/ 10800 h 21600"/>
              <a:gd name="T6" fmla="+- 0 10797 116"/>
              <a:gd name="T7" fmla="*/ T6 w 21363"/>
              <a:gd name="T8" fmla="*/ 10800 h 21600"/>
              <a:gd name="T9" fmla="+- 0 10797 116"/>
              <a:gd name="T10" fmla="*/ T9 w 21363"/>
              <a:gd name="T11" fmla="*/ 10800 h 21600"/>
            </a:gdLst>
            <a:ahLst/>
            <a:cxnLst>
              <a:cxn ang="0">
                <a:pos x="T1" y="T2"/>
              </a:cxn>
              <a:cxn ang="0">
                <a:pos x="T4" y="T5"/>
              </a:cxn>
              <a:cxn ang="0">
                <a:pos x="T7" y="T8"/>
              </a:cxn>
              <a:cxn ang="0">
                <a:pos x="T10" y="T11"/>
              </a:cxn>
            </a:cxnLst>
            <a:rect l="0" t="0" r="r" b="b"/>
            <a:pathLst>
              <a:path w="21363" h="21600">
                <a:moveTo>
                  <a:pt x="19758" y="15897"/>
                </a:moveTo>
                <a:cubicBezTo>
                  <a:pt x="20596" y="15897"/>
                  <a:pt x="21109" y="15995"/>
                  <a:pt x="21294" y="16199"/>
                </a:cubicBezTo>
                <a:cubicBezTo>
                  <a:pt x="21478" y="16402"/>
                  <a:pt x="21260" y="16662"/>
                  <a:pt x="20640" y="16978"/>
                </a:cubicBezTo>
                <a:lnTo>
                  <a:pt x="12115" y="21286"/>
                </a:lnTo>
                <a:cubicBezTo>
                  <a:pt x="11708" y="21492"/>
                  <a:pt x="11228" y="21599"/>
                  <a:pt x="10675" y="21599"/>
                </a:cubicBezTo>
                <a:cubicBezTo>
                  <a:pt x="10117" y="21599"/>
                  <a:pt x="9648" y="21492"/>
                  <a:pt x="9257" y="21286"/>
                </a:cubicBezTo>
                <a:lnTo>
                  <a:pt x="676" y="16978"/>
                </a:lnTo>
                <a:cubicBezTo>
                  <a:pt x="90" y="16662"/>
                  <a:pt x="-116" y="16402"/>
                  <a:pt x="62" y="16199"/>
                </a:cubicBezTo>
                <a:cubicBezTo>
                  <a:pt x="241" y="15995"/>
                  <a:pt x="749" y="15897"/>
                  <a:pt x="1586" y="15897"/>
                </a:cubicBezTo>
                <a:lnTo>
                  <a:pt x="7013" y="15897"/>
                </a:lnTo>
                <a:lnTo>
                  <a:pt x="7013" y="5705"/>
                </a:lnTo>
                <a:lnTo>
                  <a:pt x="1586" y="5705"/>
                </a:lnTo>
                <a:cubicBezTo>
                  <a:pt x="749" y="5705"/>
                  <a:pt x="241" y="5603"/>
                  <a:pt x="62" y="5400"/>
                </a:cubicBezTo>
                <a:cubicBezTo>
                  <a:pt x="-111" y="5197"/>
                  <a:pt x="112" y="4940"/>
                  <a:pt x="732" y="4624"/>
                </a:cubicBezTo>
                <a:lnTo>
                  <a:pt x="9257" y="310"/>
                </a:lnTo>
                <a:cubicBezTo>
                  <a:pt x="9665" y="104"/>
                  <a:pt x="10134" y="0"/>
                  <a:pt x="10675" y="0"/>
                </a:cubicBezTo>
                <a:cubicBezTo>
                  <a:pt x="11228" y="0"/>
                  <a:pt x="11708" y="104"/>
                  <a:pt x="12115" y="310"/>
                </a:cubicBezTo>
                <a:lnTo>
                  <a:pt x="20696" y="4624"/>
                </a:lnTo>
                <a:cubicBezTo>
                  <a:pt x="21283" y="4940"/>
                  <a:pt x="21483" y="5197"/>
                  <a:pt x="21294" y="5400"/>
                </a:cubicBezTo>
                <a:cubicBezTo>
                  <a:pt x="21109" y="5604"/>
                  <a:pt x="20596" y="5705"/>
                  <a:pt x="19758" y="5705"/>
                </a:cubicBezTo>
                <a:lnTo>
                  <a:pt x="14360" y="5705"/>
                </a:lnTo>
                <a:lnTo>
                  <a:pt x="14360" y="15897"/>
                </a:lnTo>
                <a:lnTo>
                  <a:pt x="19758" y="15897"/>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1" name="AutoShape 111">
            <a:extLst>
              <a:ext uri="{FF2B5EF4-FFF2-40B4-BE49-F238E27FC236}">
                <a16:creationId xmlns:a16="http://schemas.microsoft.com/office/drawing/2014/main" id="{A7DF20DD-575D-4F6E-90FB-900A7D38038F}"/>
              </a:ext>
            </a:extLst>
          </p:cNvPr>
          <p:cNvSpPr>
            <a:spLocks/>
          </p:cNvSpPr>
          <p:nvPr userDrawn="1"/>
        </p:nvSpPr>
        <p:spPr bwMode="auto">
          <a:xfrm>
            <a:off x="6864350" y="1928813"/>
            <a:ext cx="249238" cy="242887"/>
          </a:xfrm>
          <a:custGeom>
            <a:avLst/>
            <a:gdLst>
              <a:gd name="T0" fmla="+- 0 10800 61"/>
              <a:gd name="T1" fmla="*/ T0 w 21478"/>
              <a:gd name="T2" fmla="*/ 10800 h 21600"/>
              <a:gd name="T3" fmla="+- 0 10800 61"/>
              <a:gd name="T4" fmla="*/ T3 w 21478"/>
              <a:gd name="T5" fmla="*/ 10800 h 21600"/>
              <a:gd name="T6" fmla="+- 0 10800 61"/>
              <a:gd name="T7" fmla="*/ T6 w 21478"/>
              <a:gd name="T8" fmla="*/ 10800 h 21600"/>
              <a:gd name="T9" fmla="+- 0 10800 61"/>
              <a:gd name="T10" fmla="*/ T9 w 21478"/>
              <a:gd name="T11" fmla="*/ 10800 h 21600"/>
            </a:gdLst>
            <a:ahLst/>
            <a:cxnLst>
              <a:cxn ang="0">
                <a:pos x="T1" y="T2"/>
              </a:cxn>
              <a:cxn ang="0">
                <a:pos x="T4" y="T5"/>
              </a:cxn>
              <a:cxn ang="0">
                <a:pos x="T7" y="T8"/>
              </a:cxn>
              <a:cxn ang="0">
                <a:pos x="T10" y="T11"/>
              </a:cxn>
            </a:cxnLst>
            <a:rect l="0" t="0" r="r" b="b"/>
            <a:pathLst>
              <a:path w="21478" h="21600">
                <a:moveTo>
                  <a:pt x="9108" y="16746"/>
                </a:moveTo>
                <a:cubicBezTo>
                  <a:pt x="9155" y="16837"/>
                  <a:pt x="9197" y="16924"/>
                  <a:pt x="9243" y="17012"/>
                </a:cubicBezTo>
                <a:cubicBezTo>
                  <a:pt x="9290" y="17097"/>
                  <a:pt x="9351" y="17181"/>
                  <a:pt x="9431" y="17274"/>
                </a:cubicBezTo>
                <a:lnTo>
                  <a:pt x="12259" y="21069"/>
                </a:lnTo>
                <a:lnTo>
                  <a:pt x="4473" y="21069"/>
                </a:lnTo>
                <a:cubicBezTo>
                  <a:pt x="4227" y="21069"/>
                  <a:pt x="4014" y="20964"/>
                  <a:pt x="3839" y="20755"/>
                </a:cubicBezTo>
                <a:cubicBezTo>
                  <a:pt x="3663" y="20543"/>
                  <a:pt x="3574" y="20286"/>
                  <a:pt x="3574" y="19987"/>
                </a:cubicBezTo>
                <a:lnTo>
                  <a:pt x="3574" y="7554"/>
                </a:lnTo>
                <a:lnTo>
                  <a:pt x="788" y="7554"/>
                </a:lnTo>
                <a:cubicBezTo>
                  <a:pt x="376" y="7554"/>
                  <a:pt x="126" y="7419"/>
                  <a:pt x="32" y="7145"/>
                </a:cubicBezTo>
                <a:cubicBezTo>
                  <a:pt x="-61" y="6871"/>
                  <a:pt x="46" y="6529"/>
                  <a:pt x="353" y="6123"/>
                </a:cubicBezTo>
                <a:lnTo>
                  <a:pt x="4665" y="392"/>
                </a:lnTo>
                <a:cubicBezTo>
                  <a:pt x="4850" y="132"/>
                  <a:pt x="5088" y="0"/>
                  <a:pt x="5371" y="0"/>
                </a:cubicBezTo>
                <a:cubicBezTo>
                  <a:pt x="5661" y="0"/>
                  <a:pt x="5902" y="132"/>
                  <a:pt x="6090" y="392"/>
                </a:cubicBezTo>
                <a:lnTo>
                  <a:pt x="10402" y="6123"/>
                </a:lnTo>
                <a:cubicBezTo>
                  <a:pt x="10708" y="6529"/>
                  <a:pt x="10813" y="6871"/>
                  <a:pt x="10722" y="7145"/>
                </a:cubicBezTo>
                <a:cubicBezTo>
                  <a:pt x="10629" y="7419"/>
                  <a:pt x="10376" y="7554"/>
                  <a:pt x="9966" y="7554"/>
                </a:cubicBezTo>
                <a:lnTo>
                  <a:pt x="7166" y="7554"/>
                </a:lnTo>
                <a:lnTo>
                  <a:pt x="7166" y="16746"/>
                </a:lnTo>
                <a:lnTo>
                  <a:pt x="9108" y="16746"/>
                </a:lnTo>
                <a:close/>
                <a:moveTo>
                  <a:pt x="20689" y="14045"/>
                </a:moveTo>
                <a:cubicBezTo>
                  <a:pt x="21101" y="14045"/>
                  <a:pt x="21351" y="14183"/>
                  <a:pt x="21445" y="14457"/>
                </a:cubicBezTo>
                <a:cubicBezTo>
                  <a:pt x="21539" y="14731"/>
                  <a:pt x="21431" y="15069"/>
                  <a:pt x="21127" y="15476"/>
                </a:cubicBezTo>
                <a:lnTo>
                  <a:pt x="16812" y="21207"/>
                </a:lnTo>
                <a:cubicBezTo>
                  <a:pt x="16625" y="21467"/>
                  <a:pt x="16389" y="21599"/>
                  <a:pt x="16106" y="21599"/>
                </a:cubicBezTo>
                <a:cubicBezTo>
                  <a:pt x="15813" y="21599"/>
                  <a:pt x="15575" y="21467"/>
                  <a:pt x="15387" y="21207"/>
                </a:cubicBezTo>
                <a:lnTo>
                  <a:pt x="11075" y="15476"/>
                </a:lnTo>
                <a:cubicBezTo>
                  <a:pt x="10769" y="15070"/>
                  <a:pt x="10661" y="14731"/>
                  <a:pt x="10755" y="14457"/>
                </a:cubicBezTo>
                <a:cubicBezTo>
                  <a:pt x="10848" y="14183"/>
                  <a:pt x="11099" y="14045"/>
                  <a:pt x="11511" y="14045"/>
                </a:cubicBezTo>
                <a:lnTo>
                  <a:pt x="14311" y="14045"/>
                </a:lnTo>
                <a:lnTo>
                  <a:pt x="14311" y="4881"/>
                </a:lnTo>
                <a:lnTo>
                  <a:pt x="12362" y="4881"/>
                </a:lnTo>
                <a:cubicBezTo>
                  <a:pt x="12315" y="4791"/>
                  <a:pt x="12271" y="4697"/>
                  <a:pt x="12220" y="4604"/>
                </a:cubicBezTo>
                <a:cubicBezTo>
                  <a:pt x="12170" y="4508"/>
                  <a:pt x="12117" y="4418"/>
                  <a:pt x="12056" y="4327"/>
                </a:cubicBezTo>
                <a:lnTo>
                  <a:pt x="9213" y="556"/>
                </a:lnTo>
                <a:lnTo>
                  <a:pt x="16997" y="556"/>
                </a:lnTo>
                <a:cubicBezTo>
                  <a:pt x="17243" y="556"/>
                  <a:pt x="17451" y="657"/>
                  <a:pt x="17627" y="861"/>
                </a:cubicBezTo>
                <a:cubicBezTo>
                  <a:pt x="17797" y="1061"/>
                  <a:pt x="17882" y="1321"/>
                  <a:pt x="17882" y="1637"/>
                </a:cubicBezTo>
                <a:lnTo>
                  <a:pt x="17882" y="14045"/>
                </a:lnTo>
                <a:lnTo>
                  <a:pt x="20689" y="14045"/>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2" name="AutoShape 112">
            <a:extLst>
              <a:ext uri="{FF2B5EF4-FFF2-40B4-BE49-F238E27FC236}">
                <a16:creationId xmlns:a16="http://schemas.microsoft.com/office/drawing/2014/main" id="{B8E2699D-047E-41F3-8692-4AD8FDF5D3DA}"/>
              </a:ext>
            </a:extLst>
          </p:cNvPr>
          <p:cNvSpPr>
            <a:spLocks/>
          </p:cNvSpPr>
          <p:nvPr userDrawn="1"/>
        </p:nvSpPr>
        <p:spPr bwMode="auto">
          <a:xfrm>
            <a:off x="7466013" y="1930400"/>
            <a:ext cx="247650" cy="241300"/>
          </a:xfrm>
          <a:custGeom>
            <a:avLst/>
            <a:gdLst>
              <a:gd name="T0" fmla="+- 0 10800 15"/>
              <a:gd name="T1" fmla="*/ T0 w 21571"/>
              <a:gd name="T2" fmla="*/ 10800 h 21600"/>
              <a:gd name="T3" fmla="+- 0 10800 15"/>
              <a:gd name="T4" fmla="*/ T3 w 21571"/>
              <a:gd name="T5" fmla="*/ 10800 h 21600"/>
              <a:gd name="T6" fmla="+- 0 10800 15"/>
              <a:gd name="T7" fmla="*/ T6 w 21571"/>
              <a:gd name="T8" fmla="*/ 10800 h 21600"/>
              <a:gd name="T9" fmla="+- 0 10800 15"/>
              <a:gd name="T10" fmla="*/ T9 w 21571"/>
              <a:gd name="T11" fmla="*/ 10800 h 21600"/>
            </a:gdLst>
            <a:ahLst/>
            <a:cxnLst>
              <a:cxn ang="0">
                <a:pos x="T1" y="T2"/>
              </a:cxn>
              <a:cxn ang="0">
                <a:pos x="T4" y="T5"/>
              </a:cxn>
              <a:cxn ang="0">
                <a:pos x="T7" y="T8"/>
              </a:cxn>
              <a:cxn ang="0">
                <a:pos x="T10" y="T11"/>
              </a:cxn>
            </a:cxnLst>
            <a:rect l="0" t="0" r="r" b="b"/>
            <a:pathLst>
              <a:path w="21571" h="21600">
                <a:moveTo>
                  <a:pt x="21538" y="21106"/>
                </a:moveTo>
                <a:cubicBezTo>
                  <a:pt x="21585" y="21238"/>
                  <a:pt x="21580" y="21353"/>
                  <a:pt x="21526" y="21453"/>
                </a:cubicBezTo>
                <a:cubicBezTo>
                  <a:pt x="21472" y="21550"/>
                  <a:pt x="21379" y="21599"/>
                  <a:pt x="21257" y="21599"/>
                </a:cubicBezTo>
                <a:lnTo>
                  <a:pt x="12601" y="21599"/>
                </a:lnTo>
                <a:lnTo>
                  <a:pt x="12298" y="14400"/>
                </a:lnTo>
                <a:lnTo>
                  <a:pt x="9281" y="14400"/>
                </a:lnTo>
                <a:lnTo>
                  <a:pt x="8966" y="21599"/>
                </a:lnTo>
                <a:lnTo>
                  <a:pt x="322" y="21599"/>
                </a:lnTo>
                <a:cubicBezTo>
                  <a:pt x="197" y="21599"/>
                  <a:pt x="104" y="21555"/>
                  <a:pt x="48" y="21461"/>
                </a:cubicBezTo>
                <a:cubicBezTo>
                  <a:pt x="-11" y="21364"/>
                  <a:pt x="-15" y="21247"/>
                  <a:pt x="28" y="21106"/>
                </a:cubicBezTo>
                <a:lnTo>
                  <a:pt x="6979" y="493"/>
                </a:lnTo>
                <a:cubicBezTo>
                  <a:pt x="7026" y="361"/>
                  <a:pt x="7109" y="246"/>
                  <a:pt x="7231" y="149"/>
                </a:cubicBezTo>
                <a:cubicBezTo>
                  <a:pt x="7351" y="50"/>
                  <a:pt x="7475" y="0"/>
                  <a:pt x="7597" y="0"/>
                </a:cubicBezTo>
                <a:lnTo>
                  <a:pt x="9879" y="0"/>
                </a:lnTo>
                <a:lnTo>
                  <a:pt x="9786" y="2391"/>
                </a:lnTo>
                <a:lnTo>
                  <a:pt x="11797" y="2391"/>
                </a:lnTo>
                <a:lnTo>
                  <a:pt x="11692" y="0"/>
                </a:lnTo>
                <a:lnTo>
                  <a:pt x="13974" y="0"/>
                </a:lnTo>
                <a:cubicBezTo>
                  <a:pt x="14099" y="0"/>
                  <a:pt x="14223" y="46"/>
                  <a:pt x="14341" y="140"/>
                </a:cubicBezTo>
                <a:cubicBezTo>
                  <a:pt x="14463" y="234"/>
                  <a:pt x="14546" y="349"/>
                  <a:pt x="14595" y="493"/>
                </a:cubicBezTo>
                <a:lnTo>
                  <a:pt x="21538" y="21106"/>
                </a:lnTo>
                <a:close/>
                <a:moveTo>
                  <a:pt x="12120" y="10393"/>
                </a:moveTo>
                <a:lnTo>
                  <a:pt x="11885" y="4582"/>
                </a:lnTo>
                <a:lnTo>
                  <a:pt x="9677" y="4582"/>
                </a:lnTo>
                <a:lnTo>
                  <a:pt x="9442" y="10393"/>
                </a:lnTo>
                <a:lnTo>
                  <a:pt x="12120" y="10393"/>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3" name="AutoShape 113">
            <a:extLst>
              <a:ext uri="{FF2B5EF4-FFF2-40B4-BE49-F238E27FC236}">
                <a16:creationId xmlns:a16="http://schemas.microsoft.com/office/drawing/2014/main" id="{80289DFD-A75B-4A51-876A-69153B9FD207}"/>
              </a:ext>
            </a:extLst>
          </p:cNvPr>
          <p:cNvSpPr>
            <a:spLocks/>
          </p:cNvSpPr>
          <p:nvPr userDrawn="1"/>
        </p:nvSpPr>
        <p:spPr bwMode="auto">
          <a:xfrm>
            <a:off x="7997825" y="1930400"/>
            <a:ext cx="249238" cy="241300"/>
          </a:xfrm>
          <a:custGeom>
            <a:avLst/>
            <a:gdLst>
              <a:gd name="T0" fmla="*/ 10785 w 21570"/>
              <a:gd name="T1" fmla="*/ 10800 h 21600"/>
              <a:gd name="T2" fmla="*/ 10785 w 21570"/>
              <a:gd name="T3" fmla="*/ 10800 h 21600"/>
              <a:gd name="T4" fmla="*/ 10785 w 21570"/>
              <a:gd name="T5" fmla="*/ 10800 h 21600"/>
              <a:gd name="T6" fmla="*/ 10785 w 21570"/>
              <a:gd name="T7" fmla="*/ 10800 h 21600"/>
            </a:gdLst>
            <a:ahLst/>
            <a:cxnLst>
              <a:cxn ang="0">
                <a:pos x="T0" y="T1"/>
              </a:cxn>
              <a:cxn ang="0">
                <a:pos x="T2" y="T3"/>
              </a:cxn>
              <a:cxn ang="0">
                <a:pos x="T4" y="T5"/>
              </a:cxn>
              <a:cxn ang="0">
                <a:pos x="T6" y="T7"/>
              </a:cxn>
            </a:cxnLst>
            <a:rect l="0" t="0" r="r" b="b"/>
            <a:pathLst>
              <a:path w="21570" h="21600">
                <a:moveTo>
                  <a:pt x="1132" y="0"/>
                </a:moveTo>
                <a:cubicBezTo>
                  <a:pt x="3894" y="146"/>
                  <a:pt x="6483" y="774"/>
                  <a:pt x="8906" y="1888"/>
                </a:cubicBezTo>
                <a:cubicBezTo>
                  <a:pt x="11328" y="2999"/>
                  <a:pt x="13449" y="4470"/>
                  <a:pt x="15274" y="6296"/>
                </a:cubicBezTo>
                <a:cubicBezTo>
                  <a:pt x="17102" y="8124"/>
                  <a:pt x="18568" y="10251"/>
                  <a:pt x="19671" y="12678"/>
                </a:cubicBezTo>
                <a:cubicBezTo>
                  <a:pt x="20778" y="15102"/>
                  <a:pt x="21407" y="17699"/>
                  <a:pt x="21562" y="20465"/>
                </a:cubicBezTo>
                <a:cubicBezTo>
                  <a:pt x="21600" y="20750"/>
                  <a:pt x="21493" y="21012"/>
                  <a:pt x="21246" y="21251"/>
                </a:cubicBezTo>
                <a:cubicBezTo>
                  <a:pt x="21036" y="21482"/>
                  <a:pt x="20783" y="21597"/>
                  <a:pt x="20487" y="21597"/>
                </a:cubicBezTo>
                <a:lnTo>
                  <a:pt x="18315" y="21597"/>
                </a:lnTo>
                <a:cubicBezTo>
                  <a:pt x="18033" y="21597"/>
                  <a:pt x="17783" y="21496"/>
                  <a:pt x="17579" y="21297"/>
                </a:cubicBezTo>
                <a:cubicBezTo>
                  <a:pt x="17372" y="21102"/>
                  <a:pt x="17260" y="20860"/>
                  <a:pt x="17243" y="20575"/>
                </a:cubicBezTo>
                <a:cubicBezTo>
                  <a:pt x="17113" y="18390"/>
                  <a:pt x="16608" y="16340"/>
                  <a:pt x="15728" y="14423"/>
                </a:cubicBezTo>
                <a:cubicBezTo>
                  <a:pt x="14849" y="12505"/>
                  <a:pt x="13679" y="10818"/>
                  <a:pt x="12219" y="9356"/>
                </a:cubicBezTo>
                <a:cubicBezTo>
                  <a:pt x="10762" y="7896"/>
                  <a:pt x="9072" y="6725"/>
                  <a:pt x="7155" y="5841"/>
                </a:cubicBezTo>
                <a:cubicBezTo>
                  <a:pt x="5239" y="4963"/>
                  <a:pt x="3192" y="4456"/>
                  <a:pt x="1020" y="4326"/>
                </a:cubicBezTo>
                <a:cubicBezTo>
                  <a:pt x="735" y="4309"/>
                  <a:pt x="494" y="4194"/>
                  <a:pt x="298" y="3990"/>
                </a:cubicBezTo>
                <a:cubicBezTo>
                  <a:pt x="100" y="3782"/>
                  <a:pt x="0" y="3535"/>
                  <a:pt x="0" y="3253"/>
                </a:cubicBezTo>
                <a:lnTo>
                  <a:pt x="0" y="1073"/>
                </a:lnTo>
                <a:cubicBezTo>
                  <a:pt x="0" y="768"/>
                  <a:pt x="114" y="520"/>
                  <a:pt x="344" y="316"/>
                </a:cubicBezTo>
                <a:cubicBezTo>
                  <a:pt x="554" y="106"/>
                  <a:pt x="796" y="0"/>
                  <a:pt x="1074" y="0"/>
                </a:cubicBezTo>
                <a:lnTo>
                  <a:pt x="1132" y="0"/>
                </a:lnTo>
                <a:close/>
                <a:moveTo>
                  <a:pt x="1160" y="7058"/>
                </a:moveTo>
                <a:cubicBezTo>
                  <a:pt x="2931" y="7188"/>
                  <a:pt x="4592" y="7623"/>
                  <a:pt x="6147" y="8368"/>
                </a:cubicBezTo>
                <a:cubicBezTo>
                  <a:pt x="7701" y="9111"/>
                  <a:pt x="9081" y="10090"/>
                  <a:pt x="10288" y="11296"/>
                </a:cubicBezTo>
                <a:cubicBezTo>
                  <a:pt x="11492" y="12505"/>
                  <a:pt x="12466" y="13890"/>
                  <a:pt x="13205" y="15450"/>
                </a:cubicBezTo>
                <a:cubicBezTo>
                  <a:pt x="13944" y="17014"/>
                  <a:pt x="14380" y="18675"/>
                  <a:pt x="14518" y="20442"/>
                </a:cubicBezTo>
                <a:cubicBezTo>
                  <a:pt x="14556" y="20762"/>
                  <a:pt x="14458" y="21033"/>
                  <a:pt x="14228" y="21254"/>
                </a:cubicBezTo>
                <a:cubicBezTo>
                  <a:pt x="14018" y="21484"/>
                  <a:pt x="13757" y="21599"/>
                  <a:pt x="13446" y="21599"/>
                </a:cubicBezTo>
                <a:lnTo>
                  <a:pt x="11271" y="21599"/>
                </a:lnTo>
                <a:cubicBezTo>
                  <a:pt x="11004" y="21599"/>
                  <a:pt x="10768" y="21504"/>
                  <a:pt x="10564" y="21315"/>
                </a:cubicBezTo>
                <a:cubicBezTo>
                  <a:pt x="10357" y="21127"/>
                  <a:pt x="10236" y="20891"/>
                  <a:pt x="10199" y="20603"/>
                </a:cubicBezTo>
                <a:cubicBezTo>
                  <a:pt x="10087" y="19383"/>
                  <a:pt x="9774" y="18237"/>
                  <a:pt x="9256" y="17169"/>
                </a:cubicBezTo>
                <a:cubicBezTo>
                  <a:pt x="8736" y="16098"/>
                  <a:pt x="8069" y="15154"/>
                  <a:pt x="7259" y="14333"/>
                </a:cubicBezTo>
                <a:cubicBezTo>
                  <a:pt x="6440" y="13519"/>
                  <a:pt x="5497" y="12851"/>
                  <a:pt x="4428" y="12330"/>
                </a:cubicBezTo>
                <a:cubicBezTo>
                  <a:pt x="3359" y="11809"/>
                  <a:pt x="2215" y="11495"/>
                  <a:pt x="997" y="11385"/>
                </a:cubicBezTo>
                <a:cubicBezTo>
                  <a:pt x="712" y="11348"/>
                  <a:pt x="477" y="11224"/>
                  <a:pt x="290" y="11014"/>
                </a:cubicBezTo>
                <a:cubicBezTo>
                  <a:pt x="103" y="10804"/>
                  <a:pt x="5" y="10568"/>
                  <a:pt x="5" y="10311"/>
                </a:cubicBezTo>
                <a:lnTo>
                  <a:pt x="5" y="8132"/>
                </a:lnTo>
                <a:cubicBezTo>
                  <a:pt x="5" y="7812"/>
                  <a:pt x="120" y="7551"/>
                  <a:pt x="350" y="7349"/>
                </a:cubicBezTo>
                <a:cubicBezTo>
                  <a:pt x="560" y="7136"/>
                  <a:pt x="801" y="7030"/>
                  <a:pt x="1080" y="7030"/>
                </a:cubicBezTo>
                <a:cubicBezTo>
                  <a:pt x="1097" y="7030"/>
                  <a:pt x="1112" y="7035"/>
                  <a:pt x="1120" y="7044"/>
                </a:cubicBezTo>
                <a:cubicBezTo>
                  <a:pt x="1129" y="7053"/>
                  <a:pt x="1140" y="7058"/>
                  <a:pt x="1160" y="7058"/>
                </a:cubicBezTo>
                <a:moveTo>
                  <a:pt x="3250" y="15102"/>
                </a:moveTo>
                <a:cubicBezTo>
                  <a:pt x="3698" y="15102"/>
                  <a:pt x="4118" y="15188"/>
                  <a:pt x="4503" y="15361"/>
                </a:cubicBezTo>
                <a:cubicBezTo>
                  <a:pt x="4888" y="15528"/>
                  <a:pt x="5230" y="15761"/>
                  <a:pt x="5526" y="16064"/>
                </a:cubicBezTo>
                <a:cubicBezTo>
                  <a:pt x="5825" y="16363"/>
                  <a:pt x="6063" y="16706"/>
                  <a:pt x="6227" y="17085"/>
                </a:cubicBezTo>
                <a:cubicBezTo>
                  <a:pt x="6400" y="17474"/>
                  <a:pt x="6483" y="17892"/>
                  <a:pt x="6483" y="18341"/>
                </a:cubicBezTo>
                <a:cubicBezTo>
                  <a:pt x="6483" y="18793"/>
                  <a:pt x="6400" y="19219"/>
                  <a:pt x="6227" y="19616"/>
                </a:cubicBezTo>
                <a:cubicBezTo>
                  <a:pt x="6060" y="20016"/>
                  <a:pt x="5825" y="20361"/>
                  <a:pt x="5526" y="20652"/>
                </a:cubicBezTo>
                <a:cubicBezTo>
                  <a:pt x="5227" y="20940"/>
                  <a:pt x="4885" y="21168"/>
                  <a:pt x="4503" y="21340"/>
                </a:cubicBezTo>
                <a:cubicBezTo>
                  <a:pt x="4121" y="21513"/>
                  <a:pt x="3701" y="21597"/>
                  <a:pt x="3250" y="21597"/>
                </a:cubicBezTo>
                <a:cubicBezTo>
                  <a:pt x="2799" y="21597"/>
                  <a:pt x="2376" y="21513"/>
                  <a:pt x="1980" y="21340"/>
                </a:cubicBezTo>
                <a:cubicBezTo>
                  <a:pt x="1577" y="21168"/>
                  <a:pt x="1235" y="20940"/>
                  <a:pt x="948" y="20652"/>
                </a:cubicBezTo>
                <a:cubicBezTo>
                  <a:pt x="658" y="20361"/>
                  <a:pt x="428" y="20019"/>
                  <a:pt x="261" y="19622"/>
                </a:cubicBezTo>
                <a:cubicBezTo>
                  <a:pt x="89" y="19230"/>
                  <a:pt x="5" y="18801"/>
                  <a:pt x="5" y="18341"/>
                </a:cubicBezTo>
                <a:cubicBezTo>
                  <a:pt x="5" y="17891"/>
                  <a:pt x="89" y="17474"/>
                  <a:pt x="261" y="17085"/>
                </a:cubicBezTo>
                <a:cubicBezTo>
                  <a:pt x="431" y="16705"/>
                  <a:pt x="660" y="16363"/>
                  <a:pt x="948" y="16064"/>
                </a:cubicBezTo>
                <a:cubicBezTo>
                  <a:pt x="1238" y="15761"/>
                  <a:pt x="1580" y="15528"/>
                  <a:pt x="1980" y="15361"/>
                </a:cubicBezTo>
                <a:cubicBezTo>
                  <a:pt x="2379" y="15191"/>
                  <a:pt x="2801" y="15102"/>
                  <a:pt x="3250" y="15102"/>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4" name="AutoShape 114">
            <a:extLst>
              <a:ext uri="{FF2B5EF4-FFF2-40B4-BE49-F238E27FC236}">
                <a16:creationId xmlns:a16="http://schemas.microsoft.com/office/drawing/2014/main" id="{685A1C57-DDB1-4B19-990E-8633D46C4385}"/>
              </a:ext>
            </a:extLst>
          </p:cNvPr>
          <p:cNvSpPr>
            <a:spLocks/>
          </p:cNvSpPr>
          <p:nvPr userDrawn="1"/>
        </p:nvSpPr>
        <p:spPr bwMode="auto">
          <a:xfrm>
            <a:off x="3344863" y="1924050"/>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5" name="AutoShape 115">
            <a:extLst>
              <a:ext uri="{FF2B5EF4-FFF2-40B4-BE49-F238E27FC236}">
                <a16:creationId xmlns:a16="http://schemas.microsoft.com/office/drawing/2014/main" id="{D10AAE34-2F89-4F16-B498-342A84C0F7EB}"/>
              </a:ext>
            </a:extLst>
          </p:cNvPr>
          <p:cNvSpPr>
            <a:spLocks/>
          </p:cNvSpPr>
          <p:nvPr userDrawn="1"/>
        </p:nvSpPr>
        <p:spPr bwMode="auto">
          <a:xfrm>
            <a:off x="3924300" y="1922463"/>
            <a:ext cx="249238"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6" name="AutoShape 116">
            <a:extLst>
              <a:ext uri="{FF2B5EF4-FFF2-40B4-BE49-F238E27FC236}">
                <a16:creationId xmlns:a16="http://schemas.microsoft.com/office/drawing/2014/main" id="{52051616-9C78-4367-97AF-36938B0B0A23}"/>
              </a:ext>
            </a:extLst>
          </p:cNvPr>
          <p:cNvSpPr>
            <a:spLocks/>
          </p:cNvSpPr>
          <p:nvPr userDrawn="1"/>
        </p:nvSpPr>
        <p:spPr bwMode="auto">
          <a:xfrm>
            <a:off x="4527550" y="1928813"/>
            <a:ext cx="247650" cy="266700"/>
          </a:xfrm>
          <a:custGeom>
            <a:avLst/>
            <a:gdLst>
              <a:gd name="T0" fmla="*/ 10795 w 21591"/>
              <a:gd name="T1" fmla="+- 0 10838 76"/>
              <a:gd name="T2" fmla="*/ 10838 h 21524"/>
              <a:gd name="T3" fmla="*/ 10795 w 21591"/>
              <a:gd name="T4" fmla="+- 0 10838 76"/>
              <a:gd name="T5" fmla="*/ 10838 h 21524"/>
              <a:gd name="T6" fmla="*/ 10795 w 21591"/>
              <a:gd name="T7" fmla="+- 0 10838 76"/>
              <a:gd name="T8" fmla="*/ 10838 h 21524"/>
              <a:gd name="T9" fmla="*/ 10795 w 21591"/>
              <a:gd name="T10" fmla="+- 0 10838 76"/>
              <a:gd name="T11" fmla="*/ 10838 h 21524"/>
            </a:gdLst>
            <a:ahLst/>
            <a:cxnLst>
              <a:cxn ang="0">
                <a:pos x="T0" y="T2"/>
              </a:cxn>
              <a:cxn ang="0">
                <a:pos x="T3" y="T5"/>
              </a:cxn>
              <a:cxn ang="0">
                <a:pos x="T6" y="T8"/>
              </a:cxn>
              <a:cxn ang="0">
                <a:pos x="T9" y="T11"/>
              </a:cxn>
            </a:cxnLst>
            <a:rect l="0" t="0" r="r" b="b"/>
            <a:pathLst>
              <a:path w="21591" h="21524">
                <a:moveTo>
                  <a:pt x="17534" y="15668"/>
                </a:moveTo>
                <a:cubicBezTo>
                  <a:pt x="17659" y="15575"/>
                  <a:pt x="17784" y="15475"/>
                  <a:pt x="17904" y="15367"/>
                </a:cubicBezTo>
                <a:cubicBezTo>
                  <a:pt x="18024" y="15258"/>
                  <a:pt x="18151" y="15129"/>
                  <a:pt x="18283" y="14980"/>
                </a:cubicBezTo>
                <a:lnTo>
                  <a:pt x="19793" y="13200"/>
                </a:lnTo>
                <a:lnTo>
                  <a:pt x="19793" y="17223"/>
                </a:lnTo>
                <a:cubicBezTo>
                  <a:pt x="19793" y="17811"/>
                  <a:pt x="19695" y="18367"/>
                  <a:pt x="19502" y="18883"/>
                </a:cubicBezTo>
                <a:cubicBezTo>
                  <a:pt x="19306" y="19401"/>
                  <a:pt x="19044" y="19858"/>
                  <a:pt x="18717" y="20250"/>
                </a:cubicBezTo>
                <a:cubicBezTo>
                  <a:pt x="18389" y="20642"/>
                  <a:pt x="18009" y="20953"/>
                  <a:pt x="17581" y="21181"/>
                </a:cubicBezTo>
                <a:cubicBezTo>
                  <a:pt x="17150" y="21409"/>
                  <a:pt x="16688" y="21524"/>
                  <a:pt x="16186" y="21524"/>
                </a:cubicBezTo>
                <a:lnTo>
                  <a:pt x="3592" y="21524"/>
                </a:lnTo>
                <a:cubicBezTo>
                  <a:pt x="3103" y="21524"/>
                  <a:pt x="2633" y="21409"/>
                  <a:pt x="2195" y="21181"/>
                </a:cubicBezTo>
                <a:cubicBezTo>
                  <a:pt x="1752" y="20953"/>
                  <a:pt x="1372" y="20639"/>
                  <a:pt x="1052" y="20250"/>
                </a:cubicBezTo>
                <a:cubicBezTo>
                  <a:pt x="731" y="19861"/>
                  <a:pt x="477" y="19401"/>
                  <a:pt x="286" y="18883"/>
                </a:cubicBezTo>
                <a:cubicBezTo>
                  <a:pt x="95" y="18365"/>
                  <a:pt x="0" y="17811"/>
                  <a:pt x="0" y="17223"/>
                </a:cubicBezTo>
                <a:lnTo>
                  <a:pt x="0" y="4300"/>
                </a:lnTo>
                <a:cubicBezTo>
                  <a:pt x="0" y="3712"/>
                  <a:pt x="95" y="3152"/>
                  <a:pt x="286" y="2628"/>
                </a:cubicBezTo>
                <a:cubicBezTo>
                  <a:pt x="477" y="2098"/>
                  <a:pt x="734" y="1645"/>
                  <a:pt x="1052" y="1261"/>
                </a:cubicBezTo>
                <a:cubicBezTo>
                  <a:pt x="1370" y="878"/>
                  <a:pt x="1752" y="573"/>
                  <a:pt x="2195" y="345"/>
                </a:cubicBezTo>
                <a:cubicBezTo>
                  <a:pt x="2635" y="119"/>
                  <a:pt x="3103" y="-1"/>
                  <a:pt x="3592" y="-1"/>
                </a:cubicBezTo>
                <a:lnTo>
                  <a:pt x="13389" y="-1"/>
                </a:lnTo>
                <a:cubicBezTo>
                  <a:pt x="13340" y="292"/>
                  <a:pt x="13318" y="585"/>
                  <a:pt x="13318" y="884"/>
                </a:cubicBezTo>
                <a:lnTo>
                  <a:pt x="13318" y="1613"/>
                </a:lnTo>
                <a:cubicBezTo>
                  <a:pt x="12038" y="1800"/>
                  <a:pt x="10826" y="2163"/>
                  <a:pt x="9688" y="2708"/>
                </a:cubicBezTo>
                <a:lnTo>
                  <a:pt x="3595" y="2708"/>
                </a:lnTo>
                <a:cubicBezTo>
                  <a:pt x="3230" y="2708"/>
                  <a:pt x="2914" y="2863"/>
                  <a:pt x="2652" y="3176"/>
                </a:cubicBezTo>
                <a:cubicBezTo>
                  <a:pt x="2391" y="3486"/>
                  <a:pt x="2261" y="3864"/>
                  <a:pt x="2261" y="4303"/>
                </a:cubicBezTo>
                <a:lnTo>
                  <a:pt x="2261" y="17226"/>
                </a:lnTo>
                <a:cubicBezTo>
                  <a:pt x="2261" y="17665"/>
                  <a:pt x="2391" y="18040"/>
                  <a:pt x="2652" y="18356"/>
                </a:cubicBezTo>
                <a:cubicBezTo>
                  <a:pt x="2912" y="18663"/>
                  <a:pt x="3228" y="18824"/>
                  <a:pt x="3595" y="18824"/>
                </a:cubicBezTo>
                <a:lnTo>
                  <a:pt x="16188" y="18824"/>
                </a:lnTo>
                <a:cubicBezTo>
                  <a:pt x="16556" y="18824"/>
                  <a:pt x="16871" y="18663"/>
                  <a:pt x="17140" y="18356"/>
                </a:cubicBezTo>
                <a:cubicBezTo>
                  <a:pt x="17405" y="18043"/>
                  <a:pt x="17537" y="17668"/>
                  <a:pt x="17537" y="17226"/>
                </a:cubicBezTo>
                <a:lnTo>
                  <a:pt x="17537" y="15668"/>
                </a:lnTo>
                <a:close/>
                <a:moveTo>
                  <a:pt x="21286" y="5913"/>
                </a:moveTo>
                <a:cubicBezTo>
                  <a:pt x="21497" y="6147"/>
                  <a:pt x="21599" y="6452"/>
                  <a:pt x="21590" y="6827"/>
                </a:cubicBezTo>
                <a:cubicBezTo>
                  <a:pt x="21590" y="7190"/>
                  <a:pt x="21489" y="7491"/>
                  <a:pt x="21286" y="7723"/>
                </a:cubicBezTo>
                <a:lnTo>
                  <a:pt x="16693" y="13203"/>
                </a:lnTo>
                <a:cubicBezTo>
                  <a:pt x="16372" y="13587"/>
                  <a:pt x="16103" y="13721"/>
                  <a:pt x="15878" y="13604"/>
                </a:cubicBezTo>
                <a:cubicBezTo>
                  <a:pt x="15655" y="13487"/>
                  <a:pt x="15545" y="13162"/>
                  <a:pt x="15545" y="12630"/>
                </a:cubicBezTo>
                <a:lnTo>
                  <a:pt x="15545" y="8987"/>
                </a:lnTo>
                <a:cubicBezTo>
                  <a:pt x="13927" y="8987"/>
                  <a:pt x="12505" y="9186"/>
                  <a:pt x="11274" y="9588"/>
                </a:cubicBezTo>
                <a:cubicBezTo>
                  <a:pt x="10043" y="9992"/>
                  <a:pt x="9006" y="10533"/>
                  <a:pt x="8159" y="11227"/>
                </a:cubicBezTo>
                <a:cubicBezTo>
                  <a:pt x="7310" y="11909"/>
                  <a:pt x="6649" y="12723"/>
                  <a:pt x="6169" y="13663"/>
                </a:cubicBezTo>
                <a:cubicBezTo>
                  <a:pt x="5689" y="14600"/>
                  <a:pt x="5386" y="15607"/>
                  <a:pt x="5261" y="16681"/>
                </a:cubicBezTo>
                <a:cubicBezTo>
                  <a:pt x="5227" y="16933"/>
                  <a:pt x="5109" y="17059"/>
                  <a:pt x="4899" y="17059"/>
                </a:cubicBezTo>
                <a:cubicBezTo>
                  <a:pt x="4703" y="17059"/>
                  <a:pt x="4591" y="16933"/>
                  <a:pt x="4559" y="16681"/>
                </a:cubicBezTo>
                <a:cubicBezTo>
                  <a:pt x="4527" y="16470"/>
                  <a:pt x="4510" y="16266"/>
                  <a:pt x="4510" y="16087"/>
                </a:cubicBezTo>
                <a:lnTo>
                  <a:pt x="4510" y="15560"/>
                </a:lnTo>
                <a:cubicBezTo>
                  <a:pt x="4510" y="14008"/>
                  <a:pt x="4730" y="12550"/>
                  <a:pt x="5173" y="11180"/>
                </a:cubicBezTo>
                <a:cubicBezTo>
                  <a:pt x="5616" y="9810"/>
                  <a:pt x="6289" y="8616"/>
                  <a:pt x="7199" y="7591"/>
                </a:cubicBezTo>
                <a:cubicBezTo>
                  <a:pt x="8110" y="6566"/>
                  <a:pt x="9255" y="5761"/>
                  <a:pt x="10638" y="5167"/>
                </a:cubicBezTo>
                <a:cubicBezTo>
                  <a:pt x="12018" y="4573"/>
                  <a:pt x="13656" y="4265"/>
                  <a:pt x="15547" y="4251"/>
                </a:cubicBezTo>
                <a:lnTo>
                  <a:pt x="15547" y="1012"/>
                </a:lnTo>
                <a:cubicBezTo>
                  <a:pt x="15547" y="480"/>
                  <a:pt x="15657" y="158"/>
                  <a:pt x="15880" y="41"/>
                </a:cubicBezTo>
                <a:cubicBezTo>
                  <a:pt x="16105" y="-76"/>
                  <a:pt x="16374" y="58"/>
                  <a:pt x="16695" y="439"/>
                </a:cubicBezTo>
                <a:lnTo>
                  <a:pt x="21286" y="5913"/>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7" name="AutoShape 117">
            <a:extLst>
              <a:ext uri="{FF2B5EF4-FFF2-40B4-BE49-F238E27FC236}">
                <a16:creationId xmlns:a16="http://schemas.microsoft.com/office/drawing/2014/main" id="{421FA519-1664-491A-B59B-09A267F99F6D}"/>
              </a:ext>
            </a:extLst>
          </p:cNvPr>
          <p:cNvSpPr>
            <a:spLocks/>
          </p:cNvSpPr>
          <p:nvPr userDrawn="1"/>
        </p:nvSpPr>
        <p:spPr bwMode="auto">
          <a:xfrm>
            <a:off x="5111750" y="1928813"/>
            <a:ext cx="280988" cy="266700"/>
          </a:xfrm>
          <a:custGeom>
            <a:avLst/>
            <a:gdLst>
              <a:gd name="T0" fmla="*/ 10800 w 21600"/>
              <a:gd name="T1" fmla="+- 0 10846 92"/>
              <a:gd name="T2" fmla="*/ 10846 h 21508"/>
              <a:gd name="T3" fmla="*/ 10800 w 21600"/>
              <a:gd name="T4" fmla="+- 0 10846 92"/>
              <a:gd name="T5" fmla="*/ 10846 h 21508"/>
              <a:gd name="T6" fmla="*/ 10800 w 21600"/>
              <a:gd name="T7" fmla="+- 0 10846 92"/>
              <a:gd name="T8" fmla="*/ 10846 h 21508"/>
              <a:gd name="T9" fmla="*/ 10800 w 21600"/>
              <a:gd name="T10" fmla="+- 0 10846 92"/>
              <a:gd name="T11" fmla="*/ 10846 h 21508"/>
            </a:gdLst>
            <a:ahLst/>
            <a:cxnLst>
              <a:cxn ang="0">
                <a:pos x="T0" y="T2"/>
              </a:cxn>
              <a:cxn ang="0">
                <a:pos x="T3" y="T5"/>
              </a:cxn>
              <a:cxn ang="0">
                <a:pos x="T6" y="T8"/>
              </a:cxn>
              <a:cxn ang="0">
                <a:pos x="T9" y="T11"/>
              </a:cxn>
            </a:cxnLst>
            <a:rect l="0" t="0" r="r" b="b"/>
            <a:pathLst>
              <a:path w="21600" h="21508">
                <a:moveTo>
                  <a:pt x="21191" y="7447"/>
                </a:moveTo>
                <a:cubicBezTo>
                  <a:pt x="21462" y="7754"/>
                  <a:pt x="21599" y="8137"/>
                  <a:pt x="21599" y="8596"/>
                </a:cubicBezTo>
                <a:cubicBezTo>
                  <a:pt x="21599" y="9035"/>
                  <a:pt x="21462" y="9418"/>
                  <a:pt x="21191" y="9746"/>
                </a:cubicBezTo>
                <a:lnTo>
                  <a:pt x="15435" y="16662"/>
                </a:lnTo>
                <a:cubicBezTo>
                  <a:pt x="15036" y="17135"/>
                  <a:pt x="14691" y="17302"/>
                  <a:pt x="14402" y="17159"/>
                </a:cubicBezTo>
                <a:cubicBezTo>
                  <a:pt x="14113" y="17016"/>
                  <a:pt x="13969" y="16609"/>
                  <a:pt x="13969" y="15948"/>
                </a:cubicBezTo>
                <a:lnTo>
                  <a:pt x="13969" y="11328"/>
                </a:lnTo>
                <a:cubicBezTo>
                  <a:pt x="11922" y="11345"/>
                  <a:pt x="10123" y="11608"/>
                  <a:pt x="8566" y="12117"/>
                </a:cubicBezTo>
                <a:cubicBezTo>
                  <a:pt x="7011" y="12632"/>
                  <a:pt x="5699" y="13316"/>
                  <a:pt x="4629" y="14185"/>
                </a:cubicBezTo>
                <a:cubicBezTo>
                  <a:pt x="3559" y="15053"/>
                  <a:pt x="2719" y="16074"/>
                  <a:pt x="2110" y="17252"/>
                </a:cubicBezTo>
                <a:cubicBezTo>
                  <a:pt x="1500" y="18422"/>
                  <a:pt x="1118" y="19691"/>
                  <a:pt x="962" y="21045"/>
                </a:cubicBezTo>
                <a:cubicBezTo>
                  <a:pt x="930" y="21352"/>
                  <a:pt x="785" y="21508"/>
                  <a:pt x="526" y="21508"/>
                </a:cubicBezTo>
                <a:lnTo>
                  <a:pt x="501" y="21508"/>
                </a:lnTo>
                <a:cubicBezTo>
                  <a:pt x="247" y="21508"/>
                  <a:pt x="100" y="21353"/>
                  <a:pt x="68" y="21045"/>
                </a:cubicBezTo>
                <a:cubicBezTo>
                  <a:pt x="22" y="20566"/>
                  <a:pt x="0" y="20092"/>
                  <a:pt x="0" y="19618"/>
                </a:cubicBezTo>
                <a:cubicBezTo>
                  <a:pt x="0" y="17665"/>
                  <a:pt x="276" y="15831"/>
                  <a:pt x="839" y="14106"/>
                </a:cubicBezTo>
                <a:cubicBezTo>
                  <a:pt x="1397" y="12386"/>
                  <a:pt x="2247" y="10877"/>
                  <a:pt x="3393" y="9593"/>
                </a:cubicBezTo>
                <a:cubicBezTo>
                  <a:pt x="4538" y="8304"/>
                  <a:pt x="5988" y="7280"/>
                  <a:pt x="7741" y="6525"/>
                </a:cubicBezTo>
                <a:cubicBezTo>
                  <a:pt x="9493" y="5771"/>
                  <a:pt x="11569" y="5382"/>
                  <a:pt x="13969" y="5367"/>
                </a:cubicBezTo>
                <a:lnTo>
                  <a:pt x="13969" y="1262"/>
                </a:lnTo>
                <a:cubicBezTo>
                  <a:pt x="13969" y="592"/>
                  <a:pt x="14111" y="188"/>
                  <a:pt x="14392" y="45"/>
                </a:cubicBezTo>
                <a:cubicBezTo>
                  <a:pt x="14671" y="-92"/>
                  <a:pt x="15021" y="80"/>
                  <a:pt x="15435" y="548"/>
                </a:cubicBezTo>
                <a:lnTo>
                  <a:pt x="21191" y="7447"/>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8" name="AutoShape 118">
            <a:extLst>
              <a:ext uri="{FF2B5EF4-FFF2-40B4-BE49-F238E27FC236}">
                <a16:creationId xmlns:a16="http://schemas.microsoft.com/office/drawing/2014/main" id="{26ABCD66-4D8A-4D6A-9784-C87F32767F64}"/>
              </a:ext>
            </a:extLst>
          </p:cNvPr>
          <p:cNvSpPr>
            <a:spLocks/>
          </p:cNvSpPr>
          <p:nvPr userDrawn="1"/>
        </p:nvSpPr>
        <p:spPr bwMode="auto">
          <a:xfrm>
            <a:off x="5713413" y="1928813"/>
            <a:ext cx="309562" cy="266700"/>
          </a:xfrm>
          <a:custGeom>
            <a:avLst/>
            <a:gdLst>
              <a:gd name="T0" fmla="*/ 10782 w 21564"/>
              <a:gd name="T1" fmla="*/ 10800 h 21600"/>
              <a:gd name="T2" fmla="*/ 10782 w 21564"/>
              <a:gd name="T3" fmla="*/ 10800 h 21600"/>
              <a:gd name="T4" fmla="*/ 10782 w 21564"/>
              <a:gd name="T5" fmla="*/ 10800 h 21600"/>
              <a:gd name="T6" fmla="*/ 10782 w 21564"/>
              <a:gd name="T7" fmla="*/ 10800 h 21600"/>
            </a:gdLst>
            <a:ahLst/>
            <a:cxnLst>
              <a:cxn ang="0">
                <a:pos x="T0" y="T1"/>
              </a:cxn>
              <a:cxn ang="0">
                <a:pos x="T2" y="T3"/>
              </a:cxn>
              <a:cxn ang="0">
                <a:pos x="T4" y="T5"/>
              </a:cxn>
              <a:cxn ang="0">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9" name="AutoShape 119">
            <a:extLst>
              <a:ext uri="{FF2B5EF4-FFF2-40B4-BE49-F238E27FC236}">
                <a16:creationId xmlns:a16="http://schemas.microsoft.com/office/drawing/2014/main" id="{8CF440C1-8975-4635-AD0B-C0260EF007B6}"/>
              </a:ext>
            </a:extLst>
          </p:cNvPr>
          <p:cNvSpPr>
            <a:spLocks/>
          </p:cNvSpPr>
          <p:nvPr userDrawn="1"/>
        </p:nvSpPr>
        <p:spPr bwMode="auto">
          <a:xfrm>
            <a:off x="7997825" y="2381250"/>
            <a:ext cx="24923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0" name="AutoShape 120">
            <a:extLst>
              <a:ext uri="{FF2B5EF4-FFF2-40B4-BE49-F238E27FC236}">
                <a16:creationId xmlns:a16="http://schemas.microsoft.com/office/drawing/2014/main" id="{065824E9-1B5B-458F-82BD-EA01C602C85C}"/>
              </a:ext>
            </a:extLst>
          </p:cNvPr>
          <p:cNvSpPr>
            <a:spLocks/>
          </p:cNvSpPr>
          <p:nvPr userDrawn="1"/>
        </p:nvSpPr>
        <p:spPr bwMode="auto">
          <a:xfrm>
            <a:off x="3344863" y="2371725"/>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cubicBezTo>
                  <a:pt x="9310" y="21599"/>
                  <a:pt x="7906" y="21320"/>
                  <a:pt x="6592" y="20755"/>
                </a:cubicBezTo>
                <a:cubicBezTo>
                  <a:pt x="5281" y="20193"/>
                  <a:pt x="4136" y="19422"/>
                  <a:pt x="3156" y="18445"/>
                </a:cubicBezTo>
                <a:cubicBezTo>
                  <a:pt x="2178" y="17465"/>
                  <a:pt x="1410" y="16322"/>
                  <a:pt x="844" y="15009"/>
                </a:cubicBezTo>
                <a:cubicBezTo>
                  <a:pt x="282" y="13698"/>
                  <a:pt x="0" y="12295"/>
                  <a:pt x="0" y="10801"/>
                </a:cubicBezTo>
                <a:cubicBezTo>
                  <a:pt x="0" y="9304"/>
                  <a:pt x="282" y="7901"/>
                  <a:pt x="844" y="6588"/>
                </a:cubicBezTo>
                <a:cubicBezTo>
                  <a:pt x="1410" y="5277"/>
                  <a:pt x="2181" y="4134"/>
                  <a:pt x="3156" y="3157"/>
                </a:cubicBezTo>
                <a:cubicBezTo>
                  <a:pt x="4136" y="2177"/>
                  <a:pt x="5281" y="1409"/>
                  <a:pt x="6592" y="844"/>
                </a:cubicBezTo>
                <a:cubicBezTo>
                  <a:pt x="7906" y="279"/>
                  <a:pt x="9310" y="0"/>
                  <a:pt x="10805" y="0"/>
                </a:cubicBezTo>
                <a:moveTo>
                  <a:pt x="10805" y="18358"/>
                </a:moveTo>
                <a:cubicBezTo>
                  <a:pt x="11862" y="18358"/>
                  <a:pt x="12845" y="18157"/>
                  <a:pt x="13755" y="17762"/>
                </a:cubicBezTo>
                <a:cubicBezTo>
                  <a:pt x="14665" y="17364"/>
                  <a:pt x="15462" y="16824"/>
                  <a:pt x="16151" y="16141"/>
                </a:cubicBezTo>
                <a:cubicBezTo>
                  <a:pt x="16838" y="15455"/>
                  <a:pt x="17378" y="14656"/>
                  <a:pt x="17773" y="13746"/>
                </a:cubicBezTo>
                <a:cubicBezTo>
                  <a:pt x="18169" y="12837"/>
                  <a:pt x="18370" y="11854"/>
                  <a:pt x="18370" y="10801"/>
                </a:cubicBezTo>
                <a:cubicBezTo>
                  <a:pt x="18370" y="9745"/>
                  <a:pt x="18172" y="8762"/>
                  <a:pt x="17773" y="7853"/>
                </a:cubicBezTo>
                <a:cubicBezTo>
                  <a:pt x="17375" y="6944"/>
                  <a:pt x="16838" y="6147"/>
                  <a:pt x="16151" y="5458"/>
                </a:cubicBezTo>
                <a:cubicBezTo>
                  <a:pt x="15465" y="4775"/>
                  <a:pt x="14665" y="4235"/>
                  <a:pt x="13750" y="3837"/>
                </a:cubicBezTo>
                <a:cubicBezTo>
                  <a:pt x="12834" y="3442"/>
                  <a:pt x="11851" y="3241"/>
                  <a:pt x="10805" y="3241"/>
                </a:cubicBezTo>
                <a:cubicBezTo>
                  <a:pt x="9751" y="3241"/>
                  <a:pt x="8765" y="3442"/>
                  <a:pt x="7849" y="3837"/>
                </a:cubicBezTo>
                <a:cubicBezTo>
                  <a:pt x="6934" y="4235"/>
                  <a:pt x="6137" y="4775"/>
                  <a:pt x="5456" y="5458"/>
                </a:cubicBezTo>
                <a:cubicBezTo>
                  <a:pt x="4775" y="6147"/>
                  <a:pt x="4235" y="6944"/>
                  <a:pt x="3840" y="7853"/>
                </a:cubicBezTo>
                <a:cubicBezTo>
                  <a:pt x="3441" y="8762"/>
                  <a:pt x="3243" y="9745"/>
                  <a:pt x="3243" y="10801"/>
                </a:cubicBezTo>
                <a:cubicBezTo>
                  <a:pt x="3243" y="11854"/>
                  <a:pt x="3441" y="12837"/>
                  <a:pt x="3840" y="13746"/>
                </a:cubicBezTo>
                <a:cubicBezTo>
                  <a:pt x="4238" y="14656"/>
                  <a:pt x="4775" y="15455"/>
                  <a:pt x="5456" y="16141"/>
                </a:cubicBezTo>
                <a:cubicBezTo>
                  <a:pt x="6134" y="16824"/>
                  <a:pt x="6931" y="17364"/>
                  <a:pt x="7849" y="17762"/>
                </a:cubicBezTo>
                <a:cubicBezTo>
                  <a:pt x="8765" y="18157"/>
                  <a:pt x="9751" y="18358"/>
                  <a:pt x="10805" y="18358"/>
                </a:cubicBezTo>
                <a:moveTo>
                  <a:pt x="14538" y="10801"/>
                </a:moveTo>
                <a:cubicBezTo>
                  <a:pt x="14835" y="10801"/>
                  <a:pt x="15089" y="10905"/>
                  <a:pt x="15304" y="11117"/>
                </a:cubicBezTo>
                <a:cubicBezTo>
                  <a:pt x="15513" y="11332"/>
                  <a:pt x="15617" y="11583"/>
                  <a:pt x="15617" y="11882"/>
                </a:cubicBezTo>
                <a:lnTo>
                  <a:pt x="15617" y="12964"/>
                </a:lnTo>
                <a:cubicBezTo>
                  <a:pt x="15617" y="13261"/>
                  <a:pt x="15513" y="13515"/>
                  <a:pt x="15304" y="13726"/>
                </a:cubicBezTo>
                <a:cubicBezTo>
                  <a:pt x="15089" y="13938"/>
                  <a:pt x="14835" y="14043"/>
                  <a:pt x="14538" y="14043"/>
                </a:cubicBezTo>
                <a:lnTo>
                  <a:pt x="9669" y="14043"/>
                </a:lnTo>
                <a:cubicBezTo>
                  <a:pt x="9373" y="14043"/>
                  <a:pt x="9115" y="13938"/>
                  <a:pt x="8903" y="13726"/>
                </a:cubicBezTo>
                <a:cubicBezTo>
                  <a:pt x="8691" y="13515"/>
                  <a:pt x="8587" y="13260"/>
                  <a:pt x="8587" y="12964"/>
                </a:cubicBezTo>
                <a:lnTo>
                  <a:pt x="8587" y="6675"/>
                </a:lnTo>
                <a:cubicBezTo>
                  <a:pt x="8587" y="6379"/>
                  <a:pt x="8691" y="6125"/>
                  <a:pt x="8903" y="5916"/>
                </a:cubicBezTo>
                <a:cubicBezTo>
                  <a:pt x="9113" y="5698"/>
                  <a:pt x="9370" y="5594"/>
                  <a:pt x="9669" y="5594"/>
                </a:cubicBezTo>
                <a:lnTo>
                  <a:pt x="10751" y="5594"/>
                </a:lnTo>
                <a:cubicBezTo>
                  <a:pt x="11065" y="5594"/>
                  <a:pt x="11322" y="5698"/>
                  <a:pt x="11520" y="5916"/>
                </a:cubicBezTo>
                <a:cubicBezTo>
                  <a:pt x="11718" y="6125"/>
                  <a:pt x="11817" y="6379"/>
                  <a:pt x="11817" y="6675"/>
                </a:cubicBezTo>
                <a:lnTo>
                  <a:pt x="11817" y="10801"/>
                </a:lnTo>
                <a:lnTo>
                  <a:pt x="14538" y="10801"/>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1" name="AutoShape 121">
            <a:extLst>
              <a:ext uri="{FF2B5EF4-FFF2-40B4-BE49-F238E27FC236}">
                <a16:creationId xmlns:a16="http://schemas.microsoft.com/office/drawing/2014/main" id="{8FC1DA2C-F072-45EC-B591-4857CFB429B5}"/>
              </a:ext>
            </a:extLst>
          </p:cNvPr>
          <p:cNvSpPr>
            <a:spLocks/>
          </p:cNvSpPr>
          <p:nvPr userDrawn="1"/>
        </p:nvSpPr>
        <p:spPr bwMode="auto">
          <a:xfrm>
            <a:off x="3943350" y="2374900"/>
            <a:ext cx="204788" cy="265113"/>
          </a:xfrm>
          <a:custGeom>
            <a:avLst/>
            <a:gdLst>
              <a:gd name="T0" fmla="*/ 10800 w 21600"/>
              <a:gd name="T1" fmla="+- 0 10813 26"/>
              <a:gd name="T2" fmla="*/ 10813 h 21574"/>
              <a:gd name="T3" fmla="*/ 10800 w 21600"/>
              <a:gd name="T4" fmla="+- 0 10813 26"/>
              <a:gd name="T5" fmla="*/ 10813 h 21574"/>
              <a:gd name="T6" fmla="*/ 10800 w 21600"/>
              <a:gd name="T7" fmla="+- 0 10813 26"/>
              <a:gd name="T8" fmla="*/ 10813 h 21574"/>
              <a:gd name="T9" fmla="*/ 10800 w 21600"/>
              <a:gd name="T10" fmla="+- 0 10813 26"/>
              <a:gd name="T11" fmla="*/ 10813 h 21574"/>
            </a:gdLst>
            <a:ahLst/>
            <a:cxnLst>
              <a:cxn ang="0">
                <a:pos x="T0" y="T2"/>
              </a:cxn>
              <a:cxn ang="0">
                <a:pos x="T3" y="T5"/>
              </a:cxn>
              <a:cxn ang="0">
                <a:pos x="T6" y="T8"/>
              </a:cxn>
              <a:cxn ang="0">
                <a:pos x="T9" y="T11"/>
              </a:cxn>
            </a:cxnLst>
            <a:rect l="0" t="0" r="r" b="b"/>
            <a:pathLst>
              <a:path w="21600" h="21574">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2" name="AutoShape 122">
            <a:extLst>
              <a:ext uri="{FF2B5EF4-FFF2-40B4-BE49-F238E27FC236}">
                <a16:creationId xmlns:a16="http://schemas.microsoft.com/office/drawing/2014/main" id="{7D23CFCE-FC08-4B85-844F-DEACF5A87DEA}"/>
              </a:ext>
            </a:extLst>
          </p:cNvPr>
          <p:cNvSpPr>
            <a:spLocks/>
          </p:cNvSpPr>
          <p:nvPr userDrawn="1"/>
        </p:nvSpPr>
        <p:spPr bwMode="auto">
          <a:xfrm>
            <a:off x="4522788" y="2371725"/>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3" name="AutoShape 123">
            <a:extLst>
              <a:ext uri="{FF2B5EF4-FFF2-40B4-BE49-F238E27FC236}">
                <a16:creationId xmlns:a16="http://schemas.microsoft.com/office/drawing/2014/main" id="{F90AB1DF-1806-46A9-AAA2-20EB6E782AB4}"/>
              </a:ext>
            </a:extLst>
          </p:cNvPr>
          <p:cNvSpPr>
            <a:spLocks/>
          </p:cNvSpPr>
          <p:nvPr userDrawn="1"/>
        </p:nvSpPr>
        <p:spPr bwMode="auto">
          <a:xfrm>
            <a:off x="5081588" y="2371725"/>
            <a:ext cx="277812"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4" name="AutoShape 124">
            <a:extLst>
              <a:ext uri="{FF2B5EF4-FFF2-40B4-BE49-F238E27FC236}">
                <a16:creationId xmlns:a16="http://schemas.microsoft.com/office/drawing/2014/main" id="{3DB24AC2-D01B-4CF6-B7A4-A42F3E3EC9B5}"/>
              </a:ext>
            </a:extLst>
          </p:cNvPr>
          <p:cNvSpPr>
            <a:spLocks/>
          </p:cNvSpPr>
          <p:nvPr userDrawn="1"/>
        </p:nvSpPr>
        <p:spPr bwMode="auto">
          <a:xfrm>
            <a:off x="5711825" y="2373313"/>
            <a:ext cx="311150"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5" name="AutoShape 125">
            <a:extLst>
              <a:ext uri="{FF2B5EF4-FFF2-40B4-BE49-F238E27FC236}">
                <a16:creationId xmlns:a16="http://schemas.microsoft.com/office/drawing/2014/main" id="{ED92A87E-F51F-40E8-B815-37DADC034744}"/>
              </a:ext>
            </a:extLst>
          </p:cNvPr>
          <p:cNvSpPr>
            <a:spLocks/>
          </p:cNvSpPr>
          <p:nvPr userDrawn="1"/>
        </p:nvSpPr>
        <p:spPr bwMode="auto">
          <a:xfrm>
            <a:off x="8455025" y="2379663"/>
            <a:ext cx="249238" cy="241300"/>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6" name="AutoShape 126">
            <a:extLst>
              <a:ext uri="{FF2B5EF4-FFF2-40B4-BE49-F238E27FC236}">
                <a16:creationId xmlns:a16="http://schemas.microsoft.com/office/drawing/2014/main" id="{BB6F7D60-9D6C-49E3-A639-0C9A2C6156C4}"/>
              </a:ext>
            </a:extLst>
          </p:cNvPr>
          <p:cNvSpPr>
            <a:spLocks/>
          </p:cNvSpPr>
          <p:nvPr userDrawn="1"/>
        </p:nvSpPr>
        <p:spPr bwMode="auto">
          <a:xfrm>
            <a:off x="8999538" y="2381250"/>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21599"/>
                </a:moveTo>
                <a:cubicBezTo>
                  <a:pt x="9310" y="21599"/>
                  <a:pt x="7906" y="21320"/>
                  <a:pt x="6592" y="20755"/>
                </a:cubicBezTo>
                <a:cubicBezTo>
                  <a:pt x="5281" y="20193"/>
                  <a:pt x="4136" y="19422"/>
                  <a:pt x="3156" y="18445"/>
                </a:cubicBezTo>
                <a:cubicBezTo>
                  <a:pt x="2178" y="17465"/>
                  <a:pt x="1407" y="16322"/>
                  <a:pt x="844" y="15009"/>
                </a:cubicBezTo>
                <a:cubicBezTo>
                  <a:pt x="282" y="13698"/>
                  <a:pt x="0" y="12295"/>
                  <a:pt x="0" y="10801"/>
                </a:cubicBezTo>
                <a:cubicBezTo>
                  <a:pt x="0" y="9304"/>
                  <a:pt x="282" y="7901"/>
                  <a:pt x="844" y="6588"/>
                </a:cubicBezTo>
                <a:cubicBezTo>
                  <a:pt x="1407" y="5277"/>
                  <a:pt x="2181" y="4134"/>
                  <a:pt x="3156" y="3157"/>
                </a:cubicBezTo>
                <a:cubicBezTo>
                  <a:pt x="4136" y="2177"/>
                  <a:pt x="5281" y="1409"/>
                  <a:pt x="6592" y="844"/>
                </a:cubicBezTo>
                <a:cubicBezTo>
                  <a:pt x="7906" y="279"/>
                  <a:pt x="9310" y="0"/>
                  <a:pt x="10805" y="0"/>
                </a:cubicBez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moveTo>
                  <a:pt x="10805" y="3241"/>
                </a:moveTo>
                <a:cubicBezTo>
                  <a:pt x="9751" y="3241"/>
                  <a:pt x="8765" y="3442"/>
                  <a:pt x="7849" y="3837"/>
                </a:cubicBezTo>
                <a:cubicBezTo>
                  <a:pt x="6934" y="4235"/>
                  <a:pt x="6137" y="4775"/>
                  <a:pt x="5456" y="5458"/>
                </a:cubicBezTo>
                <a:cubicBezTo>
                  <a:pt x="4775" y="6147"/>
                  <a:pt x="4232" y="6943"/>
                  <a:pt x="3840" y="7853"/>
                </a:cubicBezTo>
                <a:cubicBezTo>
                  <a:pt x="3444" y="8762"/>
                  <a:pt x="3243" y="9745"/>
                  <a:pt x="3243" y="10801"/>
                </a:cubicBezTo>
                <a:cubicBezTo>
                  <a:pt x="3243" y="11854"/>
                  <a:pt x="3444" y="12837"/>
                  <a:pt x="3840" y="13746"/>
                </a:cubicBezTo>
                <a:cubicBezTo>
                  <a:pt x="4235" y="14656"/>
                  <a:pt x="4775" y="15455"/>
                  <a:pt x="5456" y="16141"/>
                </a:cubicBezTo>
                <a:cubicBezTo>
                  <a:pt x="6134" y="16825"/>
                  <a:pt x="6931" y="17364"/>
                  <a:pt x="7849" y="17762"/>
                </a:cubicBezTo>
                <a:cubicBezTo>
                  <a:pt x="8765" y="18157"/>
                  <a:pt x="9751" y="18358"/>
                  <a:pt x="10805" y="18358"/>
                </a:cubicBezTo>
                <a:cubicBezTo>
                  <a:pt x="11862" y="18358"/>
                  <a:pt x="12845" y="18157"/>
                  <a:pt x="13755" y="17762"/>
                </a:cubicBezTo>
                <a:cubicBezTo>
                  <a:pt x="14665" y="17364"/>
                  <a:pt x="15462" y="16825"/>
                  <a:pt x="16151" y="16141"/>
                </a:cubicBezTo>
                <a:cubicBezTo>
                  <a:pt x="16835" y="15455"/>
                  <a:pt x="17378" y="14656"/>
                  <a:pt x="17773" y="13746"/>
                </a:cubicBezTo>
                <a:cubicBezTo>
                  <a:pt x="18172" y="12837"/>
                  <a:pt x="18370" y="11854"/>
                  <a:pt x="18370" y="10801"/>
                </a:cubicBezTo>
                <a:cubicBezTo>
                  <a:pt x="18370" y="9745"/>
                  <a:pt x="18172" y="8762"/>
                  <a:pt x="17773" y="7853"/>
                </a:cubicBezTo>
                <a:cubicBezTo>
                  <a:pt x="17375" y="6943"/>
                  <a:pt x="16835" y="6147"/>
                  <a:pt x="16151" y="5458"/>
                </a:cubicBezTo>
                <a:cubicBezTo>
                  <a:pt x="15465" y="4775"/>
                  <a:pt x="14668" y="4235"/>
                  <a:pt x="13755" y="3837"/>
                </a:cubicBezTo>
                <a:cubicBezTo>
                  <a:pt x="12845" y="3442"/>
                  <a:pt x="11862" y="3241"/>
                  <a:pt x="10805" y="3241"/>
                </a:cubicBezTo>
                <a:moveTo>
                  <a:pt x="6097" y="10801"/>
                </a:moveTo>
                <a:cubicBezTo>
                  <a:pt x="5854" y="10801"/>
                  <a:pt x="5688" y="10688"/>
                  <a:pt x="5597" y="10462"/>
                </a:cubicBezTo>
                <a:cubicBezTo>
                  <a:pt x="5507" y="10239"/>
                  <a:pt x="5552" y="10041"/>
                  <a:pt x="5733" y="9880"/>
                </a:cubicBezTo>
                <a:lnTo>
                  <a:pt x="10412" y="5204"/>
                </a:lnTo>
                <a:cubicBezTo>
                  <a:pt x="10540" y="5114"/>
                  <a:pt x="10670" y="5068"/>
                  <a:pt x="10805" y="5068"/>
                </a:cubicBezTo>
                <a:cubicBezTo>
                  <a:pt x="10932" y="5068"/>
                  <a:pt x="11059" y="5114"/>
                  <a:pt x="11187" y="5204"/>
                </a:cubicBezTo>
                <a:lnTo>
                  <a:pt x="15880" y="9880"/>
                </a:lnTo>
                <a:cubicBezTo>
                  <a:pt x="16058" y="10041"/>
                  <a:pt x="16103" y="10239"/>
                  <a:pt x="16016" y="10462"/>
                </a:cubicBezTo>
                <a:cubicBezTo>
                  <a:pt x="15925" y="10688"/>
                  <a:pt x="15759" y="10801"/>
                  <a:pt x="15513" y="10801"/>
                </a:cubicBezTo>
                <a:lnTo>
                  <a:pt x="12687" y="10801"/>
                </a:lnTo>
                <a:lnTo>
                  <a:pt x="12687" y="15666"/>
                </a:lnTo>
                <a:cubicBezTo>
                  <a:pt x="12687" y="15811"/>
                  <a:pt x="12633" y="15935"/>
                  <a:pt x="12529" y="16036"/>
                </a:cubicBezTo>
                <a:cubicBezTo>
                  <a:pt x="12427" y="16144"/>
                  <a:pt x="12303" y="16195"/>
                  <a:pt x="12162" y="16195"/>
                </a:cubicBezTo>
                <a:lnTo>
                  <a:pt x="9437" y="16195"/>
                </a:lnTo>
                <a:cubicBezTo>
                  <a:pt x="9293" y="16195"/>
                  <a:pt x="9169" y="16146"/>
                  <a:pt x="9064" y="16045"/>
                </a:cubicBezTo>
                <a:cubicBezTo>
                  <a:pt x="8963" y="15946"/>
                  <a:pt x="8909" y="15819"/>
                  <a:pt x="8909" y="15667"/>
                </a:cubicBezTo>
                <a:lnTo>
                  <a:pt x="8909" y="10801"/>
                </a:lnTo>
                <a:lnTo>
                  <a:pt x="6097" y="10801"/>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7" name="AutoShape 127">
            <a:extLst>
              <a:ext uri="{FF2B5EF4-FFF2-40B4-BE49-F238E27FC236}">
                <a16:creationId xmlns:a16="http://schemas.microsoft.com/office/drawing/2014/main" id="{E45869F8-7FF9-411E-AF81-22CFCF01E071}"/>
              </a:ext>
            </a:extLst>
          </p:cNvPr>
          <p:cNvSpPr>
            <a:spLocks/>
          </p:cNvSpPr>
          <p:nvPr userDrawn="1"/>
        </p:nvSpPr>
        <p:spPr bwMode="auto">
          <a:xfrm>
            <a:off x="960438" y="41894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39" y="11870"/>
                </a:moveTo>
                <a:cubicBezTo>
                  <a:pt x="21267" y="11870"/>
                  <a:pt x="21374" y="11920"/>
                  <a:pt x="21462" y="12023"/>
                </a:cubicBezTo>
                <a:cubicBezTo>
                  <a:pt x="21553" y="12129"/>
                  <a:pt x="21599" y="12261"/>
                  <a:pt x="21599" y="12417"/>
                </a:cubicBezTo>
                <a:lnTo>
                  <a:pt x="21599" y="21053"/>
                </a:lnTo>
                <a:cubicBezTo>
                  <a:pt x="21599" y="21418"/>
                  <a:pt x="21448" y="21599"/>
                  <a:pt x="21139" y="21599"/>
                </a:cubicBezTo>
                <a:lnTo>
                  <a:pt x="457" y="21599"/>
                </a:lnTo>
                <a:cubicBezTo>
                  <a:pt x="154" y="21599"/>
                  <a:pt x="0" y="21417"/>
                  <a:pt x="0" y="21053"/>
                </a:cubicBezTo>
                <a:lnTo>
                  <a:pt x="0" y="12417"/>
                </a:lnTo>
                <a:cubicBezTo>
                  <a:pt x="0" y="12267"/>
                  <a:pt x="46" y="12138"/>
                  <a:pt x="134" y="12029"/>
                </a:cubicBezTo>
                <a:cubicBezTo>
                  <a:pt x="225" y="11923"/>
                  <a:pt x="332" y="11870"/>
                  <a:pt x="457" y="11870"/>
                </a:cubicBezTo>
                <a:lnTo>
                  <a:pt x="3143" y="11870"/>
                </a:lnTo>
                <a:cubicBezTo>
                  <a:pt x="3267" y="11870"/>
                  <a:pt x="3375" y="11920"/>
                  <a:pt x="3466" y="12023"/>
                </a:cubicBezTo>
                <a:cubicBezTo>
                  <a:pt x="3554" y="12129"/>
                  <a:pt x="3600" y="12261"/>
                  <a:pt x="3600" y="12416"/>
                </a:cubicBezTo>
                <a:lnTo>
                  <a:pt x="3600" y="17281"/>
                </a:lnTo>
                <a:lnTo>
                  <a:pt x="18004" y="17281"/>
                </a:lnTo>
                <a:lnTo>
                  <a:pt x="18004" y="12416"/>
                </a:lnTo>
                <a:cubicBezTo>
                  <a:pt x="18004" y="12267"/>
                  <a:pt x="18050" y="12137"/>
                  <a:pt x="18138" y="12029"/>
                </a:cubicBezTo>
                <a:cubicBezTo>
                  <a:pt x="18229" y="11923"/>
                  <a:pt x="18337" y="11870"/>
                  <a:pt x="18461" y="11870"/>
                </a:cubicBezTo>
                <a:lnTo>
                  <a:pt x="21139" y="11870"/>
                </a:lnTo>
                <a:close/>
                <a:moveTo>
                  <a:pt x="17379" y="7426"/>
                </a:moveTo>
                <a:cubicBezTo>
                  <a:pt x="17558" y="7640"/>
                  <a:pt x="17619" y="7822"/>
                  <a:pt x="17561" y="7969"/>
                </a:cubicBezTo>
                <a:cubicBezTo>
                  <a:pt x="17502" y="8110"/>
                  <a:pt x="17350" y="8187"/>
                  <a:pt x="17108" y="8187"/>
                </a:cubicBezTo>
                <a:lnTo>
                  <a:pt x="13509" y="8187"/>
                </a:lnTo>
                <a:lnTo>
                  <a:pt x="13509" y="15201"/>
                </a:lnTo>
                <a:cubicBezTo>
                  <a:pt x="13509" y="15513"/>
                  <a:pt x="13421" y="15771"/>
                  <a:pt x="13247" y="15983"/>
                </a:cubicBezTo>
                <a:cubicBezTo>
                  <a:pt x="13071" y="16194"/>
                  <a:pt x="12856" y="16300"/>
                  <a:pt x="12596" y="16300"/>
                </a:cubicBezTo>
                <a:lnTo>
                  <a:pt x="8998" y="16300"/>
                </a:lnTo>
                <a:cubicBezTo>
                  <a:pt x="8741" y="16300"/>
                  <a:pt x="8528" y="16194"/>
                  <a:pt x="8359" y="15983"/>
                </a:cubicBezTo>
                <a:cubicBezTo>
                  <a:pt x="8190" y="15771"/>
                  <a:pt x="8104" y="15513"/>
                  <a:pt x="8104" y="15201"/>
                </a:cubicBezTo>
                <a:lnTo>
                  <a:pt x="8104" y="8187"/>
                </a:lnTo>
                <a:lnTo>
                  <a:pt x="4506" y="8187"/>
                </a:lnTo>
                <a:cubicBezTo>
                  <a:pt x="4251" y="8187"/>
                  <a:pt x="4097" y="8110"/>
                  <a:pt x="4048" y="7969"/>
                </a:cubicBezTo>
                <a:cubicBezTo>
                  <a:pt x="4002" y="7822"/>
                  <a:pt x="4065" y="7640"/>
                  <a:pt x="4237" y="7426"/>
                </a:cubicBezTo>
                <a:lnTo>
                  <a:pt x="10141" y="323"/>
                </a:lnTo>
                <a:cubicBezTo>
                  <a:pt x="10320" y="108"/>
                  <a:pt x="10538" y="0"/>
                  <a:pt x="10795" y="0"/>
                </a:cubicBezTo>
                <a:cubicBezTo>
                  <a:pt x="11049" y="0"/>
                  <a:pt x="11262" y="108"/>
                  <a:pt x="11443" y="323"/>
                </a:cubicBezTo>
                <a:lnTo>
                  <a:pt x="17379" y="7426"/>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8" name="AutoShape 128">
            <a:extLst>
              <a:ext uri="{FF2B5EF4-FFF2-40B4-BE49-F238E27FC236}">
                <a16:creationId xmlns:a16="http://schemas.microsoft.com/office/drawing/2014/main" id="{D1F28EC0-34C7-4A4F-8918-52C7F23DD085}"/>
              </a:ext>
            </a:extLst>
          </p:cNvPr>
          <p:cNvSpPr>
            <a:spLocks/>
          </p:cNvSpPr>
          <p:nvPr userDrawn="1"/>
        </p:nvSpPr>
        <p:spPr bwMode="auto">
          <a:xfrm>
            <a:off x="1538288" y="41894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9" name="AutoShape 129">
            <a:extLst>
              <a:ext uri="{FF2B5EF4-FFF2-40B4-BE49-F238E27FC236}">
                <a16:creationId xmlns:a16="http://schemas.microsoft.com/office/drawing/2014/main" id="{650CB01C-5CC8-44A5-A77E-233A1D3B2208}"/>
              </a:ext>
            </a:extLst>
          </p:cNvPr>
          <p:cNvSpPr>
            <a:spLocks/>
          </p:cNvSpPr>
          <p:nvPr userDrawn="1"/>
        </p:nvSpPr>
        <p:spPr bwMode="auto">
          <a:xfrm>
            <a:off x="2144713" y="4191000"/>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24" y="12334"/>
                </a:moveTo>
                <a:cubicBezTo>
                  <a:pt x="18524" y="12041"/>
                  <a:pt x="18465" y="11750"/>
                  <a:pt x="18353" y="11462"/>
                </a:cubicBezTo>
                <a:cubicBezTo>
                  <a:pt x="18738" y="11497"/>
                  <a:pt x="19126" y="11656"/>
                  <a:pt x="19520" y="11938"/>
                </a:cubicBezTo>
                <a:cubicBezTo>
                  <a:pt x="19913" y="12220"/>
                  <a:pt x="20263" y="12558"/>
                  <a:pt x="20565" y="12951"/>
                </a:cubicBezTo>
                <a:cubicBezTo>
                  <a:pt x="20871" y="13342"/>
                  <a:pt x="21118" y="13768"/>
                  <a:pt x="21312" y="14214"/>
                </a:cubicBezTo>
                <a:cubicBezTo>
                  <a:pt x="21503" y="14667"/>
                  <a:pt x="21599" y="15081"/>
                  <a:pt x="21599" y="15466"/>
                </a:cubicBezTo>
                <a:lnTo>
                  <a:pt x="21599" y="20798"/>
                </a:lnTo>
                <a:cubicBezTo>
                  <a:pt x="21508" y="20853"/>
                  <a:pt x="21403" y="20924"/>
                  <a:pt x="21285" y="21009"/>
                </a:cubicBezTo>
                <a:cubicBezTo>
                  <a:pt x="21171" y="21094"/>
                  <a:pt x="21050" y="21179"/>
                  <a:pt x="20930" y="21270"/>
                </a:cubicBezTo>
                <a:cubicBezTo>
                  <a:pt x="20803" y="21359"/>
                  <a:pt x="20683" y="21435"/>
                  <a:pt x="20554" y="21503"/>
                </a:cubicBezTo>
                <a:cubicBezTo>
                  <a:pt x="20427" y="21564"/>
                  <a:pt x="20328" y="21599"/>
                  <a:pt x="20251" y="21599"/>
                </a:cubicBezTo>
                <a:lnTo>
                  <a:pt x="1348" y="21599"/>
                </a:lnTo>
                <a:cubicBezTo>
                  <a:pt x="1022" y="21599"/>
                  <a:pt x="778" y="21503"/>
                  <a:pt x="616" y="21312"/>
                </a:cubicBezTo>
                <a:cubicBezTo>
                  <a:pt x="458" y="21118"/>
                  <a:pt x="252" y="20947"/>
                  <a:pt x="0" y="20798"/>
                </a:cubicBezTo>
                <a:lnTo>
                  <a:pt x="0" y="15466"/>
                </a:lnTo>
                <a:cubicBezTo>
                  <a:pt x="0" y="15102"/>
                  <a:pt x="93" y="14693"/>
                  <a:pt x="287" y="14244"/>
                </a:cubicBezTo>
                <a:cubicBezTo>
                  <a:pt x="478" y="13794"/>
                  <a:pt x="734" y="13371"/>
                  <a:pt x="1054" y="12978"/>
                </a:cubicBezTo>
                <a:cubicBezTo>
                  <a:pt x="1371" y="12587"/>
                  <a:pt x="1724" y="12240"/>
                  <a:pt x="2100" y="11952"/>
                </a:cubicBezTo>
                <a:cubicBezTo>
                  <a:pt x="2482" y="11662"/>
                  <a:pt x="2864" y="11497"/>
                  <a:pt x="3248" y="11462"/>
                </a:cubicBezTo>
                <a:cubicBezTo>
                  <a:pt x="2919" y="12011"/>
                  <a:pt x="2761" y="12616"/>
                  <a:pt x="2770" y="13274"/>
                </a:cubicBezTo>
                <a:cubicBezTo>
                  <a:pt x="2770" y="13830"/>
                  <a:pt x="2843" y="14411"/>
                  <a:pt x="2996" y="15019"/>
                </a:cubicBezTo>
                <a:cubicBezTo>
                  <a:pt x="3146" y="15627"/>
                  <a:pt x="3425" y="16127"/>
                  <a:pt x="3824" y="16511"/>
                </a:cubicBezTo>
                <a:cubicBezTo>
                  <a:pt x="3654" y="16855"/>
                  <a:pt x="3572" y="17208"/>
                  <a:pt x="3572" y="17563"/>
                </a:cubicBezTo>
                <a:cubicBezTo>
                  <a:pt x="3572" y="18236"/>
                  <a:pt x="3804" y="18811"/>
                  <a:pt x="4277" y="19279"/>
                </a:cubicBezTo>
                <a:cubicBezTo>
                  <a:pt x="4741" y="19746"/>
                  <a:pt x="5317" y="19981"/>
                  <a:pt x="5992" y="19981"/>
                </a:cubicBezTo>
                <a:cubicBezTo>
                  <a:pt x="6336" y="19981"/>
                  <a:pt x="6659" y="19922"/>
                  <a:pt x="6953" y="19798"/>
                </a:cubicBezTo>
                <a:cubicBezTo>
                  <a:pt x="7249" y="19678"/>
                  <a:pt x="7505" y="19505"/>
                  <a:pt x="7725" y="19287"/>
                </a:cubicBezTo>
                <a:cubicBezTo>
                  <a:pt x="7949" y="19067"/>
                  <a:pt x="8122" y="18806"/>
                  <a:pt x="8248" y="18506"/>
                </a:cubicBezTo>
                <a:cubicBezTo>
                  <a:pt x="8375" y="18206"/>
                  <a:pt x="8436" y="17892"/>
                  <a:pt x="8436" y="17563"/>
                </a:cubicBezTo>
                <a:cubicBezTo>
                  <a:pt x="8436" y="17237"/>
                  <a:pt x="8375" y="16923"/>
                  <a:pt x="8248" y="16629"/>
                </a:cubicBezTo>
                <a:cubicBezTo>
                  <a:pt x="8122" y="16332"/>
                  <a:pt x="7949" y="16074"/>
                  <a:pt x="7725" y="15856"/>
                </a:cubicBezTo>
                <a:cubicBezTo>
                  <a:pt x="7505" y="15633"/>
                  <a:pt x="7249" y="15454"/>
                  <a:pt x="6953" y="15319"/>
                </a:cubicBezTo>
                <a:cubicBezTo>
                  <a:pt x="6656" y="15184"/>
                  <a:pt x="6336" y="15116"/>
                  <a:pt x="5992" y="15116"/>
                </a:cubicBezTo>
                <a:cubicBezTo>
                  <a:pt x="5819" y="15116"/>
                  <a:pt x="5648" y="15140"/>
                  <a:pt x="5475" y="15184"/>
                </a:cubicBezTo>
                <a:cubicBezTo>
                  <a:pt x="5299" y="15234"/>
                  <a:pt x="5137" y="15298"/>
                  <a:pt x="4976" y="15384"/>
                </a:cubicBezTo>
                <a:cubicBezTo>
                  <a:pt x="4864" y="15272"/>
                  <a:pt x="4770" y="15128"/>
                  <a:pt x="4694" y="14946"/>
                </a:cubicBezTo>
                <a:cubicBezTo>
                  <a:pt x="4620" y="14770"/>
                  <a:pt x="4556" y="14579"/>
                  <a:pt x="4506" y="14376"/>
                </a:cubicBezTo>
                <a:cubicBezTo>
                  <a:pt x="4453" y="14176"/>
                  <a:pt x="4418" y="13979"/>
                  <a:pt x="4403" y="13794"/>
                </a:cubicBezTo>
                <a:cubicBezTo>
                  <a:pt x="4379" y="13606"/>
                  <a:pt x="4371" y="13436"/>
                  <a:pt x="4371" y="13274"/>
                </a:cubicBezTo>
                <a:cubicBezTo>
                  <a:pt x="4371" y="12834"/>
                  <a:pt x="4503" y="12431"/>
                  <a:pt x="4764" y="12064"/>
                </a:cubicBezTo>
                <a:cubicBezTo>
                  <a:pt x="5029" y="11700"/>
                  <a:pt x="5317" y="11386"/>
                  <a:pt x="5637" y="11124"/>
                </a:cubicBezTo>
                <a:lnTo>
                  <a:pt x="7634" y="10827"/>
                </a:lnTo>
                <a:cubicBezTo>
                  <a:pt x="6774" y="10290"/>
                  <a:pt x="6104" y="9588"/>
                  <a:pt x="5631" y="8709"/>
                </a:cubicBezTo>
                <a:cubicBezTo>
                  <a:pt x="5158" y="7834"/>
                  <a:pt x="4920" y="6888"/>
                  <a:pt x="4920" y="5878"/>
                </a:cubicBezTo>
                <a:cubicBezTo>
                  <a:pt x="4920" y="5070"/>
                  <a:pt x="5076" y="4312"/>
                  <a:pt x="5384" y="3598"/>
                </a:cubicBezTo>
                <a:cubicBezTo>
                  <a:pt x="5693" y="2887"/>
                  <a:pt x="6118" y="2265"/>
                  <a:pt x="6650" y="1727"/>
                </a:cubicBezTo>
                <a:cubicBezTo>
                  <a:pt x="7188" y="1195"/>
                  <a:pt x="7810" y="772"/>
                  <a:pt x="8521" y="464"/>
                </a:cubicBezTo>
                <a:cubicBezTo>
                  <a:pt x="9235" y="152"/>
                  <a:pt x="9993" y="0"/>
                  <a:pt x="10798" y="0"/>
                </a:cubicBezTo>
                <a:cubicBezTo>
                  <a:pt x="11603" y="0"/>
                  <a:pt x="12364" y="152"/>
                  <a:pt x="13078" y="464"/>
                </a:cubicBezTo>
                <a:cubicBezTo>
                  <a:pt x="13788" y="772"/>
                  <a:pt x="14411" y="1195"/>
                  <a:pt x="14949" y="1727"/>
                </a:cubicBezTo>
                <a:cubicBezTo>
                  <a:pt x="15483" y="2264"/>
                  <a:pt x="15906" y="2887"/>
                  <a:pt x="16215" y="3598"/>
                </a:cubicBezTo>
                <a:cubicBezTo>
                  <a:pt x="16523" y="4312"/>
                  <a:pt x="16676" y="5070"/>
                  <a:pt x="16676" y="5878"/>
                </a:cubicBezTo>
                <a:cubicBezTo>
                  <a:pt x="16676" y="6900"/>
                  <a:pt x="16441" y="7846"/>
                  <a:pt x="15968" y="8718"/>
                </a:cubicBezTo>
                <a:cubicBezTo>
                  <a:pt x="15495" y="9591"/>
                  <a:pt x="14825" y="10290"/>
                  <a:pt x="13962" y="10827"/>
                </a:cubicBezTo>
                <a:lnTo>
                  <a:pt x="16186" y="11151"/>
                </a:lnTo>
                <a:cubicBezTo>
                  <a:pt x="16356" y="11300"/>
                  <a:pt x="16515" y="11474"/>
                  <a:pt x="16670" y="11662"/>
                </a:cubicBezTo>
                <a:cubicBezTo>
                  <a:pt x="16826" y="11859"/>
                  <a:pt x="16902" y="12079"/>
                  <a:pt x="16902" y="12334"/>
                </a:cubicBezTo>
                <a:cubicBezTo>
                  <a:pt x="16902" y="12752"/>
                  <a:pt x="16817" y="13113"/>
                  <a:pt x="16650" y="13415"/>
                </a:cubicBezTo>
                <a:cubicBezTo>
                  <a:pt x="16097" y="13104"/>
                  <a:pt x="15528" y="12957"/>
                  <a:pt x="14949" y="12966"/>
                </a:cubicBezTo>
                <a:cubicBezTo>
                  <a:pt x="14523" y="12966"/>
                  <a:pt x="14118" y="13045"/>
                  <a:pt x="13724" y="13207"/>
                </a:cubicBezTo>
                <a:cubicBezTo>
                  <a:pt x="13330" y="13362"/>
                  <a:pt x="12972" y="13580"/>
                  <a:pt x="12643" y="13850"/>
                </a:cubicBezTo>
                <a:cubicBezTo>
                  <a:pt x="12584" y="13829"/>
                  <a:pt x="12534" y="13821"/>
                  <a:pt x="12487" y="13809"/>
                </a:cubicBezTo>
                <a:cubicBezTo>
                  <a:pt x="12437" y="13800"/>
                  <a:pt x="12387" y="13794"/>
                  <a:pt x="12331" y="13794"/>
                </a:cubicBezTo>
                <a:cubicBezTo>
                  <a:pt x="11891" y="13794"/>
                  <a:pt x="11506" y="13953"/>
                  <a:pt x="11177" y="14273"/>
                </a:cubicBezTo>
                <a:cubicBezTo>
                  <a:pt x="10848" y="14590"/>
                  <a:pt x="10684" y="14972"/>
                  <a:pt x="10684" y="15413"/>
                </a:cubicBezTo>
                <a:cubicBezTo>
                  <a:pt x="10684" y="15851"/>
                  <a:pt x="10848" y="16230"/>
                  <a:pt x="11168" y="16544"/>
                </a:cubicBezTo>
                <a:cubicBezTo>
                  <a:pt x="11491" y="16858"/>
                  <a:pt x="11879" y="17014"/>
                  <a:pt x="12331" y="17014"/>
                </a:cubicBezTo>
                <a:cubicBezTo>
                  <a:pt x="12769" y="17014"/>
                  <a:pt x="13148" y="16858"/>
                  <a:pt x="13462" y="16544"/>
                </a:cubicBezTo>
                <a:cubicBezTo>
                  <a:pt x="13777" y="16230"/>
                  <a:pt x="13935" y="15851"/>
                  <a:pt x="13935" y="15413"/>
                </a:cubicBezTo>
                <a:cubicBezTo>
                  <a:pt x="13935" y="15337"/>
                  <a:pt x="13924" y="15266"/>
                  <a:pt x="13906" y="15193"/>
                </a:cubicBezTo>
                <a:cubicBezTo>
                  <a:pt x="13885" y="15122"/>
                  <a:pt x="13868" y="15057"/>
                  <a:pt x="13847" y="15004"/>
                </a:cubicBezTo>
                <a:cubicBezTo>
                  <a:pt x="13997" y="14893"/>
                  <a:pt x="14162" y="14796"/>
                  <a:pt x="14347" y="14714"/>
                </a:cubicBezTo>
                <a:cubicBezTo>
                  <a:pt x="14529" y="14634"/>
                  <a:pt x="14729" y="14593"/>
                  <a:pt x="14946" y="14593"/>
                </a:cubicBezTo>
                <a:cubicBezTo>
                  <a:pt x="15460" y="14593"/>
                  <a:pt x="15907" y="14778"/>
                  <a:pt x="16280" y="15145"/>
                </a:cubicBezTo>
                <a:cubicBezTo>
                  <a:pt x="16656" y="15510"/>
                  <a:pt x="16841" y="15950"/>
                  <a:pt x="16841" y="16464"/>
                </a:cubicBezTo>
                <a:cubicBezTo>
                  <a:pt x="16841" y="16682"/>
                  <a:pt x="16803" y="16878"/>
                  <a:pt x="16729" y="17049"/>
                </a:cubicBezTo>
                <a:cubicBezTo>
                  <a:pt x="16656" y="17222"/>
                  <a:pt x="16565" y="17384"/>
                  <a:pt x="16462" y="17533"/>
                </a:cubicBezTo>
                <a:cubicBezTo>
                  <a:pt x="16227" y="17439"/>
                  <a:pt x="16018" y="17393"/>
                  <a:pt x="15827" y="17393"/>
                </a:cubicBezTo>
                <a:cubicBezTo>
                  <a:pt x="15390" y="17393"/>
                  <a:pt x="15008" y="17554"/>
                  <a:pt x="14682" y="17871"/>
                </a:cubicBezTo>
                <a:cubicBezTo>
                  <a:pt x="14358" y="18192"/>
                  <a:pt x="14197" y="18570"/>
                  <a:pt x="14197" y="19011"/>
                </a:cubicBezTo>
                <a:cubicBezTo>
                  <a:pt x="14197" y="19455"/>
                  <a:pt x="14358" y="19828"/>
                  <a:pt x="14682" y="20142"/>
                </a:cubicBezTo>
                <a:cubicBezTo>
                  <a:pt x="15005" y="20456"/>
                  <a:pt x="15387" y="20615"/>
                  <a:pt x="15827" y="20615"/>
                </a:cubicBezTo>
                <a:cubicBezTo>
                  <a:pt x="16271" y="20615"/>
                  <a:pt x="16647" y="20456"/>
                  <a:pt x="16967" y="20142"/>
                </a:cubicBezTo>
                <a:cubicBezTo>
                  <a:pt x="17287" y="19828"/>
                  <a:pt x="17446" y="19455"/>
                  <a:pt x="17446" y="19011"/>
                </a:cubicBezTo>
                <a:lnTo>
                  <a:pt x="17416" y="18955"/>
                </a:lnTo>
                <a:cubicBezTo>
                  <a:pt x="18110" y="18259"/>
                  <a:pt x="18456" y="17434"/>
                  <a:pt x="18456" y="16464"/>
                </a:cubicBezTo>
                <a:cubicBezTo>
                  <a:pt x="18456" y="15774"/>
                  <a:pt x="18265" y="15131"/>
                  <a:pt x="17881" y="14540"/>
                </a:cubicBezTo>
                <a:cubicBezTo>
                  <a:pt x="18312" y="13886"/>
                  <a:pt x="18524" y="13151"/>
                  <a:pt x="18524" y="12334"/>
                </a:cubicBezTo>
                <a:moveTo>
                  <a:pt x="6794" y="17566"/>
                </a:moveTo>
                <a:cubicBezTo>
                  <a:pt x="6794" y="17781"/>
                  <a:pt x="6721" y="17972"/>
                  <a:pt x="6571" y="18136"/>
                </a:cubicBezTo>
                <a:cubicBezTo>
                  <a:pt x="6421" y="18300"/>
                  <a:pt x="6227" y="18383"/>
                  <a:pt x="5998" y="18383"/>
                </a:cubicBezTo>
                <a:cubicBezTo>
                  <a:pt x="5781" y="18383"/>
                  <a:pt x="5590" y="18300"/>
                  <a:pt x="5434" y="18136"/>
                </a:cubicBezTo>
                <a:cubicBezTo>
                  <a:pt x="5272" y="17971"/>
                  <a:pt x="5193" y="17781"/>
                  <a:pt x="5193" y="17566"/>
                </a:cubicBezTo>
                <a:cubicBezTo>
                  <a:pt x="5193" y="17334"/>
                  <a:pt x="5272" y="17137"/>
                  <a:pt x="5434" y="16991"/>
                </a:cubicBezTo>
                <a:cubicBezTo>
                  <a:pt x="5593" y="16841"/>
                  <a:pt x="5781" y="16767"/>
                  <a:pt x="5998" y="16767"/>
                </a:cubicBezTo>
                <a:cubicBezTo>
                  <a:pt x="6227" y="16767"/>
                  <a:pt x="6424" y="16841"/>
                  <a:pt x="6571" y="16991"/>
                </a:cubicBezTo>
                <a:cubicBezTo>
                  <a:pt x="6721" y="17137"/>
                  <a:pt x="6794" y="17334"/>
                  <a:pt x="6794" y="17566"/>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0" name="AutoShape 130">
            <a:extLst>
              <a:ext uri="{FF2B5EF4-FFF2-40B4-BE49-F238E27FC236}">
                <a16:creationId xmlns:a16="http://schemas.microsoft.com/office/drawing/2014/main" id="{6AF1BF5C-44AA-4F95-B6B4-626694A555ED}"/>
              </a:ext>
            </a:extLst>
          </p:cNvPr>
          <p:cNvSpPr>
            <a:spLocks/>
          </p:cNvSpPr>
          <p:nvPr userDrawn="1"/>
        </p:nvSpPr>
        <p:spPr bwMode="auto">
          <a:xfrm>
            <a:off x="2759075" y="4191000"/>
            <a:ext cx="247650" cy="241300"/>
          </a:xfrm>
          <a:custGeom>
            <a:avLst/>
            <a:gdLst>
              <a:gd name="T0" fmla="*/ 10800 w 21600"/>
              <a:gd name="T1" fmla="+- 0 10800 114"/>
              <a:gd name="T2" fmla="*/ 10800 h 21372"/>
              <a:gd name="T3" fmla="*/ 10800 w 21600"/>
              <a:gd name="T4" fmla="+- 0 10800 114"/>
              <a:gd name="T5" fmla="*/ 10800 h 21372"/>
              <a:gd name="T6" fmla="*/ 10800 w 21600"/>
              <a:gd name="T7" fmla="+- 0 10800 114"/>
              <a:gd name="T8" fmla="*/ 10800 h 21372"/>
              <a:gd name="T9" fmla="*/ 10800 w 21600"/>
              <a:gd name="T10" fmla="+- 0 10800 114"/>
              <a:gd name="T11" fmla="*/ 10800 h 21372"/>
            </a:gdLst>
            <a:ahLst/>
            <a:cxnLst>
              <a:cxn ang="0">
                <a:pos x="T0" y="T2"/>
              </a:cxn>
              <a:cxn ang="0">
                <a:pos x="T3" y="T5"/>
              </a:cxn>
              <a:cxn ang="0">
                <a:pos x="T6" y="T8"/>
              </a:cxn>
              <a:cxn ang="0">
                <a:pos x="T9" y="T11"/>
              </a:cxn>
            </a:cxnLst>
            <a:rect l="0" t="0" r="r" b="b"/>
            <a:pathLst>
              <a:path w="21600" h="21372">
                <a:moveTo>
                  <a:pt x="18752" y="718"/>
                </a:moveTo>
                <a:cubicBezTo>
                  <a:pt x="19531" y="111"/>
                  <a:pt x="20206" y="-114"/>
                  <a:pt x="20760" y="54"/>
                </a:cubicBezTo>
                <a:cubicBezTo>
                  <a:pt x="21315" y="219"/>
                  <a:pt x="21599" y="737"/>
                  <a:pt x="21599" y="1596"/>
                </a:cubicBezTo>
                <a:lnTo>
                  <a:pt x="21599" y="19775"/>
                </a:lnTo>
                <a:cubicBezTo>
                  <a:pt x="21599" y="20634"/>
                  <a:pt x="21320" y="21152"/>
                  <a:pt x="20770" y="21317"/>
                </a:cubicBezTo>
                <a:cubicBezTo>
                  <a:pt x="20226" y="21486"/>
                  <a:pt x="19551" y="21264"/>
                  <a:pt x="18752" y="20653"/>
                </a:cubicBezTo>
                <a:lnTo>
                  <a:pt x="10979" y="14801"/>
                </a:lnTo>
                <a:lnTo>
                  <a:pt x="934" y="14801"/>
                </a:lnTo>
                <a:cubicBezTo>
                  <a:pt x="679" y="14801"/>
                  <a:pt x="459" y="14733"/>
                  <a:pt x="274" y="14602"/>
                </a:cubicBezTo>
                <a:cubicBezTo>
                  <a:pt x="94" y="14471"/>
                  <a:pt x="0" y="14302"/>
                  <a:pt x="0" y="14096"/>
                </a:cubicBezTo>
                <a:lnTo>
                  <a:pt x="0" y="7276"/>
                </a:lnTo>
                <a:cubicBezTo>
                  <a:pt x="0" y="7081"/>
                  <a:pt x="94" y="6916"/>
                  <a:pt x="274" y="6780"/>
                </a:cubicBezTo>
                <a:cubicBezTo>
                  <a:pt x="459" y="6642"/>
                  <a:pt x="679" y="6574"/>
                  <a:pt x="934" y="6574"/>
                </a:cubicBezTo>
                <a:lnTo>
                  <a:pt x="10979" y="6574"/>
                </a:lnTo>
                <a:lnTo>
                  <a:pt x="18752" y="718"/>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1" name="AutoShape 131">
            <a:extLst>
              <a:ext uri="{FF2B5EF4-FFF2-40B4-BE49-F238E27FC236}">
                <a16:creationId xmlns:a16="http://schemas.microsoft.com/office/drawing/2014/main" id="{033EE204-CF3B-493A-ABC6-93A6F40D98A5}"/>
              </a:ext>
            </a:extLst>
          </p:cNvPr>
          <p:cNvSpPr>
            <a:spLocks/>
          </p:cNvSpPr>
          <p:nvPr userDrawn="1"/>
        </p:nvSpPr>
        <p:spPr bwMode="auto">
          <a:xfrm>
            <a:off x="9551988" y="4192588"/>
            <a:ext cx="247650" cy="241300"/>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2" name="AutoShape 132">
            <a:extLst>
              <a:ext uri="{FF2B5EF4-FFF2-40B4-BE49-F238E27FC236}">
                <a16:creationId xmlns:a16="http://schemas.microsoft.com/office/drawing/2014/main" id="{1064E76F-16E8-4D16-AB0D-AA5B05E5B65C}"/>
              </a:ext>
            </a:extLst>
          </p:cNvPr>
          <p:cNvSpPr>
            <a:spLocks/>
          </p:cNvSpPr>
          <p:nvPr userDrawn="1"/>
        </p:nvSpPr>
        <p:spPr bwMode="auto">
          <a:xfrm>
            <a:off x="10137775" y="4194175"/>
            <a:ext cx="247650" cy="241300"/>
          </a:xfrm>
          <a:custGeom>
            <a:avLst/>
            <a:gdLst>
              <a:gd name="T0" fmla="*/ 10800 w 21600"/>
              <a:gd name="T1" fmla="+- 0 10815 31"/>
              <a:gd name="T2" fmla="*/ 10815 h 21569"/>
              <a:gd name="T3" fmla="*/ 10800 w 21600"/>
              <a:gd name="T4" fmla="+- 0 10815 31"/>
              <a:gd name="T5" fmla="*/ 10815 h 21569"/>
              <a:gd name="T6" fmla="*/ 10800 w 21600"/>
              <a:gd name="T7" fmla="+- 0 10815 31"/>
              <a:gd name="T8" fmla="*/ 10815 h 21569"/>
              <a:gd name="T9" fmla="*/ 10800 w 21600"/>
              <a:gd name="T10" fmla="+- 0 10815 31"/>
              <a:gd name="T11" fmla="*/ 10815 h 21569"/>
            </a:gdLst>
            <a:ahLst/>
            <a:cxnLst>
              <a:cxn ang="0">
                <a:pos x="T0" y="T2"/>
              </a:cxn>
              <a:cxn ang="0">
                <a:pos x="T3" y="T5"/>
              </a:cxn>
              <a:cxn ang="0">
                <a:pos x="T6" y="T8"/>
              </a:cxn>
              <a:cxn ang="0">
                <a:pos x="T9" y="T11"/>
              </a:cxn>
            </a:cxnLst>
            <a:rect l="0" t="0" r="r" b="b"/>
            <a:pathLst>
              <a:path w="21600" h="21569">
                <a:moveTo>
                  <a:pt x="8834" y="3281"/>
                </a:moveTo>
                <a:cubicBezTo>
                  <a:pt x="9202" y="2821"/>
                  <a:pt x="9519" y="2655"/>
                  <a:pt x="9780" y="2779"/>
                </a:cubicBezTo>
                <a:cubicBezTo>
                  <a:pt x="10042" y="2906"/>
                  <a:pt x="10176" y="3295"/>
                  <a:pt x="10176" y="3941"/>
                </a:cubicBezTo>
                <a:lnTo>
                  <a:pt x="10176" y="17610"/>
                </a:lnTo>
                <a:cubicBezTo>
                  <a:pt x="10176" y="18259"/>
                  <a:pt x="10044" y="18646"/>
                  <a:pt x="9788" y="18770"/>
                </a:cubicBezTo>
                <a:cubicBezTo>
                  <a:pt x="9529" y="18897"/>
                  <a:pt x="9211" y="18733"/>
                  <a:pt x="8834" y="18270"/>
                </a:cubicBezTo>
                <a:lnTo>
                  <a:pt x="5172" y="13869"/>
                </a:lnTo>
                <a:lnTo>
                  <a:pt x="440" y="13869"/>
                </a:lnTo>
                <a:cubicBezTo>
                  <a:pt x="320" y="13869"/>
                  <a:pt x="218" y="13818"/>
                  <a:pt x="129" y="13720"/>
                </a:cubicBezTo>
                <a:cubicBezTo>
                  <a:pt x="44" y="13624"/>
                  <a:pt x="0" y="13497"/>
                  <a:pt x="0" y="13342"/>
                </a:cubicBezTo>
                <a:lnTo>
                  <a:pt x="0" y="8210"/>
                </a:lnTo>
                <a:cubicBezTo>
                  <a:pt x="0" y="8066"/>
                  <a:pt x="44" y="7942"/>
                  <a:pt x="129" y="7838"/>
                </a:cubicBezTo>
                <a:cubicBezTo>
                  <a:pt x="218" y="7736"/>
                  <a:pt x="320" y="7685"/>
                  <a:pt x="440" y="7685"/>
                </a:cubicBezTo>
                <a:lnTo>
                  <a:pt x="5172" y="7685"/>
                </a:lnTo>
                <a:lnTo>
                  <a:pt x="8834" y="3281"/>
                </a:lnTo>
                <a:close/>
                <a:moveTo>
                  <a:pt x="12002" y="5239"/>
                </a:moveTo>
                <a:cubicBezTo>
                  <a:pt x="12221" y="5095"/>
                  <a:pt x="12445" y="5061"/>
                  <a:pt x="12682" y="5132"/>
                </a:cubicBezTo>
                <a:cubicBezTo>
                  <a:pt x="12920" y="5205"/>
                  <a:pt x="13104" y="5369"/>
                  <a:pt x="13228" y="5631"/>
                </a:cubicBezTo>
                <a:cubicBezTo>
                  <a:pt x="14010" y="7270"/>
                  <a:pt x="14400" y="8983"/>
                  <a:pt x="14400" y="10774"/>
                </a:cubicBezTo>
                <a:cubicBezTo>
                  <a:pt x="14400" y="12588"/>
                  <a:pt x="14010" y="14301"/>
                  <a:pt x="13228" y="15920"/>
                </a:cubicBezTo>
                <a:cubicBezTo>
                  <a:pt x="13056" y="16290"/>
                  <a:pt x="12793" y="16476"/>
                  <a:pt x="12440" y="16476"/>
                </a:cubicBezTo>
                <a:cubicBezTo>
                  <a:pt x="12292" y="16476"/>
                  <a:pt x="12143" y="16423"/>
                  <a:pt x="12000" y="16313"/>
                </a:cubicBezTo>
                <a:cubicBezTo>
                  <a:pt x="11781" y="16169"/>
                  <a:pt x="11640" y="15954"/>
                  <a:pt x="11571" y="15666"/>
                </a:cubicBezTo>
                <a:cubicBezTo>
                  <a:pt x="11503" y="15376"/>
                  <a:pt x="11529" y="15102"/>
                  <a:pt x="11649" y="14843"/>
                </a:cubicBezTo>
                <a:cubicBezTo>
                  <a:pt x="12280" y="13536"/>
                  <a:pt x="12595" y="12179"/>
                  <a:pt x="12595" y="10774"/>
                </a:cubicBezTo>
                <a:cubicBezTo>
                  <a:pt x="12595" y="9372"/>
                  <a:pt x="12277" y="8018"/>
                  <a:pt x="11649" y="6712"/>
                </a:cubicBezTo>
                <a:cubicBezTo>
                  <a:pt x="11529" y="6449"/>
                  <a:pt x="11503" y="6173"/>
                  <a:pt x="11571" y="5888"/>
                </a:cubicBezTo>
                <a:cubicBezTo>
                  <a:pt x="11642" y="5600"/>
                  <a:pt x="11783" y="5383"/>
                  <a:pt x="12002" y="5239"/>
                </a:cubicBezTo>
                <a:moveTo>
                  <a:pt x="16137" y="3038"/>
                </a:moveTo>
                <a:cubicBezTo>
                  <a:pt x="16754" y="4218"/>
                  <a:pt x="17217" y="5456"/>
                  <a:pt x="17528" y="6751"/>
                </a:cubicBezTo>
                <a:cubicBezTo>
                  <a:pt x="17841" y="8046"/>
                  <a:pt x="17996" y="9392"/>
                  <a:pt x="17996" y="10774"/>
                </a:cubicBezTo>
                <a:cubicBezTo>
                  <a:pt x="17996" y="13559"/>
                  <a:pt x="17368" y="16140"/>
                  <a:pt x="16114" y="18516"/>
                </a:cubicBezTo>
                <a:cubicBezTo>
                  <a:pt x="16038" y="18677"/>
                  <a:pt x="15930" y="18804"/>
                  <a:pt x="15786" y="18886"/>
                </a:cubicBezTo>
                <a:cubicBezTo>
                  <a:pt x="15643" y="18976"/>
                  <a:pt x="15504" y="19015"/>
                  <a:pt x="15370" y="19015"/>
                </a:cubicBezTo>
                <a:cubicBezTo>
                  <a:pt x="15182" y="19015"/>
                  <a:pt x="15022" y="18962"/>
                  <a:pt x="14885" y="18855"/>
                </a:cubicBezTo>
                <a:cubicBezTo>
                  <a:pt x="14666" y="18711"/>
                  <a:pt x="14534" y="18490"/>
                  <a:pt x="14478" y="18192"/>
                </a:cubicBezTo>
                <a:cubicBezTo>
                  <a:pt x="14426" y="17895"/>
                  <a:pt x="14466" y="17616"/>
                  <a:pt x="14603" y="17354"/>
                </a:cubicBezTo>
                <a:cubicBezTo>
                  <a:pt x="15662" y="15328"/>
                  <a:pt x="16196" y="13136"/>
                  <a:pt x="16203" y="10775"/>
                </a:cubicBezTo>
                <a:cubicBezTo>
                  <a:pt x="16203" y="8416"/>
                  <a:pt x="15669" y="6224"/>
                  <a:pt x="14603" y="4198"/>
                </a:cubicBezTo>
                <a:cubicBezTo>
                  <a:pt x="14466" y="3936"/>
                  <a:pt x="14426" y="3659"/>
                  <a:pt x="14478" y="3363"/>
                </a:cubicBezTo>
                <a:cubicBezTo>
                  <a:pt x="14532" y="3067"/>
                  <a:pt x="14666" y="2847"/>
                  <a:pt x="14885" y="2700"/>
                </a:cubicBezTo>
                <a:cubicBezTo>
                  <a:pt x="15104" y="2536"/>
                  <a:pt x="15330" y="2488"/>
                  <a:pt x="15572" y="2551"/>
                </a:cubicBezTo>
                <a:cubicBezTo>
                  <a:pt x="15812" y="2615"/>
                  <a:pt x="16001" y="2776"/>
                  <a:pt x="16137" y="3038"/>
                </a:cubicBezTo>
                <a:moveTo>
                  <a:pt x="18999" y="460"/>
                </a:moveTo>
                <a:cubicBezTo>
                  <a:pt x="19863" y="2026"/>
                  <a:pt x="20517" y="3676"/>
                  <a:pt x="20948" y="5408"/>
                </a:cubicBezTo>
                <a:cubicBezTo>
                  <a:pt x="21385" y="7141"/>
                  <a:pt x="21599" y="8929"/>
                  <a:pt x="21599" y="10774"/>
                </a:cubicBezTo>
                <a:cubicBezTo>
                  <a:pt x="21599" y="12622"/>
                  <a:pt x="21381" y="14411"/>
                  <a:pt x="20943" y="16146"/>
                </a:cubicBezTo>
                <a:cubicBezTo>
                  <a:pt x="20500" y="17878"/>
                  <a:pt x="19856" y="19520"/>
                  <a:pt x="18999" y="21069"/>
                </a:cubicBezTo>
                <a:cubicBezTo>
                  <a:pt x="18924" y="21230"/>
                  <a:pt x="18815" y="21354"/>
                  <a:pt x="18672" y="21442"/>
                </a:cubicBezTo>
                <a:cubicBezTo>
                  <a:pt x="18528" y="21526"/>
                  <a:pt x="18389" y="21569"/>
                  <a:pt x="18253" y="21569"/>
                </a:cubicBezTo>
                <a:cubicBezTo>
                  <a:pt x="18067" y="21569"/>
                  <a:pt x="17898" y="21509"/>
                  <a:pt x="17747" y="21394"/>
                </a:cubicBezTo>
                <a:cubicBezTo>
                  <a:pt x="17528" y="21230"/>
                  <a:pt x="17399" y="21001"/>
                  <a:pt x="17352" y="20705"/>
                </a:cubicBezTo>
                <a:cubicBezTo>
                  <a:pt x="17307" y="20406"/>
                  <a:pt x="17352" y="20144"/>
                  <a:pt x="17488" y="19907"/>
                </a:cubicBezTo>
                <a:cubicBezTo>
                  <a:pt x="18239" y="18519"/>
                  <a:pt x="18811" y="17057"/>
                  <a:pt x="19206" y="15517"/>
                </a:cubicBezTo>
                <a:cubicBezTo>
                  <a:pt x="19599" y="13976"/>
                  <a:pt x="19797" y="12396"/>
                  <a:pt x="19797" y="10774"/>
                </a:cubicBezTo>
                <a:cubicBezTo>
                  <a:pt x="19797" y="9155"/>
                  <a:pt x="19601" y="7575"/>
                  <a:pt x="19211" y="6037"/>
                </a:cubicBezTo>
                <a:cubicBezTo>
                  <a:pt x="18820" y="4497"/>
                  <a:pt x="18246" y="3044"/>
                  <a:pt x="17488" y="1673"/>
                </a:cubicBezTo>
                <a:cubicBezTo>
                  <a:pt x="17352" y="1413"/>
                  <a:pt x="17309" y="1137"/>
                  <a:pt x="17352" y="843"/>
                </a:cubicBezTo>
                <a:cubicBezTo>
                  <a:pt x="17399" y="550"/>
                  <a:pt x="17528" y="321"/>
                  <a:pt x="17747" y="163"/>
                </a:cubicBezTo>
                <a:cubicBezTo>
                  <a:pt x="17968" y="16"/>
                  <a:pt x="18192" y="-31"/>
                  <a:pt x="18434" y="19"/>
                </a:cubicBezTo>
                <a:cubicBezTo>
                  <a:pt x="18677" y="68"/>
                  <a:pt x="18862" y="214"/>
                  <a:pt x="18999" y="460"/>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3" name="AutoShape 133">
            <a:extLst>
              <a:ext uri="{FF2B5EF4-FFF2-40B4-BE49-F238E27FC236}">
                <a16:creationId xmlns:a16="http://schemas.microsoft.com/office/drawing/2014/main" id="{9076A568-6BB1-4856-8BA5-666F542F975B}"/>
              </a:ext>
            </a:extLst>
          </p:cNvPr>
          <p:cNvSpPr>
            <a:spLocks/>
          </p:cNvSpPr>
          <p:nvPr userDrawn="1"/>
        </p:nvSpPr>
        <p:spPr bwMode="auto">
          <a:xfrm>
            <a:off x="10752138" y="4194175"/>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8" y="0"/>
                </a:moveTo>
                <a:cubicBezTo>
                  <a:pt x="11055" y="0"/>
                  <a:pt x="11283" y="97"/>
                  <a:pt x="11476" y="293"/>
                </a:cubicBezTo>
                <a:cubicBezTo>
                  <a:pt x="11667" y="495"/>
                  <a:pt x="11830" y="714"/>
                  <a:pt x="11957" y="964"/>
                </a:cubicBezTo>
                <a:lnTo>
                  <a:pt x="21320" y="19313"/>
                </a:lnTo>
                <a:cubicBezTo>
                  <a:pt x="21401" y="19460"/>
                  <a:pt x="21470" y="19615"/>
                  <a:pt x="21518" y="19785"/>
                </a:cubicBezTo>
                <a:cubicBezTo>
                  <a:pt x="21574" y="19958"/>
                  <a:pt x="21599" y="20139"/>
                  <a:pt x="21599" y="20329"/>
                </a:cubicBezTo>
                <a:cubicBezTo>
                  <a:pt x="21599" y="20782"/>
                  <a:pt x="21445" y="21107"/>
                  <a:pt x="21137" y="21303"/>
                </a:cubicBezTo>
                <a:cubicBezTo>
                  <a:pt x="20830" y="21501"/>
                  <a:pt x="20500" y="21599"/>
                  <a:pt x="20152" y="21599"/>
                </a:cubicBezTo>
                <a:lnTo>
                  <a:pt x="1447" y="21599"/>
                </a:lnTo>
                <a:cubicBezTo>
                  <a:pt x="1099" y="21599"/>
                  <a:pt x="772" y="21502"/>
                  <a:pt x="462" y="21303"/>
                </a:cubicBezTo>
                <a:cubicBezTo>
                  <a:pt x="154" y="21107"/>
                  <a:pt x="0" y="20782"/>
                  <a:pt x="0" y="20329"/>
                </a:cubicBezTo>
                <a:cubicBezTo>
                  <a:pt x="0" y="20148"/>
                  <a:pt x="25" y="19967"/>
                  <a:pt x="71" y="19794"/>
                </a:cubicBezTo>
                <a:cubicBezTo>
                  <a:pt x="121" y="19618"/>
                  <a:pt x="190" y="19460"/>
                  <a:pt x="279" y="19313"/>
                </a:cubicBezTo>
                <a:lnTo>
                  <a:pt x="9620" y="964"/>
                </a:lnTo>
                <a:cubicBezTo>
                  <a:pt x="9749" y="714"/>
                  <a:pt x="9907" y="495"/>
                  <a:pt x="10097" y="293"/>
                </a:cubicBezTo>
                <a:cubicBezTo>
                  <a:pt x="10290" y="97"/>
                  <a:pt x="10519" y="0"/>
                  <a:pt x="10788" y="0"/>
                </a:cubicBezTo>
                <a:moveTo>
                  <a:pt x="11629" y="15452"/>
                </a:moveTo>
                <a:cubicBezTo>
                  <a:pt x="11741" y="15452"/>
                  <a:pt x="11840" y="15402"/>
                  <a:pt x="11926" y="15308"/>
                </a:cubicBezTo>
                <a:cubicBezTo>
                  <a:pt x="12010" y="15210"/>
                  <a:pt x="12053" y="15097"/>
                  <a:pt x="12053" y="14971"/>
                </a:cubicBezTo>
                <a:lnTo>
                  <a:pt x="12236" y="6243"/>
                </a:lnTo>
                <a:cubicBezTo>
                  <a:pt x="12236" y="6113"/>
                  <a:pt x="12190" y="6001"/>
                  <a:pt x="12106" y="5906"/>
                </a:cubicBezTo>
                <a:cubicBezTo>
                  <a:pt x="12023" y="5808"/>
                  <a:pt x="11924" y="5762"/>
                  <a:pt x="11809" y="5762"/>
                </a:cubicBezTo>
                <a:lnTo>
                  <a:pt x="9790" y="5762"/>
                </a:lnTo>
                <a:cubicBezTo>
                  <a:pt x="9663" y="5762"/>
                  <a:pt x="9553" y="5808"/>
                  <a:pt x="9480" y="5906"/>
                </a:cubicBezTo>
                <a:cubicBezTo>
                  <a:pt x="9404" y="6001"/>
                  <a:pt x="9366" y="6113"/>
                  <a:pt x="9366" y="6243"/>
                </a:cubicBezTo>
                <a:lnTo>
                  <a:pt x="9513" y="14971"/>
                </a:lnTo>
                <a:cubicBezTo>
                  <a:pt x="9513" y="15097"/>
                  <a:pt x="9556" y="15210"/>
                  <a:pt x="9640" y="15308"/>
                </a:cubicBezTo>
                <a:cubicBezTo>
                  <a:pt x="9724" y="15403"/>
                  <a:pt x="9823" y="15452"/>
                  <a:pt x="9937" y="15452"/>
                </a:cubicBezTo>
                <a:lnTo>
                  <a:pt x="11629" y="15452"/>
                </a:lnTo>
                <a:close/>
                <a:moveTo>
                  <a:pt x="12150" y="17257"/>
                </a:moveTo>
                <a:cubicBezTo>
                  <a:pt x="12150" y="17110"/>
                  <a:pt x="12114" y="16989"/>
                  <a:pt x="12040" y="16891"/>
                </a:cubicBezTo>
                <a:cubicBezTo>
                  <a:pt x="11969" y="16796"/>
                  <a:pt x="11868" y="16747"/>
                  <a:pt x="11738" y="16747"/>
                </a:cubicBezTo>
                <a:lnTo>
                  <a:pt x="9866" y="16747"/>
                </a:lnTo>
                <a:cubicBezTo>
                  <a:pt x="9752" y="16747"/>
                  <a:pt x="9653" y="16793"/>
                  <a:pt x="9569" y="16886"/>
                </a:cubicBezTo>
                <a:cubicBezTo>
                  <a:pt x="9482" y="16978"/>
                  <a:pt x="9439" y="17102"/>
                  <a:pt x="9439" y="17257"/>
                </a:cubicBezTo>
                <a:lnTo>
                  <a:pt x="9439" y="19284"/>
                </a:lnTo>
                <a:cubicBezTo>
                  <a:pt x="9439" y="19431"/>
                  <a:pt x="9482" y="19549"/>
                  <a:pt x="9569" y="19636"/>
                </a:cubicBezTo>
                <a:cubicBezTo>
                  <a:pt x="9653" y="19722"/>
                  <a:pt x="9752" y="19765"/>
                  <a:pt x="9866" y="19765"/>
                </a:cubicBezTo>
                <a:lnTo>
                  <a:pt x="11738" y="19765"/>
                </a:lnTo>
                <a:cubicBezTo>
                  <a:pt x="12020" y="19765"/>
                  <a:pt x="12160" y="19604"/>
                  <a:pt x="12150" y="19284"/>
                </a:cubicBezTo>
                <a:lnTo>
                  <a:pt x="12150" y="17257"/>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4" name="AutoShape 134">
            <a:extLst>
              <a:ext uri="{FF2B5EF4-FFF2-40B4-BE49-F238E27FC236}">
                <a16:creationId xmlns:a16="http://schemas.microsoft.com/office/drawing/2014/main" id="{6C2748BE-A969-4B1B-9A3E-7FB53E742F12}"/>
              </a:ext>
            </a:extLst>
          </p:cNvPr>
          <p:cNvSpPr>
            <a:spLocks/>
          </p:cNvSpPr>
          <p:nvPr userDrawn="1"/>
        </p:nvSpPr>
        <p:spPr bwMode="auto">
          <a:xfrm>
            <a:off x="11329988" y="3716338"/>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52"/>
                </a:moveTo>
                <a:cubicBezTo>
                  <a:pt x="21509" y="7979"/>
                  <a:pt x="21282" y="8750"/>
                  <a:pt x="20914" y="9461"/>
                </a:cubicBezTo>
                <a:cubicBezTo>
                  <a:pt x="20549" y="10173"/>
                  <a:pt x="20079" y="10791"/>
                  <a:pt x="19504" y="11311"/>
                </a:cubicBezTo>
                <a:cubicBezTo>
                  <a:pt x="18932" y="11836"/>
                  <a:pt x="18276" y="12245"/>
                  <a:pt x="17542" y="12545"/>
                </a:cubicBezTo>
                <a:cubicBezTo>
                  <a:pt x="16803" y="12838"/>
                  <a:pt x="16016" y="12988"/>
                  <a:pt x="15175" y="12988"/>
                </a:cubicBezTo>
                <a:cubicBezTo>
                  <a:pt x="14626" y="12988"/>
                  <a:pt x="14048" y="12914"/>
                  <a:pt x="13457" y="12759"/>
                </a:cubicBezTo>
                <a:lnTo>
                  <a:pt x="5243" y="20964"/>
                </a:lnTo>
                <a:cubicBezTo>
                  <a:pt x="4818" y="21385"/>
                  <a:pt x="4312" y="21599"/>
                  <a:pt x="3725" y="21599"/>
                </a:cubicBezTo>
                <a:cubicBezTo>
                  <a:pt x="3111" y="21599"/>
                  <a:pt x="2593" y="21388"/>
                  <a:pt x="2165" y="20964"/>
                </a:cubicBezTo>
                <a:cubicBezTo>
                  <a:pt x="1959" y="20758"/>
                  <a:pt x="1729" y="20544"/>
                  <a:pt x="1483" y="20320"/>
                </a:cubicBezTo>
                <a:cubicBezTo>
                  <a:pt x="1234" y="20100"/>
                  <a:pt x="999" y="19866"/>
                  <a:pt x="778" y="19617"/>
                </a:cubicBezTo>
                <a:cubicBezTo>
                  <a:pt x="557" y="19369"/>
                  <a:pt x="370" y="19106"/>
                  <a:pt x="223" y="18827"/>
                </a:cubicBezTo>
                <a:cubicBezTo>
                  <a:pt x="73" y="18547"/>
                  <a:pt x="0" y="18242"/>
                  <a:pt x="0" y="17909"/>
                </a:cubicBezTo>
                <a:cubicBezTo>
                  <a:pt x="0" y="17613"/>
                  <a:pt x="56" y="17330"/>
                  <a:pt x="169" y="17062"/>
                </a:cubicBezTo>
                <a:cubicBezTo>
                  <a:pt x="283" y="16797"/>
                  <a:pt x="438" y="16565"/>
                  <a:pt x="637" y="16367"/>
                </a:cubicBezTo>
                <a:lnTo>
                  <a:pt x="8893" y="8134"/>
                </a:lnTo>
                <a:cubicBezTo>
                  <a:pt x="8743" y="7541"/>
                  <a:pt x="8669" y="6993"/>
                  <a:pt x="8660" y="6485"/>
                </a:cubicBezTo>
                <a:cubicBezTo>
                  <a:pt x="8660" y="5604"/>
                  <a:pt x="8833" y="4766"/>
                  <a:pt x="9176" y="3964"/>
                </a:cubicBezTo>
                <a:cubicBezTo>
                  <a:pt x="9521" y="3168"/>
                  <a:pt x="9983" y="2479"/>
                  <a:pt x="10566" y="1897"/>
                </a:cubicBezTo>
                <a:cubicBezTo>
                  <a:pt x="11149" y="1315"/>
                  <a:pt x="11831" y="855"/>
                  <a:pt x="12621" y="513"/>
                </a:cubicBezTo>
                <a:cubicBezTo>
                  <a:pt x="13406" y="172"/>
                  <a:pt x="14241" y="0"/>
                  <a:pt x="15130" y="0"/>
                </a:cubicBezTo>
                <a:cubicBezTo>
                  <a:pt x="15979" y="0"/>
                  <a:pt x="16798" y="160"/>
                  <a:pt x="17588" y="485"/>
                </a:cubicBezTo>
                <a:cubicBezTo>
                  <a:pt x="18377" y="813"/>
                  <a:pt x="19077" y="1264"/>
                  <a:pt x="19683" y="1849"/>
                </a:cubicBezTo>
                <a:lnTo>
                  <a:pt x="13692" y="4037"/>
                </a:lnTo>
                <a:lnTo>
                  <a:pt x="13108" y="7228"/>
                </a:lnTo>
                <a:lnTo>
                  <a:pt x="15603" y="9295"/>
                </a:lnTo>
                <a:lnTo>
                  <a:pt x="21599" y="7152"/>
                </a:lnTo>
                <a:close/>
                <a:moveTo>
                  <a:pt x="3720" y="18991"/>
                </a:moveTo>
                <a:cubicBezTo>
                  <a:pt x="4017" y="18991"/>
                  <a:pt x="4269" y="18886"/>
                  <a:pt x="4479" y="18674"/>
                </a:cubicBezTo>
                <a:cubicBezTo>
                  <a:pt x="4688" y="18462"/>
                  <a:pt x="4790" y="18208"/>
                  <a:pt x="4790" y="17909"/>
                </a:cubicBezTo>
                <a:cubicBezTo>
                  <a:pt x="4790" y="17593"/>
                  <a:pt x="4685" y="17333"/>
                  <a:pt x="4473" y="17133"/>
                </a:cubicBezTo>
                <a:cubicBezTo>
                  <a:pt x="4261" y="16929"/>
                  <a:pt x="4009" y="16830"/>
                  <a:pt x="3720" y="16830"/>
                </a:cubicBezTo>
                <a:cubicBezTo>
                  <a:pt x="3403" y="16830"/>
                  <a:pt x="3145" y="16935"/>
                  <a:pt x="2941" y="17138"/>
                </a:cubicBezTo>
                <a:cubicBezTo>
                  <a:pt x="2737" y="17347"/>
                  <a:pt x="2638" y="17604"/>
                  <a:pt x="2638" y="17909"/>
                </a:cubicBezTo>
                <a:cubicBezTo>
                  <a:pt x="2638" y="18206"/>
                  <a:pt x="2737" y="18460"/>
                  <a:pt x="2941" y="18674"/>
                </a:cubicBezTo>
                <a:cubicBezTo>
                  <a:pt x="3145" y="18889"/>
                  <a:pt x="3403" y="18991"/>
                  <a:pt x="3720" y="18991"/>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5" name="AutoShape 135">
            <a:extLst>
              <a:ext uri="{FF2B5EF4-FFF2-40B4-BE49-F238E27FC236}">
                <a16:creationId xmlns:a16="http://schemas.microsoft.com/office/drawing/2014/main" id="{29A9190E-3725-4BCA-A761-DE56431AF680}"/>
              </a:ext>
            </a:extLst>
          </p:cNvPr>
          <p:cNvSpPr>
            <a:spLocks/>
          </p:cNvSpPr>
          <p:nvPr userDrawn="1"/>
        </p:nvSpPr>
        <p:spPr bwMode="auto">
          <a:xfrm>
            <a:off x="11329988" y="4192588"/>
            <a:ext cx="249237" cy="241300"/>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6" name="AutoShape 136">
            <a:extLst>
              <a:ext uri="{FF2B5EF4-FFF2-40B4-BE49-F238E27FC236}">
                <a16:creationId xmlns:a16="http://schemas.microsoft.com/office/drawing/2014/main" id="{AF15755B-E282-476A-B3C3-A724B8C137CB}"/>
              </a:ext>
            </a:extLst>
          </p:cNvPr>
          <p:cNvSpPr>
            <a:spLocks/>
          </p:cNvSpPr>
          <p:nvPr userDrawn="1"/>
        </p:nvSpPr>
        <p:spPr bwMode="auto">
          <a:xfrm>
            <a:off x="6335713" y="4170363"/>
            <a:ext cx="247650" cy="242887"/>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51"/>
                </a:lnTo>
                <a:cubicBezTo>
                  <a:pt x="19907" y="21506"/>
                  <a:pt x="19687" y="21594"/>
                  <a:pt x="19438" y="21594"/>
                </a:cubicBezTo>
                <a:cubicBezTo>
                  <a:pt x="19184" y="21600"/>
                  <a:pt x="18978" y="21518"/>
                  <a:pt x="18814" y="21351"/>
                </a:cubicBezTo>
                <a:lnTo>
                  <a:pt x="13960" y="16508"/>
                </a:lnTo>
                <a:cubicBezTo>
                  <a:pt x="13256" y="16982"/>
                  <a:pt x="12485" y="17352"/>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15"/>
                </a:cubicBezTo>
                <a:cubicBezTo>
                  <a:pt x="231" y="11428"/>
                  <a:pt x="0" y="10253"/>
                  <a:pt x="0" y="9002"/>
                </a:cubicBezTo>
                <a:cubicBezTo>
                  <a:pt x="0" y="7765"/>
                  <a:pt x="231" y="6607"/>
                  <a:pt x="700" y="5517"/>
                </a:cubicBezTo>
                <a:cubicBezTo>
                  <a:pt x="1169" y="4427"/>
                  <a:pt x="1819" y="3470"/>
                  <a:pt x="2644" y="2648"/>
                </a:cubicBezTo>
                <a:cubicBezTo>
                  <a:pt x="3469" y="1832"/>
                  <a:pt x="4424" y="1180"/>
                  <a:pt x="5512" y="705"/>
                </a:cubicBezTo>
                <a:cubicBezTo>
                  <a:pt x="6600" y="237"/>
                  <a:pt x="7764" y="0"/>
                  <a:pt x="9007" y="0"/>
                </a:cubicBezTo>
                <a:cubicBezTo>
                  <a:pt x="10244" y="0"/>
                  <a:pt x="11411" y="237"/>
                  <a:pt x="12510" y="705"/>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89"/>
                  <a:pt x="16991" y="13260"/>
                  <a:pt x="16514" y="13949"/>
                </a:cubicBezTo>
                <a:lnTo>
                  <a:pt x="21357" y="18804"/>
                </a:lnTo>
                <a:close/>
                <a:moveTo>
                  <a:pt x="3596" y="9002"/>
                </a:moveTo>
                <a:cubicBezTo>
                  <a:pt x="3596" y="9759"/>
                  <a:pt x="3746" y="10465"/>
                  <a:pt x="4028" y="11120"/>
                </a:cubicBezTo>
                <a:cubicBezTo>
                  <a:pt x="4319" y="11770"/>
                  <a:pt x="4704" y="12340"/>
                  <a:pt x="5193" y="12826"/>
                </a:cubicBezTo>
                <a:cubicBezTo>
                  <a:pt x="5678" y="13306"/>
                  <a:pt x="6252" y="13687"/>
                  <a:pt x="6910" y="13972"/>
                </a:cubicBezTo>
                <a:cubicBezTo>
                  <a:pt x="7566" y="14255"/>
                  <a:pt x="8264" y="14396"/>
                  <a:pt x="9004" y="14396"/>
                </a:cubicBezTo>
                <a:cubicBezTo>
                  <a:pt x="9747" y="14396"/>
                  <a:pt x="10448" y="14252"/>
                  <a:pt x="11109" y="13972"/>
                </a:cubicBezTo>
                <a:cubicBezTo>
                  <a:pt x="11770" y="13684"/>
                  <a:pt x="12341" y="13306"/>
                  <a:pt x="12818" y="12826"/>
                </a:cubicBezTo>
                <a:cubicBezTo>
                  <a:pt x="13296" y="12340"/>
                  <a:pt x="13680" y="11772"/>
                  <a:pt x="13965" y="11120"/>
                </a:cubicBezTo>
                <a:cubicBezTo>
                  <a:pt x="14256" y="10465"/>
                  <a:pt x="14398" y="9759"/>
                  <a:pt x="14398" y="9002"/>
                </a:cubicBezTo>
                <a:cubicBezTo>
                  <a:pt x="14398" y="8262"/>
                  <a:pt x="14254" y="7568"/>
                  <a:pt x="13965" y="6918"/>
                </a:cubicBezTo>
                <a:cubicBezTo>
                  <a:pt x="13677" y="6263"/>
                  <a:pt x="13296" y="5687"/>
                  <a:pt x="12818" y="5198"/>
                </a:cubicBezTo>
                <a:cubicBezTo>
                  <a:pt x="12338" y="4707"/>
                  <a:pt x="11770" y="4320"/>
                  <a:pt x="11109" y="4035"/>
                </a:cubicBezTo>
                <a:cubicBezTo>
                  <a:pt x="10448" y="3753"/>
                  <a:pt x="9747" y="3611"/>
                  <a:pt x="9004" y="3611"/>
                </a:cubicBezTo>
                <a:cubicBezTo>
                  <a:pt x="8264" y="3611"/>
                  <a:pt x="7566" y="3755"/>
                  <a:pt x="6910" y="4035"/>
                </a:cubicBezTo>
                <a:cubicBezTo>
                  <a:pt x="6252" y="4323"/>
                  <a:pt x="5676" y="4707"/>
                  <a:pt x="5193" y="5198"/>
                </a:cubicBezTo>
                <a:cubicBezTo>
                  <a:pt x="4704" y="5690"/>
                  <a:pt x="4317" y="6263"/>
                  <a:pt x="4028" y="6918"/>
                </a:cubicBezTo>
                <a:cubicBezTo>
                  <a:pt x="3746" y="7568"/>
                  <a:pt x="3596" y="8262"/>
                  <a:pt x="3596" y="9002"/>
                </a:cubicBezTo>
                <a:moveTo>
                  <a:pt x="12160" y="8110"/>
                </a:moveTo>
                <a:cubicBezTo>
                  <a:pt x="12454" y="8110"/>
                  <a:pt x="12604" y="8259"/>
                  <a:pt x="12604" y="8556"/>
                </a:cubicBezTo>
                <a:lnTo>
                  <a:pt x="12604" y="9448"/>
                </a:lnTo>
                <a:cubicBezTo>
                  <a:pt x="12604" y="9581"/>
                  <a:pt x="12561" y="9686"/>
                  <a:pt x="12476" y="9773"/>
                </a:cubicBezTo>
                <a:cubicBezTo>
                  <a:pt x="12392" y="9861"/>
                  <a:pt x="12284" y="9906"/>
                  <a:pt x="12160" y="9906"/>
                </a:cubicBezTo>
                <a:lnTo>
                  <a:pt x="5842" y="9906"/>
                </a:lnTo>
                <a:cubicBezTo>
                  <a:pt x="5715" y="9906"/>
                  <a:pt x="5611" y="9861"/>
                  <a:pt x="5526" y="9773"/>
                </a:cubicBezTo>
                <a:cubicBezTo>
                  <a:pt x="5441" y="9686"/>
                  <a:pt x="5396" y="9581"/>
                  <a:pt x="5396" y="9448"/>
                </a:cubicBezTo>
                <a:lnTo>
                  <a:pt x="5396" y="8556"/>
                </a:lnTo>
                <a:cubicBezTo>
                  <a:pt x="5396" y="8260"/>
                  <a:pt x="5546" y="8110"/>
                  <a:pt x="5842" y="8110"/>
                </a:cubicBezTo>
                <a:lnTo>
                  <a:pt x="12160" y="8110"/>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7" name="AutoShape 38">
            <a:extLst>
              <a:ext uri="{FF2B5EF4-FFF2-40B4-BE49-F238E27FC236}">
                <a16:creationId xmlns:a16="http://schemas.microsoft.com/office/drawing/2014/main" id="{25BBCE29-A7BC-4DE0-A395-6B81DFAF6196}"/>
              </a:ext>
            </a:extLst>
          </p:cNvPr>
          <p:cNvSpPr>
            <a:spLocks/>
          </p:cNvSpPr>
          <p:nvPr userDrawn="1"/>
        </p:nvSpPr>
        <p:spPr bwMode="auto">
          <a:xfrm>
            <a:off x="9558338" y="4659313"/>
            <a:ext cx="285750" cy="295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rgbClr val="9D8B57"/>
          </a:solidFill>
          <a:ln>
            <a:noFill/>
          </a:ln>
          <a:effectLst/>
        </p:spPr>
        <p:txBody>
          <a:bodyPr lIns="25386" tIns="25386" rIns="25386" bIns="25386" anchor="ctr"/>
          <a:lstStyle/>
          <a:p>
            <a:pPr defTabSz="228459" eaLnBrk="1" fontAlgn="auto" hangingPunct="1">
              <a:spcBef>
                <a:spcPts val="0"/>
              </a:spcBef>
              <a:spcAft>
                <a:spcPts val="0"/>
              </a:spcAft>
              <a:defRPr/>
            </a:pPr>
            <a:endParaRPr lang="es-ES" sz="1450" dirty="0">
              <a:effectLst>
                <a:outerShdw blurRad="38100" dist="38100" dir="2700000" algn="tl">
                  <a:srgbClr val="000000"/>
                </a:outerShdw>
              </a:effectLst>
              <a:latin typeface="Gill Sans" charset="0"/>
              <a:cs typeface="Gill Sans" charset="0"/>
              <a:sym typeface="Gill Sans" charset="0"/>
            </a:endParaRPr>
          </a:p>
        </p:txBody>
      </p:sp>
      <p:sp>
        <p:nvSpPr>
          <p:cNvPr id="138" name="AutoShape 12">
            <a:extLst>
              <a:ext uri="{FF2B5EF4-FFF2-40B4-BE49-F238E27FC236}">
                <a16:creationId xmlns:a16="http://schemas.microsoft.com/office/drawing/2014/main" id="{EBE8A976-7FB0-443B-8ECF-20BC55DCD55B}"/>
              </a:ext>
            </a:extLst>
          </p:cNvPr>
          <p:cNvSpPr>
            <a:spLocks/>
          </p:cNvSpPr>
          <p:nvPr userDrawn="1"/>
        </p:nvSpPr>
        <p:spPr bwMode="auto">
          <a:xfrm>
            <a:off x="10125075" y="4654550"/>
            <a:ext cx="282575" cy="290513"/>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9D8B57"/>
          </a:solidFill>
          <a:ln>
            <a:noFill/>
          </a:ln>
          <a:effectLst/>
        </p:spPr>
        <p:txBody>
          <a:bodyPr lIns="25386" tIns="25386" rIns="25386" bIns="25386" anchor="ctr"/>
          <a:lstStyle/>
          <a:p>
            <a:pPr defTabSz="228459" eaLnBrk="1" fontAlgn="auto" hangingPunct="1">
              <a:spcBef>
                <a:spcPts val="0"/>
              </a:spcBef>
              <a:spcAft>
                <a:spcPts val="0"/>
              </a:spcAft>
              <a:defRPr/>
            </a:pPr>
            <a:endParaRPr lang="es-ES" sz="1450" dirty="0">
              <a:effectLst>
                <a:outerShdw blurRad="38100" dist="38100" dir="2700000" algn="tl">
                  <a:srgbClr val="000000"/>
                </a:outerShdw>
              </a:effectLst>
              <a:latin typeface="Gill Sans" charset="0"/>
              <a:cs typeface="Gill Sans" charset="0"/>
              <a:sym typeface="Gill Sans" charset="0"/>
            </a:endParaRPr>
          </a:p>
        </p:txBody>
      </p:sp>
      <p:sp>
        <p:nvSpPr>
          <p:cNvPr id="139" name="Freeform 429">
            <a:extLst>
              <a:ext uri="{FF2B5EF4-FFF2-40B4-BE49-F238E27FC236}">
                <a16:creationId xmlns:a16="http://schemas.microsoft.com/office/drawing/2014/main" id="{FC25C77D-EEA0-4E8A-831B-18F6C0CD0D83}"/>
              </a:ext>
            </a:extLst>
          </p:cNvPr>
          <p:cNvSpPr>
            <a:spLocks noChangeArrowheads="1"/>
          </p:cNvSpPr>
          <p:nvPr userDrawn="1"/>
        </p:nvSpPr>
        <p:spPr bwMode="auto">
          <a:xfrm>
            <a:off x="10717213" y="4632325"/>
            <a:ext cx="312737" cy="309563"/>
          </a:xfrm>
          <a:custGeom>
            <a:avLst/>
            <a:gdLst>
              <a:gd name="T0" fmla="*/ 294641 w 1230"/>
              <a:gd name="T1" fmla="*/ 97130 h 1221"/>
              <a:gd name="T2" fmla="*/ 281963 w 1230"/>
              <a:gd name="T3" fmla="*/ 109810 h 1221"/>
              <a:gd name="T4" fmla="*/ 201329 w 1230"/>
              <a:gd name="T5" fmla="*/ 29418 h 1221"/>
              <a:gd name="T6" fmla="*/ 214008 w 1230"/>
              <a:gd name="T7" fmla="*/ 14455 h 1221"/>
              <a:gd name="T8" fmla="*/ 269031 w 1230"/>
              <a:gd name="T9" fmla="*/ 14455 h 1221"/>
              <a:gd name="T10" fmla="*/ 294641 w 1230"/>
              <a:gd name="T11" fmla="*/ 42098 h 1221"/>
              <a:gd name="T12" fmla="*/ 294641 w 1230"/>
              <a:gd name="T13" fmla="*/ 97130 h 1221"/>
              <a:gd name="T14" fmla="*/ 105990 w 1230"/>
              <a:gd name="T15" fmla="*/ 258420 h 1221"/>
              <a:gd name="T16" fmla="*/ 105990 w 1230"/>
              <a:gd name="T17" fmla="*/ 273129 h 1221"/>
              <a:gd name="T18" fmla="*/ 118668 w 1230"/>
              <a:gd name="T19" fmla="*/ 273129 h 1221"/>
              <a:gd name="T20" fmla="*/ 269031 w 1230"/>
              <a:gd name="T21" fmla="*/ 122743 h 1221"/>
              <a:gd name="T22" fmla="*/ 254324 w 1230"/>
              <a:gd name="T23" fmla="*/ 109810 h 1221"/>
              <a:gd name="T24" fmla="*/ 105990 w 1230"/>
              <a:gd name="T25" fmla="*/ 258420 h 1221"/>
              <a:gd name="T26" fmla="*/ 38035 w 1230"/>
              <a:gd name="T27" fmla="*/ 190455 h 1221"/>
              <a:gd name="T28" fmla="*/ 38035 w 1230"/>
              <a:gd name="T29" fmla="*/ 205418 h 1221"/>
              <a:gd name="T30" fmla="*/ 52995 w 1230"/>
              <a:gd name="T31" fmla="*/ 205418 h 1221"/>
              <a:gd name="T32" fmla="*/ 201329 w 1230"/>
              <a:gd name="T33" fmla="*/ 54778 h 1221"/>
              <a:gd name="T34" fmla="*/ 186369 w 1230"/>
              <a:gd name="T35" fmla="*/ 42098 h 1221"/>
              <a:gd name="T36" fmla="*/ 38035 w 1230"/>
              <a:gd name="T37" fmla="*/ 190455 h 1221"/>
              <a:gd name="T38" fmla="*/ 214008 w 1230"/>
              <a:gd name="T39" fmla="*/ 69741 h 1221"/>
              <a:gd name="T40" fmla="*/ 65673 w 1230"/>
              <a:gd name="T41" fmla="*/ 218098 h 1221"/>
              <a:gd name="T42" fmla="*/ 65673 w 1230"/>
              <a:gd name="T43" fmla="*/ 245740 h 1221"/>
              <a:gd name="T44" fmla="*/ 93058 w 1230"/>
              <a:gd name="T45" fmla="*/ 245740 h 1221"/>
              <a:gd name="T46" fmla="*/ 241646 w 1230"/>
              <a:gd name="T47" fmla="*/ 97130 h 1221"/>
              <a:gd name="T48" fmla="*/ 214008 w 1230"/>
              <a:gd name="T49" fmla="*/ 69741 h 1221"/>
              <a:gd name="T50" fmla="*/ 93058 w 1230"/>
              <a:gd name="T51" fmla="*/ 285809 h 1221"/>
              <a:gd name="T52" fmla="*/ 84690 w 1230"/>
              <a:gd name="T53" fmla="*/ 269072 h 1221"/>
              <a:gd name="T54" fmla="*/ 78351 w 1230"/>
              <a:gd name="T55" fmla="*/ 269072 h 1221"/>
              <a:gd name="T56" fmla="*/ 52995 w 1230"/>
              <a:gd name="T57" fmla="*/ 258420 h 1221"/>
              <a:gd name="T58" fmla="*/ 40063 w 1230"/>
              <a:gd name="T59" fmla="*/ 230778 h 1221"/>
              <a:gd name="T60" fmla="*/ 42345 w 1230"/>
              <a:gd name="T61" fmla="*/ 226467 h 1221"/>
              <a:gd name="T62" fmla="*/ 25356 w 1230"/>
              <a:gd name="T63" fmla="*/ 218098 h 1221"/>
              <a:gd name="T64" fmla="*/ 23328 w 1230"/>
              <a:gd name="T65" fmla="*/ 216069 h 1221"/>
              <a:gd name="T66" fmla="*/ 0 w 1230"/>
              <a:gd name="T67" fmla="*/ 309394 h 1221"/>
              <a:gd name="T68" fmla="*/ 93058 w 1230"/>
              <a:gd name="T69" fmla="*/ 285809 h 1221"/>
              <a:gd name="T70" fmla="*/ 93058 w 1230"/>
              <a:gd name="T71" fmla="*/ 285809 h 1221"/>
              <a:gd name="T72" fmla="*/ 93058 w 1230"/>
              <a:gd name="T73" fmla="*/ 285809 h 12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rgbClr val="9D8B57"/>
          </a:solidFill>
          <a:ln>
            <a:noFill/>
          </a:ln>
        </p:spPr>
        <p:txBody>
          <a:bodyPr wrap="none" lIns="60951" tIns="30475" rIns="60951" bIns="30475" anchor="ctr"/>
          <a:lstStyle/>
          <a:p>
            <a:endParaRPr lang="en-ZA"/>
          </a:p>
        </p:txBody>
      </p:sp>
      <p:grpSp>
        <p:nvGrpSpPr>
          <p:cNvPr id="140" name="Group 139">
            <a:extLst>
              <a:ext uri="{FF2B5EF4-FFF2-40B4-BE49-F238E27FC236}">
                <a16:creationId xmlns:a16="http://schemas.microsoft.com/office/drawing/2014/main" id="{569EB64C-79D1-4998-A3BC-F5BEBAAF4B4B}"/>
              </a:ext>
            </a:extLst>
          </p:cNvPr>
          <p:cNvGrpSpPr/>
          <p:nvPr userDrawn="1"/>
        </p:nvGrpSpPr>
        <p:grpSpPr>
          <a:xfrm>
            <a:off x="1013961" y="5135929"/>
            <a:ext cx="220696" cy="234789"/>
            <a:chOff x="3175" y="1588"/>
            <a:chExt cx="1035050" cy="1211262"/>
          </a:xfrm>
          <a:solidFill>
            <a:srgbClr val="9D8B57"/>
          </a:solidFill>
        </p:grpSpPr>
        <p:sp>
          <p:nvSpPr>
            <p:cNvPr id="141" name="Freeform 5">
              <a:extLst>
                <a:ext uri="{FF2B5EF4-FFF2-40B4-BE49-F238E27FC236}">
                  <a16:creationId xmlns:a16="http://schemas.microsoft.com/office/drawing/2014/main" id="{4AB4BD94-AC6A-4F93-95FD-523B79B81DDC}"/>
                </a:ext>
              </a:extLst>
            </p:cNvPr>
            <p:cNvSpPr>
              <a:spLocks/>
            </p:cNvSpPr>
            <p:nvPr/>
          </p:nvSpPr>
          <p:spPr bwMode="auto">
            <a:xfrm>
              <a:off x="44450" y="1588"/>
              <a:ext cx="993775" cy="954087"/>
            </a:xfrm>
            <a:custGeom>
              <a:avLst/>
              <a:gdLst>
                <a:gd name="T0" fmla="*/ 242 w 262"/>
                <a:gd name="T1" fmla="*/ 40 h 252"/>
                <a:gd name="T2" fmla="*/ 262 w 262"/>
                <a:gd name="T3" fmla="*/ 20 h 252"/>
                <a:gd name="T4" fmla="*/ 242 w 262"/>
                <a:gd name="T5" fmla="*/ 0 h 252"/>
                <a:gd name="T6" fmla="*/ 222 w 262"/>
                <a:gd name="T7" fmla="*/ 20 h 252"/>
                <a:gd name="T8" fmla="*/ 226 w 262"/>
                <a:gd name="T9" fmla="*/ 31 h 252"/>
                <a:gd name="T10" fmla="*/ 126 w 262"/>
                <a:gd name="T11" fmla="*/ 98 h 252"/>
                <a:gd name="T12" fmla="*/ 36 w 262"/>
                <a:gd name="T13" fmla="*/ 8 h 252"/>
                <a:gd name="T14" fmla="*/ 13 w 262"/>
                <a:gd name="T15" fmla="*/ 3 h 252"/>
                <a:gd name="T16" fmla="*/ 0 w 262"/>
                <a:gd name="T17" fmla="*/ 22 h 252"/>
                <a:gd name="T18" fmla="*/ 67 w 262"/>
                <a:gd name="T19" fmla="*/ 185 h 252"/>
                <a:gd name="T20" fmla="*/ 230 w 262"/>
                <a:gd name="T21" fmla="*/ 252 h 252"/>
                <a:gd name="T22" fmla="*/ 249 w 262"/>
                <a:gd name="T23" fmla="*/ 239 h 252"/>
                <a:gd name="T24" fmla="*/ 244 w 262"/>
                <a:gd name="T25" fmla="*/ 216 h 252"/>
                <a:gd name="T26" fmla="*/ 164 w 262"/>
                <a:gd name="T27" fmla="*/ 136 h 252"/>
                <a:gd name="T28" fmla="*/ 231 w 262"/>
                <a:gd name="T29" fmla="*/ 36 h 252"/>
                <a:gd name="T30" fmla="*/ 242 w 262"/>
                <a:gd name="T31" fmla="*/ 4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2" h="252">
                  <a:moveTo>
                    <a:pt x="242" y="40"/>
                  </a:moveTo>
                  <a:cubicBezTo>
                    <a:pt x="253" y="40"/>
                    <a:pt x="262" y="31"/>
                    <a:pt x="262" y="20"/>
                  </a:cubicBezTo>
                  <a:cubicBezTo>
                    <a:pt x="262" y="9"/>
                    <a:pt x="253" y="0"/>
                    <a:pt x="242" y="0"/>
                  </a:cubicBezTo>
                  <a:cubicBezTo>
                    <a:pt x="231" y="0"/>
                    <a:pt x="222" y="9"/>
                    <a:pt x="222" y="20"/>
                  </a:cubicBezTo>
                  <a:cubicBezTo>
                    <a:pt x="222" y="24"/>
                    <a:pt x="224" y="28"/>
                    <a:pt x="226" y="31"/>
                  </a:cubicBezTo>
                  <a:cubicBezTo>
                    <a:pt x="126" y="98"/>
                    <a:pt x="126" y="98"/>
                    <a:pt x="126" y="98"/>
                  </a:cubicBezTo>
                  <a:cubicBezTo>
                    <a:pt x="36" y="8"/>
                    <a:pt x="36" y="8"/>
                    <a:pt x="36" y="8"/>
                  </a:cubicBezTo>
                  <a:cubicBezTo>
                    <a:pt x="30" y="2"/>
                    <a:pt x="21" y="0"/>
                    <a:pt x="13" y="3"/>
                  </a:cubicBezTo>
                  <a:cubicBezTo>
                    <a:pt x="5" y="6"/>
                    <a:pt x="0" y="14"/>
                    <a:pt x="0" y="22"/>
                  </a:cubicBezTo>
                  <a:cubicBezTo>
                    <a:pt x="0" y="82"/>
                    <a:pt x="22" y="141"/>
                    <a:pt x="67" y="185"/>
                  </a:cubicBezTo>
                  <a:cubicBezTo>
                    <a:pt x="111" y="230"/>
                    <a:pt x="170" y="252"/>
                    <a:pt x="230" y="252"/>
                  </a:cubicBezTo>
                  <a:cubicBezTo>
                    <a:pt x="238" y="252"/>
                    <a:pt x="246" y="247"/>
                    <a:pt x="249" y="239"/>
                  </a:cubicBezTo>
                  <a:cubicBezTo>
                    <a:pt x="252" y="231"/>
                    <a:pt x="250" y="222"/>
                    <a:pt x="244" y="216"/>
                  </a:cubicBezTo>
                  <a:cubicBezTo>
                    <a:pt x="164" y="136"/>
                    <a:pt x="164" y="136"/>
                    <a:pt x="164" y="136"/>
                  </a:cubicBezTo>
                  <a:cubicBezTo>
                    <a:pt x="231" y="36"/>
                    <a:pt x="231" y="36"/>
                    <a:pt x="231" y="36"/>
                  </a:cubicBezTo>
                  <a:cubicBezTo>
                    <a:pt x="234" y="38"/>
                    <a:pt x="238" y="40"/>
                    <a:pt x="242" y="4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42" name="Freeform 6">
              <a:extLst>
                <a:ext uri="{FF2B5EF4-FFF2-40B4-BE49-F238E27FC236}">
                  <a16:creationId xmlns:a16="http://schemas.microsoft.com/office/drawing/2014/main" id="{B880AD22-3B82-4219-B650-822875D96918}"/>
                </a:ext>
              </a:extLst>
            </p:cNvPr>
            <p:cNvSpPr>
              <a:spLocks/>
            </p:cNvSpPr>
            <p:nvPr/>
          </p:nvSpPr>
          <p:spPr bwMode="auto">
            <a:xfrm>
              <a:off x="3175" y="777875"/>
              <a:ext cx="492125" cy="434975"/>
            </a:xfrm>
            <a:custGeom>
              <a:avLst/>
              <a:gdLst>
                <a:gd name="T0" fmla="*/ 113 w 130"/>
                <a:gd name="T1" fmla="*/ 44 h 115"/>
                <a:gd name="T2" fmla="*/ 108 w 130"/>
                <a:gd name="T3" fmla="*/ 38 h 115"/>
                <a:gd name="T4" fmla="*/ 58 w 130"/>
                <a:gd name="T5" fmla="*/ 0 h 115"/>
                <a:gd name="T6" fmla="*/ 57 w 130"/>
                <a:gd name="T7" fmla="*/ 0 h 115"/>
                <a:gd name="T8" fmla="*/ 57 w 130"/>
                <a:gd name="T9" fmla="*/ 0 h 115"/>
                <a:gd name="T10" fmla="*/ 1 w 130"/>
                <a:gd name="T11" fmla="*/ 100 h 115"/>
                <a:gd name="T12" fmla="*/ 1 w 130"/>
                <a:gd name="T13" fmla="*/ 110 h 115"/>
                <a:gd name="T14" fmla="*/ 10 w 130"/>
                <a:gd name="T15" fmla="*/ 115 h 115"/>
                <a:gd name="T16" fmla="*/ 120 w 130"/>
                <a:gd name="T17" fmla="*/ 115 h 115"/>
                <a:gd name="T18" fmla="*/ 128 w 130"/>
                <a:gd name="T19" fmla="*/ 111 h 115"/>
                <a:gd name="T20" fmla="*/ 129 w 130"/>
                <a:gd name="T21" fmla="*/ 102 h 115"/>
                <a:gd name="T22" fmla="*/ 113 w 130"/>
                <a:gd name="T23" fmla="*/ 4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15">
                  <a:moveTo>
                    <a:pt x="113" y="44"/>
                  </a:moveTo>
                  <a:cubicBezTo>
                    <a:pt x="112" y="42"/>
                    <a:pt x="110" y="39"/>
                    <a:pt x="108" y="38"/>
                  </a:cubicBezTo>
                  <a:cubicBezTo>
                    <a:pt x="90" y="28"/>
                    <a:pt x="73" y="16"/>
                    <a:pt x="58" y="0"/>
                  </a:cubicBezTo>
                  <a:cubicBezTo>
                    <a:pt x="57" y="0"/>
                    <a:pt x="57" y="0"/>
                    <a:pt x="57" y="0"/>
                  </a:cubicBezTo>
                  <a:cubicBezTo>
                    <a:pt x="57" y="0"/>
                    <a:pt x="57" y="0"/>
                    <a:pt x="57" y="0"/>
                  </a:cubicBezTo>
                  <a:cubicBezTo>
                    <a:pt x="1" y="100"/>
                    <a:pt x="1" y="100"/>
                    <a:pt x="1" y="100"/>
                  </a:cubicBezTo>
                  <a:cubicBezTo>
                    <a:pt x="0" y="103"/>
                    <a:pt x="0" y="107"/>
                    <a:pt x="1" y="110"/>
                  </a:cubicBezTo>
                  <a:cubicBezTo>
                    <a:pt x="3" y="113"/>
                    <a:pt x="6" y="115"/>
                    <a:pt x="10" y="115"/>
                  </a:cubicBezTo>
                  <a:cubicBezTo>
                    <a:pt x="120" y="115"/>
                    <a:pt x="120" y="115"/>
                    <a:pt x="120" y="115"/>
                  </a:cubicBezTo>
                  <a:cubicBezTo>
                    <a:pt x="123" y="115"/>
                    <a:pt x="126" y="114"/>
                    <a:pt x="128" y="111"/>
                  </a:cubicBezTo>
                  <a:cubicBezTo>
                    <a:pt x="130" y="109"/>
                    <a:pt x="130" y="105"/>
                    <a:pt x="129" y="102"/>
                  </a:cubicBezTo>
                  <a:lnTo>
                    <a:pt x="113" y="44"/>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43" name="Group 142">
            <a:extLst>
              <a:ext uri="{FF2B5EF4-FFF2-40B4-BE49-F238E27FC236}">
                <a16:creationId xmlns:a16="http://schemas.microsoft.com/office/drawing/2014/main" id="{451BC07F-740B-4529-92DD-CB804BC0BF3C}"/>
              </a:ext>
            </a:extLst>
          </p:cNvPr>
          <p:cNvGrpSpPr/>
          <p:nvPr userDrawn="1"/>
        </p:nvGrpSpPr>
        <p:grpSpPr>
          <a:xfrm>
            <a:off x="1526287" y="5162277"/>
            <a:ext cx="270672" cy="186708"/>
            <a:chOff x="4763" y="4763"/>
            <a:chExt cx="1212850" cy="836612"/>
          </a:xfrm>
          <a:solidFill>
            <a:srgbClr val="9D8B57"/>
          </a:solidFill>
        </p:grpSpPr>
        <p:sp>
          <p:nvSpPr>
            <p:cNvPr id="144" name="Freeform 10">
              <a:extLst>
                <a:ext uri="{FF2B5EF4-FFF2-40B4-BE49-F238E27FC236}">
                  <a16:creationId xmlns:a16="http://schemas.microsoft.com/office/drawing/2014/main" id="{CC2CA746-80C4-438A-A50A-9FE88FEDA51C}"/>
                </a:ext>
              </a:extLst>
            </p:cNvPr>
            <p:cNvSpPr>
              <a:spLocks/>
            </p:cNvSpPr>
            <p:nvPr/>
          </p:nvSpPr>
          <p:spPr bwMode="auto">
            <a:xfrm>
              <a:off x="152401" y="157163"/>
              <a:ext cx="355600" cy="322262"/>
            </a:xfrm>
            <a:custGeom>
              <a:avLst/>
              <a:gdLst>
                <a:gd name="T0" fmla="*/ 93 w 94"/>
                <a:gd name="T1" fmla="*/ 85 h 85"/>
                <a:gd name="T2" fmla="*/ 91 w 94"/>
                <a:gd name="T3" fmla="*/ 72 h 85"/>
                <a:gd name="T4" fmla="*/ 70 w 94"/>
                <a:gd name="T5" fmla="*/ 61 h 85"/>
                <a:gd name="T6" fmla="*/ 59 w 94"/>
                <a:gd name="T7" fmla="*/ 56 h 85"/>
                <a:gd name="T8" fmla="*/ 59 w 94"/>
                <a:gd name="T9" fmla="*/ 47 h 85"/>
                <a:gd name="T10" fmla="*/ 63 w 94"/>
                <a:gd name="T11" fmla="*/ 36 h 85"/>
                <a:gd name="T12" fmla="*/ 68 w 94"/>
                <a:gd name="T13" fmla="*/ 31 h 85"/>
                <a:gd name="T14" fmla="*/ 65 w 94"/>
                <a:gd name="T15" fmla="*/ 24 h 85"/>
                <a:gd name="T16" fmla="*/ 66 w 94"/>
                <a:gd name="T17" fmla="*/ 15 h 85"/>
                <a:gd name="T18" fmla="*/ 47 w 94"/>
                <a:gd name="T19" fmla="*/ 0 h 85"/>
                <a:gd name="T20" fmla="*/ 29 w 94"/>
                <a:gd name="T21" fmla="*/ 15 h 85"/>
                <a:gd name="T22" fmla="*/ 29 w 94"/>
                <a:gd name="T23" fmla="*/ 24 h 85"/>
                <a:gd name="T24" fmla="*/ 27 w 94"/>
                <a:gd name="T25" fmla="*/ 31 h 85"/>
                <a:gd name="T26" fmla="*/ 31 w 94"/>
                <a:gd name="T27" fmla="*/ 36 h 85"/>
                <a:gd name="T28" fmla="*/ 36 w 94"/>
                <a:gd name="T29" fmla="*/ 47 h 85"/>
                <a:gd name="T30" fmla="*/ 36 w 94"/>
                <a:gd name="T31" fmla="*/ 56 h 85"/>
                <a:gd name="T32" fmla="*/ 24 w 94"/>
                <a:gd name="T33" fmla="*/ 61 h 85"/>
                <a:gd name="T34" fmla="*/ 3 w 94"/>
                <a:gd name="T35" fmla="*/ 72 h 85"/>
                <a:gd name="T36" fmla="*/ 1 w 94"/>
                <a:gd name="T37" fmla="*/ 85 h 85"/>
                <a:gd name="T38" fmla="*/ 93 w 94"/>
                <a:gd name="T3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85">
                  <a:moveTo>
                    <a:pt x="93" y="85"/>
                  </a:moveTo>
                  <a:cubicBezTo>
                    <a:pt x="93" y="85"/>
                    <a:pt x="94" y="76"/>
                    <a:pt x="91" y="72"/>
                  </a:cubicBezTo>
                  <a:cubicBezTo>
                    <a:pt x="89" y="68"/>
                    <a:pt x="79" y="65"/>
                    <a:pt x="70" y="61"/>
                  </a:cubicBezTo>
                  <a:cubicBezTo>
                    <a:pt x="61" y="57"/>
                    <a:pt x="59" y="56"/>
                    <a:pt x="59" y="56"/>
                  </a:cubicBezTo>
                  <a:cubicBezTo>
                    <a:pt x="59" y="47"/>
                    <a:pt x="59" y="47"/>
                    <a:pt x="59" y="47"/>
                  </a:cubicBezTo>
                  <a:cubicBezTo>
                    <a:pt x="59" y="47"/>
                    <a:pt x="62" y="45"/>
                    <a:pt x="63" y="36"/>
                  </a:cubicBezTo>
                  <a:cubicBezTo>
                    <a:pt x="65" y="37"/>
                    <a:pt x="68" y="33"/>
                    <a:pt x="68" y="31"/>
                  </a:cubicBezTo>
                  <a:cubicBezTo>
                    <a:pt x="68" y="29"/>
                    <a:pt x="67" y="24"/>
                    <a:pt x="65" y="24"/>
                  </a:cubicBezTo>
                  <a:cubicBezTo>
                    <a:pt x="65" y="20"/>
                    <a:pt x="66" y="17"/>
                    <a:pt x="66" y="15"/>
                  </a:cubicBezTo>
                  <a:cubicBezTo>
                    <a:pt x="65" y="7"/>
                    <a:pt x="58" y="0"/>
                    <a:pt x="47" y="0"/>
                  </a:cubicBezTo>
                  <a:cubicBezTo>
                    <a:pt x="36" y="0"/>
                    <a:pt x="29" y="7"/>
                    <a:pt x="29" y="15"/>
                  </a:cubicBezTo>
                  <a:cubicBezTo>
                    <a:pt x="29" y="17"/>
                    <a:pt x="29" y="20"/>
                    <a:pt x="29" y="24"/>
                  </a:cubicBezTo>
                  <a:cubicBezTo>
                    <a:pt x="27" y="24"/>
                    <a:pt x="26" y="29"/>
                    <a:pt x="27" y="31"/>
                  </a:cubicBezTo>
                  <a:cubicBezTo>
                    <a:pt x="27" y="33"/>
                    <a:pt x="29" y="37"/>
                    <a:pt x="31" y="36"/>
                  </a:cubicBezTo>
                  <a:cubicBezTo>
                    <a:pt x="32" y="45"/>
                    <a:pt x="36" y="47"/>
                    <a:pt x="36" y="47"/>
                  </a:cubicBezTo>
                  <a:cubicBezTo>
                    <a:pt x="36" y="56"/>
                    <a:pt x="36" y="56"/>
                    <a:pt x="36" y="56"/>
                  </a:cubicBezTo>
                  <a:cubicBezTo>
                    <a:pt x="36" y="56"/>
                    <a:pt x="33" y="57"/>
                    <a:pt x="24" y="61"/>
                  </a:cubicBezTo>
                  <a:cubicBezTo>
                    <a:pt x="15" y="65"/>
                    <a:pt x="6" y="68"/>
                    <a:pt x="3" y="72"/>
                  </a:cubicBezTo>
                  <a:cubicBezTo>
                    <a:pt x="0" y="76"/>
                    <a:pt x="1" y="85"/>
                    <a:pt x="1" y="85"/>
                  </a:cubicBezTo>
                  <a:lnTo>
                    <a:pt x="93" y="85"/>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45" name="Rectangle 11">
              <a:extLst>
                <a:ext uri="{FF2B5EF4-FFF2-40B4-BE49-F238E27FC236}">
                  <a16:creationId xmlns:a16="http://schemas.microsoft.com/office/drawing/2014/main" id="{06EB84F5-7D55-42ED-A993-B51CAC7C3517}"/>
                </a:ext>
              </a:extLst>
            </p:cNvPr>
            <p:cNvSpPr>
              <a:spLocks noChangeArrowheads="1"/>
            </p:cNvSpPr>
            <p:nvPr/>
          </p:nvSpPr>
          <p:spPr bwMode="auto">
            <a:xfrm>
              <a:off x="611188" y="157163"/>
              <a:ext cx="303213" cy="762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46" name="Rectangle 12">
              <a:extLst>
                <a:ext uri="{FF2B5EF4-FFF2-40B4-BE49-F238E27FC236}">
                  <a16:creationId xmlns:a16="http://schemas.microsoft.com/office/drawing/2014/main" id="{0F9EAEF5-4521-4538-B386-883404E557DC}"/>
                </a:ext>
              </a:extLst>
            </p:cNvPr>
            <p:cNvSpPr>
              <a:spLocks noChangeArrowheads="1"/>
            </p:cNvSpPr>
            <p:nvPr/>
          </p:nvSpPr>
          <p:spPr bwMode="auto">
            <a:xfrm>
              <a:off x="611188" y="309563"/>
              <a:ext cx="454025" cy="762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47" name="Rectangle 13">
              <a:extLst>
                <a:ext uri="{FF2B5EF4-FFF2-40B4-BE49-F238E27FC236}">
                  <a16:creationId xmlns:a16="http://schemas.microsoft.com/office/drawing/2014/main" id="{607EDAA9-60B7-468D-8984-C5716274686D}"/>
                </a:ext>
              </a:extLst>
            </p:cNvPr>
            <p:cNvSpPr>
              <a:spLocks noChangeArrowheads="1"/>
            </p:cNvSpPr>
            <p:nvPr/>
          </p:nvSpPr>
          <p:spPr bwMode="auto">
            <a:xfrm>
              <a:off x="611188" y="460375"/>
              <a:ext cx="377825" cy="762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48" name="Freeform 14">
              <a:extLst>
                <a:ext uri="{FF2B5EF4-FFF2-40B4-BE49-F238E27FC236}">
                  <a16:creationId xmlns:a16="http://schemas.microsoft.com/office/drawing/2014/main" id="{5BEB68D9-5790-4A8F-94E9-68B4A8C43CB1}"/>
                </a:ext>
              </a:extLst>
            </p:cNvPr>
            <p:cNvSpPr>
              <a:spLocks noEditPoints="1"/>
            </p:cNvSpPr>
            <p:nvPr/>
          </p:nvSpPr>
          <p:spPr bwMode="auto">
            <a:xfrm>
              <a:off x="4763" y="4763"/>
              <a:ext cx="1212850" cy="836612"/>
            </a:xfrm>
            <a:custGeom>
              <a:avLst/>
              <a:gdLst>
                <a:gd name="T0" fmla="*/ 0 w 320"/>
                <a:gd name="T1" fmla="*/ 0 h 220"/>
                <a:gd name="T2" fmla="*/ 0 w 320"/>
                <a:gd name="T3" fmla="*/ 220 h 220"/>
                <a:gd name="T4" fmla="*/ 320 w 320"/>
                <a:gd name="T5" fmla="*/ 220 h 220"/>
                <a:gd name="T6" fmla="*/ 320 w 320"/>
                <a:gd name="T7" fmla="*/ 0 h 220"/>
                <a:gd name="T8" fmla="*/ 0 w 320"/>
                <a:gd name="T9" fmla="*/ 0 h 220"/>
                <a:gd name="T10" fmla="*/ 300 w 320"/>
                <a:gd name="T11" fmla="*/ 200 h 220"/>
                <a:gd name="T12" fmla="*/ 258 w 320"/>
                <a:gd name="T13" fmla="*/ 200 h 220"/>
                <a:gd name="T14" fmla="*/ 260 w 320"/>
                <a:gd name="T15" fmla="*/ 190 h 220"/>
                <a:gd name="T16" fmla="*/ 230 w 320"/>
                <a:gd name="T17" fmla="*/ 160 h 220"/>
                <a:gd name="T18" fmla="*/ 200 w 320"/>
                <a:gd name="T19" fmla="*/ 190 h 220"/>
                <a:gd name="T20" fmla="*/ 202 w 320"/>
                <a:gd name="T21" fmla="*/ 200 h 220"/>
                <a:gd name="T22" fmla="*/ 118 w 320"/>
                <a:gd name="T23" fmla="*/ 200 h 220"/>
                <a:gd name="T24" fmla="*/ 120 w 320"/>
                <a:gd name="T25" fmla="*/ 190 h 220"/>
                <a:gd name="T26" fmla="*/ 90 w 320"/>
                <a:gd name="T27" fmla="*/ 160 h 220"/>
                <a:gd name="T28" fmla="*/ 60 w 320"/>
                <a:gd name="T29" fmla="*/ 190 h 220"/>
                <a:gd name="T30" fmla="*/ 62 w 320"/>
                <a:gd name="T31" fmla="*/ 200 h 220"/>
                <a:gd name="T32" fmla="*/ 20 w 320"/>
                <a:gd name="T33" fmla="*/ 200 h 220"/>
                <a:gd name="T34" fmla="*/ 20 w 320"/>
                <a:gd name="T35" fmla="*/ 20 h 220"/>
                <a:gd name="T36" fmla="*/ 300 w 320"/>
                <a:gd name="T37" fmla="*/ 20 h 220"/>
                <a:gd name="T38" fmla="*/ 300 w 320"/>
                <a:gd name="T39" fmla="*/ 2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0" h="220">
                  <a:moveTo>
                    <a:pt x="0" y="0"/>
                  </a:moveTo>
                  <a:cubicBezTo>
                    <a:pt x="0" y="220"/>
                    <a:pt x="0" y="220"/>
                    <a:pt x="0" y="220"/>
                  </a:cubicBezTo>
                  <a:cubicBezTo>
                    <a:pt x="320" y="220"/>
                    <a:pt x="320" y="220"/>
                    <a:pt x="320" y="220"/>
                  </a:cubicBezTo>
                  <a:cubicBezTo>
                    <a:pt x="320" y="0"/>
                    <a:pt x="320" y="0"/>
                    <a:pt x="320" y="0"/>
                  </a:cubicBezTo>
                  <a:lnTo>
                    <a:pt x="0" y="0"/>
                  </a:lnTo>
                  <a:close/>
                  <a:moveTo>
                    <a:pt x="300" y="200"/>
                  </a:moveTo>
                  <a:cubicBezTo>
                    <a:pt x="258" y="200"/>
                    <a:pt x="258" y="200"/>
                    <a:pt x="258" y="200"/>
                  </a:cubicBezTo>
                  <a:cubicBezTo>
                    <a:pt x="259" y="197"/>
                    <a:pt x="260" y="194"/>
                    <a:pt x="260" y="190"/>
                  </a:cubicBezTo>
                  <a:cubicBezTo>
                    <a:pt x="260" y="173"/>
                    <a:pt x="247" y="160"/>
                    <a:pt x="230" y="160"/>
                  </a:cubicBezTo>
                  <a:cubicBezTo>
                    <a:pt x="213" y="160"/>
                    <a:pt x="200" y="173"/>
                    <a:pt x="200" y="190"/>
                  </a:cubicBezTo>
                  <a:cubicBezTo>
                    <a:pt x="200" y="194"/>
                    <a:pt x="201" y="197"/>
                    <a:pt x="202" y="200"/>
                  </a:cubicBezTo>
                  <a:cubicBezTo>
                    <a:pt x="118" y="200"/>
                    <a:pt x="118" y="200"/>
                    <a:pt x="118" y="200"/>
                  </a:cubicBezTo>
                  <a:cubicBezTo>
                    <a:pt x="119" y="197"/>
                    <a:pt x="120" y="194"/>
                    <a:pt x="120" y="190"/>
                  </a:cubicBezTo>
                  <a:cubicBezTo>
                    <a:pt x="120" y="173"/>
                    <a:pt x="107" y="160"/>
                    <a:pt x="90" y="160"/>
                  </a:cubicBezTo>
                  <a:cubicBezTo>
                    <a:pt x="73" y="160"/>
                    <a:pt x="60" y="173"/>
                    <a:pt x="60" y="190"/>
                  </a:cubicBezTo>
                  <a:cubicBezTo>
                    <a:pt x="60" y="194"/>
                    <a:pt x="61" y="197"/>
                    <a:pt x="62" y="200"/>
                  </a:cubicBezTo>
                  <a:cubicBezTo>
                    <a:pt x="20" y="200"/>
                    <a:pt x="20" y="200"/>
                    <a:pt x="20" y="200"/>
                  </a:cubicBezTo>
                  <a:cubicBezTo>
                    <a:pt x="20" y="20"/>
                    <a:pt x="20" y="20"/>
                    <a:pt x="20" y="20"/>
                  </a:cubicBezTo>
                  <a:cubicBezTo>
                    <a:pt x="300" y="20"/>
                    <a:pt x="300" y="20"/>
                    <a:pt x="300" y="20"/>
                  </a:cubicBezTo>
                  <a:lnTo>
                    <a:pt x="300" y="20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49" name="Group 148">
            <a:extLst>
              <a:ext uri="{FF2B5EF4-FFF2-40B4-BE49-F238E27FC236}">
                <a16:creationId xmlns:a16="http://schemas.microsoft.com/office/drawing/2014/main" id="{7D43F402-2089-4614-89EE-92F4CC1F3FB9}"/>
              </a:ext>
            </a:extLst>
          </p:cNvPr>
          <p:cNvGrpSpPr/>
          <p:nvPr userDrawn="1"/>
        </p:nvGrpSpPr>
        <p:grpSpPr>
          <a:xfrm>
            <a:off x="2149301" y="5168469"/>
            <a:ext cx="298444" cy="169836"/>
            <a:chOff x="6350" y="1588"/>
            <a:chExt cx="1931988" cy="1330325"/>
          </a:xfrm>
          <a:solidFill>
            <a:srgbClr val="9D8B57"/>
          </a:solidFill>
        </p:grpSpPr>
        <p:sp>
          <p:nvSpPr>
            <p:cNvPr id="150" name="Freeform 18">
              <a:extLst>
                <a:ext uri="{FF2B5EF4-FFF2-40B4-BE49-F238E27FC236}">
                  <a16:creationId xmlns:a16="http://schemas.microsoft.com/office/drawing/2014/main" id="{95564E08-D3BE-434B-B52A-961D48727650}"/>
                </a:ext>
              </a:extLst>
            </p:cNvPr>
            <p:cNvSpPr>
              <a:spLocks/>
            </p:cNvSpPr>
            <p:nvPr/>
          </p:nvSpPr>
          <p:spPr bwMode="auto">
            <a:xfrm>
              <a:off x="6350" y="1588"/>
              <a:ext cx="1327150" cy="1330325"/>
            </a:xfrm>
            <a:custGeom>
              <a:avLst/>
              <a:gdLst>
                <a:gd name="T0" fmla="*/ 320 w 352"/>
                <a:gd name="T1" fmla="*/ 0 h 352"/>
                <a:gd name="T2" fmla="*/ 32 w 352"/>
                <a:gd name="T3" fmla="*/ 0 h 352"/>
                <a:gd name="T4" fmla="*/ 0 w 352"/>
                <a:gd name="T5" fmla="*/ 32 h 352"/>
                <a:gd name="T6" fmla="*/ 0 w 352"/>
                <a:gd name="T7" fmla="*/ 320 h 352"/>
                <a:gd name="T8" fmla="*/ 32 w 352"/>
                <a:gd name="T9" fmla="*/ 352 h 352"/>
                <a:gd name="T10" fmla="*/ 320 w 352"/>
                <a:gd name="T11" fmla="*/ 352 h 352"/>
                <a:gd name="T12" fmla="*/ 352 w 352"/>
                <a:gd name="T13" fmla="*/ 320 h 352"/>
                <a:gd name="T14" fmla="*/ 352 w 352"/>
                <a:gd name="T15" fmla="*/ 32 h 352"/>
                <a:gd name="T16" fmla="*/ 320 w 352"/>
                <a:gd name="T1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352">
                  <a:moveTo>
                    <a:pt x="320" y="0"/>
                  </a:moveTo>
                  <a:cubicBezTo>
                    <a:pt x="32" y="0"/>
                    <a:pt x="32" y="0"/>
                    <a:pt x="32" y="0"/>
                  </a:cubicBezTo>
                  <a:cubicBezTo>
                    <a:pt x="14" y="0"/>
                    <a:pt x="0" y="14"/>
                    <a:pt x="0" y="32"/>
                  </a:cubicBezTo>
                  <a:cubicBezTo>
                    <a:pt x="0" y="320"/>
                    <a:pt x="0" y="320"/>
                    <a:pt x="0" y="320"/>
                  </a:cubicBezTo>
                  <a:cubicBezTo>
                    <a:pt x="0" y="338"/>
                    <a:pt x="14" y="352"/>
                    <a:pt x="32" y="352"/>
                  </a:cubicBezTo>
                  <a:cubicBezTo>
                    <a:pt x="320" y="352"/>
                    <a:pt x="320" y="352"/>
                    <a:pt x="320" y="352"/>
                  </a:cubicBezTo>
                  <a:cubicBezTo>
                    <a:pt x="338" y="352"/>
                    <a:pt x="352" y="338"/>
                    <a:pt x="352" y="320"/>
                  </a:cubicBezTo>
                  <a:cubicBezTo>
                    <a:pt x="352" y="32"/>
                    <a:pt x="352" y="32"/>
                    <a:pt x="352" y="32"/>
                  </a:cubicBezTo>
                  <a:cubicBezTo>
                    <a:pt x="352" y="14"/>
                    <a:pt x="338" y="0"/>
                    <a:pt x="320"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51" name="Freeform 19">
              <a:extLst>
                <a:ext uri="{FF2B5EF4-FFF2-40B4-BE49-F238E27FC236}">
                  <a16:creationId xmlns:a16="http://schemas.microsoft.com/office/drawing/2014/main" id="{2616B7F2-3527-4556-8C6F-13EC7BF0731E}"/>
                </a:ext>
              </a:extLst>
            </p:cNvPr>
            <p:cNvSpPr>
              <a:spLocks/>
            </p:cNvSpPr>
            <p:nvPr/>
          </p:nvSpPr>
          <p:spPr bwMode="auto">
            <a:xfrm>
              <a:off x="1454150" y="176213"/>
              <a:ext cx="484188" cy="977900"/>
            </a:xfrm>
            <a:custGeom>
              <a:avLst/>
              <a:gdLst>
                <a:gd name="T0" fmla="*/ 101 w 128"/>
                <a:gd name="T1" fmla="*/ 9 h 259"/>
                <a:gd name="T2" fmla="*/ 42 w 128"/>
                <a:gd name="T3" fmla="*/ 44 h 259"/>
                <a:gd name="T4" fmla="*/ 0 w 128"/>
                <a:gd name="T5" fmla="*/ 69 h 259"/>
                <a:gd name="T6" fmla="*/ 0 w 128"/>
                <a:gd name="T7" fmla="*/ 189 h 259"/>
                <a:gd name="T8" fmla="*/ 42 w 128"/>
                <a:gd name="T9" fmla="*/ 214 h 259"/>
                <a:gd name="T10" fmla="*/ 101 w 128"/>
                <a:gd name="T11" fmla="*/ 250 h 259"/>
                <a:gd name="T12" fmla="*/ 128 w 128"/>
                <a:gd name="T13" fmla="*/ 234 h 259"/>
                <a:gd name="T14" fmla="*/ 128 w 128"/>
                <a:gd name="T15" fmla="*/ 25 h 259"/>
                <a:gd name="T16" fmla="*/ 101 w 128"/>
                <a:gd name="T17" fmla="*/ 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259">
                  <a:moveTo>
                    <a:pt x="101" y="9"/>
                  </a:moveTo>
                  <a:cubicBezTo>
                    <a:pt x="42" y="44"/>
                    <a:pt x="42" y="44"/>
                    <a:pt x="42" y="44"/>
                  </a:cubicBezTo>
                  <a:cubicBezTo>
                    <a:pt x="29" y="52"/>
                    <a:pt x="13" y="62"/>
                    <a:pt x="0" y="69"/>
                  </a:cubicBezTo>
                  <a:cubicBezTo>
                    <a:pt x="0" y="189"/>
                    <a:pt x="0" y="189"/>
                    <a:pt x="0" y="189"/>
                  </a:cubicBezTo>
                  <a:cubicBezTo>
                    <a:pt x="13" y="197"/>
                    <a:pt x="29" y="207"/>
                    <a:pt x="42" y="214"/>
                  </a:cubicBezTo>
                  <a:cubicBezTo>
                    <a:pt x="101" y="250"/>
                    <a:pt x="101" y="250"/>
                    <a:pt x="101" y="250"/>
                  </a:cubicBezTo>
                  <a:cubicBezTo>
                    <a:pt x="116" y="259"/>
                    <a:pt x="128" y="252"/>
                    <a:pt x="128" y="234"/>
                  </a:cubicBezTo>
                  <a:cubicBezTo>
                    <a:pt x="128" y="25"/>
                    <a:pt x="128" y="25"/>
                    <a:pt x="128" y="25"/>
                  </a:cubicBezTo>
                  <a:cubicBezTo>
                    <a:pt x="128" y="7"/>
                    <a:pt x="116" y="0"/>
                    <a:pt x="101" y="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52" name="Group 151">
            <a:extLst>
              <a:ext uri="{FF2B5EF4-FFF2-40B4-BE49-F238E27FC236}">
                <a16:creationId xmlns:a16="http://schemas.microsoft.com/office/drawing/2014/main" id="{54E18108-7432-4F0E-881D-799BE22859EE}"/>
              </a:ext>
            </a:extLst>
          </p:cNvPr>
          <p:cNvGrpSpPr/>
          <p:nvPr userDrawn="1"/>
        </p:nvGrpSpPr>
        <p:grpSpPr>
          <a:xfrm>
            <a:off x="2766106" y="5142809"/>
            <a:ext cx="256897" cy="273885"/>
            <a:chOff x="1588" y="1588"/>
            <a:chExt cx="984250" cy="1049337"/>
          </a:xfrm>
          <a:solidFill>
            <a:srgbClr val="9D8B57"/>
          </a:solidFill>
        </p:grpSpPr>
        <p:sp>
          <p:nvSpPr>
            <p:cNvPr id="153" name="Freeform 23">
              <a:extLst>
                <a:ext uri="{FF2B5EF4-FFF2-40B4-BE49-F238E27FC236}">
                  <a16:creationId xmlns:a16="http://schemas.microsoft.com/office/drawing/2014/main" id="{9CA994FC-4D8D-4FD5-8210-52F39F35CEAE}"/>
                </a:ext>
              </a:extLst>
            </p:cNvPr>
            <p:cNvSpPr>
              <a:spLocks noEditPoints="1"/>
            </p:cNvSpPr>
            <p:nvPr/>
          </p:nvSpPr>
          <p:spPr bwMode="auto">
            <a:xfrm>
              <a:off x="592138" y="395288"/>
              <a:ext cx="393700" cy="655637"/>
            </a:xfrm>
            <a:custGeom>
              <a:avLst/>
              <a:gdLst>
                <a:gd name="T0" fmla="*/ 52 w 104"/>
                <a:gd name="T1" fmla="*/ 0 h 173"/>
                <a:gd name="T2" fmla="*/ 0 w 104"/>
                <a:gd name="T3" fmla="*/ 52 h 173"/>
                <a:gd name="T4" fmla="*/ 17 w 104"/>
                <a:gd name="T5" fmla="*/ 90 h 173"/>
                <a:gd name="T6" fmla="*/ 17 w 104"/>
                <a:gd name="T7" fmla="*/ 173 h 173"/>
                <a:gd name="T8" fmla="*/ 52 w 104"/>
                <a:gd name="T9" fmla="*/ 139 h 173"/>
                <a:gd name="T10" fmla="*/ 87 w 104"/>
                <a:gd name="T11" fmla="*/ 173 h 173"/>
                <a:gd name="T12" fmla="*/ 87 w 104"/>
                <a:gd name="T13" fmla="*/ 90 h 173"/>
                <a:gd name="T14" fmla="*/ 104 w 104"/>
                <a:gd name="T15" fmla="*/ 52 h 173"/>
                <a:gd name="T16" fmla="*/ 52 w 104"/>
                <a:gd name="T17" fmla="*/ 0 h 173"/>
                <a:gd name="T18" fmla="*/ 52 w 104"/>
                <a:gd name="T19" fmla="*/ 87 h 173"/>
                <a:gd name="T20" fmla="*/ 17 w 104"/>
                <a:gd name="T21" fmla="*/ 52 h 173"/>
                <a:gd name="T22" fmla="*/ 52 w 104"/>
                <a:gd name="T23" fmla="*/ 17 h 173"/>
                <a:gd name="T24" fmla="*/ 87 w 104"/>
                <a:gd name="T25" fmla="*/ 52 h 173"/>
                <a:gd name="T26" fmla="*/ 52 w 104"/>
                <a:gd name="T27"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73">
                  <a:moveTo>
                    <a:pt x="52" y="0"/>
                  </a:moveTo>
                  <a:cubicBezTo>
                    <a:pt x="23" y="0"/>
                    <a:pt x="0" y="23"/>
                    <a:pt x="0" y="52"/>
                  </a:cubicBezTo>
                  <a:cubicBezTo>
                    <a:pt x="0" y="67"/>
                    <a:pt x="7" y="81"/>
                    <a:pt x="17" y="90"/>
                  </a:cubicBezTo>
                  <a:cubicBezTo>
                    <a:pt x="17" y="173"/>
                    <a:pt x="17" y="173"/>
                    <a:pt x="17" y="173"/>
                  </a:cubicBezTo>
                  <a:cubicBezTo>
                    <a:pt x="52" y="139"/>
                    <a:pt x="52" y="139"/>
                    <a:pt x="52" y="139"/>
                  </a:cubicBezTo>
                  <a:cubicBezTo>
                    <a:pt x="87" y="173"/>
                    <a:pt x="87" y="173"/>
                    <a:pt x="87" y="173"/>
                  </a:cubicBezTo>
                  <a:cubicBezTo>
                    <a:pt x="87" y="90"/>
                    <a:pt x="87" y="90"/>
                    <a:pt x="87" y="90"/>
                  </a:cubicBezTo>
                  <a:cubicBezTo>
                    <a:pt x="97" y="81"/>
                    <a:pt x="104" y="67"/>
                    <a:pt x="104" y="52"/>
                  </a:cubicBezTo>
                  <a:cubicBezTo>
                    <a:pt x="104" y="23"/>
                    <a:pt x="81" y="0"/>
                    <a:pt x="52" y="0"/>
                  </a:cubicBezTo>
                  <a:close/>
                  <a:moveTo>
                    <a:pt x="52" y="87"/>
                  </a:moveTo>
                  <a:cubicBezTo>
                    <a:pt x="33" y="87"/>
                    <a:pt x="17" y="71"/>
                    <a:pt x="17" y="52"/>
                  </a:cubicBezTo>
                  <a:cubicBezTo>
                    <a:pt x="17" y="33"/>
                    <a:pt x="33" y="17"/>
                    <a:pt x="52" y="17"/>
                  </a:cubicBezTo>
                  <a:cubicBezTo>
                    <a:pt x="71" y="17"/>
                    <a:pt x="87" y="33"/>
                    <a:pt x="87" y="52"/>
                  </a:cubicBezTo>
                  <a:cubicBezTo>
                    <a:pt x="87" y="71"/>
                    <a:pt x="71" y="87"/>
                    <a:pt x="52" y="87"/>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54" name="Freeform 24">
              <a:extLst>
                <a:ext uri="{FF2B5EF4-FFF2-40B4-BE49-F238E27FC236}">
                  <a16:creationId xmlns:a16="http://schemas.microsoft.com/office/drawing/2014/main" id="{C026A587-C5E0-4F96-B70C-24FE1A847187}"/>
                </a:ext>
              </a:extLst>
            </p:cNvPr>
            <p:cNvSpPr>
              <a:spLocks/>
            </p:cNvSpPr>
            <p:nvPr/>
          </p:nvSpPr>
          <p:spPr bwMode="auto">
            <a:xfrm>
              <a:off x="1588" y="1588"/>
              <a:ext cx="852488" cy="1049337"/>
            </a:xfrm>
            <a:custGeom>
              <a:avLst/>
              <a:gdLst>
                <a:gd name="T0" fmla="*/ 277 w 537"/>
                <a:gd name="T1" fmla="*/ 580 h 661"/>
                <a:gd name="T2" fmla="*/ 83 w 537"/>
                <a:gd name="T3" fmla="*/ 580 h 661"/>
                <a:gd name="T4" fmla="*/ 83 w 537"/>
                <a:gd name="T5" fmla="*/ 84 h 661"/>
                <a:gd name="T6" fmla="*/ 312 w 537"/>
                <a:gd name="T7" fmla="*/ 84 h 661"/>
                <a:gd name="T8" fmla="*/ 437 w 537"/>
                <a:gd name="T9" fmla="*/ 208 h 661"/>
                <a:gd name="T10" fmla="*/ 537 w 537"/>
                <a:gd name="T11" fmla="*/ 208 h 661"/>
                <a:gd name="T12" fmla="*/ 537 w 537"/>
                <a:gd name="T13" fmla="*/ 189 h 661"/>
                <a:gd name="T14" fmla="*/ 348 w 537"/>
                <a:gd name="T15" fmla="*/ 0 h 661"/>
                <a:gd name="T16" fmla="*/ 0 w 537"/>
                <a:gd name="T17" fmla="*/ 0 h 661"/>
                <a:gd name="T18" fmla="*/ 0 w 537"/>
                <a:gd name="T19" fmla="*/ 661 h 661"/>
                <a:gd name="T20" fmla="*/ 355 w 537"/>
                <a:gd name="T21" fmla="*/ 661 h 661"/>
                <a:gd name="T22" fmla="*/ 279 w 537"/>
                <a:gd name="T23" fmla="*/ 580 h 661"/>
                <a:gd name="T24" fmla="*/ 277 w 537"/>
                <a:gd name="T25" fmla="*/ 58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7" h="661">
                  <a:moveTo>
                    <a:pt x="277" y="580"/>
                  </a:moveTo>
                  <a:lnTo>
                    <a:pt x="83" y="580"/>
                  </a:lnTo>
                  <a:lnTo>
                    <a:pt x="83" y="84"/>
                  </a:lnTo>
                  <a:lnTo>
                    <a:pt x="312" y="84"/>
                  </a:lnTo>
                  <a:lnTo>
                    <a:pt x="437" y="208"/>
                  </a:lnTo>
                  <a:lnTo>
                    <a:pt x="537" y="208"/>
                  </a:lnTo>
                  <a:lnTo>
                    <a:pt x="537" y="189"/>
                  </a:lnTo>
                  <a:lnTo>
                    <a:pt x="348" y="0"/>
                  </a:lnTo>
                  <a:lnTo>
                    <a:pt x="0" y="0"/>
                  </a:lnTo>
                  <a:lnTo>
                    <a:pt x="0" y="661"/>
                  </a:lnTo>
                  <a:lnTo>
                    <a:pt x="355" y="661"/>
                  </a:lnTo>
                  <a:lnTo>
                    <a:pt x="279" y="580"/>
                  </a:lnTo>
                  <a:lnTo>
                    <a:pt x="277" y="58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55" name="Rectangle 25">
              <a:extLst>
                <a:ext uri="{FF2B5EF4-FFF2-40B4-BE49-F238E27FC236}">
                  <a16:creationId xmlns:a16="http://schemas.microsoft.com/office/drawing/2014/main" id="{55CB4BE1-FBFB-4F6E-8819-FF8BC24B2120}"/>
                </a:ext>
              </a:extLst>
            </p:cNvPr>
            <p:cNvSpPr>
              <a:spLocks noChangeArrowheads="1"/>
            </p:cNvSpPr>
            <p:nvPr/>
          </p:nvSpPr>
          <p:spPr bwMode="auto">
            <a:xfrm>
              <a:off x="198438" y="331788"/>
              <a:ext cx="330200" cy="635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56" name="Rectangle 26">
              <a:extLst>
                <a:ext uri="{FF2B5EF4-FFF2-40B4-BE49-F238E27FC236}">
                  <a16:creationId xmlns:a16="http://schemas.microsoft.com/office/drawing/2014/main" id="{171059E3-8A30-4F04-819A-8EA4F121B3DE}"/>
                </a:ext>
              </a:extLst>
            </p:cNvPr>
            <p:cNvSpPr>
              <a:spLocks noChangeArrowheads="1"/>
            </p:cNvSpPr>
            <p:nvPr/>
          </p:nvSpPr>
          <p:spPr bwMode="auto">
            <a:xfrm>
              <a:off x="198438" y="460375"/>
              <a:ext cx="330200" cy="68262"/>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57" name="Rectangle 27">
              <a:extLst>
                <a:ext uri="{FF2B5EF4-FFF2-40B4-BE49-F238E27FC236}">
                  <a16:creationId xmlns:a16="http://schemas.microsoft.com/office/drawing/2014/main" id="{5811C8FB-0555-4E1C-A286-65AB716223F6}"/>
                </a:ext>
              </a:extLst>
            </p:cNvPr>
            <p:cNvSpPr>
              <a:spLocks noChangeArrowheads="1"/>
            </p:cNvSpPr>
            <p:nvPr/>
          </p:nvSpPr>
          <p:spPr bwMode="auto">
            <a:xfrm>
              <a:off x="198438" y="592138"/>
              <a:ext cx="330200" cy="65087"/>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58" name="Group 157">
            <a:extLst>
              <a:ext uri="{FF2B5EF4-FFF2-40B4-BE49-F238E27FC236}">
                <a16:creationId xmlns:a16="http://schemas.microsoft.com/office/drawing/2014/main" id="{893DD13A-9E71-43FB-BFBC-EF91BF1317D6}"/>
              </a:ext>
            </a:extLst>
          </p:cNvPr>
          <p:cNvGrpSpPr/>
          <p:nvPr userDrawn="1"/>
        </p:nvGrpSpPr>
        <p:grpSpPr>
          <a:xfrm>
            <a:off x="3343960" y="5150319"/>
            <a:ext cx="267835" cy="254853"/>
            <a:chOff x="1588" y="4763"/>
            <a:chExt cx="6746875" cy="6419850"/>
          </a:xfrm>
          <a:solidFill>
            <a:srgbClr val="9D8B57"/>
          </a:solidFill>
        </p:grpSpPr>
        <p:sp>
          <p:nvSpPr>
            <p:cNvPr id="159" name="Freeform 5">
              <a:extLst>
                <a:ext uri="{FF2B5EF4-FFF2-40B4-BE49-F238E27FC236}">
                  <a16:creationId xmlns:a16="http://schemas.microsoft.com/office/drawing/2014/main" id="{23B5AF6D-A55A-4756-8EF8-E0393FD9CA1E}"/>
                </a:ext>
              </a:extLst>
            </p:cNvPr>
            <p:cNvSpPr>
              <a:spLocks noEditPoints="1"/>
            </p:cNvSpPr>
            <p:nvPr/>
          </p:nvSpPr>
          <p:spPr bwMode="auto">
            <a:xfrm>
              <a:off x="1588" y="4763"/>
              <a:ext cx="6746875" cy="6419850"/>
            </a:xfrm>
            <a:custGeom>
              <a:avLst/>
              <a:gdLst>
                <a:gd name="T0" fmla="*/ 1645 w 1796"/>
                <a:gd name="T1" fmla="*/ 0 h 1709"/>
                <a:gd name="T2" fmla="*/ 151 w 1796"/>
                <a:gd name="T3" fmla="*/ 0 h 1709"/>
                <a:gd name="T4" fmla="*/ 0 w 1796"/>
                <a:gd name="T5" fmla="*/ 151 h 1709"/>
                <a:gd name="T6" fmla="*/ 0 w 1796"/>
                <a:gd name="T7" fmla="*/ 1307 h 1709"/>
                <a:gd name="T8" fmla="*/ 151 w 1796"/>
                <a:gd name="T9" fmla="*/ 1458 h 1709"/>
                <a:gd name="T10" fmla="*/ 606 w 1796"/>
                <a:gd name="T11" fmla="*/ 1458 h 1709"/>
                <a:gd name="T12" fmla="*/ 526 w 1796"/>
                <a:gd name="T13" fmla="*/ 1545 h 1709"/>
                <a:gd name="T14" fmla="*/ 483 w 1796"/>
                <a:gd name="T15" fmla="*/ 1590 h 1709"/>
                <a:gd name="T16" fmla="*/ 479 w 1796"/>
                <a:gd name="T17" fmla="*/ 1659 h 1709"/>
                <a:gd name="T18" fmla="*/ 593 w 1796"/>
                <a:gd name="T19" fmla="*/ 1709 h 1709"/>
                <a:gd name="T20" fmla="*/ 1203 w 1796"/>
                <a:gd name="T21" fmla="*/ 1709 h 1709"/>
                <a:gd name="T22" fmla="*/ 1316 w 1796"/>
                <a:gd name="T23" fmla="*/ 1659 h 1709"/>
                <a:gd name="T24" fmla="*/ 1312 w 1796"/>
                <a:gd name="T25" fmla="*/ 1590 h 1709"/>
                <a:gd name="T26" fmla="*/ 1270 w 1796"/>
                <a:gd name="T27" fmla="*/ 1545 h 1709"/>
                <a:gd name="T28" fmla="*/ 1190 w 1796"/>
                <a:gd name="T29" fmla="*/ 1458 h 1709"/>
                <a:gd name="T30" fmla="*/ 1645 w 1796"/>
                <a:gd name="T31" fmla="*/ 1458 h 1709"/>
                <a:gd name="T32" fmla="*/ 1796 w 1796"/>
                <a:gd name="T33" fmla="*/ 1307 h 1709"/>
                <a:gd name="T34" fmla="*/ 1796 w 1796"/>
                <a:gd name="T35" fmla="*/ 151 h 1709"/>
                <a:gd name="T36" fmla="*/ 1645 w 1796"/>
                <a:gd name="T37" fmla="*/ 0 h 1709"/>
                <a:gd name="T38" fmla="*/ 1231 w 1796"/>
                <a:gd name="T39" fmla="*/ 1585 h 1709"/>
                <a:gd name="T40" fmla="*/ 1267 w 1796"/>
                <a:gd name="T41" fmla="*/ 1622 h 1709"/>
                <a:gd name="T42" fmla="*/ 1265 w 1796"/>
                <a:gd name="T43" fmla="*/ 1635 h 1709"/>
                <a:gd name="T44" fmla="*/ 1203 w 1796"/>
                <a:gd name="T45" fmla="*/ 1653 h 1709"/>
                <a:gd name="T46" fmla="*/ 593 w 1796"/>
                <a:gd name="T47" fmla="*/ 1653 h 1709"/>
                <a:gd name="T48" fmla="*/ 530 w 1796"/>
                <a:gd name="T49" fmla="*/ 1635 h 1709"/>
                <a:gd name="T50" fmla="*/ 528 w 1796"/>
                <a:gd name="T51" fmla="*/ 1623 h 1709"/>
                <a:gd name="T52" fmla="*/ 528 w 1796"/>
                <a:gd name="T53" fmla="*/ 1623 h 1709"/>
                <a:gd name="T54" fmla="*/ 565 w 1796"/>
                <a:gd name="T55" fmla="*/ 1585 h 1709"/>
                <a:gd name="T56" fmla="*/ 672 w 1796"/>
                <a:gd name="T57" fmla="*/ 1458 h 1709"/>
                <a:gd name="T58" fmla="*/ 1124 w 1796"/>
                <a:gd name="T59" fmla="*/ 1458 h 1709"/>
                <a:gd name="T60" fmla="*/ 1231 w 1796"/>
                <a:gd name="T61" fmla="*/ 1585 h 1709"/>
                <a:gd name="T62" fmla="*/ 1684 w 1796"/>
                <a:gd name="T63" fmla="*/ 1307 h 1709"/>
                <a:gd name="T64" fmla="*/ 1645 w 1796"/>
                <a:gd name="T65" fmla="*/ 1346 h 1709"/>
                <a:gd name="T66" fmla="*/ 151 w 1796"/>
                <a:gd name="T67" fmla="*/ 1346 h 1709"/>
                <a:gd name="T68" fmla="*/ 112 w 1796"/>
                <a:gd name="T69" fmla="*/ 1307 h 1709"/>
                <a:gd name="T70" fmla="*/ 112 w 1796"/>
                <a:gd name="T71" fmla="*/ 151 h 1709"/>
                <a:gd name="T72" fmla="*/ 151 w 1796"/>
                <a:gd name="T73" fmla="*/ 112 h 1709"/>
                <a:gd name="T74" fmla="*/ 1645 w 1796"/>
                <a:gd name="T75" fmla="*/ 112 h 1709"/>
                <a:gd name="T76" fmla="*/ 1684 w 1796"/>
                <a:gd name="T77" fmla="*/ 151 h 1709"/>
                <a:gd name="T78" fmla="*/ 1684 w 1796"/>
                <a:gd name="T79" fmla="*/ 1307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1709">
                  <a:moveTo>
                    <a:pt x="1645" y="0"/>
                  </a:moveTo>
                  <a:cubicBezTo>
                    <a:pt x="151" y="0"/>
                    <a:pt x="151" y="0"/>
                    <a:pt x="151" y="0"/>
                  </a:cubicBezTo>
                  <a:cubicBezTo>
                    <a:pt x="68" y="0"/>
                    <a:pt x="0" y="67"/>
                    <a:pt x="0" y="151"/>
                  </a:cubicBezTo>
                  <a:cubicBezTo>
                    <a:pt x="0" y="1307"/>
                    <a:pt x="0" y="1307"/>
                    <a:pt x="0" y="1307"/>
                  </a:cubicBezTo>
                  <a:cubicBezTo>
                    <a:pt x="0" y="1390"/>
                    <a:pt x="68" y="1458"/>
                    <a:pt x="151" y="1458"/>
                  </a:cubicBezTo>
                  <a:cubicBezTo>
                    <a:pt x="606" y="1458"/>
                    <a:pt x="606" y="1458"/>
                    <a:pt x="606" y="1458"/>
                  </a:cubicBezTo>
                  <a:cubicBezTo>
                    <a:pt x="582" y="1488"/>
                    <a:pt x="544" y="1527"/>
                    <a:pt x="526" y="1545"/>
                  </a:cubicBezTo>
                  <a:cubicBezTo>
                    <a:pt x="506" y="1564"/>
                    <a:pt x="491" y="1579"/>
                    <a:pt x="483" y="1590"/>
                  </a:cubicBezTo>
                  <a:cubicBezTo>
                    <a:pt x="472" y="1605"/>
                    <a:pt x="467" y="1634"/>
                    <a:pt x="479" y="1659"/>
                  </a:cubicBezTo>
                  <a:cubicBezTo>
                    <a:pt x="491" y="1682"/>
                    <a:pt x="520" y="1709"/>
                    <a:pt x="593" y="1709"/>
                  </a:cubicBezTo>
                  <a:cubicBezTo>
                    <a:pt x="1203" y="1709"/>
                    <a:pt x="1203" y="1709"/>
                    <a:pt x="1203" y="1709"/>
                  </a:cubicBezTo>
                  <a:cubicBezTo>
                    <a:pt x="1276" y="1709"/>
                    <a:pt x="1305" y="1682"/>
                    <a:pt x="1316" y="1659"/>
                  </a:cubicBezTo>
                  <a:cubicBezTo>
                    <a:pt x="1329" y="1634"/>
                    <a:pt x="1324" y="1605"/>
                    <a:pt x="1312" y="1590"/>
                  </a:cubicBezTo>
                  <a:cubicBezTo>
                    <a:pt x="1304" y="1579"/>
                    <a:pt x="1289" y="1564"/>
                    <a:pt x="1270" y="1545"/>
                  </a:cubicBezTo>
                  <a:cubicBezTo>
                    <a:pt x="1252" y="1527"/>
                    <a:pt x="1213" y="1488"/>
                    <a:pt x="1190" y="1458"/>
                  </a:cubicBezTo>
                  <a:cubicBezTo>
                    <a:pt x="1645" y="1458"/>
                    <a:pt x="1645" y="1458"/>
                    <a:pt x="1645" y="1458"/>
                  </a:cubicBezTo>
                  <a:cubicBezTo>
                    <a:pt x="1728" y="1458"/>
                    <a:pt x="1796" y="1390"/>
                    <a:pt x="1796" y="1307"/>
                  </a:cubicBezTo>
                  <a:cubicBezTo>
                    <a:pt x="1796" y="151"/>
                    <a:pt x="1796" y="151"/>
                    <a:pt x="1796" y="151"/>
                  </a:cubicBezTo>
                  <a:cubicBezTo>
                    <a:pt x="1796" y="67"/>
                    <a:pt x="1728" y="0"/>
                    <a:pt x="1645" y="0"/>
                  </a:cubicBezTo>
                  <a:close/>
                  <a:moveTo>
                    <a:pt x="1231" y="1585"/>
                  </a:moveTo>
                  <a:cubicBezTo>
                    <a:pt x="1247" y="1601"/>
                    <a:pt x="1262" y="1616"/>
                    <a:pt x="1267" y="1622"/>
                  </a:cubicBezTo>
                  <a:cubicBezTo>
                    <a:pt x="1267" y="1622"/>
                    <a:pt x="1269" y="1629"/>
                    <a:pt x="1265" y="1635"/>
                  </a:cubicBezTo>
                  <a:cubicBezTo>
                    <a:pt x="1258" y="1646"/>
                    <a:pt x="1235" y="1653"/>
                    <a:pt x="1203" y="1653"/>
                  </a:cubicBezTo>
                  <a:cubicBezTo>
                    <a:pt x="593" y="1653"/>
                    <a:pt x="593" y="1653"/>
                    <a:pt x="593" y="1653"/>
                  </a:cubicBezTo>
                  <a:cubicBezTo>
                    <a:pt x="561" y="1653"/>
                    <a:pt x="538" y="1646"/>
                    <a:pt x="530" y="1635"/>
                  </a:cubicBezTo>
                  <a:cubicBezTo>
                    <a:pt x="527" y="1629"/>
                    <a:pt x="528" y="1623"/>
                    <a:pt x="528" y="1623"/>
                  </a:cubicBezTo>
                  <a:cubicBezTo>
                    <a:pt x="528" y="1623"/>
                    <a:pt x="528" y="1623"/>
                    <a:pt x="528" y="1623"/>
                  </a:cubicBezTo>
                  <a:cubicBezTo>
                    <a:pt x="534" y="1616"/>
                    <a:pt x="549" y="1601"/>
                    <a:pt x="565" y="1585"/>
                  </a:cubicBezTo>
                  <a:cubicBezTo>
                    <a:pt x="614" y="1536"/>
                    <a:pt x="654" y="1494"/>
                    <a:pt x="672" y="1458"/>
                  </a:cubicBezTo>
                  <a:cubicBezTo>
                    <a:pt x="1124" y="1458"/>
                    <a:pt x="1124" y="1458"/>
                    <a:pt x="1124" y="1458"/>
                  </a:cubicBezTo>
                  <a:cubicBezTo>
                    <a:pt x="1142" y="1494"/>
                    <a:pt x="1182" y="1536"/>
                    <a:pt x="1231" y="1585"/>
                  </a:cubicBezTo>
                  <a:close/>
                  <a:moveTo>
                    <a:pt x="1684" y="1307"/>
                  </a:moveTo>
                  <a:cubicBezTo>
                    <a:pt x="1684" y="1328"/>
                    <a:pt x="1666" y="1346"/>
                    <a:pt x="1645" y="1346"/>
                  </a:cubicBezTo>
                  <a:cubicBezTo>
                    <a:pt x="151" y="1346"/>
                    <a:pt x="151" y="1346"/>
                    <a:pt x="151" y="1346"/>
                  </a:cubicBezTo>
                  <a:cubicBezTo>
                    <a:pt x="129" y="1346"/>
                    <a:pt x="112" y="1328"/>
                    <a:pt x="112" y="1307"/>
                  </a:cubicBezTo>
                  <a:cubicBezTo>
                    <a:pt x="112" y="151"/>
                    <a:pt x="112" y="151"/>
                    <a:pt x="112" y="151"/>
                  </a:cubicBezTo>
                  <a:cubicBezTo>
                    <a:pt x="112" y="129"/>
                    <a:pt x="129" y="112"/>
                    <a:pt x="151" y="112"/>
                  </a:cubicBezTo>
                  <a:cubicBezTo>
                    <a:pt x="1645" y="112"/>
                    <a:pt x="1645" y="112"/>
                    <a:pt x="1645" y="112"/>
                  </a:cubicBezTo>
                  <a:cubicBezTo>
                    <a:pt x="1666" y="112"/>
                    <a:pt x="1684" y="129"/>
                    <a:pt x="1684" y="151"/>
                  </a:cubicBezTo>
                  <a:lnTo>
                    <a:pt x="1684" y="1307"/>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0" name="Freeform 6">
              <a:extLst>
                <a:ext uri="{FF2B5EF4-FFF2-40B4-BE49-F238E27FC236}">
                  <a16:creationId xmlns:a16="http://schemas.microsoft.com/office/drawing/2014/main" id="{F45B0651-967B-46A1-83C5-BE0BD75596D9}"/>
                </a:ext>
              </a:extLst>
            </p:cNvPr>
            <p:cNvSpPr>
              <a:spLocks noEditPoints="1"/>
            </p:cNvSpPr>
            <p:nvPr/>
          </p:nvSpPr>
          <p:spPr bwMode="auto">
            <a:xfrm>
              <a:off x="842963" y="846138"/>
              <a:ext cx="5064125" cy="3376613"/>
            </a:xfrm>
            <a:custGeom>
              <a:avLst/>
              <a:gdLst>
                <a:gd name="T0" fmla="*/ 1252 w 1348"/>
                <a:gd name="T1" fmla="*/ 0 h 899"/>
                <a:gd name="T2" fmla="*/ 96 w 1348"/>
                <a:gd name="T3" fmla="*/ 0 h 899"/>
                <a:gd name="T4" fmla="*/ 0 w 1348"/>
                <a:gd name="T5" fmla="*/ 95 h 899"/>
                <a:gd name="T6" fmla="*/ 0 w 1348"/>
                <a:gd name="T7" fmla="*/ 803 h 899"/>
                <a:gd name="T8" fmla="*/ 96 w 1348"/>
                <a:gd name="T9" fmla="*/ 899 h 899"/>
                <a:gd name="T10" fmla="*/ 1252 w 1348"/>
                <a:gd name="T11" fmla="*/ 899 h 899"/>
                <a:gd name="T12" fmla="*/ 1348 w 1348"/>
                <a:gd name="T13" fmla="*/ 803 h 899"/>
                <a:gd name="T14" fmla="*/ 1348 w 1348"/>
                <a:gd name="T15" fmla="*/ 95 h 899"/>
                <a:gd name="T16" fmla="*/ 1252 w 1348"/>
                <a:gd name="T17" fmla="*/ 0 h 899"/>
                <a:gd name="T18" fmla="*/ 1291 w 1348"/>
                <a:gd name="T19" fmla="*/ 803 h 899"/>
                <a:gd name="T20" fmla="*/ 1252 w 1348"/>
                <a:gd name="T21" fmla="*/ 843 h 899"/>
                <a:gd name="T22" fmla="*/ 96 w 1348"/>
                <a:gd name="T23" fmla="*/ 843 h 899"/>
                <a:gd name="T24" fmla="*/ 56 w 1348"/>
                <a:gd name="T25" fmla="*/ 803 h 899"/>
                <a:gd name="T26" fmla="*/ 56 w 1348"/>
                <a:gd name="T27" fmla="*/ 95 h 899"/>
                <a:gd name="T28" fmla="*/ 96 w 1348"/>
                <a:gd name="T29" fmla="*/ 56 h 899"/>
                <a:gd name="T30" fmla="*/ 1252 w 1348"/>
                <a:gd name="T31" fmla="*/ 56 h 899"/>
                <a:gd name="T32" fmla="*/ 1291 w 1348"/>
                <a:gd name="T33" fmla="*/ 95 h 899"/>
                <a:gd name="T34" fmla="*/ 1291 w 1348"/>
                <a:gd name="T35" fmla="*/ 803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8" h="899">
                  <a:moveTo>
                    <a:pt x="1252" y="0"/>
                  </a:moveTo>
                  <a:cubicBezTo>
                    <a:pt x="96" y="0"/>
                    <a:pt x="96" y="0"/>
                    <a:pt x="96" y="0"/>
                  </a:cubicBezTo>
                  <a:cubicBezTo>
                    <a:pt x="43" y="0"/>
                    <a:pt x="0" y="43"/>
                    <a:pt x="0" y="95"/>
                  </a:cubicBezTo>
                  <a:cubicBezTo>
                    <a:pt x="0" y="803"/>
                    <a:pt x="0" y="803"/>
                    <a:pt x="0" y="803"/>
                  </a:cubicBezTo>
                  <a:cubicBezTo>
                    <a:pt x="0" y="856"/>
                    <a:pt x="43" y="899"/>
                    <a:pt x="96" y="899"/>
                  </a:cubicBezTo>
                  <a:cubicBezTo>
                    <a:pt x="1252" y="899"/>
                    <a:pt x="1252" y="899"/>
                    <a:pt x="1252" y="899"/>
                  </a:cubicBezTo>
                  <a:cubicBezTo>
                    <a:pt x="1305" y="899"/>
                    <a:pt x="1348" y="856"/>
                    <a:pt x="1348" y="803"/>
                  </a:cubicBezTo>
                  <a:cubicBezTo>
                    <a:pt x="1348" y="95"/>
                    <a:pt x="1348" y="95"/>
                    <a:pt x="1348" y="95"/>
                  </a:cubicBezTo>
                  <a:cubicBezTo>
                    <a:pt x="1348" y="43"/>
                    <a:pt x="1305" y="0"/>
                    <a:pt x="1252" y="0"/>
                  </a:cubicBezTo>
                  <a:close/>
                  <a:moveTo>
                    <a:pt x="1291" y="803"/>
                  </a:moveTo>
                  <a:cubicBezTo>
                    <a:pt x="1291" y="825"/>
                    <a:pt x="1274" y="843"/>
                    <a:pt x="1252" y="843"/>
                  </a:cubicBezTo>
                  <a:cubicBezTo>
                    <a:pt x="96" y="843"/>
                    <a:pt x="96" y="843"/>
                    <a:pt x="96" y="843"/>
                  </a:cubicBezTo>
                  <a:cubicBezTo>
                    <a:pt x="74" y="843"/>
                    <a:pt x="56" y="825"/>
                    <a:pt x="56" y="803"/>
                  </a:cubicBezTo>
                  <a:cubicBezTo>
                    <a:pt x="56" y="95"/>
                    <a:pt x="56" y="95"/>
                    <a:pt x="56" y="95"/>
                  </a:cubicBezTo>
                  <a:cubicBezTo>
                    <a:pt x="56" y="74"/>
                    <a:pt x="74" y="56"/>
                    <a:pt x="96" y="56"/>
                  </a:cubicBezTo>
                  <a:cubicBezTo>
                    <a:pt x="1252" y="56"/>
                    <a:pt x="1252" y="56"/>
                    <a:pt x="1252" y="56"/>
                  </a:cubicBezTo>
                  <a:cubicBezTo>
                    <a:pt x="1274" y="56"/>
                    <a:pt x="1291" y="74"/>
                    <a:pt x="1291" y="95"/>
                  </a:cubicBezTo>
                  <a:lnTo>
                    <a:pt x="1291" y="803"/>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1" name="Freeform 7">
              <a:extLst>
                <a:ext uri="{FF2B5EF4-FFF2-40B4-BE49-F238E27FC236}">
                  <a16:creationId xmlns:a16="http://schemas.microsoft.com/office/drawing/2014/main" id="{C074F2C7-CC10-47E9-81D3-A18EB6490840}"/>
                </a:ext>
              </a:extLst>
            </p:cNvPr>
            <p:cNvSpPr>
              <a:spLocks noEditPoints="1"/>
            </p:cNvSpPr>
            <p:nvPr/>
          </p:nvSpPr>
          <p:spPr bwMode="auto">
            <a:xfrm>
              <a:off x="3059113" y="4321176"/>
              <a:ext cx="631825" cy="630238"/>
            </a:xfrm>
            <a:custGeom>
              <a:avLst/>
              <a:gdLst>
                <a:gd name="T0" fmla="*/ 84 w 168"/>
                <a:gd name="T1" fmla="*/ 0 h 168"/>
                <a:gd name="T2" fmla="*/ 0 w 168"/>
                <a:gd name="T3" fmla="*/ 84 h 168"/>
                <a:gd name="T4" fmla="*/ 84 w 168"/>
                <a:gd name="T5" fmla="*/ 168 h 168"/>
                <a:gd name="T6" fmla="*/ 168 w 168"/>
                <a:gd name="T7" fmla="*/ 84 h 168"/>
                <a:gd name="T8" fmla="*/ 84 w 168"/>
                <a:gd name="T9" fmla="*/ 0 h 168"/>
                <a:gd name="T10" fmla="*/ 84 w 168"/>
                <a:gd name="T11" fmla="*/ 112 h 168"/>
                <a:gd name="T12" fmla="*/ 56 w 168"/>
                <a:gd name="T13" fmla="*/ 84 h 168"/>
                <a:gd name="T14" fmla="*/ 84 w 168"/>
                <a:gd name="T15" fmla="*/ 56 h 168"/>
                <a:gd name="T16" fmla="*/ 112 w 168"/>
                <a:gd name="T17" fmla="*/ 84 h 168"/>
                <a:gd name="T18" fmla="*/ 84 w 168"/>
                <a:gd name="T19" fmla="*/ 1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0"/>
                  </a:moveTo>
                  <a:cubicBezTo>
                    <a:pt x="38" y="0"/>
                    <a:pt x="0" y="38"/>
                    <a:pt x="0" y="84"/>
                  </a:cubicBezTo>
                  <a:cubicBezTo>
                    <a:pt x="0" y="131"/>
                    <a:pt x="38" y="168"/>
                    <a:pt x="84" y="168"/>
                  </a:cubicBezTo>
                  <a:cubicBezTo>
                    <a:pt x="130" y="168"/>
                    <a:pt x="168" y="131"/>
                    <a:pt x="168" y="84"/>
                  </a:cubicBezTo>
                  <a:cubicBezTo>
                    <a:pt x="168" y="38"/>
                    <a:pt x="130" y="0"/>
                    <a:pt x="84" y="0"/>
                  </a:cubicBezTo>
                  <a:close/>
                  <a:moveTo>
                    <a:pt x="84" y="112"/>
                  </a:moveTo>
                  <a:cubicBezTo>
                    <a:pt x="68" y="112"/>
                    <a:pt x="56" y="100"/>
                    <a:pt x="56" y="84"/>
                  </a:cubicBezTo>
                  <a:cubicBezTo>
                    <a:pt x="56" y="69"/>
                    <a:pt x="68" y="56"/>
                    <a:pt x="84" y="56"/>
                  </a:cubicBezTo>
                  <a:cubicBezTo>
                    <a:pt x="99" y="56"/>
                    <a:pt x="112" y="69"/>
                    <a:pt x="112" y="84"/>
                  </a:cubicBezTo>
                  <a:cubicBezTo>
                    <a:pt x="112" y="100"/>
                    <a:pt x="99" y="112"/>
                    <a:pt x="84" y="112"/>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2" name="Freeform 8">
              <a:extLst>
                <a:ext uri="{FF2B5EF4-FFF2-40B4-BE49-F238E27FC236}">
                  <a16:creationId xmlns:a16="http://schemas.microsoft.com/office/drawing/2014/main" id="{5B112FA7-E42E-4248-B6E9-D3B01CB87072}"/>
                </a:ext>
              </a:extLst>
            </p:cNvPr>
            <p:cNvSpPr>
              <a:spLocks/>
            </p:cNvSpPr>
            <p:nvPr/>
          </p:nvSpPr>
          <p:spPr bwMode="auto">
            <a:xfrm>
              <a:off x="2528888" y="2533651"/>
              <a:ext cx="628650" cy="1262063"/>
            </a:xfrm>
            <a:custGeom>
              <a:avLst/>
              <a:gdLst>
                <a:gd name="T0" fmla="*/ 125 w 167"/>
                <a:gd name="T1" fmla="*/ 0 h 336"/>
                <a:gd name="T2" fmla="*/ 42 w 167"/>
                <a:gd name="T3" fmla="*/ 0 h 336"/>
                <a:gd name="T4" fmla="*/ 0 w 167"/>
                <a:gd name="T5" fmla="*/ 42 h 336"/>
                <a:gd name="T6" fmla="*/ 0 w 167"/>
                <a:gd name="T7" fmla="*/ 294 h 336"/>
                <a:gd name="T8" fmla="*/ 42 w 167"/>
                <a:gd name="T9" fmla="*/ 336 h 336"/>
                <a:gd name="T10" fmla="*/ 125 w 167"/>
                <a:gd name="T11" fmla="*/ 336 h 336"/>
                <a:gd name="T12" fmla="*/ 167 w 167"/>
                <a:gd name="T13" fmla="*/ 294 h 336"/>
                <a:gd name="T14" fmla="*/ 167 w 167"/>
                <a:gd name="T15" fmla="*/ 42 h 336"/>
                <a:gd name="T16" fmla="*/ 125 w 167"/>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336">
                  <a:moveTo>
                    <a:pt x="125" y="0"/>
                  </a:moveTo>
                  <a:cubicBezTo>
                    <a:pt x="42" y="0"/>
                    <a:pt x="42" y="0"/>
                    <a:pt x="42" y="0"/>
                  </a:cubicBezTo>
                  <a:cubicBezTo>
                    <a:pt x="19" y="0"/>
                    <a:pt x="0" y="18"/>
                    <a:pt x="0" y="42"/>
                  </a:cubicBezTo>
                  <a:cubicBezTo>
                    <a:pt x="0" y="294"/>
                    <a:pt x="0" y="294"/>
                    <a:pt x="0" y="294"/>
                  </a:cubicBezTo>
                  <a:cubicBezTo>
                    <a:pt x="0" y="317"/>
                    <a:pt x="19" y="336"/>
                    <a:pt x="42" y="336"/>
                  </a:cubicBezTo>
                  <a:cubicBezTo>
                    <a:pt x="125" y="336"/>
                    <a:pt x="125" y="336"/>
                    <a:pt x="125" y="336"/>
                  </a:cubicBezTo>
                  <a:cubicBezTo>
                    <a:pt x="148" y="336"/>
                    <a:pt x="167" y="317"/>
                    <a:pt x="167" y="294"/>
                  </a:cubicBezTo>
                  <a:cubicBezTo>
                    <a:pt x="167" y="42"/>
                    <a:pt x="167" y="42"/>
                    <a:pt x="167" y="42"/>
                  </a:cubicBezTo>
                  <a:cubicBezTo>
                    <a:pt x="167" y="18"/>
                    <a:pt x="148" y="0"/>
                    <a:pt x="125"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3" name="Freeform 9">
              <a:extLst>
                <a:ext uri="{FF2B5EF4-FFF2-40B4-BE49-F238E27FC236}">
                  <a16:creationId xmlns:a16="http://schemas.microsoft.com/office/drawing/2014/main" id="{788E6554-07B7-496C-81F7-8D0F8282EEA1}"/>
                </a:ext>
              </a:extLst>
            </p:cNvPr>
            <p:cNvSpPr>
              <a:spLocks/>
            </p:cNvSpPr>
            <p:nvPr/>
          </p:nvSpPr>
          <p:spPr bwMode="auto">
            <a:xfrm>
              <a:off x="4632326" y="1266826"/>
              <a:ext cx="635000" cy="2528888"/>
            </a:xfrm>
            <a:custGeom>
              <a:avLst/>
              <a:gdLst>
                <a:gd name="T0" fmla="*/ 126 w 169"/>
                <a:gd name="T1" fmla="*/ 0 h 673"/>
                <a:gd name="T2" fmla="*/ 42 w 169"/>
                <a:gd name="T3" fmla="*/ 0 h 673"/>
                <a:gd name="T4" fmla="*/ 0 w 169"/>
                <a:gd name="T5" fmla="*/ 41 h 673"/>
                <a:gd name="T6" fmla="*/ 0 w 169"/>
                <a:gd name="T7" fmla="*/ 632 h 673"/>
                <a:gd name="T8" fmla="*/ 42 w 169"/>
                <a:gd name="T9" fmla="*/ 673 h 673"/>
                <a:gd name="T10" fmla="*/ 126 w 169"/>
                <a:gd name="T11" fmla="*/ 673 h 673"/>
                <a:gd name="T12" fmla="*/ 169 w 169"/>
                <a:gd name="T13" fmla="*/ 632 h 673"/>
                <a:gd name="T14" fmla="*/ 169 w 169"/>
                <a:gd name="T15" fmla="*/ 41 h 673"/>
                <a:gd name="T16" fmla="*/ 126 w 169"/>
                <a:gd name="T17"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673">
                  <a:moveTo>
                    <a:pt x="126" y="0"/>
                  </a:moveTo>
                  <a:cubicBezTo>
                    <a:pt x="42" y="0"/>
                    <a:pt x="42" y="0"/>
                    <a:pt x="42" y="0"/>
                  </a:cubicBezTo>
                  <a:cubicBezTo>
                    <a:pt x="19" y="0"/>
                    <a:pt x="0" y="19"/>
                    <a:pt x="0" y="41"/>
                  </a:cubicBezTo>
                  <a:cubicBezTo>
                    <a:pt x="0" y="632"/>
                    <a:pt x="0" y="632"/>
                    <a:pt x="0" y="632"/>
                  </a:cubicBezTo>
                  <a:cubicBezTo>
                    <a:pt x="0" y="655"/>
                    <a:pt x="19" y="673"/>
                    <a:pt x="42" y="673"/>
                  </a:cubicBezTo>
                  <a:cubicBezTo>
                    <a:pt x="126" y="673"/>
                    <a:pt x="126" y="673"/>
                    <a:pt x="126" y="673"/>
                  </a:cubicBezTo>
                  <a:cubicBezTo>
                    <a:pt x="150" y="673"/>
                    <a:pt x="169" y="655"/>
                    <a:pt x="169" y="632"/>
                  </a:cubicBezTo>
                  <a:cubicBezTo>
                    <a:pt x="169" y="41"/>
                    <a:pt x="169" y="41"/>
                    <a:pt x="169" y="41"/>
                  </a:cubicBezTo>
                  <a:cubicBezTo>
                    <a:pt x="169" y="19"/>
                    <a:pt x="150" y="0"/>
                    <a:pt x="126"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4" name="Freeform 10">
              <a:extLst>
                <a:ext uri="{FF2B5EF4-FFF2-40B4-BE49-F238E27FC236}">
                  <a16:creationId xmlns:a16="http://schemas.microsoft.com/office/drawing/2014/main" id="{F050D998-D60D-4029-BE6C-0C344F18BAEA}"/>
                </a:ext>
              </a:extLst>
            </p:cNvPr>
            <p:cNvSpPr>
              <a:spLocks/>
            </p:cNvSpPr>
            <p:nvPr/>
          </p:nvSpPr>
          <p:spPr bwMode="auto">
            <a:xfrm>
              <a:off x="3584576" y="2112963"/>
              <a:ext cx="627063" cy="1682750"/>
            </a:xfrm>
            <a:custGeom>
              <a:avLst/>
              <a:gdLst>
                <a:gd name="T0" fmla="*/ 125 w 167"/>
                <a:gd name="T1" fmla="*/ 0 h 448"/>
                <a:gd name="T2" fmla="*/ 41 w 167"/>
                <a:gd name="T3" fmla="*/ 0 h 448"/>
                <a:gd name="T4" fmla="*/ 0 w 167"/>
                <a:gd name="T5" fmla="*/ 40 h 448"/>
                <a:gd name="T6" fmla="*/ 0 w 167"/>
                <a:gd name="T7" fmla="*/ 407 h 448"/>
                <a:gd name="T8" fmla="*/ 41 w 167"/>
                <a:gd name="T9" fmla="*/ 448 h 448"/>
                <a:gd name="T10" fmla="*/ 125 w 167"/>
                <a:gd name="T11" fmla="*/ 448 h 448"/>
                <a:gd name="T12" fmla="*/ 167 w 167"/>
                <a:gd name="T13" fmla="*/ 407 h 448"/>
                <a:gd name="T14" fmla="*/ 167 w 167"/>
                <a:gd name="T15" fmla="*/ 40 h 448"/>
                <a:gd name="T16" fmla="*/ 125 w 167"/>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448">
                  <a:moveTo>
                    <a:pt x="125" y="0"/>
                  </a:moveTo>
                  <a:cubicBezTo>
                    <a:pt x="41" y="0"/>
                    <a:pt x="41" y="0"/>
                    <a:pt x="41" y="0"/>
                  </a:cubicBezTo>
                  <a:cubicBezTo>
                    <a:pt x="18" y="0"/>
                    <a:pt x="0" y="18"/>
                    <a:pt x="0" y="40"/>
                  </a:cubicBezTo>
                  <a:cubicBezTo>
                    <a:pt x="0" y="407"/>
                    <a:pt x="0" y="407"/>
                    <a:pt x="0" y="407"/>
                  </a:cubicBezTo>
                  <a:cubicBezTo>
                    <a:pt x="0" y="430"/>
                    <a:pt x="18" y="448"/>
                    <a:pt x="41" y="448"/>
                  </a:cubicBezTo>
                  <a:cubicBezTo>
                    <a:pt x="125" y="448"/>
                    <a:pt x="125" y="448"/>
                    <a:pt x="125" y="448"/>
                  </a:cubicBezTo>
                  <a:cubicBezTo>
                    <a:pt x="148" y="448"/>
                    <a:pt x="167" y="430"/>
                    <a:pt x="167" y="407"/>
                  </a:cubicBezTo>
                  <a:cubicBezTo>
                    <a:pt x="167" y="40"/>
                    <a:pt x="167" y="40"/>
                    <a:pt x="167" y="40"/>
                  </a:cubicBezTo>
                  <a:cubicBezTo>
                    <a:pt x="167" y="18"/>
                    <a:pt x="148" y="0"/>
                    <a:pt x="125"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5" name="Freeform 11">
              <a:extLst>
                <a:ext uri="{FF2B5EF4-FFF2-40B4-BE49-F238E27FC236}">
                  <a16:creationId xmlns:a16="http://schemas.microsoft.com/office/drawing/2014/main" id="{78A46FCC-0888-4FF5-BB8C-7071537C897C}"/>
                </a:ext>
              </a:extLst>
            </p:cNvPr>
            <p:cNvSpPr>
              <a:spLocks/>
            </p:cNvSpPr>
            <p:nvPr/>
          </p:nvSpPr>
          <p:spPr bwMode="auto">
            <a:xfrm>
              <a:off x="1474788" y="1687513"/>
              <a:ext cx="633413" cy="2108200"/>
            </a:xfrm>
            <a:custGeom>
              <a:avLst/>
              <a:gdLst>
                <a:gd name="T0" fmla="*/ 127 w 169"/>
                <a:gd name="T1" fmla="*/ 0 h 561"/>
                <a:gd name="T2" fmla="*/ 43 w 169"/>
                <a:gd name="T3" fmla="*/ 0 h 561"/>
                <a:gd name="T4" fmla="*/ 0 w 169"/>
                <a:gd name="T5" fmla="*/ 40 h 561"/>
                <a:gd name="T6" fmla="*/ 0 w 169"/>
                <a:gd name="T7" fmla="*/ 521 h 561"/>
                <a:gd name="T8" fmla="*/ 43 w 169"/>
                <a:gd name="T9" fmla="*/ 561 h 561"/>
                <a:gd name="T10" fmla="*/ 127 w 169"/>
                <a:gd name="T11" fmla="*/ 561 h 561"/>
                <a:gd name="T12" fmla="*/ 169 w 169"/>
                <a:gd name="T13" fmla="*/ 521 h 561"/>
                <a:gd name="T14" fmla="*/ 169 w 169"/>
                <a:gd name="T15" fmla="*/ 40 h 561"/>
                <a:gd name="T16" fmla="*/ 127 w 169"/>
                <a:gd name="T17"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561">
                  <a:moveTo>
                    <a:pt x="127" y="0"/>
                  </a:moveTo>
                  <a:cubicBezTo>
                    <a:pt x="43" y="0"/>
                    <a:pt x="43" y="0"/>
                    <a:pt x="43" y="0"/>
                  </a:cubicBezTo>
                  <a:cubicBezTo>
                    <a:pt x="19" y="0"/>
                    <a:pt x="0" y="18"/>
                    <a:pt x="0" y="40"/>
                  </a:cubicBezTo>
                  <a:cubicBezTo>
                    <a:pt x="0" y="521"/>
                    <a:pt x="0" y="521"/>
                    <a:pt x="0" y="521"/>
                  </a:cubicBezTo>
                  <a:cubicBezTo>
                    <a:pt x="0" y="543"/>
                    <a:pt x="19" y="561"/>
                    <a:pt x="43" y="561"/>
                  </a:cubicBezTo>
                  <a:cubicBezTo>
                    <a:pt x="127" y="561"/>
                    <a:pt x="127" y="561"/>
                    <a:pt x="127" y="561"/>
                  </a:cubicBezTo>
                  <a:cubicBezTo>
                    <a:pt x="150" y="561"/>
                    <a:pt x="169" y="543"/>
                    <a:pt x="169" y="521"/>
                  </a:cubicBezTo>
                  <a:cubicBezTo>
                    <a:pt x="169" y="40"/>
                    <a:pt x="169" y="40"/>
                    <a:pt x="169" y="40"/>
                  </a:cubicBezTo>
                  <a:cubicBezTo>
                    <a:pt x="169" y="18"/>
                    <a:pt x="150" y="0"/>
                    <a:pt x="127"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66" name="Group 165">
            <a:extLst>
              <a:ext uri="{FF2B5EF4-FFF2-40B4-BE49-F238E27FC236}">
                <a16:creationId xmlns:a16="http://schemas.microsoft.com/office/drawing/2014/main" id="{00B7FFD1-785A-474F-A731-188FF4FB26AD}"/>
              </a:ext>
            </a:extLst>
          </p:cNvPr>
          <p:cNvGrpSpPr/>
          <p:nvPr userDrawn="1"/>
        </p:nvGrpSpPr>
        <p:grpSpPr>
          <a:xfrm>
            <a:off x="3953351" y="5133612"/>
            <a:ext cx="193361" cy="257284"/>
            <a:chOff x="7913688" y="-280988"/>
            <a:chExt cx="1733550" cy="2306638"/>
          </a:xfrm>
          <a:solidFill>
            <a:srgbClr val="9D8B57"/>
          </a:solidFill>
        </p:grpSpPr>
        <p:sp>
          <p:nvSpPr>
            <p:cNvPr id="167" name="Freeform 29">
              <a:extLst>
                <a:ext uri="{FF2B5EF4-FFF2-40B4-BE49-F238E27FC236}">
                  <a16:creationId xmlns:a16="http://schemas.microsoft.com/office/drawing/2014/main" id="{E06148C1-7BCD-44E3-870D-E083F73E9936}"/>
                </a:ext>
              </a:extLst>
            </p:cNvPr>
            <p:cNvSpPr>
              <a:spLocks/>
            </p:cNvSpPr>
            <p:nvPr/>
          </p:nvSpPr>
          <p:spPr bwMode="auto">
            <a:xfrm>
              <a:off x="8215313" y="1317625"/>
              <a:ext cx="1155700" cy="71438"/>
            </a:xfrm>
            <a:custGeom>
              <a:avLst/>
              <a:gdLst>
                <a:gd name="T0" fmla="*/ 9 w 306"/>
                <a:gd name="T1" fmla="*/ 0 h 19"/>
                <a:gd name="T2" fmla="*/ 0 w 306"/>
                <a:gd name="T3" fmla="*/ 10 h 19"/>
                <a:gd name="T4" fmla="*/ 9 w 306"/>
                <a:gd name="T5" fmla="*/ 19 h 19"/>
                <a:gd name="T6" fmla="*/ 297 w 306"/>
                <a:gd name="T7" fmla="*/ 19 h 19"/>
                <a:gd name="T8" fmla="*/ 306 w 306"/>
                <a:gd name="T9" fmla="*/ 10 h 19"/>
                <a:gd name="T10" fmla="*/ 297 w 306"/>
                <a:gd name="T11" fmla="*/ 0 h 19"/>
                <a:gd name="T12" fmla="*/ 9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9" y="0"/>
                  </a:moveTo>
                  <a:cubicBezTo>
                    <a:pt x="4" y="0"/>
                    <a:pt x="0" y="5"/>
                    <a:pt x="0" y="10"/>
                  </a:cubicBezTo>
                  <a:cubicBezTo>
                    <a:pt x="0" y="15"/>
                    <a:pt x="4" y="19"/>
                    <a:pt x="9" y="19"/>
                  </a:cubicBezTo>
                  <a:cubicBezTo>
                    <a:pt x="297" y="19"/>
                    <a:pt x="297" y="19"/>
                    <a:pt x="297" y="19"/>
                  </a:cubicBezTo>
                  <a:cubicBezTo>
                    <a:pt x="302" y="19"/>
                    <a:pt x="306" y="15"/>
                    <a:pt x="306" y="10"/>
                  </a:cubicBezTo>
                  <a:cubicBezTo>
                    <a:pt x="306" y="5"/>
                    <a:pt x="302" y="0"/>
                    <a:pt x="297" y="0"/>
                  </a:cubicBezTo>
                  <a:lnTo>
                    <a:pt x="9" y="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8" name="Freeform 30">
              <a:extLst>
                <a:ext uri="{FF2B5EF4-FFF2-40B4-BE49-F238E27FC236}">
                  <a16:creationId xmlns:a16="http://schemas.microsoft.com/office/drawing/2014/main" id="{E4BC0E24-78D2-4832-91E2-FAD0DF30ABCA}"/>
                </a:ext>
              </a:extLst>
            </p:cNvPr>
            <p:cNvSpPr>
              <a:spLocks/>
            </p:cNvSpPr>
            <p:nvPr/>
          </p:nvSpPr>
          <p:spPr bwMode="auto">
            <a:xfrm>
              <a:off x="8215313" y="1535112"/>
              <a:ext cx="1155700" cy="71438"/>
            </a:xfrm>
            <a:custGeom>
              <a:avLst/>
              <a:gdLst>
                <a:gd name="T0" fmla="*/ 297 w 306"/>
                <a:gd name="T1" fmla="*/ 0 h 19"/>
                <a:gd name="T2" fmla="*/ 9 w 306"/>
                <a:gd name="T3" fmla="*/ 0 h 19"/>
                <a:gd name="T4" fmla="*/ 0 w 306"/>
                <a:gd name="T5" fmla="*/ 9 h 19"/>
                <a:gd name="T6" fmla="*/ 9 w 306"/>
                <a:gd name="T7" fmla="*/ 19 h 19"/>
                <a:gd name="T8" fmla="*/ 297 w 306"/>
                <a:gd name="T9" fmla="*/ 19 h 19"/>
                <a:gd name="T10" fmla="*/ 306 w 306"/>
                <a:gd name="T11" fmla="*/ 9 h 19"/>
                <a:gd name="T12" fmla="*/ 297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297" y="0"/>
                  </a:moveTo>
                  <a:cubicBezTo>
                    <a:pt x="9" y="0"/>
                    <a:pt x="9" y="0"/>
                    <a:pt x="9" y="0"/>
                  </a:cubicBezTo>
                  <a:cubicBezTo>
                    <a:pt x="4" y="0"/>
                    <a:pt x="0" y="4"/>
                    <a:pt x="0" y="9"/>
                  </a:cubicBezTo>
                  <a:cubicBezTo>
                    <a:pt x="0" y="15"/>
                    <a:pt x="4" y="19"/>
                    <a:pt x="9" y="19"/>
                  </a:cubicBezTo>
                  <a:cubicBezTo>
                    <a:pt x="297" y="19"/>
                    <a:pt x="297" y="19"/>
                    <a:pt x="297" y="19"/>
                  </a:cubicBezTo>
                  <a:cubicBezTo>
                    <a:pt x="302" y="19"/>
                    <a:pt x="306" y="15"/>
                    <a:pt x="306" y="9"/>
                  </a:cubicBezTo>
                  <a:cubicBezTo>
                    <a:pt x="306" y="4"/>
                    <a:pt x="302" y="0"/>
                    <a:pt x="297"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9" name="Freeform 31">
              <a:extLst>
                <a:ext uri="{FF2B5EF4-FFF2-40B4-BE49-F238E27FC236}">
                  <a16:creationId xmlns:a16="http://schemas.microsoft.com/office/drawing/2014/main" id="{0B42AACA-7B85-4512-94DA-FFCA6FD9C1BB}"/>
                </a:ext>
              </a:extLst>
            </p:cNvPr>
            <p:cNvSpPr>
              <a:spLocks noEditPoints="1"/>
            </p:cNvSpPr>
            <p:nvPr/>
          </p:nvSpPr>
          <p:spPr bwMode="auto">
            <a:xfrm>
              <a:off x="7913688" y="-280988"/>
              <a:ext cx="1733550" cy="2306638"/>
            </a:xfrm>
            <a:custGeom>
              <a:avLst/>
              <a:gdLst>
                <a:gd name="T0" fmla="*/ 353 w 459"/>
                <a:gd name="T1" fmla="*/ 12 h 612"/>
                <a:gd name="T2" fmla="*/ 325 w 459"/>
                <a:gd name="T3" fmla="*/ 0 h 612"/>
                <a:gd name="T4" fmla="*/ 57 w 459"/>
                <a:gd name="T5" fmla="*/ 0 h 612"/>
                <a:gd name="T6" fmla="*/ 0 w 459"/>
                <a:gd name="T7" fmla="*/ 57 h 612"/>
                <a:gd name="T8" fmla="*/ 0 w 459"/>
                <a:gd name="T9" fmla="*/ 555 h 612"/>
                <a:gd name="T10" fmla="*/ 57 w 459"/>
                <a:gd name="T11" fmla="*/ 612 h 612"/>
                <a:gd name="T12" fmla="*/ 402 w 459"/>
                <a:gd name="T13" fmla="*/ 612 h 612"/>
                <a:gd name="T14" fmla="*/ 459 w 459"/>
                <a:gd name="T15" fmla="*/ 555 h 612"/>
                <a:gd name="T16" fmla="*/ 459 w 459"/>
                <a:gd name="T17" fmla="*/ 153 h 612"/>
                <a:gd name="T18" fmla="*/ 353 w 459"/>
                <a:gd name="T19" fmla="*/ 12 h 612"/>
                <a:gd name="T20" fmla="*/ 344 w 459"/>
                <a:gd name="T21" fmla="*/ 59 h 612"/>
                <a:gd name="T22" fmla="*/ 409 w 459"/>
                <a:gd name="T23" fmla="*/ 134 h 612"/>
                <a:gd name="T24" fmla="*/ 344 w 459"/>
                <a:gd name="T25" fmla="*/ 134 h 612"/>
                <a:gd name="T26" fmla="*/ 344 w 459"/>
                <a:gd name="T27" fmla="*/ 59 h 612"/>
                <a:gd name="T28" fmla="*/ 421 w 459"/>
                <a:gd name="T29" fmla="*/ 555 h 612"/>
                <a:gd name="T30" fmla="*/ 402 w 459"/>
                <a:gd name="T31" fmla="*/ 574 h 612"/>
                <a:gd name="T32" fmla="*/ 57 w 459"/>
                <a:gd name="T33" fmla="*/ 574 h 612"/>
                <a:gd name="T34" fmla="*/ 38 w 459"/>
                <a:gd name="T35" fmla="*/ 555 h 612"/>
                <a:gd name="T36" fmla="*/ 38 w 459"/>
                <a:gd name="T37" fmla="*/ 57 h 612"/>
                <a:gd name="T38" fmla="*/ 57 w 459"/>
                <a:gd name="T39" fmla="*/ 38 h 612"/>
                <a:gd name="T40" fmla="*/ 306 w 459"/>
                <a:gd name="T41" fmla="*/ 38 h 612"/>
                <a:gd name="T42" fmla="*/ 306 w 459"/>
                <a:gd name="T43" fmla="*/ 172 h 612"/>
                <a:gd name="T44" fmla="*/ 421 w 459"/>
                <a:gd name="T45" fmla="*/ 172 h 612"/>
                <a:gd name="T46" fmla="*/ 421 w 459"/>
                <a:gd name="T47" fmla="*/ 55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9" h="612">
                  <a:moveTo>
                    <a:pt x="353" y="12"/>
                  </a:moveTo>
                  <a:cubicBezTo>
                    <a:pt x="346" y="4"/>
                    <a:pt x="336" y="0"/>
                    <a:pt x="325" y="0"/>
                  </a:cubicBezTo>
                  <a:cubicBezTo>
                    <a:pt x="57" y="0"/>
                    <a:pt x="57" y="0"/>
                    <a:pt x="57" y="0"/>
                  </a:cubicBezTo>
                  <a:cubicBezTo>
                    <a:pt x="26" y="0"/>
                    <a:pt x="0" y="25"/>
                    <a:pt x="0" y="57"/>
                  </a:cubicBezTo>
                  <a:cubicBezTo>
                    <a:pt x="0" y="555"/>
                    <a:pt x="0" y="555"/>
                    <a:pt x="0" y="555"/>
                  </a:cubicBezTo>
                  <a:cubicBezTo>
                    <a:pt x="0" y="587"/>
                    <a:pt x="26" y="612"/>
                    <a:pt x="57" y="612"/>
                  </a:cubicBezTo>
                  <a:cubicBezTo>
                    <a:pt x="402" y="612"/>
                    <a:pt x="402" y="612"/>
                    <a:pt x="402" y="612"/>
                  </a:cubicBezTo>
                  <a:cubicBezTo>
                    <a:pt x="434" y="612"/>
                    <a:pt x="459" y="587"/>
                    <a:pt x="459" y="555"/>
                  </a:cubicBezTo>
                  <a:cubicBezTo>
                    <a:pt x="459" y="153"/>
                    <a:pt x="459" y="153"/>
                    <a:pt x="459" y="153"/>
                  </a:cubicBezTo>
                  <a:cubicBezTo>
                    <a:pt x="459" y="138"/>
                    <a:pt x="459" y="127"/>
                    <a:pt x="353" y="12"/>
                  </a:cubicBezTo>
                  <a:close/>
                  <a:moveTo>
                    <a:pt x="344" y="59"/>
                  </a:moveTo>
                  <a:cubicBezTo>
                    <a:pt x="364" y="80"/>
                    <a:pt x="392" y="113"/>
                    <a:pt x="409" y="134"/>
                  </a:cubicBezTo>
                  <a:cubicBezTo>
                    <a:pt x="344" y="134"/>
                    <a:pt x="344" y="134"/>
                    <a:pt x="344" y="134"/>
                  </a:cubicBezTo>
                  <a:lnTo>
                    <a:pt x="344" y="59"/>
                  </a:lnTo>
                  <a:close/>
                  <a:moveTo>
                    <a:pt x="421" y="555"/>
                  </a:moveTo>
                  <a:cubicBezTo>
                    <a:pt x="421" y="566"/>
                    <a:pt x="412" y="574"/>
                    <a:pt x="402" y="574"/>
                  </a:cubicBezTo>
                  <a:cubicBezTo>
                    <a:pt x="57" y="574"/>
                    <a:pt x="57" y="574"/>
                    <a:pt x="57" y="574"/>
                  </a:cubicBezTo>
                  <a:cubicBezTo>
                    <a:pt x="47" y="574"/>
                    <a:pt x="38" y="566"/>
                    <a:pt x="38" y="555"/>
                  </a:cubicBezTo>
                  <a:cubicBezTo>
                    <a:pt x="38" y="57"/>
                    <a:pt x="38" y="57"/>
                    <a:pt x="38" y="57"/>
                  </a:cubicBezTo>
                  <a:cubicBezTo>
                    <a:pt x="38" y="47"/>
                    <a:pt x="47" y="38"/>
                    <a:pt x="57" y="38"/>
                  </a:cubicBezTo>
                  <a:cubicBezTo>
                    <a:pt x="306" y="38"/>
                    <a:pt x="306" y="38"/>
                    <a:pt x="306" y="38"/>
                  </a:cubicBezTo>
                  <a:cubicBezTo>
                    <a:pt x="306" y="172"/>
                    <a:pt x="306" y="172"/>
                    <a:pt x="306" y="172"/>
                  </a:cubicBezTo>
                  <a:cubicBezTo>
                    <a:pt x="421" y="172"/>
                    <a:pt x="421" y="172"/>
                    <a:pt x="421" y="172"/>
                  </a:cubicBezTo>
                  <a:lnTo>
                    <a:pt x="421" y="555"/>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70" name="Freeform 32">
              <a:extLst>
                <a:ext uri="{FF2B5EF4-FFF2-40B4-BE49-F238E27FC236}">
                  <a16:creationId xmlns:a16="http://schemas.microsoft.com/office/drawing/2014/main" id="{71831B7C-90EB-44A4-BA87-EA94C66B0E38}"/>
                </a:ext>
              </a:extLst>
            </p:cNvPr>
            <p:cNvSpPr>
              <a:spLocks/>
            </p:cNvSpPr>
            <p:nvPr/>
          </p:nvSpPr>
          <p:spPr bwMode="auto">
            <a:xfrm>
              <a:off x="8199438" y="77787"/>
              <a:ext cx="725488" cy="146050"/>
            </a:xfrm>
            <a:custGeom>
              <a:avLst/>
              <a:gdLst>
                <a:gd name="T0" fmla="*/ 19 w 192"/>
                <a:gd name="T1" fmla="*/ 39 h 39"/>
                <a:gd name="T2" fmla="*/ 173 w 192"/>
                <a:gd name="T3" fmla="*/ 39 h 39"/>
                <a:gd name="T4" fmla="*/ 192 w 192"/>
                <a:gd name="T5" fmla="*/ 20 h 39"/>
                <a:gd name="T6" fmla="*/ 173 w 192"/>
                <a:gd name="T7" fmla="*/ 0 h 39"/>
                <a:gd name="T8" fmla="*/ 19 w 192"/>
                <a:gd name="T9" fmla="*/ 0 h 39"/>
                <a:gd name="T10" fmla="*/ 0 w 192"/>
                <a:gd name="T11" fmla="*/ 20 h 39"/>
                <a:gd name="T12" fmla="*/ 19 w 19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92" h="39">
                  <a:moveTo>
                    <a:pt x="19" y="39"/>
                  </a:moveTo>
                  <a:cubicBezTo>
                    <a:pt x="173" y="39"/>
                    <a:pt x="173" y="39"/>
                    <a:pt x="173" y="39"/>
                  </a:cubicBezTo>
                  <a:cubicBezTo>
                    <a:pt x="183" y="39"/>
                    <a:pt x="192" y="30"/>
                    <a:pt x="192" y="20"/>
                  </a:cubicBezTo>
                  <a:cubicBezTo>
                    <a:pt x="192" y="9"/>
                    <a:pt x="183" y="0"/>
                    <a:pt x="173" y="0"/>
                  </a:cubicBezTo>
                  <a:cubicBezTo>
                    <a:pt x="19" y="0"/>
                    <a:pt x="19" y="0"/>
                    <a:pt x="19" y="0"/>
                  </a:cubicBezTo>
                  <a:cubicBezTo>
                    <a:pt x="9" y="0"/>
                    <a:pt x="0" y="9"/>
                    <a:pt x="0" y="20"/>
                  </a:cubicBezTo>
                  <a:cubicBezTo>
                    <a:pt x="0" y="30"/>
                    <a:pt x="9" y="39"/>
                    <a:pt x="19" y="3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71" name="Freeform 33">
              <a:extLst>
                <a:ext uri="{FF2B5EF4-FFF2-40B4-BE49-F238E27FC236}">
                  <a16:creationId xmlns:a16="http://schemas.microsoft.com/office/drawing/2014/main" id="{70006A08-7A47-4993-BDE6-1F90AE3D493A}"/>
                </a:ext>
              </a:extLst>
            </p:cNvPr>
            <p:cNvSpPr>
              <a:spLocks/>
            </p:cNvSpPr>
            <p:nvPr/>
          </p:nvSpPr>
          <p:spPr bwMode="auto">
            <a:xfrm>
              <a:off x="8199438" y="438150"/>
              <a:ext cx="725488" cy="73025"/>
            </a:xfrm>
            <a:custGeom>
              <a:avLst/>
              <a:gdLst>
                <a:gd name="T0" fmla="*/ 10 w 192"/>
                <a:gd name="T1" fmla="*/ 19 h 19"/>
                <a:gd name="T2" fmla="*/ 182 w 192"/>
                <a:gd name="T3" fmla="*/ 19 h 19"/>
                <a:gd name="T4" fmla="*/ 192 w 192"/>
                <a:gd name="T5" fmla="*/ 10 h 19"/>
                <a:gd name="T6" fmla="*/ 182 w 192"/>
                <a:gd name="T7" fmla="*/ 0 h 19"/>
                <a:gd name="T8" fmla="*/ 10 w 192"/>
                <a:gd name="T9" fmla="*/ 0 h 19"/>
                <a:gd name="T10" fmla="*/ 0 w 192"/>
                <a:gd name="T11" fmla="*/ 10 h 19"/>
                <a:gd name="T12" fmla="*/ 10 w 19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2" h="19">
                  <a:moveTo>
                    <a:pt x="10" y="19"/>
                  </a:moveTo>
                  <a:cubicBezTo>
                    <a:pt x="182" y="19"/>
                    <a:pt x="182" y="19"/>
                    <a:pt x="182" y="19"/>
                  </a:cubicBezTo>
                  <a:cubicBezTo>
                    <a:pt x="188" y="19"/>
                    <a:pt x="192" y="15"/>
                    <a:pt x="192" y="10"/>
                  </a:cubicBezTo>
                  <a:cubicBezTo>
                    <a:pt x="192" y="4"/>
                    <a:pt x="188" y="0"/>
                    <a:pt x="182"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72" name="Freeform 34">
              <a:extLst>
                <a:ext uri="{FF2B5EF4-FFF2-40B4-BE49-F238E27FC236}">
                  <a16:creationId xmlns:a16="http://schemas.microsoft.com/office/drawing/2014/main" id="{D0E84777-419C-4B1F-ADD8-E08F0386BFBD}"/>
                </a:ext>
              </a:extLst>
            </p:cNvPr>
            <p:cNvSpPr>
              <a:spLocks/>
            </p:cNvSpPr>
            <p:nvPr/>
          </p:nvSpPr>
          <p:spPr bwMode="auto">
            <a:xfrm>
              <a:off x="8199438" y="657225"/>
              <a:ext cx="1160463" cy="71438"/>
            </a:xfrm>
            <a:custGeom>
              <a:avLst/>
              <a:gdLst>
                <a:gd name="T0" fmla="*/ 0 w 307"/>
                <a:gd name="T1" fmla="*/ 9 h 19"/>
                <a:gd name="T2" fmla="*/ 10 w 307"/>
                <a:gd name="T3" fmla="*/ 19 h 19"/>
                <a:gd name="T4" fmla="*/ 297 w 307"/>
                <a:gd name="T5" fmla="*/ 19 h 19"/>
                <a:gd name="T6" fmla="*/ 307 w 307"/>
                <a:gd name="T7" fmla="*/ 9 h 19"/>
                <a:gd name="T8" fmla="*/ 297 w 307"/>
                <a:gd name="T9" fmla="*/ 0 h 19"/>
                <a:gd name="T10" fmla="*/ 10 w 307"/>
                <a:gd name="T11" fmla="*/ 0 h 19"/>
                <a:gd name="T12" fmla="*/ 0 w 307"/>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307" h="19">
                  <a:moveTo>
                    <a:pt x="0" y="9"/>
                  </a:moveTo>
                  <a:cubicBezTo>
                    <a:pt x="0" y="14"/>
                    <a:pt x="5" y="19"/>
                    <a:pt x="10" y="19"/>
                  </a:cubicBezTo>
                  <a:cubicBezTo>
                    <a:pt x="297" y="19"/>
                    <a:pt x="297" y="19"/>
                    <a:pt x="297" y="19"/>
                  </a:cubicBezTo>
                  <a:cubicBezTo>
                    <a:pt x="302" y="19"/>
                    <a:pt x="307" y="14"/>
                    <a:pt x="307" y="9"/>
                  </a:cubicBezTo>
                  <a:cubicBezTo>
                    <a:pt x="307" y="4"/>
                    <a:pt x="302" y="0"/>
                    <a:pt x="297" y="0"/>
                  </a:cubicBezTo>
                  <a:cubicBezTo>
                    <a:pt x="10" y="0"/>
                    <a:pt x="10" y="0"/>
                    <a:pt x="10" y="0"/>
                  </a:cubicBezTo>
                  <a:cubicBezTo>
                    <a:pt x="5" y="0"/>
                    <a:pt x="0" y="4"/>
                    <a:pt x="0" y="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73" name="Freeform 35">
              <a:extLst>
                <a:ext uri="{FF2B5EF4-FFF2-40B4-BE49-F238E27FC236}">
                  <a16:creationId xmlns:a16="http://schemas.microsoft.com/office/drawing/2014/main" id="{EC799EA4-B2C1-46F2-A0BF-D01ABD56BEBF}"/>
                </a:ext>
              </a:extLst>
            </p:cNvPr>
            <p:cNvSpPr>
              <a:spLocks/>
            </p:cNvSpPr>
            <p:nvPr/>
          </p:nvSpPr>
          <p:spPr bwMode="auto">
            <a:xfrm>
              <a:off x="8199438" y="1087437"/>
              <a:ext cx="1160463" cy="74613"/>
            </a:xfrm>
            <a:custGeom>
              <a:avLst/>
              <a:gdLst>
                <a:gd name="T0" fmla="*/ 297 w 307"/>
                <a:gd name="T1" fmla="*/ 20 h 20"/>
                <a:gd name="T2" fmla="*/ 307 w 307"/>
                <a:gd name="T3" fmla="*/ 10 h 20"/>
                <a:gd name="T4" fmla="*/ 297 w 307"/>
                <a:gd name="T5" fmla="*/ 0 h 20"/>
                <a:gd name="T6" fmla="*/ 10 w 307"/>
                <a:gd name="T7" fmla="*/ 0 h 20"/>
                <a:gd name="T8" fmla="*/ 0 w 307"/>
                <a:gd name="T9" fmla="*/ 10 h 20"/>
                <a:gd name="T10" fmla="*/ 10 w 307"/>
                <a:gd name="T11" fmla="*/ 20 h 20"/>
                <a:gd name="T12" fmla="*/ 297 w 30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7" h="20">
                  <a:moveTo>
                    <a:pt x="297" y="20"/>
                  </a:moveTo>
                  <a:cubicBezTo>
                    <a:pt x="302" y="20"/>
                    <a:pt x="307" y="15"/>
                    <a:pt x="307" y="10"/>
                  </a:cubicBezTo>
                  <a:cubicBezTo>
                    <a:pt x="307" y="5"/>
                    <a:pt x="302" y="0"/>
                    <a:pt x="297" y="0"/>
                  </a:cubicBezTo>
                  <a:cubicBezTo>
                    <a:pt x="10" y="0"/>
                    <a:pt x="10" y="0"/>
                    <a:pt x="10" y="0"/>
                  </a:cubicBezTo>
                  <a:cubicBezTo>
                    <a:pt x="5" y="0"/>
                    <a:pt x="0" y="5"/>
                    <a:pt x="0" y="10"/>
                  </a:cubicBezTo>
                  <a:cubicBezTo>
                    <a:pt x="0" y="15"/>
                    <a:pt x="5" y="20"/>
                    <a:pt x="10" y="20"/>
                  </a:cubicBezTo>
                  <a:lnTo>
                    <a:pt x="297" y="2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74" name="Freeform 36">
              <a:extLst>
                <a:ext uri="{FF2B5EF4-FFF2-40B4-BE49-F238E27FC236}">
                  <a16:creationId xmlns:a16="http://schemas.microsoft.com/office/drawing/2014/main" id="{115D95AC-5E5F-4D38-87F6-5658EDCD0F32}"/>
                </a:ext>
              </a:extLst>
            </p:cNvPr>
            <p:cNvSpPr>
              <a:spLocks/>
            </p:cNvSpPr>
            <p:nvPr/>
          </p:nvSpPr>
          <p:spPr bwMode="auto">
            <a:xfrm>
              <a:off x="8199438" y="871537"/>
              <a:ext cx="1089025" cy="73025"/>
            </a:xfrm>
            <a:custGeom>
              <a:avLst/>
              <a:gdLst>
                <a:gd name="T0" fmla="*/ 10 w 288"/>
                <a:gd name="T1" fmla="*/ 19 h 19"/>
                <a:gd name="T2" fmla="*/ 278 w 288"/>
                <a:gd name="T3" fmla="*/ 19 h 19"/>
                <a:gd name="T4" fmla="*/ 288 w 288"/>
                <a:gd name="T5" fmla="*/ 10 h 19"/>
                <a:gd name="T6" fmla="*/ 278 w 288"/>
                <a:gd name="T7" fmla="*/ 0 h 19"/>
                <a:gd name="T8" fmla="*/ 10 w 288"/>
                <a:gd name="T9" fmla="*/ 0 h 19"/>
                <a:gd name="T10" fmla="*/ 0 w 288"/>
                <a:gd name="T11" fmla="*/ 10 h 19"/>
                <a:gd name="T12" fmla="*/ 10 w 28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8" h="19">
                  <a:moveTo>
                    <a:pt x="10" y="19"/>
                  </a:moveTo>
                  <a:cubicBezTo>
                    <a:pt x="278" y="19"/>
                    <a:pt x="278" y="19"/>
                    <a:pt x="278" y="19"/>
                  </a:cubicBezTo>
                  <a:cubicBezTo>
                    <a:pt x="283" y="19"/>
                    <a:pt x="288" y="15"/>
                    <a:pt x="288" y="10"/>
                  </a:cubicBezTo>
                  <a:cubicBezTo>
                    <a:pt x="288" y="4"/>
                    <a:pt x="283" y="0"/>
                    <a:pt x="278"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75" name="Group 174">
            <a:extLst>
              <a:ext uri="{FF2B5EF4-FFF2-40B4-BE49-F238E27FC236}">
                <a16:creationId xmlns:a16="http://schemas.microsoft.com/office/drawing/2014/main" id="{DBAF5322-1954-45CD-8784-87DB53A94FA2}"/>
              </a:ext>
            </a:extLst>
          </p:cNvPr>
          <p:cNvGrpSpPr/>
          <p:nvPr userDrawn="1"/>
        </p:nvGrpSpPr>
        <p:grpSpPr>
          <a:xfrm>
            <a:off x="4504306" y="5160477"/>
            <a:ext cx="254866" cy="206681"/>
            <a:chOff x="3175" y="1588"/>
            <a:chExt cx="4962526" cy="4024312"/>
          </a:xfrm>
          <a:solidFill>
            <a:srgbClr val="9D8B57"/>
          </a:solidFill>
        </p:grpSpPr>
        <p:sp>
          <p:nvSpPr>
            <p:cNvPr id="176" name="Freeform 22">
              <a:extLst>
                <a:ext uri="{FF2B5EF4-FFF2-40B4-BE49-F238E27FC236}">
                  <a16:creationId xmlns:a16="http://schemas.microsoft.com/office/drawing/2014/main" id="{02121D2C-D836-4F89-BA80-FCEC7F8FFEA8}"/>
                </a:ext>
              </a:extLst>
            </p:cNvPr>
            <p:cNvSpPr>
              <a:spLocks noEditPoints="1"/>
            </p:cNvSpPr>
            <p:nvPr/>
          </p:nvSpPr>
          <p:spPr bwMode="auto">
            <a:xfrm>
              <a:off x="1454150" y="2998788"/>
              <a:ext cx="1025525" cy="1027112"/>
            </a:xfrm>
            <a:custGeom>
              <a:avLst/>
              <a:gdLst>
                <a:gd name="T0" fmla="*/ 137 w 273"/>
                <a:gd name="T1" fmla="*/ 273 h 273"/>
                <a:gd name="T2" fmla="*/ 0 w 273"/>
                <a:gd name="T3" fmla="*/ 136 h 273"/>
                <a:gd name="T4" fmla="*/ 137 w 273"/>
                <a:gd name="T5" fmla="*/ 0 h 273"/>
                <a:gd name="T6" fmla="*/ 273 w 273"/>
                <a:gd name="T7" fmla="*/ 136 h 273"/>
                <a:gd name="T8" fmla="*/ 137 w 273"/>
                <a:gd name="T9" fmla="*/ 273 h 273"/>
                <a:gd name="T10" fmla="*/ 137 w 273"/>
                <a:gd name="T11" fmla="*/ 91 h 273"/>
                <a:gd name="T12" fmla="*/ 91 w 273"/>
                <a:gd name="T13" fmla="*/ 136 h 273"/>
                <a:gd name="T14" fmla="*/ 137 w 273"/>
                <a:gd name="T15" fmla="*/ 182 h 273"/>
                <a:gd name="T16" fmla="*/ 182 w 273"/>
                <a:gd name="T17" fmla="*/ 136 h 273"/>
                <a:gd name="T18" fmla="*/ 137 w 273"/>
                <a:gd name="T19" fmla="*/ 9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273"/>
                  </a:moveTo>
                  <a:cubicBezTo>
                    <a:pt x="61" y="273"/>
                    <a:pt x="0" y="212"/>
                    <a:pt x="0" y="136"/>
                  </a:cubicBezTo>
                  <a:cubicBezTo>
                    <a:pt x="0" y="61"/>
                    <a:pt x="61" y="0"/>
                    <a:pt x="137" y="0"/>
                  </a:cubicBezTo>
                  <a:cubicBezTo>
                    <a:pt x="212" y="0"/>
                    <a:pt x="273" y="61"/>
                    <a:pt x="273" y="136"/>
                  </a:cubicBezTo>
                  <a:cubicBezTo>
                    <a:pt x="273" y="212"/>
                    <a:pt x="212" y="273"/>
                    <a:pt x="137" y="273"/>
                  </a:cubicBezTo>
                  <a:close/>
                  <a:moveTo>
                    <a:pt x="137" y="91"/>
                  </a:moveTo>
                  <a:cubicBezTo>
                    <a:pt x="112" y="91"/>
                    <a:pt x="91" y="111"/>
                    <a:pt x="91" y="136"/>
                  </a:cubicBezTo>
                  <a:cubicBezTo>
                    <a:pt x="91" y="161"/>
                    <a:pt x="112" y="182"/>
                    <a:pt x="137" y="182"/>
                  </a:cubicBezTo>
                  <a:cubicBezTo>
                    <a:pt x="162" y="182"/>
                    <a:pt x="182" y="161"/>
                    <a:pt x="182" y="136"/>
                  </a:cubicBezTo>
                  <a:cubicBezTo>
                    <a:pt x="182" y="111"/>
                    <a:pt x="162" y="91"/>
                    <a:pt x="137" y="9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77" name="Freeform 23">
              <a:extLst>
                <a:ext uri="{FF2B5EF4-FFF2-40B4-BE49-F238E27FC236}">
                  <a16:creationId xmlns:a16="http://schemas.microsoft.com/office/drawing/2014/main" id="{8CA7052F-1697-4427-AF0F-5B4026CD809A}"/>
                </a:ext>
              </a:extLst>
            </p:cNvPr>
            <p:cNvSpPr>
              <a:spLocks noEditPoints="1"/>
            </p:cNvSpPr>
            <p:nvPr/>
          </p:nvSpPr>
          <p:spPr bwMode="auto">
            <a:xfrm>
              <a:off x="3163888" y="2998788"/>
              <a:ext cx="1027113" cy="1027112"/>
            </a:xfrm>
            <a:custGeom>
              <a:avLst/>
              <a:gdLst>
                <a:gd name="T0" fmla="*/ 137 w 273"/>
                <a:gd name="T1" fmla="*/ 91 h 273"/>
                <a:gd name="T2" fmla="*/ 182 w 273"/>
                <a:gd name="T3" fmla="*/ 136 h 273"/>
                <a:gd name="T4" fmla="*/ 137 w 273"/>
                <a:gd name="T5" fmla="*/ 182 h 273"/>
                <a:gd name="T6" fmla="*/ 91 w 273"/>
                <a:gd name="T7" fmla="*/ 136 h 273"/>
                <a:gd name="T8" fmla="*/ 137 w 273"/>
                <a:gd name="T9" fmla="*/ 91 h 273"/>
                <a:gd name="T10" fmla="*/ 137 w 273"/>
                <a:gd name="T11" fmla="*/ 0 h 273"/>
                <a:gd name="T12" fmla="*/ 0 w 273"/>
                <a:gd name="T13" fmla="*/ 136 h 273"/>
                <a:gd name="T14" fmla="*/ 137 w 273"/>
                <a:gd name="T15" fmla="*/ 273 h 273"/>
                <a:gd name="T16" fmla="*/ 273 w 273"/>
                <a:gd name="T17" fmla="*/ 136 h 273"/>
                <a:gd name="T18" fmla="*/ 137 w 273"/>
                <a:gd name="T19"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91"/>
                  </a:moveTo>
                  <a:cubicBezTo>
                    <a:pt x="162" y="91"/>
                    <a:pt x="182" y="111"/>
                    <a:pt x="182" y="136"/>
                  </a:cubicBezTo>
                  <a:cubicBezTo>
                    <a:pt x="182" y="161"/>
                    <a:pt x="162" y="182"/>
                    <a:pt x="137" y="182"/>
                  </a:cubicBezTo>
                  <a:cubicBezTo>
                    <a:pt x="112" y="182"/>
                    <a:pt x="91" y="161"/>
                    <a:pt x="91" y="136"/>
                  </a:cubicBezTo>
                  <a:cubicBezTo>
                    <a:pt x="91" y="111"/>
                    <a:pt x="112" y="91"/>
                    <a:pt x="137" y="91"/>
                  </a:cubicBezTo>
                  <a:moveTo>
                    <a:pt x="137" y="0"/>
                  </a:moveTo>
                  <a:cubicBezTo>
                    <a:pt x="62" y="0"/>
                    <a:pt x="0" y="61"/>
                    <a:pt x="0" y="136"/>
                  </a:cubicBezTo>
                  <a:cubicBezTo>
                    <a:pt x="0" y="212"/>
                    <a:pt x="62" y="273"/>
                    <a:pt x="137" y="273"/>
                  </a:cubicBezTo>
                  <a:cubicBezTo>
                    <a:pt x="212" y="273"/>
                    <a:pt x="273" y="212"/>
                    <a:pt x="273" y="136"/>
                  </a:cubicBezTo>
                  <a:cubicBezTo>
                    <a:pt x="273" y="61"/>
                    <a:pt x="212" y="0"/>
                    <a:pt x="137"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78" name="Freeform 24">
              <a:extLst>
                <a:ext uri="{FF2B5EF4-FFF2-40B4-BE49-F238E27FC236}">
                  <a16:creationId xmlns:a16="http://schemas.microsoft.com/office/drawing/2014/main" id="{8314A346-1836-4AD2-AF1B-535FFBDC6483}"/>
                </a:ext>
              </a:extLst>
            </p:cNvPr>
            <p:cNvSpPr>
              <a:spLocks/>
            </p:cNvSpPr>
            <p:nvPr/>
          </p:nvSpPr>
          <p:spPr bwMode="auto">
            <a:xfrm>
              <a:off x="3175" y="1588"/>
              <a:ext cx="4619625" cy="2738437"/>
            </a:xfrm>
            <a:custGeom>
              <a:avLst/>
              <a:gdLst>
                <a:gd name="T0" fmla="*/ 425 w 1229"/>
                <a:gd name="T1" fmla="*/ 638 h 728"/>
                <a:gd name="T2" fmla="*/ 295 w 1229"/>
                <a:gd name="T3" fmla="*/ 0 h 728"/>
                <a:gd name="T4" fmla="*/ 183 w 1229"/>
                <a:gd name="T5" fmla="*/ 0 h 728"/>
                <a:gd name="T6" fmla="*/ 45 w 1229"/>
                <a:gd name="T7" fmla="*/ 0 h 728"/>
                <a:gd name="T8" fmla="*/ 45 w 1229"/>
                <a:gd name="T9" fmla="*/ 0 h 728"/>
                <a:gd name="T10" fmla="*/ 0 w 1229"/>
                <a:gd name="T11" fmla="*/ 46 h 728"/>
                <a:gd name="T12" fmla="*/ 46 w 1229"/>
                <a:gd name="T13" fmla="*/ 91 h 728"/>
                <a:gd name="T14" fmla="*/ 48 w 1229"/>
                <a:gd name="T15" fmla="*/ 91 h 728"/>
                <a:gd name="T16" fmla="*/ 215 w 1229"/>
                <a:gd name="T17" fmla="*/ 91 h 728"/>
                <a:gd name="T18" fmla="*/ 345 w 1229"/>
                <a:gd name="T19" fmla="*/ 728 h 728"/>
                <a:gd name="T20" fmla="*/ 484 w 1229"/>
                <a:gd name="T21" fmla="*/ 728 h 728"/>
                <a:gd name="T22" fmla="*/ 1183 w 1229"/>
                <a:gd name="T23" fmla="*/ 728 h 728"/>
                <a:gd name="T24" fmla="*/ 1183 w 1229"/>
                <a:gd name="T25" fmla="*/ 728 h 728"/>
                <a:gd name="T26" fmla="*/ 1184 w 1229"/>
                <a:gd name="T27" fmla="*/ 728 h 728"/>
                <a:gd name="T28" fmla="*/ 1185 w 1229"/>
                <a:gd name="T29" fmla="*/ 728 h 728"/>
                <a:gd name="T30" fmla="*/ 1185 w 1229"/>
                <a:gd name="T31" fmla="*/ 728 h 728"/>
                <a:gd name="T32" fmla="*/ 1229 w 1229"/>
                <a:gd name="T33" fmla="*/ 683 h 728"/>
                <a:gd name="T34" fmla="*/ 1183 w 1229"/>
                <a:gd name="T35" fmla="*/ 637 h 728"/>
                <a:gd name="T36" fmla="*/ 425 w 1229"/>
                <a:gd name="T37" fmla="*/ 63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9" h="728">
                  <a:moveTo>
                    <a:pt x="425" y="638"/>
                  </a:moveTo>
                  <a:cubicBezTo>
                    <a:pt x="295" y="0"/>
                    <a:pt x="295" y="0"/>
                    <a:pt x="295" y="0"/>
                  </a:cubicBezTo>
                  <a:cubicBezTo>
                    <a:pt x="183" y="0"/>
                    <a:pt x="183" y="0"/>
                    <a:pt x="183" y="0"/>
                  </a:cubicBezTo>
                  <a:cubicBezTo>
                    <a:pt x="45" y="0"/>
                    <a:pt x="45" y="0"/>
                    <a:pt x="45" y="0"/>
                  </a:cubicBezTo>
                  <a:cubicBezTo>
                    <a:pt x="45" y="0"/>
                    <a:pt x="45" y="0"/>
                    <a:pt x="45" y="0"/>
                  </a:cubicBezTo>
                  <a:cubicBezTo>
                    <a:pt x="20" y="0"/>
                    <a:pt x="0" y="21"/>
                    <a:pt x="0" y="46"/>
                  </a:cubicBezTo>
                  <a:cubicBezTo>
                    <a:pt x="0" y="71"/>
                    <a:pt x="20" y="91"/>
                    <a:pt x="46" y="91"/>
                  </a:cubicBezTo>
                  <a:cubicBezTo>
                    <a:pt x="46" y="91"/>
                    <a:pt x="47" y="91"/>
                    <a:pt x="48" y="91"/>
                  </a:cubicBezTo>
                  <a:cubicBezTo>
                    <a:pt x="215" y="91"/>
                    <a:pt x="215" y="91"/>
                    <a:pt x="215" y="91"/>
                  </a:cubicBezTo>
                  <a:cubicBezTo>
                    <a:pt x="345" y="728"/>
                    <a:pt x="345" y="728"/>
                    <a:pt x="345" y="728"/>
                  </a:cubicBezTo>
                  <a:cubicBezTo>
                    <a:pt x="484" y="728"/>
                    <a:pt x="484" y="728"/>
                    <a:pt x="484" y="728"/>
                  </a:cubicBezTo>
                  <a:cubicBezTo>
                    <a:pt x="1183" y="728"/>
                    <a:pt x="1183" y="728"/>
                    <a:pt x="1183" y="728"/>
                  </a:cubicBezTo>
                  <a:cubicBezTo>
                    <a:pt x="1183" y="728"/>
                    <a:pt x="1183" y="728"/>
                    <a:pt x="1183" y="728"/>
                  </a:cubicBezTo>
                  <a:cubicBezTo>
                    <a:pt x="1184" y="728"/>
                    <a:pt x="1184" y="728"/>
                    <a:pt x="1184" y="728"/>
                  </a:cubicBezTo>
                  <a:cubicBezTo>
                    <a:pt x="1185" y="728"/>
                    <a:pt x="1185" y="728"/>
                    <a:pt x="1185" y="728"/>
                  </a:cubicBezTo>
                  <a:cubicBezTo>
                    <a:pt x="1185" y="728"/>
                    <a:pt x="1185" y="728"/>
                    <a:pt x="1185" y="728"/>
                  </a:cubicBezTo>
                  <a:cubicBezTo>
                    <a:pt x="1209" y="727"/>
                    <a:pt x="1229" y="708"/>
                    <a:pt x="1229" y="683"/>
                  </a:cubicBezTo>
                  <a:cubicBezTo>
                    <a:pt x="1229" y="658"/>
                    <a:pt x="1209" y="637"/>
                    <a:pt x="1183" y="637"/>
                  </a:cubicBezTo>
                  <a:lnTo>
                    <a:pt x="425" y="638"/>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79" name="Freeform 25">
              <a:extLst>
                <a:ext uri="{FF2B5EF4-FFF2-40B4-BE49-F238E27FC236}">
                  <a16:creationId xmlns:a16="http://schemas.microsoft.com/office/drawing/2014/main" id="{5F1D2648-A783-48B4-AFE1-B70CDFCA0F8E}"/>
                </a:ext>
              </a:extLst>
            </p:cNvPr>
            <p:cNvSpPr>
              <a:spLocks noEditPoints="1"/>
            </p:cNvSpPr>
            <p:nvPr/>
          </p:nvSpPr>
          <p:spPr bwMode="auto">
            <a:xfrm>
              <a:off x="1544638" y="344488"/>
              <a:ext cx="3421063" cy="1709737"/>
            </a:xfrm>
            <a:custGeom>
              <a:avLst/>
              <a:gdLst>
                <a:gd name="T0" fmla="*/ 773 w 910"/>
                <a:gd name="T1" fmla="*/ 364 h 455"/>
                <a:gd name="T2" fmla="*/ 136 w 910"/>
                <a:gd name="T3" fmla="*/ 364 h 455"/>
                <a:gd name="T4" fmla="*/ 91 w 910"/>
                <a:gd name="T5" fmla="*/ 410 h 455"/>
                <a:gd name="T6" fmla="*/ 136 w 910"/>
                <a:gd name="T7" fmla="*/ 455 h 455"/>
                <a:gd name="T8" fmla="*/ 773 w 910"/>
                <a:gd name="T9" fmla="*/ 455 h 455"/>
                <a:gd name="T10" fmla="*/ 819 w 910"/>
                <a:gd name="T11" fmla="*/ 410 h 455"/>
                <a:gd name="T12" fmla="*/ 773 w 910"/>
                <a:gd name="T13" fmla="*/ 364 h 455"/>
                <a:gd name="T14" fmla="*/ 819 w 910"/>
                <a:gd name="T15" fmla="*/ 182 h 455"/>
                <a:gd name="T16" fmla="*/ 91 w 910"/>
                <a:gd name="T17" fmla="*/ 182 h 455"/>
                <a:gd name="T18" fmla="*/ 45 w 910"/>
                <a:gd name="T19" fmla="*/ 228 h 455"/>
                <a:gd name="T20" fmla="*/ 91 w 910"/>
                <a:gd name="T21" fmla="*/ 273 h 455"/>
                <a:gd name="T22" fmla="*/ 819 w 910"/>
                <a:gd name="T23" fmla="*/ 273 h 455"/>
                <a:gd name="T24" fmla="*/ 864 w 910"/>
                <a:gd name="T25" fmla="*/ 228 h 455"/>
                <a:gd name="T26" fmla="*/ 819 w 910"/>
                <a:gd name="T27" fmla="*/ 182 h 455"/>
                <a:gd name="T28" fmla="*/ 864 w 910"/>
                <a:gd name="T29" fmla="*/ 0 h 455"/>
                <a:gd name="T30" fmla="*/ 45 w 910"/>
                <a:gd name="T31" fmla="*/ 0 h 455"/>
                <a:gd name="T32" fmla="*/ 0 w 910"/>
                <a:gd name="T33" fmla="*/ 46 h 455"/>
                <a:gd name="T34" fmla="*/ 45 w 910"/>
                <a:gd name="T35" fmla="*/ 91 h 455"/>
                <a:gd name="T36" fmla="*/ 864 w 910"/>
                <a:gd name="T37" fmla="*/ 91 h 455"/>
                <a:gd name="T38" fmla="*/ 910 w 910"/>
                <a:gd name="T39" fmla="*/ 46 h 455"/>
                <a:gd name="T40" fmla="*/ 864 w 910"/>
                <a:gd name="T41"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0" h="455">
                  <a:moveTo>
                    <a:pt x="773" y="364"/>
                  </a:moveTo>
                  <a:cubicBezTo>
                    <a:pt x="136" y="364"/>
                    <a:pt x="136" y="364"/>
                    <a:pt x="136" y="364"/>
                  </a:cubicBezTo>
                  <a:cubicBezTo>
                    <a:pt x="111" y="364"/>
                    <a:pt x="91" y="385"/>
                    <a:pt x="91" y="410"/>
                  </a:cubicBezTo>
                  <a:cubicBezTo>
                    <a:pt x="91" y="435"/>
                    <a:pt x="111" y="455"/>
                    <a:pt x="136" y="455"/>
                  </a:cubicBezTo>
                  <a:cubicBezTo>
                    <a:pt x="773" y="455"/>
                    <a:pt x="773" y="455"/>
                    <a:pt x="773" y="455"/>
                  </a:cubicBezTo>
                  <a:cubicBezTo>
                    <a:pt x="799" y="455"/>
                    <a:pt x="819" y="435"/>
                    <a:pt x="819" y="410"/>
                  </a:cubicBezTo>
                  <a:cubicBezTo>
                    <a:pt x="819" y="385"/>
                    <a:pt x="799" y="364"/>
                    <a:pt x="773" y="364"/>
                  </a:cubicBezTo>
                  <a:close/>
                  <a:moveTo>
                    <a:pt x="819" y="182"/>
                  </a:moveTo>
                  <a:cubicBezTo>
                    <a:pt x="91" y="182"/>
                    <a:pt x="91" y="182"/>
                    <a:pt x="91" y="182"/>
                  </a:cubicBezTo>
                  <a:cubicBezTo>
                    <a:pt x="66" y="182"/>
                    <a:pt x="45" y="203"/>
                    <a:pt x="45" y="228"/>
                  </a:cubicBezTo>
                  <a:cubicBezTo>
                    <a:pt x="45" y="253"/>
                    <a:pt x="66" y="273"/>
                    <a:pt x="91" y="273"/>
                  </a:cubicBezTo>
                  <a:cubicBezTo>
                    <a:pt x="819" y="273"/>
                    <a:pt x="819" y="273"/>
                    <a:pt x="819" y="273"/>
                  </a:cubicBezTo>
                  <a:cubicBezTo>
                    <a:pt x="844" y="273"/>
                    <a:pt x="864" y="253"/>
                    <a:pt x="864" y="228"/>
                  </a:cubicBezTo>
                  <a:cubicBezTo>
                    <a:pt x="864" y="203"/>
                    <a:pt x="844" y="182"/>
                    <a:pt x="819" y="182"/>
                  </a:cubicBezTo>
                  <a:close/>
                  <a:moveTo>
                    <a:pt x="864" y="0"/>
                  </a:moveTo>
                  <a:cubicBezTo>
                    <a:pt x="45" y="0"/>
                    <a:pt x="45" y="0"/>
                    <a:pt x="45" y="0"/>
                  </a:cubicBezTo>
                  <a:cubicBezTo>
                    <a:pt x="20" y="0"/>
                    <a:pt x="0" y="21"/>
                    <a:pt x="0" y="46"/>
                  </a:cubicBezTo>
                  <a:cubicBezTo>
                    <a:pt x="0" y="71"/>
                    <a:pt x="20" y="91"/>
                    <a:pt x="45" y="91"/>
                  </a:cubicBezTo>
                  <a:cubicBezTo>
                    <a:pt x="864" y="91"/>
                    <a:pt x="864" y="91"/>
                    <a:pt x="864" y="91"/>
                  </a:cubicBezTo>
                  <a:cubicBezTo>
                    <a:pt x="890" y="91"/>
                    <a:pt x="910" y="71"/>
                    <a:pt x="910" y="46"/>
                  </a:cubicBezTo>
                  <a:cubicBezTo>
                    <a:pt x="910" y="21"/>
                    <a:pt x="890" y="0"/>
                    <a:pt x="864"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80" name="Group 179">
            <a:extLst>
              <a:ext uri="{FF2B5EF4-FFF2-40B4-BE49-F238E27FC236}">
                <a16:creationId xmlns:a16="http://schemas.microsoft.com/office/drawing/2014/main" id="{6F81B6B7-B2D9-4C2C-99D8-CD0CECD7F31A}"/>
              </a:ext>
            </a:extLst>
          </p:cNvPr>
          <p:cNvGrpSpPr/>
          <p:nvPr userDrawn="1"/>
        </p:nvGrpSpPr>
        <p:grpSpPr>
          <a:xfrm>
            <a:off x="5097671" y="5159017"/>
            <a:ext cx="302577" cy="245847"/>
            <a:chOff x="1588" y="1588"/>
            <a:chExt cx="8399462" cy="6824662"/>
          </a:xfrm>
          <a:solidFill>
            <a:srgbClr val="9D8B57"/>
          </a:solidFill>
        </p:grpSpPr>
        <p:sp>
          <p:nvSpPr>
            <p:cNvPr id="181" name="Freeform 15">
              <a:extLst>
                <a:ext uri="{FF2B5EF4-FFF2-40B4-BE49-F238E27FC236}">
                  <a16:creationId xmlns:a16="http://schemas.microsoft.com/office/drawing/2014/main" id="{E1150695-3C41-488B-B94F-3EA1BC5DA192}"/>
                </a:ext>
              </a:extLst>
            </p:cNvPr>
            <p:cNvSpPr>
              <a:spLocks noEditPoints="1"/>
            </p:cNvSpPr>
            <p:nvPr/>
          </p:nvSpPr>
          <p:spPr bwMode="auto">
            <a:xfrm>
              <a:off x="1830388" y="2100263"/>
              <a:ext cx="3157537" cy="3151187"/>
            </a:xfrm>
            <a:custGeom>
              <a:avLst/>
              <a:gdLst>
                <a:gd name="T0" fmla="*/ 421 w 841"/>
                <a:gd name="T1" fmla="*/ 70 h 839"/>
                <a:gd name="T2" fmla="*/ 771 w 841"/>
                <a:gd name="T3" fmla="*/ 420 h 839"/>
                <a:gd name="T4" fmla="*/ 421 w 841"/>
                <a:gd name="T5" fmla="*/ 769 h 839"/>
                <a:gd name="T6" fmla="*/ 70 w 841"/>
                <a:gd name="T7" fmla="*/ 420 h 839"/>
                <a:gd name="T8" fmla="*/ 421 w 841"/>
                <a:gd name="T9" fmla="*/ 70 h 839"/>
                <a:gd name="T10" fmla="*/ 421 w 841"/>
                <a:gd name="T11" fmla="*/ 0 h 839"/>
                <a:gd name="T12" fmla="*/ 0 w 841"/>
                <a:gd name="T13" fmla="*/ 420 h 839"/>
                <a:gd name="T14" fmla="*/ 421 w 841"/>
                <a:gd name="T15" fmla="*/ 839 h 839"/>
                <a:gd name="T16" fmla="*/ 841 w 841"/>
                <a:gd name="T17" fmla="*/ 420 h 839"/>
                <a:gd name="T18" fmla="*/ 421 w 841"/>
                <a:gd name="T19"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1" h="839">
                  <a:moveTo>
                    <a:pt x="421" y="70"/>
                  </a:moveTo>
                  <a:cubicBezTo>
                    <a:pt x="614" y="70"/>
                    <a:pt x="771" y="227"/>
                    <a:pt x="771" y="420"/>
                  </a:cubicBezTo>
                  <a:cubicBezTo>
                    <a:pt x="771" y="613"/>
                    <a:pt x="614" y="769"/>
                    <a:pt x="421" y="769"/>
                  </a:cubicBezTo>
                  <a:cubicBezTo>
                    <a:pt x="227" y="769"/>
                    <a:pt x="70" y="613"/>
                    <a:pt x="70" y="420"/>
                  </a:cubicBezTo>
                  <a:cubicBezTo>
                    <a:pt x="70" y="227"/>
                    <a:pt x="227" y="70"/>
                    <a:pt x="421" y="70"/>
                  </a:cubicBezTo>
                  <a:moveTo>
                    <a:pt x="421" y="0"/>
                  </a:moveTo>
                  <a:cubicBezTo>
                    <a:pt x="189" y="0"/>
                    <a:pt x="0" y="188"/>
                    <a:pt x="0" y="420"/>
                  </a:cubicBezTo>
                  <a:cubicBezTo>
                    <a:pt x="0" y="651"/>
                    <a:pt x="189" y="839"/>
                    <a:pt x="421" y="839"/>
                  </a:cubicBezTo>
                  <a:cubicBezTo>
                    <a:pt x="652" y="839"/>
                    <a:pt x="841" y="651"/>
                    <a:pt x="841" y="420"/>
                  </a:cubicBezTo>
                  <a:cubicBezTo>
                    <a:pt x="841" y="188"/>
                    <a:pt x="652" y="0"/>
                    <a:pt x="421"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82" name="Freeform 16">
              <a:extLst>
                <a:ext uri="{FF2B5EF4-FFF2-40B4-BE49-F238E27FC236}">
                  <a16:creationId xmlns:a16="http://schemas.microsoft.com/office/drawing/2014/main" id="{43CFA950-6A86-472E-B23B-01205DB18672}"/>
                </a:ext>
              </a:extLst>
            </p:cNvPr>
            <p:cNvSpPr>
              <a:spLocks/>
            </p:cNvSpPr>
            <p:nvPr/>
          </p:nvSpPr>
          <p:spPr bwMode="auto">
            <a:xfrm>
              <a:off x="2487613" y="2757488"/>
              <a:ext cx="1050925" cy="1052512"/>
            </a:xfrm>
            <a:custGeom>
              <a:avLst/>
              <a:gdLst>
                <a:gd name="T0" fmla="*/ 35 w 280"/>
                <a:gd name="T1" fmla="*/ 280 h 280"/>
                <a:gd name="T2" fmla="*/ 0 w 280"/>
                <a:gd name="T3" fmla="*/ 245 h 280"/>
                <a:gd name="T4" fmla="*/ 246 w 280"/>
                <a:gd name="T5" fmla="*/ 0 h 280"/>
                <a:gd name="T6" fmla="*/ 280 w 280"/>
                <a:gd name="T7" fmla="*/ 35 h 280"/>
                <a:gd name="T8" fmla="*/ 246 w 280"/>
                <a:gd name="T9" fmla="*/ 70 h 280"/>
                <a:gd name="T10" fmla="*/ 70 w 280"/>
                <a:gd name="T11" fmla="*/ 245 h 280"/>
                <a:gd name="T12" fmla="*/ 35 w 280"/>
                <a:gd name="T13" fmla="*/ 280 h 280"/>
              </a:gdLst>
              <a:ahLst/>
              <a:cxnLst>
                <a:cxn ang="0">
                  <a:pos x="T0" y="T1"/>
                </a:cxn>
                <a:cxn ang="0">
                  <a:pos x="T2" y="T3"/>
                </a:cxn>
                <a:cxn ang="0">
                  <a:pos x="T4" y="T5"/>
                </a:cxn>
                <a:cxn ang="0">
                  <a:pos x="T6" y="T7"/>
                </a:cxn>
                <a:cxn ang="0">
                  <a:pos x="T8" y="T9"/>
                </a:cxn>
                <a:cxn ang="0">
                  <a:pos x="T10" y="T11"/>
                </a:cxn>
                <a:cxn ang="0">
                  <a:pos x="T12" y="T13"/>
                </a:cxn>
              </a:cxnLst>
              <a:rect l="0" t="0" r="r" b="b"/>
              <a:pathLst>
                <a:path w="280" h="280">
                  <a:moveTo>
                    <a:pt x="35" y="280"/>
                  </a:moveTo>
                  <a:cubicBezTo>
                    <a:pt x="16" y="280"/>
                    <a:pt x="0" y="264"/>
                    <a:pt x="0" y="245"/>
                  </a:cubicBezTo>
                  <a:cubicBezTo>
                    <a:pt x="0" y="110"/>
                    <a:pt x="110" y="0"/>
                    <a:pt x="246" y="0"/>
                  </a:cubicBezTo>
                  <a:cubicBezTo>
                    <a:pt x="265" y="0"/>
                    <a:pt x="280" y="16"/>
                    <a:pt x="280" y="35"/>
                  </a:cubicBezTo>
                  <a:cubicBezTo>
                    <a:pt x="280" y="54"/>
                    <a:pt x="265" y="70"/>
                    <a:pt x="246" y="70"/>
                  </a:cubicBezTo>
                  <a:cubicBezTo>
                    <a:pt x="149" y="70"/>
                    <a:pt x="70" y="148"/>
                    <a:pt x="70" y="245"/>
                  </a:cubicBezTo>
                  <a:cubicBezTo>
                    <a:pt x="70" y="264"/>
                    <a:pt x="55" y="280"/>
                    <a:pt x="35" y="28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83" name="Freeform 17">
              <a:extLst>
                <a:ext uri="{FF2B5EF4-FFF2-40B4-BE49-F238E27FC236}">
                  <a16:creationId xmlns:a16="http://schemas.microsoft.com/office/drawing/2014/main" id="{CC51C0F2-120B-4A56-91BC-2C362EBD2B6E}"/>
                </a:ext>
              </a:extLst>
            </p:cNvPr>
            <p:cNvSpPr>
              <a:spLocks noEditPoints="1"/>
            </p:cNvSpPr>
            <p:nvPr/>
          </p:nvSpPr>
          <p:spPr bwMode="auto">
            <a:xfrm>
              <a:off x="1588" y="1588"/>
              <a:ext cx="8399462" cy="6824662"/>
            </a:xfrm>
            <a:custGeom>
              <a:avLst/>
              <a:gdLst>
                <a:gd name="T0" fmla="*/ 1825 w 2237"/>
                <a:gd name="T1" fmla="*/ 140 h 1817"/>
                <a:gd name="T2" fmla="*/ 1887 w 2237"/>
                <a:gd name="T3" fmla="*/ 202 h 1817"/>
                <a:gd name="T4" fmla="*/ 1887 w 2237"/>
                <a:gd name="T5" fmla="*/ 350 h 1817"/>
                <a:gd name="T6" fmla="*/ 2097 w 2237"/>
                <a:gd name="T7" fmla="*/ 520 h 1817"/>
                <a:gd name="T8" fmla="*/ 2097 w 2237"/>
                <a:gd name="T9" fmla="*/ 1507 h 1817"/>
                <a:gd name="T10" fmla="*/ 1920 w 2237"/>
                <a:gd name="T11" fmla="*/ 1678 h 1817"/>
                <a:gd name="T12" fmla="*/ 316 w 2237"/>
                <a:gd name="T13" fmla="*/ 1678 h 1817"/>
                <a:gd name="T14" fmla="*/ 140 w 2237"/>
                <a:gd name="T15" fmla="*/ 1507 h 1817"/>
                <a:gd name="T16" fmla="*/ 140 w 2237"/>
                <a:gd name="T17" fmla="*/ 520 h 1817"/>
                <a:gd name="T18" fmla="*/ 316 w 2237"/>
                <a:gd name="T19" fmla="*/ 349 h 1817"/>
                <a:gd name="T20" fmla="*/ 1258 w 2237"/>
                <a:gd name="T21" fmla="*/ 349 h 1817"/>
                <a:gd name="T22" fmla="*/ 1258 w 2237"/>
                <a:gd name="T23" fmla="*/ 202 h 1817"/>
                <a:gd name="T24" fmla="*/ 1320 w 2237"/>
                <a:gd name="T25" fmla="*/ 140 h 1817"/>
                <a:gd name="T26" fmla="*/ 1825 w 2237"/>
                <a:gd name="T27" fmla="*/ 140 h 1817"/>
                <a:gd name="T28" fmla="*/ 1825 w 2237"/>
                <a:gd name="T29" fmla="*/ 0 h 1817"/>
                <a:gd name="T30" fmla="*/ 1825 w 2237"/>
                <a:gd name="T31" fmla="*/ 0 h 1817"/>
                <a:gd name="T32" fmla="*/ 1320 w 2237"/>
                <a:gd name="T33" fmla="*/ 0 h 1817"/>
                <a:gd name="T34" fmla="*/ 1118 w 2237"/>
                <a:gd name="T35" fmla="*/ 202 h 1817"/>
                <a:gd name="T36" fmla="*/ 1118 w 2237"/>
                <a:gd name="T37" fmla="*/ 209 h 1817"/>
                <a:gd name="T38" fmla="*/ 316 w 2237"/>
                <a:gd name="T39" fmla="*/ 209 h 1817"/>
                <a:gd name="T40" fmla="*/ 0 w 2237"/>
                <a:gd name="T41" fmla="*/ 520 h 1817"/>
                <a:gd name="T42" fmla="*/ 0 w 2237"/>
                <a:gd name="T43" fmla="*/ 1507 h 1817"/>
                <a:gd name="T44" fmla="*/ 316 w 2237"/>
                <a:gd name="T45" fmla="*/ 1817 h 1817"/>
                <a:gd name="T46" fmla="*/ 1920 w 2237"/>
                <a:gd name="T47" fmla="*/ 1817 h 1817"/>
                <a:gd name="T48" fmla="*/ 2237 w 2237"/>
                <a:gd name="T49" fmla="*/ 1507 h 1817"/>
                <a:gd name="T50" fmla="*/ 2237 w 2237"/>
                <a:gd name="T51" fmla="*/ 520 h 1817"/>
                <a:gd name="T52" fmla="*/ 2027 w 2237"/>
                <a:gd name="T53" fmla="*/ 232 h 1817"/>
                <a:gd name="T54" fmla="*/ 2027 w 2237"/>
                <a:gd name="T55" fmla="*/ 202 h 1817"/>
                <a:gd name="T56" fmla="*/ 1825 w 2237"/>
                <a:gd name="T57" fmla="*/ 0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37" h="1817">
                  <a:moveTo>
                    <a:pt x="1825" y="140"/>
                  </a:moveTo>
                  <a:cubicBezTo>
                    <a:pt x="1859" y="140"/>
                    <a:pt x="1887" y="167"/>
                    <a:pt x="1887" y="202"/>
                  </a:cubicBezTo>
                  <a:cubicBezTo>
                    <a:pt x="1887" y="350"/>
                    <a:pt x="1887" y="350"/>
                    <a:pt x="1887" y="350"/>
                  </a:cubicBezTo>
                  <a:cubicBezTo>
                    <a:pt x="2027" y="350"/>
                    <a:pt x="2097" y="428"/>
                    <a:pt x="2097" y="520"/>
                  </a:cubicBezTo>
                  <a:cubicBezTo>
                    <a:pt x="2097" y="1507"/>
                    <a:pt x="2097" y="1507"/>
                    <a:pt x="2097" y="1507"/>
                  </a:cubicBezTo>
                  <a:cubicBezTo>
                    <a:pt x="2097" y="1601"/>
                    <a:pt x="2018" y="1678"/>
                    <a:pt x="1920" y="1678"/>
                  </a:cubicBezTo>
                  <a:cubicBezTo>
                    <a:pt x="316" y="1678"/>
                    <a:pt x="316" y="1678"/>
                    <a:pt x="316" y="1678"/>
                  </a:cubicBezTo>
                  <a:cubicBezTo>
                    <a:pt x="219" y="1678"/>
                    <a:pt x="140" y="1601"/>
                    <a:pt x="140" y="1507"/>
                  </a:cubicBezTo>
                  <a:cubicBezTo>
                    <a:pt x="140" y="520"/>
                    <a:pt x="140" y="520"/>
                    <a:pt x="140" y="520"/>
                  </a:cubicBezTo>
                  <a:cubicBezTo>
                    <a:pt x="140" y="426"/>
                    <a:pt x="219" y="349"/>
                    <a:pt x="316" y="349"/>
                  </a:cubicBezTo>
                  <a:cubicBezTo>
                    <a:pt x="1258" y="349"/>
                    <a:pt x="1258" y="349"/>
                    <a:pt x="1258" y="349"/>
                  </a:cubicBezTo>
                  <a:cubicBezTo>
                    <a:pt x="1258" y="202"/>
                    <a:pt x="1258" y="202"/>
                    <a:pt x="1258" y="202"/>
                  </a:cubicBezTo>
                  <a:cubicBezTo>
                    <a:pt x="1258" y="168"/>
                    <a:pt x="1286" y="140"/>
                    <a:pt x="1320" y="140"/>
                  </a:cubicBezTo>
                  <a:cubicBezTo>
                    <a:pt x="1825" y="140"/>
                    <a:pt x="1825" y="140"/>
                    <a:pt x="1825" y="140"/>
                  </a:cubicBezTo>
                  <a:moveTo>
                    <a:pt x="1825" y="0"/>
                  </a:moveTo>
                  <a:cubicBezTo>
                    <a:pt x="1825" y="0"/>
                    <a:pt x="1825" y="0"/>
                    <a:pt x="1825" y="0"/>
                  </a:cubicBezTo>
                  <a:cubicBezTo>
                    <a:pt x="1320" y="0"/>
                    <a:pt x="1320" y="0"/>
                    <a:pt x="1320" y="0"/>
                  </a:cubicBezTo>
                  <a:cubicBezTo>
                    <a:pt x="1209" y="0"/>
                    <a:pt x="1118" y="90"/>
                    <a:pt x="1118" y="202"/>
                  </a:cubicBezTo>
                  <a:cubicBezTo>
                    <a:pt x="1118" y="209"/>
                    <a:pt x="1118" y="209"/>
                    <a:pt x="1118" y="209"/>
                  </a:cubicBezTo>
                  <a:cubicBezTo>
                    <a:pt x="316" y="209"/>
                    <a:pt x="316" y="209"/>
                    <a:pt x="316" y="209"/>
                  </a:cubicBezTo>
                  <a:cubicBezTo>
                    <a:pt x="142" y="209"/>
                    <a:pt x="0" y="349"/>
                    <a:pt x="0" y="520"/>
                  </a:cubicBezTo>
                  <a:cubicBezTo>
                    <a:pt x="0" y="1507"/>
                    <a:pt x="0" y="1507"/>
                    <a:pt x="0" y="1507"/>
                  </a:cubicBezTo>
                  <a:cubicBezTo>
                    <a:pt x="0" y="1678"/>
                    <a:pt x="142" y="1817"/>
                    <a:pt x="316" y="1817"/>
                  </a:cubicBezTo>
                  <a:cubicBezTo>
                    <a:pt x="1920" y="1817"/>
                    <a:pt x="1920" y="1817"/>
                    <a:pt x="1920" y="1817"/>
                  </a:cubicBezTo>
                  <a:cubicBezTo>
                    <a:pt x="2095" y="1817"/>
                    <a:pt x="2237" y="1678"/>
                    <a:pt x="2237" y="1507"/>
                  </a:cubicBezTo>
                  <a:cubicBezTo>
                    <a:pt x="2237" y="520"/>
                    <a:pt x="2237" y="520"/>
                    <a:pt x="2237" y="520"/>
                  </a:cubicBezTo>
                  <a:cubicBezTo>
                    <a:pt x="2237" y="404"/>
                    <a:pt x="2170" y="280"/>
                    <a:pt x="2027" y="232"/>
                  </a:cubicBezTo>
                  <a:cubicBezTo>
                    <a:pt x="2027" y="202"/>
                    <a:pt x="2027" y="202"/>
                    <a:pt x="2027" y="202"/>
                  </a:cubicBezTo>
                  <a:cubicBezTo>
                    <a:pt x="2027" y="90"/>
                    <a:pt x="1936" y="0"/>
                    <a:pt x="1825"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84" name="Rectangle 18">
              <a:extLst>
                <a:ext uri="{FF2B5EF4-FFF2-40B4-BE49-F238E27FC236}">
                  <a16:creationId xmlns:a16="http://schemas.microsoft.com/office/drawing/2014/main" id="{FF45196F-4596-44CE-9643-652CB2A26C8A}"/>
                </a:ext>
              </a:extLst>
            </p:cNvPr>
            <p:cNvSpPr>
              <a:spLocks noChangeArrowheads="1"/>
            </p:cNvSpPr>
            <p:nvPr/>
          </p:nvSpPr>
          <p:spPr bwMode="auto">
            <a:xfrm>
              <a:off x="4987925" y="785813"/>
              <a:ext cx="1836737" cy="788987"/>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sp>
        <p:nvSpPr>
          <p:cNvPr id="185" name="Freeform 5">
            <a:extLst>
              <a:ext uri="{FF2B5EF4-FFF2-40B4-BE49-F238E27FC236}">
                <a16:creationId xmlns:a16="http://schemas.microsoft.com/office/drawing/2014/main" id="{1B6485B8-0C74-46E2-B146-EE8FE48EBDA0}"/>
              </a:ext>
            </a:extLst>
          </p:cNvPr>
          <p:cNvSpPr>
            <a:spLocks noEditPoints="1"/>
          </p:cNvSpPr>
          <p:nvPr userDrawn="1"/>
        </p:nvSpPr>
        <p:spPr bwMode="auto">
          <a:xfrm>
            <a:off x="5749925" y="5168900"/>
            <a:ext cx="255588" cy="206375"/>
          </a:xfrm>
          <a:custGeom>
            <a:avLst/>
            <a:gdLst>
              <a:gd name="T0" fmla="*/ 229947 w 2233"/>
              <a:gd name="T1" fmla="*/ 37070 h 1989"/>
              <a:gd name="T2" fmla="*/ 176239 w 2233"/>
              <a:gd name="T3" fmla="*/ 37070 h 1989"/>
              <a:gd name="T4" fmla="*/ 176239 w 2233"/>
              <a:gd name="T5" fmla="*/ 22804 h 1989"/>
              <a:gd name="T6" fmla="*/ 151160 w 2233"/>
              <a:gd name="T7" fmla="*/ 0 h 1989"/>
              <a:gd name="T8" fmla="*/ 104553 w 2233"/>
              <a:gd name="T9" fmla="*/ 0 h 1989"/>
              <a:gd name="T10" fmla="*/ 79588 w 2233"/>
              <a:gd name="T11" fmla="*/ 22804 h 1989"/>
              <a:gd name="T12" fmla="*/ 79588 w 2233"/>
              <a:gd name="T13" fmla="*/ 37070 h 1989"/>
              <a:gd name="T14" fmla="*/ 25880 w 2233"/>
              <a:gd name="T15" fmla="*/ 37070 h 1989"/>
              <a:gd name="T16" fmla="*/ 0 w 2233"/>
              <a:gd name="T17" fmla="*/ 60603 h 1989"/>
              <a:gd name="T18" fmla="*/ 0 w 2233"/>
              <a:gd name="T19" fmla="*/ 183683 h 1989"/>
              <a:gd name="T20" fmla="*/ 25880 w 2233"/>
              <a:gd name="T21" fmla="*/ 207112 h 1989"/>
              <a:gd name="T22" fmla="*/ 229947 w 2233"/>
              <a:gd name="T23" fmla="*/ 207112 h 1989"/>
              <a:gd name="T24" fmla="*/ 255713 w 2233"/>
              <a:gd name="T25" fmla="*/ 183683 h 1989"/>
              <a:gd name="T26" fmla="*/ 255713 w 2233"/>
              <a:gd name="T27" fmla="*/ 60603 h 1989"/>
              <a:gd name="T28" fmla="*/ 229947 w 2233"/>
              <a:gd name="T29" fmla="*/ 37070 h 1989"/>
              <a:gd name="T30" fmla="*/ 100774 w 2233"/>
              <a:gd name="T31" fmla="*/ 22804 h 1989"/>
              <a:gd name="T32" fmla="*/ 104553 w 2233"/>
              <a:gd name="T33" fmla="*/ 19368 h 1989"/>
              <a:gd name="T34" fmla="*/ 151160 w 2233"/>
              <a:gd name="T35" fmla="*/ 19368 h 1989"/>
              <a:gd name="T36" fmla="*/ 154939 w 2233"/>
              <a:gd name="T37" fmla="*/ 22804 h 1989"/>
              <a:gd name="T38" fmla="*/ 154939 w 2233"/>
              <a:gd name="T39" fmla="*/ 37070 h 1989"/>
              <a:gd name="T40" fmla="*/ 100774 w 2233"/>
              <a:gd name="T41" fmla="*/ 37070 h 1989"/>
              <a:gd name="T42" fmla="*/ 100774 w 2233"/>
              <a:gd name="T43" fmla="*/ 22804 h 1989"/>
              <a:gd name="T44" fmla="*/ 25880 w 2233"/>
              <a:gd name="T45" fmla="*/ 50919 h 1989"/>
              <a:gd name="T46" fmla="*/ 229947 w 2233"/>
              <a:gd name="T47" fmla="*/ 50919 h 1989"/>
              <a:gd name="T48" fmla="*/ 240482 w 2233"/>
              <a:gd name="T49" fmla="*/ 60603 h 1989"/>
              <a:gd name="T50" fmla="*/ 240482 w 2233"/>
              <a:gd name="T51" fmla="*/ 114125 h 1989"/>
              <a:gd name="T52" fmla="*/ 147152 w 2233"/>
              <a:gd name="T53" fmla="*/ 114125 h 1989"/>
              <a:gd name="T54" fmla="*/ 147152 w 2233"/>
              <a:gd name="T55" fmla="*/ 109648 h 1989"/>
              <a:gd name="T56" fmla="*/ 138106 w 2233"/>
              <a:gd name="T57" fmla="*/ 101317 h 1989"/>
              <a:gd name="T58" fmla="*/ 117607 w 2233"/>
              <a:gd name="T59" fmla="*/ 101317 h 1989"/>
              <a:gd name="T60" fmla="*/ 108561 w 2233"/>
              <a:gd name="T61" fmla="*/ 109648 h 1989"/>
              <a:gd name="T62" fmla="*/ 108561 w 2233"/>
              <a:gd name="T63" fmla="*/ 114125 h 1989"/>
              <a:gd name="T64" fmla="*/ 15231 w 2233"/>
              <a:gd name="T65" fmla="*/ 114125 h 1989"/>
              <a:gd name="T66" fmla="*/ 15231 w 2233"/>
              <a:gd name="T67" fmla="*/ 60603 h 1989"/>
              <a:gd name="T68" fmla="*/ 25880 w 2233"/>
              <a:gd name="T69" fmla="*/ 50919 h 1989"/>
              <a:gd name="T70" fmla="*/ 116233 w 2233"/>
              <a:gd name="T71" fmla="*/ 109648 h 1989"/>
              <a:gd name="T72" fmla="*/ 117607 w 2233"/>
              <a:gd name="T73" fmla="*/ 108294 h 1989"/>
              <a:gd name="T74" fmla="*/ 138106 w 2233"/>
              <a:gd name="T75" fmla="*/ 108294 h 1989"/>
              <a:gd name="T76" fmla="*/ 139594 w 2233"/>
              <a:gd name="T77" fmla="*/ 109648 h 1989"/>
              <a:gd name="T78" fmla="*/ 139594 w 2233"/>
              <a:gd name="T79" fmla="*/ 128182 h 1989"/>
              <a:gd name="T80" fmla="*/ 138106 w 2233"/>
              <a:gd name="T81" fmla="*/ 129536 h 1989"/>
              <a:gd name="T82" fmla="*/ 117607 w 2233"/>
              <a:gd name="T83" fmla="*/ 129536 h 1989"/>
              <a:gd name="T84" fmla="*/ 116233 w 2233"/>
              <a:gd name="T85" fmla="*/ 128182 h 1989"/>
              <a:gd name="T86" fmla="*/ 116233 w 2233"/>
              <a:gd name="T87" fmla="*/ 109648 h 1989"/>
              <a:gd name="T88" fmla="*/ 229947 w 2233"/>
              <a:gd name="T89" fmla="*/ 193367 h 1989"/>
              <a:gd name="T90" fmla="*/ 25880 w 2233"/>
              <a:gd name="T91" fmla="*/ 193367 h 1989"/>
              <a:gd name="T92" fmla="*/ 15231 w 2233"/>
              <a:gd name="T93" fmla="*/ 183683 h 1989"/>
              <a:gd name="T94" fmla="*/ 15231 w 2233"/>
              <a:gd name="T95" fmla="*/ 120998 h 1989"/>
              <a:gd name="T96" fmla="*/ 108561 w 2233"/>
              <a:gd name="T97" fmla="*/ 120998 h 1989"/>
              <a:gd name="T98" fmla="*/ 108561 w 2233"/>
              <a:gd name="T99" fmla="*/ 128182 h 1989"/>
              <a:gd name="T100" fmla="*/ 117607 w 2233"/>
              <a:gd name="T101" fmla="*/ 136409 h 1989"/>
              <a:gd name="T102" fmla="*/ 138106 w 2233"/>
              <a:gd name="T103" fmla="*/ 136409 h 1989"/>
              <a:gd name="T104" fmla="*/ 147152 w 2233"/>
              <a:gd name="T105" fmla="*/ 128182 h 1989"/>
              <a:gd name="T106" fmla="*/ 147152 w 2233"/>
              <a:gd name="T107" fmla="*/ 120998 h 1989"/>
              <a:gd name="T108" fmla="*/ 240482 w 2233"/>
              <a:gd name="T109" fmla="*/ 120998 h 1989"/>
              <a:gd name="T110" fmla="*/ 240482 w 2233"/>
              <a:gd name="T111" fmla="*/ 183683 h 1989"/>
              <a:gd name="T112" fmla="*/ 229947 w 2233"/>
              <a:gd name="T113" fmla="*/ 193367 h 19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33" h="1989">
                <a:moveTo>
                  <a:pt x="2008" y="356"/>
                </a:moveTo>
                <a:cubicBezTo>
                  <a:pt x="1539" y="356"/>
                  <a:pt x="1539" y="356"/>
                  <a:pt x="1539" y="356"/>
                </a:cubicBezTo>
                <a:cubicBezTo>
                  <a:pt x="1539" y="219"/>
                  <a:pt x="1539" y="219"/>
                  <a:pt x="1539" y="219"/>
                </a:cubicBezTo>
                <a:cubicBezTo>
                  <a:pt x="1539" y="98"/>
                  <a:pt x="1441" y="0"/>
                  <a:pt x="1320" y="0"/>
                </a:cubicBezTo>
                <a:cubicBezTo>
                  <a:pt x="913" y="0"/>
                  <a:pt x="913" y="0"/>
                  <a:pt x="913" y="0"/>
                </a:cubicBezTo>
                <a:cubicBezTo>
                  <a:pt x="793" y="0"/>
                  <a:pt x="695" y="98"/>
                  <a:pt x="695" y="219"/>
                </a:cubicBezTo>
                <a:cubicBezTo>
                  <a:pt x="695" y="356"/>
                  <a:pt x="695" y="356"/>
                  <a:pt x="695" y="356"/>
                </a:cubicBezTo>
                <a:cubicBezTo>
                  <a:pt x="226" y="356"/>
                  <a:pt x="226" y="356"/>
                  <a:pt x="226" y="356"/>
                </a:cubicBezTo>
                <a:cubicBezTo>
                  <a:pt x="102" y="356"/>
                  <a:pt x="0" y="457"/>
                  <a:pt x="0" y="582"/>
                </a:cubicBezTo>
                <a:cubicBezTo>
                  <a:pt x="0" y="1764"/>
                  <a:pt x="0" y="1764"/>
                  <a:pt x="0" y="1764"/>
                </a:cubicBezTo>
                <a:cubicBezTo>
                  <a:pt x="0" y="1888"/>
                  <a:pt x="102" y="1989"/>
                  <a:pt x="226" y="1989"/>
                </a:cubicBezTo>
                <a:cubicBezTo>
                  <a:pt x="2008" y="1989"/>
                  <a:pt x="2008" y="1989"/>
                  <a:pt x="2008" y="1989"/>
                </a:cubicBezTo>
                <a:cubicBezTo>
                  <a:pt x="2132" y="1989"/>
                  <a:pt x="2233" y="1888"/>
                  <a:pt x="2233" y="1764"/>
                </a:cubicBezTo>
                <a:cubicBezTo>
                  <a:pt x="2233" y="582"/>
                  <a:pt x="2233" y="582"/>
                  <a:pt x="2233" y="582"/>
                </a:cubicBezTo>
                <a:cubicBezTo>
                  <a:pt x="2233" y="457"/>
                  <a:pt x="2132" y="356"/>
                  <a:pt x="2008" y="356"/>
                </a:cubicBezTo>
                <a:close/>
                <a:moveTo>
                  <a:pt x="880" y="219"/>
                </a:moveTo>
                <a:cubicBezTo>
                  <a:pt x="880" y="201"/>
                  <a:pt x="895" y="186"/>
                  <a:pt x="913" y="186"/>
                </a:cubicBezTo>
                <a:cubicBezTo>
                  <a:pt x="1320" y="186"/>
                  <a:pt x="1320" y="186"/>
                  <a:pt x="1320" y="186"/>
                </a:cubicBezTo>
                <a:cubicBezTo>
                  <a:pt x="1339" y="186"/>
                  <a:pt x="1353" y="201"/>
                  <a:pt x="1353" y="219"/>
                </a:cubicBezTo>
                <a:cubicBezTo>
                  <a:pt x="1353" y="356"/>
                  <a:pt x="1353" y="356"/>
                  <a:pt x="1353" y="356"/>
                </a:cubicBezTo>
                <a:cubicBezTo>
                  <a:pt x="880" y="356"/>
                  <a:pt x="880" y="356"/>
                  <a:pt x="880" y="356"/>
                </a:cubicBezTo>
                <a:lnTo>
                  <a:pt x="880" y="219"/>
                </a:lnTo>
                <a:close/>
                <a:moveTo>
                  <a:pt x="226" y="489"/>
                </a:moveTo>
                <a:cubicBezTo>
                  <a:pt x="2008" y="489"/>
                  <a:pt x="2008" y="489"/>
                  <a:pt x="2008" y="489"/>
                </a:cubicBezTo>
                <a:cubicBezTo>
                  <a:pt x="2059" y="489"/>
                  <a:pt x="2100" y="531"/>
                  <a:pt x="2100" y="582"/>
                </a:cubicBezTo>
                <a:cubicBezTo>
                  <a:pt x="2100" y="1096"/>
                  <a:pt x="2100" y="1096"/>
                  <a:pt x="2100" y="1096"/>
                </a:cubicBezTo>
                <a:cubicBezTo>
                  <a:pt x="1285" y="1096"/>
                  <a:pt x="1285" y="1096"/>
                  <a:pt x="1285" y="1096"/>
                </a:cubicBezTo>
                <a:cubicBezTo>
                  <a:pt x="1285" y="1053"/>
                  <a:pt x="1285" y="1053"/>
                  <a:pt x="1285" y="1053"/>
                </a:cubicBezTo>
                <a:cubicBezTo>
                  <a:pt x="1285" y="1009"/>
                  <a:pt x="1250" y="973"/>
                  <a:pt x="1206" y="973"/>
                </a:cubicBezTo>
                <a:cubicBezTo>
                  <a:pt x="1027" y="973"/>
                  <a:pt x="1027" y="973"/>
                  <a:pt x="1027" y="973"/>
                </a:cubicBezTo>
                <a:cubicBezTo>
                  <a:pt x="984" y="973"/>
                  <a:pt x="948" y="1009"/>
                  <a:pt x="948" y="1053"/>
                </a:cubicBezTo>
                <a:cubicBezTo>
                  <a:pt x="948" y="1096"/>
                  <a:pt x="948" y="1096"/>
                  <a:pt x="948" y="1096"/>
                </a:cubicBezTo>
                <a:cubicBezTo>
                  <a:pt x="133" y="1096"/>
                  <a:pt x="133" y="1096"/>
                  <a:pt x="133" y="1096"/>
                </a:cubicBezTo>
                <a:cubicBezTo>
                  <a:pt x="133" y="582"/>
                  <a:pt x="133" y="582"/>
                  <a:pt x="133" y="582"/>
                </a:cubicBezTo>
                <a:cubicBezTo>
                  <a:pt x="133" y="531"/>
                  <a:pt x="175" y="489"/>
                  <a:pt x="226" y="489"/>
                </a:cubicBezTo>
                <a:close/>
                <a:moveTo>
                  <a:pt x="1015" y="1053"/>
                </a:moveTo>
                <a:cubicBezTo>
                  <a:pt x="1015" y="1046"/>
                  <a:pt x="1020" y="1040"/>
                  <a:pt x="1027" y="1040"/>
                </a:cubicBezTo>
                <a:cubicBezTo>
                  <a:pt x="1206" y="1040"/>
                  <a:pt x="1206" y="1040"/>
                  <a:pt x="1206" y="1040"/>
                </a:cubicBezTo>
                <a:cubicBezTo>
                  <a:pt x="1213" y="1040"/>
                  <a:pt x="1219" y="1046"/>
                  <a:pt x="1219" y="1053"/>
                </a:cubicBezTo>
                <a:cubicBezTo>
                  <a:pt x="1219" y="1231"/>
                  <a:pt x="1219" y="1231"/>
                  <a:pt x="1219" y="1231"/>
                </a:cubicBezTo>
                <a:cubicBezTo>
                  <a:pt x="1219" y="1238"/>
                  <a:pt x="1213" y="1244"/>
                  <a:pt x="1206" y="1244"/>
                </a:cubicBezTo>
                <a:cubicBezTo>
                  <a:pt x="1027" y="1244"/>
                  <a:pt x="1027" y="1244"/>
                  <a:pt x="1027" y="1244"/>
                </a:cubicBezTo>
                <a:cubicBezTo>
                  <a:pt x="1020" y="1244"/>
                  <a:pt x="1015" y="1238"/>
                  <a:pt x="1015" y="1231"/>
                </a:cubicBezTo>
                <a:lnTo>
                  <a:pt x="1015" y="1053"/>
                </a:lnTo>
                <a:close/>
                <a:moveTo>
                  <a:pt x="2008" y="1857"/>
                </a:moveTo>
                <a:cubicBezTo>
                  <a:pt x="226" y="1857"/>
                  <a:pt x="226" y="1857"/>
                  <a:pt x="226" y="1857"/>
                </a:cubicBezTo>
                <a:cubicBezTo>
                  <a:pt x="175" y="1857"/>
                  <a:pt x="133" y="1815"/>
                  <a:pt x="133" y="1764"/>
                </a:cubicBezTo>
                <a:cubicBezTo>
                  <a:pt x="133" y="1162"/>
                  <a:pt x="133" y="1162"/>
                  <a:pt x="133" y="1162"/>
                </a:cubicBezTo>
                <a:cubicBezTo>
                  <a:pt x="948" y="1162"/>
                  <a:pt x="948" y="1162"/>
                  <a:pt x="948" y="1162"/>
                </a:cubicBezTo>
                <a:cubicBezTo>
                  <a:pt x="948" y="1231"/>
                  <a:pt x="948" y="1231"/>
                  <a:pt x="948" y="1231"/>
                </a:cubicBezTo>
                <a:cubicBezTo>
                  <a:pt x="948" y="1275"/>
                  <a:pt x="984" y="1310"/>
                  <a:pt x="1027" y="1310"/>
                </a:cubicBezTo>
                <a:cubicBezTo>
                  <a:pt x="1206" y="1310"/>
                  <a:pt x="1206" y="1310"/>
                  <a:pt x="1206" y="1310"/>
                </a:cubicBezTo>
                <a:cubicBezTo>
                  <a:pt x="1250" y="1310"/>
                  <a:pt x="1285" y="1275"/>
                  <a:pt x="1285" y="1231"/>
                </a:cubicBezTo>
                <a:cubicBezTo>
                  <a:pt x="1285" y="1162"/>
                  <a:pt x="1285" y="1162"/>
                  <a:pt x="1285" y="1162"/>
                </a:cubicBezTo>
                <a:cubicBezTo>
                  <a:pt x="2100" y="1162"/>
                  <a:pt x="2100" y="1162"/>
                  <a:pt x="2100" y="1162"/>
                </a:cubicBezTo>
                <a:cubicBezTo>
                  <a:pt x="2100" y="1764"/>
                  <a:pt x="2100" y="1764"/>
                  <a:pt x="2100" y="1764"/>
                </a:cubicBezTo>
                <a:cubicBezTo>
                  <a:pt x="2100" y="1815"/>
                  <a:pt x="2059" y="1857"/>
                  <a:pt x="2008" y="1857"/>
                </a:cubicBezTo>
                <a:close/>
              </a:path>
            </a:pathLst>
          </a:custGeom>
          <a:solidFill>
            <a:srgbClr val="9D8B57"/>
          </a:solidFill>
          <a:ln>
            <a:noFill/>
          </a:ln>
        </p:spPr>
        <p:txBody>
          <a:bodyPr lIns="45714" tIns="22857" rIns="45714" bIns="22857"/>
          <a:lstStyle/>
          <a:p>
            <a:endParaRPr lang="en-ZA"/>
          </a:p>
        </p:txBody>
      </p:sp>
      <p:grpSp>
        <p:nvGrpSpPr>
          <p:cNvPr id="186" name="Group 185">
            <a:extLst>
              <a:ext uri="{FF2B5EF4-FFF2-40B4-BE49-F238E27FC236}">
                <a16:creationId xmlns:a16="http://schemas.microsoft.com/office/drawing/2014/main" id="{76B4D023-45FA-438C-8D06-BDFB5CE3306B}"/>
              </a:ext>
            </a:extLst>
          </p:cNvPr>
          <p:cNvGrpSpPr/>
          <p:nvPr userDrawn="1"/>
        </p:nvGrpSpPr>
        <p:grpSpPr>
          <a:xfrm>
            <a:off x="6319693" y="5129632"/>
            <a:ext cx="245263" cy="279583"/>
            <a:chOff x="4012009" y="1992971"/>
            <a:chExt cx="405446" cy="462180"/>
          </a:xfrm>
          <a:solidFill>
            <a:srgbClr val="9D8B57"/>
          </a:solidFill>
        </p:grpSpPr>
        <p:sp>
          <p:nvSpPr>
            <p:cNvPr id="187" name="Freeform 9">
              <a:extLst>
                <a:ext uri="{FF2B5EF4-FFF2-40B4-BE49-F238E27FC236}">
                  <a16:creationId xmlns:a16="http://schemas.microsoft.com/office/drawing/2014/main" id="{8CF55C91-5AA6-4A70-B7A9-7C18C89ACD4A}"/>
                </a:ext>
              </a:extLst>
            </p:cNvPr>
            <p:cNvSpPr>
              <a:spLocks noEditPoints="1"/>
            </p:cNvSpPr>
            <p:nvPr/>
          </p:nvSpPr>
          <p:spPr bwMode="auto">
            <a:xfrm>
              <a:off x="4012009" y="1992971"/>
              <a:ext cx="405446" cy="462180"/>
            </a:xfrm>
            <a:custGeom>
              <a:avLst/>
              <a:gdLst>
                <a:gd name="T0" fmla="*/ 985 w 1340"/>
                <a:gd name="T1" fmla="*/ 48 h 1528"/>
                <a:gd name="T2" fmla="*/ 348 w 1340"/>
                <a:gd name="T3" fmla="*/ 100 h 1528"/>
                <a:gd name="T4" fmla="*/ 114 w 1340"/>
                <a:gd name="T5" fmla="*/ 402 h 1528"/>
                <a:gd name="T6" fmla="*/ 115 w 1340"/>
                <a:gd name="T7" fmla="*/ 590 h 1528"/>
                <a:gd name="T8" fmla="*/ 119 w 1340"/>
                <a:gd name="T9" fmla="*/ 607 h 1528"/>
                <a:gd name="T10" fmla="*/ 66 w 1340"/>
                <a:gd name="T11" fmla="*/ 692 h 1528"/>
                <a:gd name="T12" fmla="*/ 24 w 1340"/>
                <a:gd name="T13" fmla="*/ 752 h 1528"/>
                <a:gd name="T14" fmla="*/ 23 w 1340"/>
                <a:gd name="T15" fmla="*/ 753 h 1528"/>
                <a:gd name="T16" fmla="*/ 61 w 1340"/>
                <a:gd name="T17" fmla="*/ 922 h 1528"/>
                <a:gd name="T18" fmla="*/ 84 w 1340"/>
                <a:gd name="T19" fmla="*/ 1001 h 1528"/>
                <a:gd name="T20" fmla="*/ 127 w 1340"/>
                <a:gd name="T21" fmla="*/ 1107 h 1528"/>
                <a:gd name="T22" fmla="*/ 126 w 1340"/>
                <a:gd name="T23" fmla="*/ 1183 h 1528"/>
                <a:gd name="T24" fmla="*/ 288 w 1340"/>
                <a:gd name="T25" fmla="*/ 1319 h 1528"/>
                <a:gd name="T26" fmla="*/ 416 w 1340"/>
                <a:gd name="T27" fmla="*/ 1415 h 1528"/>
                <a:gd name="T28" fmla="*/ 1053 w 1340"/>
                <a:gd name="T29" fmla="*/ 1528 h 1528"/>
                <a:gd name="T30" fmla="*/ 1170 w 1340"/>
                <a:gd name="T31" fmla="*/ 1389 h 1528"/>
                <a:gd name="T32" fmla="*/ 1132 w 1340"/>
                <a:gd name="T33" fmla="*/ 1086 h 1528"/>
                <a:gd name="T34" fmla="*/ 1324 w 1340"/>
                <a:gd name="T35" fmla="*/ 711 h 1528"/>
                <a:gd name="T36" fmla="*/ 1204 w 1340"/>
                <a:gd name="T37" fmla="*/ 201 h 1528"/>
                <a:gd name="T38" fmla="*/ 1069 w 1340"/>
                <a:gd name="T39" fmla="*/ 1033 h 1528"/>
                <a:gd name="T40" fmla="*/ 1089 w 1340"/>
                <a:gd name="T41" fmla="*/ 1403 h 1528"/>
                <a:gd name="T42" fmla="*/ 1053 w 1340"/>
                <a:gd name="T43" fmla="*/ 1445 h 1528"/>
                <a:gd name="T44" fmla="*/ 498 w 1340"/>
                <a:gd name="T45" fmla="*/ 1411 h 1528"/>
                <a:gd name="T46" fmla="*/ 443 w 1340"/>
                <a:gd name="T47" fmla="*/ 1203 h 1528"/>
                <a:gd name="T48" fmla="*/ 288 w 1340"/>
                <a:gd name="T49" fmla="*/ 1236 h 1528"/>
                <a:gd name="T50" fmla="*/ 172 w 1340"/>
                <a:gd name="T51" fmla="*/ 1030 h 1528"/>
                <a:gd name="T52" fmla="*/ 187 w 1340"/>
                <a:gd name="T53" fmla="*/ 969 h 1528"/>
                <a:gd name="T54" fmla="*/ 146 w 1340"/>
                <a:gd name="T55" fmla="*/ 947 h 1528"/>
                <a:gd name="T56" fmla="*/ 160 w 1340"/>
                <a:gd name="T57" fmla="*/ 884 h 1528"/>
                <a:gd name="T58" fmla="*/ 111 w 1340"/>
                <a:gd name="T59" fmla="*/ 855 h 1528"/>
                <a:gd name="T60" fmla="*/ 93 w 1340"/>
                <a:gd name="T61" fmla="*/ 797 h 1528"/>
                <a:gd name="T62" fmla="*/ 190 w 1340"/>
                <a:gd name="T63" fmla="*/ 650 h 1528"/>
                <a:gd name="T64" fmla="*/ 195 w 1340"/>
                <a:gd name="T65" fmla="*/ 572 h 1528"/>
                <a:gd name="T66" fmla="*/ 194 w 1340"/>
                <a:gd name="T67" fmla="*/ 422 h 1528"/>
                <a:gd name="T68" fmla="*/ 1243 w 1340"/>
                <a:gd name="T69" fmla="*/ 699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0" h="1528">
                  <a:moveTo>
                    <a:pt x="1204" y="201"/>
                  </a:moveTo>
                  <a:cubicBezTo>
                    <a:pt x="1146" y="134"/>
                    <a:pt x="1073" y="83"/>
                    <a:pt x="985" y="48"/>
                  </a:cubicBezTo>
                  <a:cubicBezTo>
                    <a:pt x="906" y="17"/>
                    <a:pt x="816" y="0"/>
                    <a:pt x="725" y="0"/>
                  </a:cubicBezTo>
                  <a:cubicBezTo>
                    <a:pt x="589" y="0"/>
                    <a:pt x="456" y="36"/>
                    <a:pt x="348" y="100"/>
                  </a:cubicBezTo>
                  <a:cubicBezTo>
                    <a:pt x="290" y="135"/>
                    <a:pt x="241" y="177"/>
                    <a:pt x="202" y="226"/>
                  </a:cubicBezTo>
                  <a:cubicBezTo>
                    <a:pt x="160" y="279"/>
                    <a:pt x="130" y="338"/>
                    <a:pt x="114" y="402"/>
                  </a:cubicBezTo>
                  <a:cubicBezTo>
                    <a:pt x="100" y="457"/>
                    <a:pt x="99" y="521"/>
                    <a:pt x="111" y="572"/>
                  </a:cubicBezTo>
                  <a:cubicBezTo>
                    <a:pt x="115" y="590"/>
                    <a:pt x="115" y="590"/>
                    <a:pt x="115" y="590"/>
                  </a:cubicBezTo>
                  <a:cubicBezTo>
                    <a:pt x="116" y="595"/>
                    <a:pt x="117" y="600"/>
                    <a:pt x="118" y="604"/>
                  </a:cubicBezTo>
                  <a:cubicBezTo>
                    <a:pt x="119" y="605"/>
                    <a:pt x="119" y="606"/>
                    <a:pt x="119" y="607"/>
                  </a:cubicBezTo>
                  <a:cubicBezTo>
                    <a:pt x="116" y="614"/>
                    <a:pt x="116" y="614"/>
                    <a:pt x="116" y="614"/>
                  </a:cubicBezTo>
                  <a:cubicBezTo>
                    <a:pt x="103" y="640"/>
                    <a:pt x="85" y="665"/>
                    <a:pt x="66" y="692"/>
                  </a:cubicBezTo>
                  <a:cubicBezTo>
                    <a:pt x="52" y="711"/>
                    <a:pt x="37" y="730"/>
                    <a:pt x="24" y="752"/>
                  </a:cubicBezTo>
                  <a:cubicBezTo>
                    <a:pt x="24" y="752"/>
                    <a:pt x="24" y="752"/>
                    <a:pt x="24" y="752"/>
                  </a:cubicBezTo>
                  <a:cubicBezTo>
                    <a:pt x="24" y="752"/>
                    <a:pt x="24" y="752"/>
                    <a:pt x="24" y="752"/>
                  </a:cubicBezTo>
                  <a:cubicBezTo>
                    <a:pt x="23" y="753"/>
                    <a:pt x="23" y="753"/>
                    <a:pt x="23" y="753"/>
                  </a:cubicBezTo>
                  <a:cubicBezTo>
                    <a:pt x="4" y="783"/>
                    <a:pt x="0" y="820"/>
                    <a:pt x="10" y="854"/>
                  </a:cubicBezTo>
                  <a:cubicBezTo>
                    <a:pt x="18" y="882"/>
                    <a:pt x="37" y="906"/>
                    <a:pt x="61" y="922"/>
                  </a:cubicBezTo>
                  <a:cubicBezTo>
                    <a:pt x="59" y="943"/>
                    <a:pt x="63" y="964"/>
                    <a:pt x="73" y="983"/>
                  </a:cubicBezTo>
                  <a:cubicBezTo>
                    <a:pt x="76" y="989"/>
                    <a:pt x="80" y="995"/>
                    <a:pt x="84" y="1001"/>
                  </a:cubicBezTo>
                  <a:cubicBezTo>
                    <a:pt x="82" y="1028"/>
                    <a:pt x="89" y="1056"/>
                    <a:pt x="106" y="1078"/>
                  </a:cubicBezTo>
                  <a:cubicBezTo>
                    <a:pt x="127" y="1107"/>
                    <a:pt x="127" y="1107"/>
                    <a:pt x="127" y="1107"/>
                  </a:cubicBezTo>
                  <a:cubicBezTo>
                    <a:pt x="127" y="1111"/>
                    <a:pt x="126" y="1116"/>
                    <a:pt x="126" y="1120"/>
                  </a:cubicBezTo>
                  <a:cubicBezTo>
                    <a:pt x="125" y="1138"/>
                    <a:pt x="124" y="1160"/>
                    <a:pt x="126" y="1183"/>
                  </a:cubicBezTo>
                  <a:cubicBezTo>
                    <a:pt x="131" y="1219"/>
                    <a:pt x="144" y="1249"/>
                    <a:pt x="165" y="1272"/>
                  </a:cubicBezTo>
                  <a:cubicBezTo>
                    <a:pt x="194" y="1303"/>
                    <a:pt x="236" y="1319"/>
                    <a:pt x="288" y="1319"/>
                  </a:cubicBezTo>
                  <a:cubicBezTo>
                    <a:pt x="322" y="1319"/>
                    <a:pt x="361" y="1312"/>
                    <a:pt x="408" y="1299"/>
                  </a:cubicBezTo>
                  <a:cubicBezTo>
                    <a:pt x="411" y="1328"/>
                    <a:pt x="413" y="1367"/>
                    <a:pt x="416" y="1415"/>
                  </a:cubicBezTo>
                  <a:cubicBezTo>
                    <a:pt x="419" y="1478"/>
                    <a:pt x="471" y="1528"/>
                    <a:pt x="534" y="1528"/>
                  </a:cubicBezTo>
                  <a:cubicBezTo>
                    <a:pt x="1053" y="1528"/>
                    <a:pt x="1053" y="1528"/>
                    <a:pt x="1053" y="1528"/>
                  </a:cubicBezTo>
                  <a:cubicBezTo>
                    <a:pt x="1088" y="1528"/>
                    <a:pt x="1121" y="1512"/>
                    <a:pt x="1144" y="1485"/>
                  </a:cubicBezTo>
                  <a:cubicBezTo>
                    <a:pt x="1166" y="1458"/>
                    <a:pt x="1176" y="1423"/>
                    <a:pt x="1170" y="1389"/>
                  </a:cubicBezTo>
                  <a:cubicBezTo>
                    <a:pt x="1122" y="1123"/>
                    <a:pt x="1122" y="1123"/>
                    <a:pt x="1122" y="1123"/>
                  </a:cubicBezTo>
                  <a:cubicBezTo>
                    <a:pt x="1120" y="1109"/>
                    <a:pt x="1123" y="1096"/>
                    <a:pt x="1132" y="1086"/>
                  </a:cubicBezTo>
                  <a:cubicBezTo>
                    <a:pt x="1170" y="1041"/>
                    <a:pt x="1214" y="987"/>
                    <a:pt x="1250" y="923"/>
                  </a:cubicBezTo>
                  <a:cubicBezTo>
                    <a:pt x="1289" y="855"/>
                    <a:pt x="1313" y="785"/>
                    <a:pt x="1324" y="711"/>
                  </a:cubicBezTo>
                  <a:cubicBezTo>
                    <a:pt x="1340" y="606"/>
                    <a:pt x="1337" y="508"/>
                    <a:pt x="1316" y="421"/>
                  </a:cubicBezTo>
                  <a:cubicBezTo>
                    <a:pt x="1295" y="337"/>
                    <a:pt x="1257" y="263"/>
                    <a:pt x="1204" y="201"/>
                  </a:cubicBezTo>
                  <a:close/>
                  <a:moveTo>
                    <a:pt x="1243" y="699"/>
                  </a:moveTo>
                  <a:cubicBezTo>
                    <a:pt x="1222" y="838"/>
                    <a:pt x="1149" y="938"/>
                    <a:pt x="1069" y="1033"/>
                  </a:cubicBezTo>
                  <a:cubicBezTo>
                    <a:pt x="1045" y="1062"/>
                    <a:pt x="1035" y="1100"/>
                    <a:pt x="1041" y="1137"/>
                  </a:cubicBezTo>
                  <a:cubicBezTo>
                    <a:pt x="1089" y="1403"/>
                    <a:pt x="1089" y="1403"/>
                    <a:pt x="1089" y="1403"/>
                  </a:cubicBezTo>
                  <a:cubicBezTo>
                    <a:pt x="1091" y="1414"/>
                    <a:pt x="1088" y="1424"/>
                    <a:pt x="1081" y="1433"/>
                  </a:cubicBezTo>
                  <a:cubicBezTo>
                    <a:pt x="1074" y="1441"/>
                    <a:pt x="1064" y="1445"/>
                    <a:pt x="1053" y="1445"/>
                  </a:cubicBezTo>
                  <a:cubicBezTo>
                    <a:pt x="534" y="1445"/>
                    <a:pt x="534" y="1445"/>
                    <a:pt x="534" y="1445"/>
                  </a:cubicBezTo>
                  <a:cubicBezTo>
                    <a:pt x="515" y="1445"/>
                    <a:pt x="499" y="1430"/>
                    <a:pt x="498" y="1411"/>
                  </a:cubicBezTo>
                  <a:cubicBezTo>
                    <a:pt x="493" y="1321"/>
                    <a:pt x="488" y="1266"/>
                    <a:pt x="485" y="1235"/>
                  </a:cubicBezTo>
                  <a:cubicBezTo>
                    <a:pt x="483" y="1220"/>
                    <a:pt x="464" y="1203"/>
                    <a:pt x="443" y="1203"/>
                  </a:cubicBezTo>
                  <a:cubicBezTo>
                    <a:pt x="439" y="1203"/>
                    <a:pt x="436" y="1204"/>
                    <a:pt x="432" y="1205"/>
                  </a:cubicBezTo>
                  <a:cubicBezTo>
                    <a:pt x="367" y="1227"/>
                    <a:pt x="321" y="1236"/>
                    <a:pt x="288" y="1236"/>
                  </a:cubicBezTo>
                  <a:cubicBezTo>
                    <a:pt x="162" y="1236"/>
                    <a:pt x="227" y="1105"/>
                    <a:pt x="203" y="1072"/>
                  </a:cubicBezTo>
                  <a:cubicBezTo>
                    <a:pt x="172" y="1030"/>
                    <a:pt x="172" y="1030"/>
                    <a:pt x="172" y="1030"/>
                  </a:cubicBezTo>
                  <a:cubicBezTo>
                    <a:pt x="164" y="1019"/>
                    <a:pt x="163" y="1005"/>
                    <a:pt x="171" y="994"/>
                  </a:cubicBezTo>
                  <a:cubicBezTo>
                    <a:pt x="187" y="969"/>
                    <a:pt x="187" y="969"/>
                    <a:pt x="187" y="969"/>
                  </a:cubicBezTo>
                  <a:cubicBezTo>
                    <a:pt x="166" y="963"/>
                    <a:pt x="166" y="963"/>
                    <a:pt x="166" y="963"/>
                  </a:cubicBezTo>
                  <a:cubicBezTo>
                    <a:pt x="158" y="961"/>
                    <a:pt x="150" y="955"/>
                    <a:pt x="146" y="947"/>
                  </a:cubicBezTo>
                  <a:cubicBezTo>
                    <a:pt x="142" y="939"/>
                    <a:pt x="142" y="929"/>
                    <a:pt x="145" y="921"/>
                  </a:cubicBezTo>
                  <a:cubicBezTo>
                    <a:pt x="160" y="884"/>
                    <a:pt x="160" y="884"/>
                    <a:pt x="160" y="884"/>
                  </a:cubicBezTo>
                  <a:cubicBezTo>
                    <a:pt x="161" y="881"/>
                    <a:pt x="160" y="877"/>
                    <a:pt x="156" y="876"/>
                  </a:cubicBezTo>
                  <a:cubicBezTo>
                    <a:pt x="111" y="855"/>
                    <a:pt x="111" y="855"/>
                    <a:pt x="111" y="855"/>
                  </a:cubicBezTo>
                  <a:cubicBezTo>
                    <a:pt x="100" y="850"/>
                    <a:pt x="92" y="841"/>
                    <a:pt x="89" y="830"/>
                  </a:cubicBezTo>
                  <a:cubicBezTo>
                    <a:pt x="85" y="819"/>
                    <a:pt x="87" y="807"/>
                    <a:pt x="93" y="797"/>
                  </a:cubicBezTo>
                  <a:cubicBezTo>
                    <a:pt x="94" y="796"/>
                    <a:pt x="94" y="796"/>
                    <a:pt x="94" y="796"/>
                  </a:cubicBezTo>
                  <a:cubicBezTo>
                    <a:pt x="124" y="746"/>
                    <a:pt x="164" y="702"/>
                    <a:pt x="190" y="650"/>
                  </a:cubicBezTo>
                  <a:cubicBezTo>
                    <a:pt x="201" y="628"/>
                    <a:pt x="201" y="628"/>
                    <a:pt x="201" y="628"/>
                  </a:cubicBezTo>
                  <a:cubicBezTo>
                    <a:pt x="208" y="613"/>
                    <a:pt x="199" y="589"/>
                    <a:pt x="195" y="572"/>
                  </a:cubicBezTo>
                  <a:cubicBezTo>
                    <a:pt x="191" y="553"/>
                    <a:pt x="191" y="553"/>
                    <a:pt x="191" y="553"/>
                  </a:cubicBezTo>
                  <a:cubicBezTo>
                    <a:pt x="182" y="513"/>
                    <a:pt x="184" y="463"/>
                    <a:pt x="194" y="422"/>
                  </a:cubicBezTo>
                  <a:cubicBezTo>
                    <a:pt x="248" y="205"/>
                    <a:pt x="487" y="82"/>
                    <a:pt x="725" y="82"/>
                  </a:cubicBezTo>
                  <a:cubicBezTo>
                    <a:pt x="1018" y="82"/>
                    <a:pt x="1308" y="270"/>
                    <a:pt x="1243" y="699"/>
                  </a:cubicBezTo>
                  <a:close/>
                </a:path>
              </a:pathLst>
            </a:custGeom>
            <a:grpFill/>
            <a:ln>
              <a:noFill/>
            </a:ln>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88" name="Freeform 10">
              <a:extLst>
                <a:ext uri="{FF2B5EF4-FFF2-40B4-BE49-F238E27FC236}">
                  <a16:creationId xmlns:a16="http://schemas.microsoft.com/office/drawing/2014/main" id="{F9DC3582-9EA0-4E23-BE62-4CBD7C5CB37C}"/>
                </a:ext>
              </a:extLst>
            </p:cNvPr>
            <p:cNvSpPr>
              <a:spLocks/>
            </p:cNvSpPr>
            <p:nvPr/>
          </p:nvSpPr>
          <p:spPr bwMode="auto">
            <a:xfrm>
              <a:off x="4086667" y="2049085"/>
              <a:ext cx="286227" cy="232944"/>
            </a:xfrm>
            <a:custGeom>
              <a:avLst/>
              <a:gdLst>
                <a:gd name="T0" fmla="*/ 626 w 946"/>
                <a:gd name="T1" fmla="*/ 35 h 770"/>
                <a:gd name="T2" fmla="*/ 554 w 946"/>
                <a:gd name="T3" fmla="*/ 8 h 770"/>
                <a:gd name="T4" fmla="*/ 508 w 946"/>
                <a:gd name="T5" fmla="*/ 18 h 770"/>
                <a:gd name="T6" fmla="*/ 456 w 946"/>
                <a:gd name="T7" fmla="*/ 0 h 770"/>
                <a:gd name="T8" fmla="*/ 414 w 946"/>
                <a:gd name="T9" fmla="*/ 12 h 770"/>
                <a:gd name="T10" fmla="*/ 381 w 946"/>
                <a:gd name="T11" fmla="*/ 8 h 770"/>
                <a:gd name="T12" fmla="*/ 287 w 946"/>
                <a:gd name="T13" fmla="*/ 41 h 770"/>
                <a:gd name="T14" fmla="*/ 278 w 946"/>
                <a:gd name="T15" fmla="*/ 40 h 770"/>
                <a:gd name="T16" fmla="*/ 163 w 946"/>
                <a:gd name="T17" fmla="*/ 92 h 770"/>
                <a:gd name="T18" fmla="*/ 64 w 946"/>
                <a:gd name="T19" fmla="*/ 209 h 770"/>
                <a:gd name="T20" fmla="*/ 25 w 946"/>
                <a:gd name="T21" fmla="*/ 266 h 770"/>
                <a:gd name="T22" fmla="*/ 26 w 946"/>
                <a:gd name="T23" fmla="*/ 274 h 770"/>
                <a:gd name="T24" fmla="*/ 0 w 946"/>
                <a:gd name="T25" fmla="*/ 357 h 770"/>
                <a:gd name="T26" fmla="*/ 67 w 946"/>
                <a:gd name="T27" fmla="*/ 480 h 770"/>
                <a:gd name="T28" fmla="*/ 176 w 946"/>
                <a:gd name="T29" fmla="*/ 558 h 770"/>
                <a:gd name="T30" fmla="*/ 231 w 946"/>
                <a:gd name="T31" fmla="*/ 544 h 770"/>
                <a:gd name="T32" fmla="*/ 301 w 946"/>
                <a:gd name="T33" fmla="*/ 587 h 770"/>
                <a:gd name="T34" fmla="*/ 443 w 946"/>
                <a:gd name="T35" fmla="*/ 687 h 770"/>
                <a:gd name="T36" fmla="*/ 504 w 946"/>
                <a:gd name="T37" fmla="*/ 674 h 770"/>
                <a:gd name="T38" fmla="*/ 667 w 946"/>
                <a:gd name="T39" fmla="*/ 770 h 770"/>
                <a:gd name="T40" fmla="*/ 840 w 946"/>
                <a:gd name="T41" fmla="*/ 652 h 770"/>
                <a:gd name="T42" fmla="*/ 936 w 946"/>
                <a:gd name="T43" fmla="*/ 489 h 770"/>
                <a:gd name="T44" fmla="*/ 933 w 946"/>
                <a:gd name="T45" fmla="*/ 456 h 770"/>
                <a:gd name="T46" fmla="*/ 946 w 946"/>
                <a:gd name="T47" fmla="*/ 400 h 770"/>
                <a:gd name="T48" fmla="*/ 914 w 946"/>
                <a:gd name="T49" fmla="*/ 316 h 770"/>
                <a:gd name="T50" fmla="*/ 916 w 946"/>
                <a:gd name="T51" fmla="*/ 297 h 770"/>
                <a:gd name="T52" fmla="*/ 840 w 946"/>
                <a:gd name="T53" fmla="*/ 181 h 770"/>
                <a:gd name="T54" fmla="*/ 626 w 946"/>
                <a:gd name="T55" fmla="*/ 35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6" h="770">
                  <a:moveTo>
                    <a:pt x="626" y="35"/>
                  </a:moveTo>
                  <a:cubicBezTo>
                    <a:pt x="607" y="18"/>
                    <a:pt x="581" y="8"/>
                    <a:pt x="554" y="8"/>
                  </a:cubicBezTo>
                  <a:cubicBezTo>
                    <a:pt x="537" y="8"/>
                    <a:pt x="522" y="12"/>
                    <a:pt x="508" y="18"/>
                  </a:cubicBezTo>
                  <a:cubicBezTo>
                    <a:pt x="493" y="7"/>
                    <a:pt x="475" y="0"/>
                    <a:pt x="456" y="0"/>
                  </a:cubicBezTo>
                  <a:cubicBezTo>
                    <a:pt x="441" y="0"/>
                    <a:pt x="426" y="5"/>
                    <a:pt x="414" y="12"/>
                  </a:cubicBezTo>
                  <a:cubicBezTo>
                    <a:pt x="403" y="9"/>
                    <a:pt x="392" y="8"/>
                    <a:pt x="381" y="8"/>
                  </a:cubicBezTo>
                  <a:cubicBezTo>
                    <a:pt x="345" y="8"/>
                    <a:pt x="313" y="20"/>
                    <a:pt x="287" y="41"/>
                  </a:cubicBezTo>
                  <a:cubicBezTo>
                    <a:pt x="284" y="40"/>
                    <a:pt x="281" y="40"/>
                    <a:pt x="278" y="40"/>
                  </a:cubicBezTo>
                  <a:cubicBezTo>
                    <a:pt x="232" y="40"/>
                    <a:pt x="191" y="60"/>
                    <a:pt x="163" y="92"/>
                  </a:cubicBezTo>
                  <a:cubicBezTo>
                    <a:pt x="108" y="103"/>
                    <a:pt x="65" y="151"/>
                    <a:pt x="64" y="209"/>
                  </a:cubicBezTo>
                  <a:cubicBezTo>
                    <a:pt x="41" y="218"/>
                    <a:pt x="25" y="240"/>
                    <a:pt x="25" y="266"/>
                  </a:cubicBezTo>
                  <a:cubicBezTo>
                    <a:pt x="25" y="269"/>
                    <a:pt x="25" y="272"/>
                    <a:pt x="26" y="274"/>
                  </a:cubicBezTo>
                  <a:cubicBezTo>
                    <a:pt x="9" y="298"/>
                    <a:pt x="0" y="327"/>
                    <a:pt x="0" y="357"/>
                  </a:cubicBezTo>
                  <a:cubicBezTo>
                    <a:pt x="0" y="409"/>
                    <a:pt x="26" y="454"/>
                    <a:pt x="67" y="480"/>
                  </a:cubicBezTo>
                  <a:cubicBezTo>
                    <a:pt x="82" y="525"/>
                    <a:pt x="125" y="558"/>
                    <a:pt x="176" y="558"/>
                  </a:cubicBezTo>
                  <a:cubicBezTo>
                    <a:pt x="196" y="558"/>
                    <a:pt x="215" y="553"/>
                    <a:pt x="231" y="544"/>
                  </a:cubicBezTo>
                  <a:cubicBezTo>
                    <a:pt x="248" y="566"/>
                    <a:pt x="273" y="582"/>
                    <a:pt x="301" y="587"/>
                  </a:cubicBezTo>
                  <a:cubicBezTo>
                    <a:pt x="322" y="645"/>
                    <a:pt x="378" y="687"/>
                    <a:pt x="443" y="687"/>
                  </a:cubicBezTo>
                  <a:cubicBezTo>
                    <a:pt x="465" y="687"/>
                    <a:pt x="486" y="682"/>
                    <a:pt x="504" y="674"/>
                  </a:cubicBezTo>
                  <a:cubicBezTo>
                    <a:pt x="536" y="731"/>
                    <a:pt x="597" y="770"/>
                    <a:pt x="667" y="770"/>
                  </a:cubicBezTo>
                  <a:cubicBezTo>
                    <a:pt x="746" y="770"/>
                    <a:pt x="813" y="721"/>
                    <a:pt x="840" y="652"/>
                  </a:cubicBezTo>
                  <a:cubicBezTo>
                    <a:pt x="897" y="620"/>
                    <a:pt x="936" y="559"/>
                    <a:pt x="936" y="489"/>
                  </a:cubicBezTo>
                  <a:cubicBezTo>
                    <a:pt x="936" y="478"/>
                    <a:pt x="935" y="466"/>
                    <a:pt x="933" y="456"/>
                  </a:cubicBezTo>
                  <a:cubicBezTo>
                    <a:pt x="941" y="439"/>
                    <a:pt x="946" y="420"/>
                    <a:pt x="946" y="400"/>
                  </a:cubicBezTo>
                  <a:cubicBezTo>
                    <a:pt x="946" y="368"/>
                    <a:pt x="934" y="339"/>
                    <a:pt x="914" y="316"/>
                  </a:cubicBezTo>
                  <a:cubicBezTo>
                    <a:pt x="915" y="310"/>
                    <a:pt x="916" y="303"/>
                    <a:pt x="916" y="297"/>
                  </a:cubicBezTo>
                  <a:cubicBezTo>
                    <a:pt x="916" y="245"/>
                    <a:pt x="885" y="200"/>
                    <a:pt x="840" y="181"/>
                  </a:cubicBezTo>
                  <a:cubicBezTo>
                    <a:pt x="805" y="97"/>
                    <a:pt x="722" y="37"/>
                    <a:pt x="626" y="35"/>
                  </a:cubicBezTo>
                  <a:close/>
                </a:path>
              </a:pathLst>
            </a:custGeom>
            <a:grpFill/>
            <a:ln>
              <a:noFill/>
            </a:ln>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89" name="Group 188">
            <a:extLst>
              <a:ext uri="{FF2B5EF4-FFF2-40B4-BE49-F238E27FC236}">
                <a16:creationId xmlns:a16="http://schemas.microsoft.com/office/drawing/2014/main" id="{AD9A4493-3FC8-4AAB-9253-72FEAFE21E37}"/>
              </a:ext>
            </a:extLst>
          </p:cNvPr>
          <p:cNvGrpSpPr/>
          <p:nvPr userDrawn="1"/>
        </p:nvGrpSpPr>
        <p:grpSpPr>
          <a:xfrm>
            <a:off x="6866339" y="5160474"/>
            <a:ext cx="285628" cy="249912"/>
            <a:chOff x="3175" y="-3175"/>
            <a:chExt cx="4964113" cy="4343400"/>
          </a:xfrm>
          <a:solidFill>
            <a:srgbClr val="9D8B57"/>
          </a:solidFill>
        </p:grpSpPr>
        <p:sp>
          <p:nvSpPr>
            <p:cNvPr id="190" name="Freeform 14">
              <a:extLst>
                <a:ext uri="{FF2B5EF4-FFF2-40B4-BE49-F238E27FC236}">
                  <a16:creationId xmlns:a16="http://schemas.microsoft.com/office/drawing/2014/main" id="{7540C2B9-A48B-4BDF-BC6C-F0388B3BE90E}"/>
                </a:ext>
              </a:extLst>
            </p:cNvPr>
            <p:cNvSpPr>
              <a:spLocks noEditPoints="1"/>
            </p:cNvSpPr>
            <p:nvPr/>
          </p:nvSpPr>
          <p:spPr bwMode="auto">
            <a:xfrm>
              <a:off x="3175" y="-3175"/>
              <a:ext cx="4964113" cy="4275138"/>
            </a:xfrm>
            <a:custGeom>
              <a:avLst/>
              <a:gdLst>
                <a:gd name="T0" fmla="*/ 369 w 1321"/>
                <a:gd name="T1" fmla="*/ 1136 h 1137"/>
                <a:gd name="T2" fmla="*/ 460 w 1321"/>
                <a:gd name="T3" fmla="*/ 1046 h 1137"/>
                <a:gd name="T4" fmla="*/ 496 w 1321"/>
                <a:gd name="T5" fmla="*/ 1083 h 1137"/>
                <a:gd name="T6" fmla="*/ 522 w 1321"/>
                <a:gd name="T7" fmla="*/ 1065 h 1137"/>
                <a:gd name="T8" fmla="*/ 844 w 1321"/>
                <a:gd name="T9" fmla="*/ 969 h 1137"/>
                <a:gd name="T10" fmla="*/ 861 w 1321"/>
                <a:gd name="T11" fmla="*/ 968 h 1137"/>
                <a:gd name="T12" fmla="*/ 1321 w 1321"/>
                <a:gd name="T13" fmla="*/ 338 h 1137"/>
                <a:gd name="T14" fmla="*/ 983 w 1321"/>
                <a:gd name="T15" fmla="*/ 0 h 1137"/>
                <a:gd name="T16" fmla="*/ 353 w 1321"/>
                <a:gd name="T17" fmla="*/ 460 h 1137"/>
                <a:gd name="T18" fmla="*/ 352 w 1321"/>
                <a:gd name="T19" fmla="*/ 477 h 1137"/>
                <a:gd name="T20" fmla="*/ 256 w 1321"/>
                <a:gd name="T21" fmla="*/ 799 h 1137"/>
                <a:gd name="T22" fmla="*/ 238 w 1321"/>
                <a:gd name="T23" fmla="*/ 825 h 1137"/>
                <a:gd name="T24" fmla="*/ 275 w 1321"/>
                <a:gd name="T25" fmla="*/ 862 h 1137"/>
                <a:gd name="T26" fmla="*/ 0 w 1321"/>
                <a:gd name="T27" fmla="*/ 1137 h 1137"/>
                <a:gd name="T28" fmla="*/ 369 w 1321"/>
                <a:gd name="T29" fmla="*/ 1136 h 1137"/>
                <a:gd name="T30" fmla="*/ 1223 w 1321"/>
                <a:gd name="T31" fmla="*/ 345 h 1137"/>
                <a:gd name="T32" fmla="*/ 826 w 1321"/>
                <a:gd name="T33" fmla="*/ 890 h 1137"/>
                <a:gd name="T34" fmla="*/ 431 w 1321"/>
                <a:gd name="T35" fmla="*/ 495 h 1137"/>
                <a:gd name="T36" fmla="*/ 976 w 1321"/>
                <a:gd name="T37" fmla="*/ 98 h 1137"/>
                <a:gd name="T38" fmla="*/ 1223 w 1321"/>
                <a:gd name="T39" fmla="*/ 345 h 1137"/>
                <a:gd name="T40" fmla="*/ 422 w 1321"/>
                <a:gd name="T41" fmla="*/ 539 h 1137"/>
                <a:gd name="T42" fmla="*/ 782 w 1321"/>
                <a:gd name="T43" fmla="*/ 899 h 1137"/>
                <a:gd name="T44" fmla="*/ 505 w 1321"/>
                <a:gd name="T45" fmla="*/ 986 h 1137"/>
                <a:gd name="T46" fmla="*/ 335 w 1321"/>
                <a:gd name="T47" fmla="*/ 816 h 1137"/>
                <a:gd name="T48" fmla="*/ 422 w 1321"/>
                <a:gd name="T49" fmla="*/ 539 h 1137"/>
                <a:gd name="T50" fmla="*/ 339 w 1321"/>
                <a:gd name="T51" fmla="*/ 1061 h 1137"/>
                <a:gd name="T52" fmla="*/ 180 w 1321"/>
                <a:gd name="T53" fmla="*/ 1062 h 1137"/>
                <a:gd name="T54" fmla="*/ 327 w 1321"/>
                <a:gd name="T55" fmla="*/ 916 h 1137"/>
                <a:gd name="T56" fmla="*/ 406 w 1321"/>
                <a:gd name="T57" fmla="*/ 995 h 1137"/>
                <a:gd name="T58" fmla="*/ 339 w 1321"/>
                <a:gd name="T59" fmla="*/ 1061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1" h="1137">
                  <a:moveTo>
                    <a:pt x="369" y="1136"/>
                  </a:moveTo>
                  <a:cubicBezTo>
                    <a:pt x="460" y="1046"/>
                    <a:pt x="460" y="1046"/>
                    <a:pt x="460" y="1046"/>
                  </a:cubicBezTo>
                  <a:cubicBezTo>
                    <a:pt x="496" y="1083"/>
                    <a:pt x="496" y="1083"/>
                    <a:pt x="496" y="1083"/>
                  </a:cubicBezTo>
                  <a:cubicBezTo>
                    <a:pt x="522" y="1065"/>
                    <a:pt x="522" y="1065"/>
                    <a:pt x="522" y="1065"/>
                  </a:cubicBezTo>
                  <a:cubicBezTo>
                    <a:pt x="635" y="985"/>
                    <a:pt x="714" y="977"/>
                    <a:pt x="844" y="969"/>
                  </a:cubicBezTo>
                  <a:cubicBezTo>
                    <a:pt x="861" y="968"/>
                    <a:pt x="861" y="968"/>
                    <a:pt x="861" y="968"/>
                  </a:cubicBezTo>
                  <a:cubicBezTo>
                    <a:pt x="1321" y="338"/>
                    <a:pt x="1321" y="338"/>
                    <a:pt x="1321" y="338"/>
                  </a:cubicBezTo>
                  <a:cubicBezTo>
                    <a:pt x="983" y="0"/>
                    <a:pt x="983" y="0"/>
                    <a:pt x="983" y="0"/>
                  </a:cubicBezTo>
                  <a:cubicBezTo>
                    <a:pt x="353" y="460"/>
                    <a:pt x="353" y="460"/>
                    <a:pt x="353" y="460"/>
                  </a:cubicBezTo>
                  <a:cubicBezTo>
                    <a:pt x="352" y="477"/>
                    <a:pt x="352" y="477"/>
                    <a:pt x="352" y="477"/>
                  </a:cubicBezTo>
                  <a:cubicBezTo>
                    <a:pt x="344" y="607"/>
                    <a:pt x="336" y="686"/>
                    <a:pt x="256" y="799"/>
                  </a:cubicBezTo>
                  <a:cubicBezTo>
                    <a:pt x="238" y="825"/>
                    <a:pt x="238" y="825"/>
                    <a:pt x="238" y="825"/>
                  </a:cubicBezTo>
                  <a:cubicBezTo>
                    <a:pt x="275" y="862"/>
                    <a:pt x="275" y="862"/>
                    <a:pt x="275" y="862"/>
                  </a:cubicBezTo>
                  <a:cubicBezTo>
                    <a:pt x="0" y="1137"/>
                    <a:pt x="0" y="1137"/>
                    <a:pt x="0" y="1137"/>
                  </a:cubicBezTo>
                  <a:lnTo>
                    <a:pt x="369" y="1136"/>
                  </a:lnTo>
                  <a:close/>
                  <a:moveTo>
                    <a:pt x="1223" y="345"/>
                  </a:moveTo>
                  <a:cubicBezTo>
                    <a:pt x="826" y="890"/>
                    <a:pt x="826" y="890"/>
                    <a:pt x="826" y="890"/>
                  </a:cubicBezTo>
                  <a:cubicBezTo>
                    <a:pt x="431" y="495"/>
                    <a:pt x="431" y="495"/>
                    <a:pt x="431" y="495"/>
                  </a:cubicBezTo>
                  <a:cubicBezTo>
                    <a:pt x="976" y="98"/>
                    <a:pt x="976" y="98"/>
                    <a:pt x="976" y="98"/>
                  </a:cubicBezTo>
                  <a:lnTo>
                    <a:pt x="1223" y="345"/>
                  </a:lnTo>
                  <a:close/>
                  <a:moveTo>
                    <a:pt x="422" y="539"/>
                  </a:moveTo>
                  <a:cubicBezTo>
                    <a:pt x="782" y="899"/>
                    <a:pt x="782" y="899"/>
                    <a:pt x="782" y="899"/>
                  </a:cubicBezTo>
                  <a:cubicBezTo>
                    <a:pt x="682" y="907"/>
                    <a:pt x="603" y="923"/>
                    <a:pt x="505" y="986"/>
                  </a:cubicBezTo>
                  <a:cubicBezTo>
                    <a:pt x="335" y="816"/>
                    <a:pt x="335" y="816"/>
                    <a:pt x="335" y="816"/>
                  </a:cubicBezTo>
                  <a:cubicBezTo>
                    <a:pt x="398" y="718"/>
                    <a:pt x="414" y="639"/>
                    <a:pt x="422" y="539"/>
                  </a:cubicBezTo>
                  <a:close/>
                  <a:moveTo>
                    <a:pt x="339" y="1061"/>
                  </a:moveTo>
                  <a:cubicBezTo>
                    <a:pt x="180" y="1062"/>
                    <a:pt x="180" y="1062"/>
                    <a:pt x="180" y="1062"/>
                  </a:cubicBezTo>
                  <a:cubicBezTo>
                    <a:pt x="327" y="916"/>
                    <a:pt x="327" y="916"/>
                    <a:pt x="327" y="916"/>
                  </a:cubicBezTo>
                  <a:cubicBezTo>
                    <a:pt x="406" y="995"/>
                    <a:pt x="406" y="995"/>
                    <a:pt x="406" y="995"/>
                  </a:cubicBezTo>
                  <a:lnTo>
                    <a:pt x="339" y="1061"/>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91" name="Rectangle 15">
              <a:extLst>
                <a:ext uri="{FF2B5EF4-FFF2-40B4-BE49-F238E27FC236}">
                  <a16:creationId xmlns:a16="http://schemas.microsoft.com/office/drawing/2014/main" id="{63E0C949-2ABD-4A2C-9015-8F2D2A26E3E2}"/>
                </a:ext>
              </a:extLst>
            </p:cNvPr>
            <p:cNvSpPr>
              <a:spLocks noChangeArrowheads="1"/>
            </p:cNvSpPr>
            <p:nvPr/>
          </p:nvSpPr>
          <p:spPr bwMode="auto">
            <a:xfrm>
              <a:off x="1731963" y="4200525"/>
              <a:ext cx="3232150" cy="1397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sp>
        <p:nvSpPr>
          <p:cNvPr id="192" name="Freeform 19">
            <a:extLst>
              <a:ext uri="{FF2B5EF4-FFF2-40B4-BE49-F238E27FC236}">
                <a16:creationId xmlns:a16="http://schemas.microsoft.com/office/drawing/2014/main" id="{6D41FECE-B96D-4CA7-876A-C364DB5BB916}"/>
              </a:ext>
            </a:extLst>
          </p:cNvPr>
          <p:cNvSpPr>
            <a:spLocks noEditPoints="1"/>
          </p:cNvSpPr>
          <p:nvPr userDrawn="1"/>
        </p:nvSpPr>
        <p:spPr bwMode="auto">
          <a:xfrm>
            <a:off x="7494588" y="5156200"/>
            <a:ext cx="166687" cy="273050"/>
          </a:xfrm>
          <a:custGeom>
            <a:avLst/>
            <a:gdLst>
              <a:gd name="T0" fmla="*/ 19648 w 1273"/>
              <a:gd name="T1" fmla="*/ 136878 h 2075"/>
              <a:gd name="T2" fmla="*/ 38248 w 1273"/>
              <a:gd name="T3" fmla="*/ 169986 h 2075"/>
              <a:gd name="T4" fmla="*/ 36938 w 1273"/>
              <a:gd name="T5" fmla="*/ 169986 h 2075"/>
              <a:gd name="T6" fmla="*/ 33664 w 1273"/>
              <a:gd name="T7" fmla="*/ 170640 h 2075"/>
              <a:gd name="T8" fmla="*/ 19517 w 1273"/>
              <a:gd name="T9" fmla="*/ 190269 h 2075"/>
              <a:gd name="T10" fmla="*/ 19517 w 1273"/>
              <a:gd name="T11" fmla="*/ 229003 h 2075"/>
              <a:gd name="T12" fmla="*/ 31044 w 1273"/>
              <a:gd name="T13" fmla="*/ 249548 h 2075"/>
              <a:gd name="T14" fmla="*/ 58682 w 1273"/>
              <a:gd name="T15" fmla="*/ 266690 h 2075"/>
              <a:gd name="T16" fmla="*/ 75580 w 1273"/>
              <a:gd name="T17" fmla="*/ 271532 h 2075"/>
              <a:gd name="T18" fmla="*/ 91167 w 1273"/>
              <a:gd name="T19" fmla="*/ 271532 h 2075"/>
              <a:gd name="T20" fmla="*/ 108196 w 1273"/>
              <a:gd name="T21" fmla="*/ 266690 h 2075"/>
              <a:gd name="T22" fmla="*/ 135703 w 1273"/>
              <a:gd name="T23" fmla="*/ 249548 h 2075"/>
              <a:gd name="T24" fmla="*/ 147361 w 1273"/>
              <a:gd name="T25" fmla="*/ 229003 h 2075"/>
              <a:gd name="T26" fmla="*/ 147361 w 1273"/>
              <a:gd name="T27" fmla="*/ 190269 h 2075"/>
              <a:gd name="T28" fmla="*/ 132166 w 1273"/>
              <a:gd name="T29" fmla="*/ 170378 h 2075"/>
              <a:gd name="T30" fmla="*/ 128499 w 1273"/>
              <a:gd name="T31" fmla="*/ 169986 h 2075"/>
              <a:gd name="T32" fmla="*/ 147099 w 1273"/>
              <a:gd name="T33" fmla="*/ 137009 h 2075"/>
              <a:gd name="T34" fmla="*/ 148671 w 1273"/>
              <a:gd name="T35" fmla="*/ 135046 h 2075"/>
              <a:gd name="T36" fmla="*/ 166747 w 1273"/>
              <a:gd name="T37" fmla="*/ 83357 h 2075"/>
              <a:gd name="T38" fmla="*/ 83439 w 1273"/>
              <a:gd name="T39" fmla="*/ 0 h 2075"/>
              <a:gd name="T40" fmla="*/ 131 w 1273"/>
              <a:gd name="T41" fmla="*/ 83357 h 2075"/>
              <a:gd name="T42" fmla="*/ 18076 w 1273"/>
              <a:gd name="T43" fmla="*/ 135046 h 2075"/>
              <a:gd name="T44" fmla="*/ 19648 w 1273"/>
              <a:gd name="T45" fmla="*/ 136878 h 2075"/>
              <a:gd name="T46" fmla="*/ 34843 w 1273"/>
              <a:gd name="T47" fmla="*/ 222198 h 2075"/>
              <a:gd name="T48" fmla="*/ 34843 w 1273"/>
              <a:gd name="T49" fmla="*/ 215917 h 2075"/>
              <a:gd name="T50" fmla="*/ 132035 w 1273"/>
              <a:gd name="T51" fmla="*/ 227956 h 2075"/>
              <a:gd name="T52" fmla="*/ 132035 w 1273"/>
              <a:gd name="T53" fmla="*/ 229003 h 2075"/>
              <a:gd name="T54" fmla="*/ 130202 w 1273"/>
              <a:gd name="T55" fmla="*/ 233976 h 2075"/>
              <a:gd name="T56" fmla="*/ 34843 w 1273"/>
              <a:gd name="T57" fmla="*/ 222198 h 2075"/>
              <a:gd name="T58" fmla="*/ 132035 w 1273"/>
              <a:gd name="T59" fmla="*/ 220235 h 2075"/>
              <a:gd name="T60" fmla="*/ 34843 w 1273"/>
              <a:gd name="T61" fmla="*/ 208196 h 2075"/>
              <a:gd name="T62" fmla="*/ 34843 w 1273"/>
              <a:gd name="T63" fmla="*/ 201130 h 2075"/>
              <a:gd name="T64" fmla="*/ 132035 w 1273"/>
              <a:gd name="T65" fmla="*/ 213169 h 2075"/>
              <a:gd name="T66" fmla="*/ 132035 w 1273"/>
              <a:gd name="T67" fmla="*/ 220235 h 2075"/>
              <a:gd name="T68" fmla="*/ 100074 w 1273"/>
              <a:gd name="T69" fmla="*/ 253735 h 2075"/>
              <a:gd name="T70" fmla="*/ 91167 w 1273"/>
              <a:gd name="T71" fmla="*/ 256222 h 2075"/>
              <a:gd name="T72" fmla="*/ 75580 w 1273"/>
              <a:gd name="T73" fmla="*/ 256222 h 2075"/>
              <a:gd name="T74" fmla="*/ 66673 w 1273"/>
              <a:gd name="T75" fmla="*/ 253735 h 2075"/>
              <a:gd name="T76" fmla="*/ 39165 w 1273"/>
              <a:gd name="T77" fmla="*/ 236593 h 2075"/>
              <a:gd name="T78" fmla="*/ 34974 w 1273"/>
              <a:gd name="T79" fmla="*/ 229919 h 2075"/>
              <a:gd name="T80" fmla="*/ 121163 w 1273"/>
              <a:gd name="T81" fmla="*/ 240649 h 2075"/>
              <a:gd name="T82" fmla="*/ 100074 w 1273"/>
              <a:gd name="T83" fmla="*/ 253735 h 2075"/>
              <a:gd name="T84" fmla="*/ 132035 w 1273"/>
              <a:gd name="T85" fmla="*/ 190269 h 2075"/>
              <a:gd name="T86" fmla="*/ 132035 w 1273"/>
              <a:gd name="T87" fmla="*/ 205448 h 2075"/>
              <a:gd name="T88" fmla="*/ 34843 w 1273"/>
              <a:gd name="T89" fmla="*/ 193409 h 2075"/>
              <a:gd name="T90" fmla="*/ 34843 w 1273"/>
              <a:gd name="T91" fmla="*/ 190269 h 2075"/>
              <a:gd name="T92" fmla="*/ 38379 w 1273"/>
              <a:gd name="T93" fmla="*/ 185296 h 2075"/>
              <a:gd name="T94" fmla="*/ 39951 w 1273"/>
              <a:gd name="T95" fmla="*/ 185296 h 2075"/>
              <a:gd name="T96" fmla="*/ 128630 w 1273"/>
              <a:gd name="T97" fmla="*/ 185296 h 2075"/>
              <a:gd name="T98" fmla="*/ 132035 w 1273"/>
              <a:gd name="T99" fmla="*/ 190269 h 2075"/>
              <a:gd name="T100" fmla="*/ 83439 w 1273"/>
              <a:gd name="T101" fmla="*/ 14002 h 2075"/>
              <a:gd name="T102" fmla="*/ 152731 w 1273"/>
              <a:gd name="T103" fmla="*/ 83357 h 2075"/>
              <a:gd name="T104" fmla="*/ 137668 w 1273"/>
              <a:gd name="T105" fmla="*/ 126279 h 2075"/>
              <a:gd name="T106" fmla="*/ 136096 w 1273"/>
              <a:gd name="T107" fmla="*/ 128372 h 2075"/>
              <a:gd name="T108" fmla="*/ 114352 w 1273"/>
              <a:gd name="T109" fmla="*/ 169986 h 2075"/>
              <a:gd name="T110" fmla="*/ 91036 w 1273"/>
              <a:gd name="T111" fmla="*/ 169986 h 2075"/>
              <a:gd name="T112" fmla="*/ 52395 w 1273"/>
              <a:gd name="T113" fmla="*/ 169986 h 2075"/>
              <a:gd name="T114" fmla="*/ 30520 w 1273"/>
              <a:gd name="T115" fmla="*/ 128242 h 2075"/>
              <a:gd name="T116" fmla="*/ 29079 w 1273"/>
              <a:gd name="T117" fmla="*/ 126279 h 2075"/>
              <a:gd name="T118" fmla="*/ 14147 w 1273"/>
              <a:gd name="T119" fmla="*/ 83357 h 2075"/>
              <a:gd name="T120" fmla="*/ 83439 w 1273"/>
              <a:gd name="T121" fmla="*/ 14002 h 20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73" h="2075">
                <a:moveTo>
                  <a:pt x="150" y="1046"/>
                </a:moveTo>
                <a:cubicBezTo>
                  <a:pt x="229" y="1145"/>
                  <a:pt x="275" y="1204"/>
                  <a:pt x="292" y="1299"/>
                </a:cubicBezTo>
                <a:cubicBezTo>
                  <a:pt x="282" y="1299"/>
                  <a:pt x="282" y="1299"/>
                  <a:pt x="282" y="1299"/>
                </a:cubicBezTo>
                <a:cubicBezTo>
                  <a:pt x="273" y="1299"/>
                  <a:pt x="265" y="1301"/>
                  <a:pt x="257" y="1304"/>
                </a:cubicBezTo>
                <a:cubicBezTo>
                  <a:pt x="193" y="1327"/>
                  <a:pt x="149" y="1387"/>
                  <a:pt x="149" y="1454"/>
                </a:cubicBezTo>
                <a:cubicBezTo>
                  <a:pt x="149" y="1750"/>
                  <a:pt x="149" y="1750"/>
                  <a:pt x="149" y="1750"/>
                </a:cubicBezTo>
                <a:cubicBezTo>
                  <a:pt x="149" y="1811"/>
                  <a:pt x="184" y="1874"/>
                  <a:pt x="237" y="1907"/>
                </a:cubicBezTo>
                <a:cubicBezTo>
                  <a:pt x="448" y="2038"/>
                  <a:pt x="448" y="2038"/>
                  <a:pt x="448" y="2038"/>
                </a:cubicBezTo>
                <a:cubicBezTo>
                  <a:pt x="483" y="2060"/>
                  <a:pt x="534" y="2075"/>
                  <a:pt x="577" y="2075"/>
                </a:cubicBezTo>
                <a:cubicBezTo>
                  <a:pt x="696" y="2075"/>
                  <a:pt x="696" y="2075"/>
                  <a:pt x="696" y="2075"/>
                </a:cubicBezTo>
                <a:cubicBezTo>
                  <a:pt x="739" y="2075"/>
                  <a:pt x="790" y="2060"/>
                  <a:pt x="826" y="2038"/>
                </a:cubicBezTo>
                <a:cubicBezTo>
                  <a:pt x="1036" y="1907"/>
                  <a:pt x="1036" y="1907"/>
                  <a:pt x="1036" y="1907"/>
                </a:cubicBezTo>
                <a:cubicBezTo>
                  <a:pt x="1089" y="1874"/>
                  <a:pt x="1125" y="1811"/>
                  <a:pt x="1125" y="1750"/>
                </a:cubicBezTo>
                <a:cubicBezTo>
                  <a:pt x="1125" y="1454"/>
                  <a:pt x="1125" y="1454"/>
                  <a:pt x="1125" y="1454"/>
                </a:cubicBezTo>
                <a:cubicBezTo>
                  <a:pt x="1125" y="1384"/>
                  <a:pt x="1077" y="1322"/>
                  <a:pt x="1009" y="1302"/>
                </a:cubicBezTo>
                <a:cubicBezTo>
                  <a:pt x="1003" y="1300"/>
                  <a:pt x="1001" y="1299"/>
                  <a:pt x="981" y="1299"/>
                </a:cubicBezTo>
                <a:cubicBezTo>
                  <a:pt x="997" y="1205"/>
                  <a:pt x="1044" y="1147"/>
                  <a:pt x="1123" y="1047"/>
                </a:cubicBezTo>
                <a:cubicBezTo>
                  <a:pt x="1135" y="1032"/>
                  <a:pt x="1135" y="1032"/>
                  <a:pt x="1135" y="1032"/>
                </a:cubicBezTo>
                <a:cubicBezTo>
                  <a:pt x="1225" y="919"/>
                  <a:pt x="1273" y="782"/>
                  <a:pt x="1273" y="637"/>
                </a:cubicBezTo>
                <a:cubicBezTo>
                  <a:pt x="1273" y="286"/>
                  <a:pt x="988" y="0"/>
                  <a:pt x="637" y="0"/>
                </a:cubicBezTo>
                <a:cubicBezTo>
                  <a:pt x="286" y="0"/>
                  <a:pt x="1" y="286"/>
                  <a:pt x="1" y="637"/>
                </a:cubicBezTo>
                <a:cubicBezTo>
                  <a:pt x="0" y="782"/>
                  <a:pt x="48" y="918"/>
                  <a:pt x="138" y="1032"/>
                </a:cubicBezTo>
                <a:lnTo>
                  <a:pt x="150" y="1046"/>
                </a:lnTo>
                <a:close/>
                <a:moveTo>
                  <a:pt x="266" y="1698"/>
                </a:moveTo>
                <a:cubicBezTo>
                  <a:pt x="266" y="1650"/>
                  <a:pt x="266" y="1650"/>
                  <a:pt x="266" y="1650"/>
                </a:cubicBezTo>
                <a:cubicBezTo>
                  <a:pt x="1008" y="1742"/>
                  <a:pt x="1008" y="1742"/>
                  <a:pt x="1008" y="1742"/>
                </a:cubicBezTo>
                <a:cubicBezTo>
                  <a:pt x="1008" y="1750"/>
                  <a:pt x="1008" y="1750"/>
                  <a:pt x="1008" y="1750"/>
                </a:cubicBezTo>
                <a:cubicBezTo>
                  <a:pt x="1008" y="1762"/>
                  <a:pt x="1002" y="1776"/>
                  <a:pt x="994" y="1788"/>
                </a:cubicBezTo>
                <a:lnTo>
                  <a:pt x="266" y="1698"/>
                </a:lnTo>
                <a:close/>
                <a:moveTo>
                  <a:pt x="1008" y="1683"/>
                </a:moveTo>
                <a:cubicBezTo>
                  <a:pt x="266" y="1591"/>
                  <a:pt x="266" y="1591"/>
                  <a:pt x="266" y="1591"/>
                </a:cubicBezTo>
                <a:cubicBezTo>
                  <a:pt x="266" y="1537"/>
                  <a:pt x="266" y="1537"/>
                  <a:pt x="266" y="1537"/>
                </a:cubicBezTo>
                <a:cubicBezTo>
                  <a:pt x="1008" y="1629"/>
                  <a:pt x="1008" y="1629"/>
                  <a:pt x="1008" y="1629"/>
                </a:cubicBezTo>
                <a:lnTo>
                  <a:pt x="1008" y="1683"/>
                </a:lnTo>
                <a:close/>
                <a:moveTo>
                  <a:pt x="764" y="1939"/>
                </a:moveTo>
                <a:cubicBezTo>
                  <a:pt x="747" y="1949"/>
                  <a:pt x="717" y="1958"/>
                  <a:pt x="696" y="1958"/>
                </a:cubicBezTo>
                <a:cubicBezTo>
                  <a:pt x="577" y="1958"/>
                  <a:pt x="577" y="1958"/>
                  <a:pt x="577" y="1958"/>
                </a:cubicBezTo>
                <a:cubicBezTo>
                  <a:pt x="557" y="1958"/>
                  <a:pt x="527" y="1949"/>
                  <a:pt x="509" y="1939"/>
                </a:cubicBezTo>
                <a:cubicBezTo>
                  <a:pt x="299" y="1808"/>
                  <a:pt x="299" y="1808"/>
                  <a:pt x="299" y="1808"/>
                </a:cubicBezTo>
                <a:cubicBezTo>
                  <a:pt x="283" y="1797"/>
                  <a:pt x="269" y="1776"/>
                  <a:pt x="267" y="1757"/>
                </a:cubicBezTo>
                <a:cubicBezTo>
                  <a:pt x="925" y="1839"/>
                  <a:pt x="925" y="1839"/>
                  <a:pt x="925" y="1839"/>
                </a:cubicBezTo>
                <a:lnTo>
                  <a:pt x="764" y="1939"/>
                </a:lnTo>
                <a:close/>
                <a:moveTo>
                  <a:pt x="1008" y="1454"/>
                </a:moveTo>
                <a:cubicBezTo>
                  <a:pt x="1008" y="1570"/>
                  <a:pt x="1008" y="1570"/>
                  <a:pt x="1008" y="1570"/>
                </a:cubicBezTo>
                <a:cubicBezTo>
                  <a:pt x="266" y="1478"/>
                  <a:pt x="266" y="1478"/>
                  <a:pt x="266" y="1478"/>
                </a:cubicBezTo>
                <a:cubicBezTo>
                  <a:pt x="266" y="1454"/>
                  <a:pt x="266" y="1454"/>
                  <a:pt x="266" y="1454"/>
                </a:cubicBezTo>
                <a:cubicBezTo>
                  <a:pt x="266" y="1437"/>
                  <a:pt x="277" y="1422"/>
                  <a:pt x="293" y="1416"/>
                </a:cubicBezTo>
                <a:cubicBezTo>
                  <a:pt x="305" y="1416"/>
                  <a:pt x="305" y="1416"/>
                  <a:pt x="305" y="1416"/>
                </a:cubicBezTo>
                <a:cubicBezTo>
                  <a:pt x="806" y="1416"/>
                  <a:pt x="948" y="1416"/>
                  <a:pt x="982" y="1416"/>
                </a:cubicBezTo>
                <a:cubicBezTo>
                  <a:pt x="997" y="1423"/>
                  <a:pt x="1008" y="1438"/>
                  <a:pt x="1008" y="1454"/>
                </a:cubicBezTo>
                <a:close/>
                <a:moveTo>
                  <a:pt x="637" y="107"/>
                </a:moveTo>
                <a:cubicBezTo>
                  <a:pt x="929" y="107"/>
                  <a:pt x="1166" y="345"/>
                  <a:pt x="1166" y="637"/>
                </a:cubicBezTo>
                <a:cubicBezTo>
                  <a:pt x="1166" y="757"/>
                  <a:pt x="1126" y="871"/>
                  <a:pt x="1051" y="965"/>
                </a:cubicBezTo>
                <a:cubicBezTo>
                  <a:pt x="1039" y="981"/>
                  <a:pt x="1039" y="981"/>
                  <a:pt x="1039" y="981"/>
                </a:cubicBezTo>
                <a:cubicBezTo>
                  <a:pt x="951" y="1091"/>
                  <a:pt x="891" y="1167"/>
                  <a:pt x="873" y="1299"/>
                </a:cubicBezTo>
                <a:cubicBezTo>
                  <a:pt x="822" y="1299"/>
                  <a:pt x="760" y="1299"/>
                  <a:pt x="695" y="1299"/>
                </a:cubicBezTo>
                <a:cubicBezTo>
                  <a:pt x="592" y="1299"/>
                  <a:pt x="481" y="1299"/>
                  <a:pt x="400" y="1299"/>
                </a:cubicBezTo>
                <a:cubicBezTo>
                  <a:pt x="382" y="1166"/>
                  <a:pt x="322" y="1090"/>
                  <a:pt x="233" y="980"/>
                </a:cubicBezTo>
                <a:cubicBezTo>
                  <a:pt x="222" y="965"/>
                  <a:pt x="222" y="965"/>
                  <a:pt x="222" y="965"/>
                </a:cubicBezTo>
                <a:cubicBezTo>
                  <a:pt x="147" y="871"/>
                  <a:pt x="108" y="757"/>
                  <a:pt x="108" y="637"/>
                </a:cubicBezTo>
                <a:cubicBezTo>
                  <a:pt x="108" y="345"/>
                  <a:pt x="345" y="107"/>
                  <a:pt x="637" y="107"/>
                </a:cubicBezTo>
                <a:close/>
              </a:path>
            </a:pathLst>
          </a:custGeom>
          <a:solidFill>
            <a:srgbClr val="9D8B57"/>
          </a:solidFill>
          <a:ln>
            <a:noFill/>
          </a:ln>
        </p:spPr>
        <p:txBody>
          <a:bodyPr lIns="45714" tIns="22857" rIns="45714" bIns="22857"/>
          <a:lstStyle/>
          <a:p>
            <a:endParaRPr lang="en-ZA"/>
          </a:p>
        </p:txBody>
      </p:sp>
      <p:grpSp>
        <p:nvGrpSpPr>
          <p:cNvPr id="193" name="Group 192">
            <a:extLst>
              <a:ext uri="{FF2B5EF4-FFF2-40B4-BE49-F238E27FC236}">
                <a16:creationId xmlns:a16="http://schemas.microsoft.com/office/drawing/2014/main" id="{D376E66F-5712-4CBA-B1C7-4D2FC0EA2CEE}"/>
              </a:ext>
            </a:extLst>
          </p:cNvPr>
          <p:cNvGrpSpPr/>
          <p:nvPr userDrawn="1"/>
        </p:nvGrpSpPr>
        <p:grpSpPr>
          <a:xfrm>
            <a:off x="7976662" y="5173985"/>
            <a:ext cx="254591" cy="254541"/>
            <a:chOff x="7938" y="-3175"/>
            <a:chExt cx="8029575" cy="8027988"/>
          </a:xfrm>
          <a:solidFill>
            <a:srgbClr val="9D8B57"/>
          </a:solidFill>
        </p:grpSpPr>
        <p:sp>
          <p:nvSpPr>
            <p:cNvPr id="194" name="Freeform 23">
              <a:extLst>
                <a:ext uri="{FF2B5EF4-FFF2-40B4-BE49-F238E27FC236}">
                  <a16:creationId xmlns:a16="http://schemas.microsoft.com/office/drawing/2014/main" id="{8378E031-409C-432C-950B-B44C6A732032}"/>
                </a:ext>
              </a:extLst>
            </p:cNvPr>
            <p:cNvSpPr>
              <a:spLocks noEditPoints="1"/>
            </p:cNvSpPr>
            <p:nvPr/>
          </p:nvSpPr>
          <p:spPr bwMode="auto">
            <a:xfrm>
              <a:off x="7938" y="-3175"/>
              <a:ext cx="8029575" cy="8027988"/>
            </a:xfrm>
            <a:custGeom>
              <a:avLst/>
              <a:gdLst>
                <a:gd name="T0" fmla="*/ 818 w 2138"/>
                <a:gd name="T1" fmla="*/ 1635 h 2138"/>
                <a:gd name="T2" fmla="*/ 818 w 2138"/>
                <a:gd name="T3" fmla="*/ 1635 h 2138"/>
                <a:gd name="T4" fmla="*/ 1257 w 2138"/>
                <a:gd name="T5" fmla="*/ 1507 h 2138"/>
                <a:gd name="T6" fmla="*/ 1301 w 2138"/>
                <a:gd name="T7" fmla="*/ 1550 h 2138"/>
                <a:gd name="T8" fmla="*/ 1249 w 2138"/>
                <a:gd name="T9" fmla="*/ 1602 h 2138"/>
                <a:gd name="T10" fmla="*/ 1711 w 2138"/>
                <a:gd name="T11" fmla="*/ 2064 h 2138"/>
                <a:gd name="T12" fmla="*/ 1888 w 2138"/>
                <a:gd name="T13" fmla="*/ 2138 h 2138"/>
                <a:gd name="T14" fmla="*/ 2065 w 2138"/>
                <a:gd name="T15" fmla="*/ 2064 h 2138"/>
                <a:gd name="T16" fmla="*/ 2138 w 2138"/>
                <a:gd name="T17" fmla="*/ 1888 h 2138"/>
                <a:gd name="T18" fmla="*/ 2065 w 2138"/>
                <a:gd name="T19" fmla="*/ 1711 h 2138"/>
                <a:gd name="T20" fmla="*/ 1603 w 2138"/>
                <a:gd name="T21" fmla="*/ 1248 h 2138"/>
                <a:gd name="T22" fmla="*/ 1551 w 2138"/>
                <a:gd name="T23" fmla="*/ 1300 h 2138"/>
                <a:gd name="T24" fmla="*/ 1507 w 2138"/>
                <a:gd name="T25" fmla="*/ 1257 h 2138"/>
                <a:gd name="T26" fmla="*/ 1633 w 2138"/>
                <a:gd name="T27" fmla="*/ 760 h 2138"/>
                <a:gd name="T28" fmla="*/ 1396 w 2138"/>
                <a:gd name="T29" fmla="*/ 239 h 2138"/>
                <a:gd name="T30" fmla="*/ 818 w 2138"/>
                <a:gd name="T31" fmla="*/ 0 h 2138"/>
                <a:gd name="T32" fmla="*/ 240 w 2138"/>
                <a:gd name="T33" fmla="*/ 239 h 2138"/>
                <a:gd name="T34" fmla="*/ 0 w 2138"/>
                <a:gd name="T35" fmla="*/ 817 h 2138"/>
                <a:gd name="T36" fmla="*/ 240 w 2138"/>
                <a:gd name="T37" fmla="*/ 1395 h 2138"/>
                <a:gd name="T38" fmla="*/ 818 w 2138"/>
                <a:gd name="T39" fmla="*/ 1635 h 2138"/>
                <a:gd name="T40" fmla="*/ 2009 w 2138"/>
                <a:gd name="T41" fmla="*/ 1888 h 2138"/>
                <a:gd name="T42" fmla="*/ 1973 w 2138"/>
                <a:gd name="T43" fmla="*/ 1973 h 2138"/>
                <a:gd name="T44" fmla="*/ 1888 w 2138"/>
                <a:gd name="T45" fmla="*/ 2008 h 2138"/>
                <a:gd name="T46" fmla="*/ 1803 w 2138"/>
                <a:gd name="T47" fmla="*/ 1973 h 2138"/>
                <a:gd name="T48" fmla="*/ 1444 w 2138"/>
                <a:gd name="T49" fmla="*/ 1614 h 2138"/>
                <a:gd name="T50" fmla="*/ 1614 w 2138"/>
                <a:gd name="T51" fmla="*/ 1444 h 2138"/>
                <a:gd name="T52" fmla="*/ 1973 w 2138"/>
                <a:gd name="T53" fmla="*/ 1802 h 2138"/>
                <a:gd name="T54" fmla="*/ 2009 w 2138"/>
                <a:gd name="T55" fmla="*/ 1888 h 2138"/>
                <a:gd name="T56" fmla="*/ 1392 w 2138"/>
                <a:gd name="T57" fmla="*/ 1459 h 2138"/>
                <a:gd name="T58" fmla="*/ 1361 w 2138"/>
                <a:gd name="T59" fmla="*/ 1427 h 2138"/>
                <a:gd name="T60" fmla="*/ 1362 w 2138"/>
                <a:gd name="T61" fmla="*/ 1427 h 2138"/>
                <a:gd name="T62" fmla="*/ 1377 w 2138"/>
                <a:gd name="T63" fmla="*/ 1413 h 2138"/>
                <a:gd name="T64" fmla="*/ 1380 w 2138"/>
                <a:gd name="T65" fmla="*/ 1410 h 2138"/>
                <a:gd name="T66" fmla="*/ 1396 w 2138"/>
                <a:gd name="T67" fmla="*/ 1395 h 2138"/>
                <a:gd name="T68" fmla="*/ 1411 w 2138"/>
                <a:gd name="T69" fmla="*/ 1380 h 2138"/>
                <a:gd name="T70" fmla="*/ 1413 w 2138"/>
                <a:gd name="T71" fmla="*/ 1377 h 2138"/>
                <a:gd name="T72" fmla="*/ 1428 w 2138"/>
                <a:gd name="T73" fmla="*/ 1361 h 2138"/>
                <a:gd name="T74" fmla="*/ 1428 w 2138"/>
                <a:gd name="T75" fmla="*/ 1361 h 2138"/>
                <a:gd name="T76" fmla="*/ 1459 w 2138"/>
                <a:gd name="T77" fmla="*/ 1392 h 2138"/>
                <a:gd name="T78" fmla="*/ 1392 w 2138"/>
                <a:gd name="T79" fmla="*/ 1459 h 2138"/>
                <a:gd name="T80" fmla="*/ 331 w 2138"/>
                <a:gd name="T81" fmla="*/ 331 h 2138"/>
                <a:gd name="T82" fmla="*/ 818 w 2138"/>
                <a:gd name="T83" fmla="*/ 129 h 2138"/>
                <a:gd name="T84" fmla="*/ 1304 w 2138"/>
                <a:gd name="T85" fmla="*/ 331 h 2138"/>
                <a:gd name="T86" fmla="*/ 1504 w 2138"/>
                <a:gd name="T87" fmla="*/ 769 h 2138"/>
                <a:gd name="T88" fmla="*/ 1371 w 2138"/>
                <a:gd name="T89" fmla="*/ 1226 h 2138"/>
                <a:gd name="T90" fmla="*/ 1371 w 2138"/>
                <a:gd name="T91" fmla="*/ 1226 h 2138"/>
                <a:gd name="T92" fmla="*/ 1304 w 2138"/>
                <a:gd name="T93" fmla="*/ 1303 h 2138"/>
                <a:gd name="T94" fmla="*/ 1280 w 2138"/>
                <a:gd name="T95" fmla="*/ 1326 h 2138"/>
                <a:gd name="T96" fmla="*/ 1226 w 2138"/>
                <a:gd name="T97" fmla="*/ 1370 h 2138"/>
                <a:gd name="T98" fmla="*/ 818 w 2138"/>
                <a:gd name="T99" fmla="*/ 1505 h 2138"/>
                <a:gd name="T100" fmla="*/ 331 w 2138"/>
                <a:gd name="T101" fmla="*/ 1303 h 2138"/>
                <a:gd name="T102" fmla="*/ 331 w 2138"/>
                <a:gd name="T103" fmla="*/ 331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38" h="2138">
                  <a:moveTo>
                    <a:pt x="818" y="1635"/>
                  </a:moveTo>
                  <a:cubicBezTo>
                    <a:pt x="818" y="1635"/>
                    <a:pt x="818" y="1635"/>
                    <a:pt x="818" y="1635"/>
                  </a:cubicBezTo>
                  <a:cubicBezTo>
                    <a:pt x="975" y="1635"/>
                    <a:pt x="1126" y="1590"/>
                    <a:pt x="1257" y="1507"/>
                  </a:cubicBezTo>
                  <a:cubicBezTo>
                    <a:pt x="1301" y="1550"/>
                    <a:pt x="1301" y="1550"/>
                    <a:pt x="1301" y="1550"/>
                  </a:cubicBezTo>
                  <a:cubicBezTo>
                    <a:pt x="1249" y="1602"/>
                    <a:pt x="1249" y="1602"/>
                    <a:pt x="1249" y="1602"/>
                  </a:cubicBezTo>
                  <a:cubicBezTo>
                    <a:pt x="1711" y="2064"/>
                    <a:pt x="1711" y="2064"/>
                    <a:pt x="1711" y="2064"/>
                  </a:cubicBezTo>
                  <a:cubicBezTo>
                    <a:pt x="1758" y="2112"/>
                    <a:pt x="1821" y="2138"/>
                    <a:pt x="1888" y="2138"/>
                  </a:cubicBezTo>
                  <a:cubicBezTo>
                    <a:pt x="1955" y="2138"/>
                    <a:pt x="2018" y="2112"/>
                    <a:pt x="2065" y="2064"/>
                  </a:cubicBezTo>
                  <a:cubicBezTo>
                    <a:pt x="2112" y="2017"/>
                    <a:pt x="2138" y="1954"/>
                    <a:pt x="2138" y="1888"/>
                  </a:cubicBezTo>
                  <a:cubicBezTo>
                    <a:pt x="2138" y="1821"/>
                    <a:pt x="2112" y="1758"/>
                    <a:pt x="2065" y="1711"/>
                  </a:cubicBezTo>
                  <a:cubicBezTo>
                    <a:pt x="1603" y="1248"/>
                    <a:pt x="1603" y="1248"/>
                    <a:pt x="1603" y="1248"/>
                  </a:cubicBezTo>
                  <a:cubicBezTo>
                    <a:pt x="1551" y="1300"/>
                    <a:pt x="1551" y="1300"/>
                    <a:pt x="1551" y="1300"/>
                  </a:cubicBezTo>
                  <a:cubicBezTo>
                    <a:pt x="1507" y="1257"/>
                    <a:pt x="1507" y="1257"/>
                    <a:pt x="1507" y="1257"/>
                  </a:cubicBezTo>
                  <a:cubicBezTo>
                    <a:pt x="1601" y="1110"/>
                    <a:pt x="1645" y="935"/>
                    <a:pt x="1633" y="760"/>
                  </a:cubicBezTo>
                  <a:cubicBezTo>
                    <a:pt x="1619" y="563"/>
                    <a:pt x="1535" y="379"/>
                    <a:pt x="1396" y="239"/>
                  </a:cubicBezTo>
                  <a:cubicBezTo>
                    <a:pt x="1241" y="85"/>
                    <a:pt x="1036" y="0"/>
                    <a:pt x="818" y="0"/>
                  </a:cubicBezTo>
                  <a:cubicBezTo>
                    <a:pt x="599" y="0"/>
                    <a:pt x="394" y="85"/>
                    <a:pt x="240" y="239"/>
                  </a:cubicBezTo>
                  <a:cubicBezTo>
                    <a:pt x="85" y="394"/>
                    <a:pt x="0" y="599"/>
                    <a:pt x="0" y="817"/>
                  </a:cubicBezTo>
                  <a:cubicBezTo>
                    <a:pt x="0" y="1036"/>
                    <a:pt x="85" y="1241"/>
                    <a:pt x="240" y="1395"/>
                  </a:cubicBezTo>
                  <a:cubicBezTo>
                    <a:pt x="394" y="1550"/>
                    <a:pt x="599" y="1635"/>
                    <a:pt x="818" y="1635"/>
                  </a:cubicBezTo>
                  <a:close/>
                  <a:moveTo>
                    <a:pt x="2009" y="1888"/>
                  </a:moveTo>
                  <a:cubicBezTo>
                    <a:pt x="2009" y="1920"/>
                    <a:pt x="1996" y="1950"/>
                    <a:pt x="1973" y="1973"/>
                  </a:cubicBezTo>
                  <a:cubicBezTo>
                    <a:pt x="1950" y="1996"/>
                    <a:pt x="1920" y="2008"/>
                    <a:pt x="1888" y="2008"/>
                  </a:cubicBezTo>
                  <a:cubicBezTo>
                    <a:pt x="1856" y="2008"/>
                    <a:pt x="1826" y="1996"/>
                    <a:pt x="1803" y="1973"/>
                  </a:cubicBezTo>
                  <a:cubicBezTo>
                    <a:pt x="1444" y="1614"/>
                    <a:pt x="1444" y="1614"/>
                    <a:pt x="1444" y="1614"/>
                  </a:cubicBezTo>
                  <a:cubicBezTo>
                    <a:pt x="1614" y="1444"/>
                    <a:pt x="1614" y="1444"/>
                    <a:pt x="1614" y="1444"/>
                  </a:cubicBezTo>
                  <a:cubicBezTo>
                    <a:pt x="1973" y="1802"/>
                    <a:pt x="1973" y="1802"/>
                    <a:pt x="1973" y="1802"/>
                  </a:cubicBezTo>
                  <a:cubicBezTo>
                    <a:pt x="1996" y="1825"/>
                    <a:pt x="2009" y="1855"/>
                    <a:pt x="2009" y="1888"/>
                  </a:cubicBezTo>
                  <a:close/>
                  <a:moveTo>
                    <a:pt x="1392" y="1459"/>
                  </a:moveTo>
                  <a:cubicBezTo>
                    <a:pt x="1361" y="1427"/>
                    <a:pt x="1361" y="1427"/>
                    <a:pt x="1361" y="1427"/>
                  </a:cubicBezTo>
                  <a:cubicBezTo>
                    <a:pt x="1361" y="1427"/>
                    <a:pt x="1362" y="1427"/>
                    <a:pt x="1362" y="1427"/>
                  </a:cubicBezTo>
                  <a:cubicBezTo>
                    <a:pt x="1367" y="1422"/>
                    <a:pt x="1372" y="1418"/>
                    <a:pt x="1377" y="1413"/>
                  </a:cubicBezTo>
                  <a:cubicBezTo>
                    <a:pt x="1378" y="1412"/>
                    <a:pt x="1379" y="1411"/>
                    <a:pt x="1380" y="1410"/>
                  </a:cubicBezTo>
                  <a:cubicBezTo>
                    <a:pt x="1385" y="1405"/>
                    <a:pt x="1391" y="1400"/>
                    <a:pt x="1396" y="1395"/>
                  </a:cubicBezTo>
                  <a:cubicBezTo>
                    <a:pt x="1401" y="1390"/>
                    <a:pt x="1406" y="1385"/>
                    <a:pt x="1411" y="1380"/>
                  </a:cubicBezTo>
                  <a:cubicBezTo>
                    <a:pt x="1411" y="1379"/>
                    <a:pt x="1412" y="1378"/>
                    <a:pt x="1413" y="1377"/>
                  </a:cubicBezTo>
                  <a:cubicBezTo>
                    <a:pt x="1418" y="1372"/>
                    <a:pt x="1423" y="1366"/>
                    <a:pt x="1428" y="1361"/>
                  </a:cubicBezTo>
                  <a:cubicBezTo>
                    <a:pt x="1428" y="1361"/>
                    <a:pt x="1428" y="1361"/>
                    <a:pt x="1428" y="1361"/>
                  </a:cubicBezTo>
                  <a:cubicBezTo>
                    <a:pt x="1459" y="1392"/>
                    <a:pt x="1459" y="1392"/>
                    <a:pt x="1459" y="1392"/>
                  </a:cubicBezTo>
                  <a:lnTo>
                    <a:pt x="1392" y="1459"/>
                  </a:lnTo>
                  <a:close/>
                  <a:moveTo>
                    <a:pt x="331" y="331"/>
                  </a:moveTo>
                  <a:cubicBezTo>
                    <a:pt x="461" y="201"/>
                    <a:pt x="634" y="129"/>
                    <a:pt x="818" y="129"/>
                  </a:cubicBezTo>
                  <a:cubicBezTo>
                    <a:pt x="1001" y="129"/>
                    <a:pt x="1174" y="201"/>
                    <a:pt x="1304" y="331"/>
                  </a:cubicBezTo>
                  <a:cubicBezTo>
                    <a:pt x="1421" y="448"/>
                    <a:pt x="1492" y="604"/>
                    <a:pt x="1504" y="769"/>
                  </a:cubicBezTo>
                  <a:cubicBezTo>
                    <a:pt x="1515" y="932"/>
                    <a:pt x="1468" y="1095"/>
                    <a:pt x="1371" y="1226"/>
                  </a:cubicBezTo>
                  <a:cubicBezTo>
                    <a:pt x="1371" y="1226"/>
                    <a:pt x="1371" y="1226"/>
                    <a:pt x="1371" y="1226"/>
                  </a:cubicBezTo>
                  <a:cubicBezTo>
                    <a:pt x="1351" y="1253"/>
                    <a:pt x="1328" y="1279"/>
                    <a:pt x="1304" y="1303"/>
                  </a:cubicBezTo>
                  <a:cubicBezTo>
                    <a:pt x="1296" y="1311"/>
                    <a:pt x="1288" y="1319"/>
                    <a:pt x="1280" y="1326"/>
                  </a:cubicBezTo>
                  <a:cubicBezTo>
                    <a:pt x="1263" y="1342"/>
                    <a:pt x="1245" y="1357"/>
                    <a:pt x="1226" y="1370"/>
                  </a:cubicBezTo>
                  <a:cubicBezTo>
                    <a:pt x="1107" y="1458"/>
                    <a:pt x="966" y="1505"/>
                    <a:pt x="818" y="1505"/>
                  </a:cubicBezTo>
                  <a:cubicBezTo>
                    <a:pt x="634" y="1505"/>
                    <a:pt x="461" y="1433"/>
                    <a:pt x="331" y="1303"/>
                  </a:cubicBezTo>
                  <a:cubicBezTo>
                    <a:pt x="63" y="1035"/>
                    <a:pt x="63" y="599"/>
                    <a:pt x="331" y="33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95" name="Freeform 24">
              <a:extLst>
                <a:ext uri="{FF2B5EF4-FFF2-40B4-BE49-F238E27FC236}">
                  <a16:creationId xmlns:a16="http://schemas.microsoft.com/office/drawing/2014/main" id="{B93046B7-9CFD-493D-8798-A786C867C518}"/>
                </a:ext>
              </a:extLst>
            </p:cNvPr>
            <p:cNvSpPr>
              <a:spLocks noEditPoints="1"/>
            </p:cNvSpPr>
            <p:nvPr/>
          </p:nvSpPr>
          <p:spPr bwMode="auto">
            <a:xfrm>
              <a:off x="788988" y="976313"/>
              <a:ext cx="4578350" cy="4176713"/>
            </a:xfrm>
            <a:custGeom>
              <a:avLst/>
              <a:gdLst>
                <a:gd name="T0" fmla="*/ 577 w 1219"/>
                <a:gd name="T1" fmla="*/ 1111 h 1112"/>
                <a:gd name="T2" fmla="*/ 577 w 1219"/>
                <a:gd name="T3" fmla="*/ 1112 h 1112"/>
                <a:gd name="T4" fmla="*/ 610 w 1219"/>
                <a:gd name="T5" fmla="*/ 1112 h 1112"/>
                <a:gd name="T6" fmla="*/ 940 w 1219"/>
                <a:gd name="T7" fmla="*/ 1003 h 1112"/>
                <a:gd name="T8" fmla="*/ 1002 w 1219"/>
                <a:gd name="T9" fmla="*/ 949 h 1112"/>
                <a:gd name="T10" fmla="*/ 1057 w 1219"/>
                <a:gd name="T11" fmla="*/ 886 h 1112"/>
                <a:gd name="T12" fmla="*/ 1003 w 1219"/>
                <a:gd name="T13" fmla="*/ 163 h 1112"/>
                <a:gd name="T14" fmla="*/ 610 w 1219"/>
                <a:gd name="T15" fmla="*/ 0 h 1112"/>
                <a:gd name="T16" fmla="*/ 217 w 1219"/>
                <a:gd name="T17" fmla="*/ 163 h 1112"/>
                <a:gd name="T18" fmla="*/ 217 w 1219"/>
                <a:gd name="T19" fmla="*/ 949 h 1112"/>
                <a:gd name="T20" fmla="*/ 577 w 1219"/>
                <a:gd name="T21" fmla="*/ 1111 h 1112"/>
                <a:gd name="T22" fmla="*/ 262 w 1219"/>
                <a:gd name="T23" fmla="*/ 209 h 1112"/>
                <a:gd name="T24" fmla="*/ 610 w 1219"/>
                <a:gd name="T25" fmla="*/ 65 h 1112"/>
                <a:gd name="T26" fmla="*/ 957 w 1219"/>
                <a:gd name="T27" fmla="*/ 209 h 1112"/>
                <a:gd name="T28" fmla="*/ 1005 w 1219"/>
                <a:gd name="T29" fmla="*/ 848 h 1112"/>
                <a:gd name="T30" fmla="*/ 957 w 1219"/>
                <a:gd name="T31" fmla="*/ 903 h 1112"/>
                <a:gd name="T32" fmla="*/ 901 w 1219"/>
                <a:gd name="T33" fmla="*/ 951 h 1112"/>
                <a:gd name="T34" fmla="*/ 612 w 1219"/>
                <a:gd name="T35" fmla="*/ 1047 h 1112"/>
                <a:gd name="T36" fmla="*/ 610 w 1219"/>
                <a:gd name="T37" fmla="*/ 1047 h 1112"/>
                <a:gd name="T38" fmla="*/ 262 w 1219"/>
                <a:gd name="T39" fmla="*/ 903 h 1112"/>
                <a:gd name="T40" fmla="*/ 262 w 1219"/>
                <a:gd name="T41" fmla="*/ 209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9" h="1112">
                  <a:moveTo>
                    <a:pt x="577" y="1111"/>
                  </a:moveTo>
                  <a:cubicBezTo>
                    <a:pt x="577" y="1112"/>
                    <a:pt x="577" y="1112"/>
                    <a:pt x="577" y="1112"/>
                  </a:cubicBezTo>
                  <a:cubicBezTo>
                    <a:pt x="610" y="1112"/>
                    <a:pt x="610" y="1112"/>
                    <a:pt x="610" y="1112"/>
                  </a:cubicBezTo>
                  <a:cubicBezTo>
                    <a:pt x="730" y="1112"/>
                    <a:pt x="844" y="1074"/>
                    <a:pt x="940" y="1003"/>
                  </a:cubicBezTo>
                  <a:cubicBezTo>
                    <a:pt x="962" y="987"/>
                    <a:pt x="983" y="969"/>
                    <a:pt x="1002" y="949"/>
                  </a:cubicBezTo>
                  <a:cubicBezTo>
                    <a:pt x="1022" y="930"/>
                    <a:pt x="1040" y="908"/>
                    <a:pt x="1057" y="886"/>
                  </a:cubicBezTo>
                  <a:cubicBezTo>
                    <a:pt x="1219" y="667"/>
                    <a:pt x="1196" y="356"/>
                    <a:pt x="1003" y="163"/>
                  </a:cubicBezTo>
                  <a:cubicBezTo>
                    <a:pt x="898" y="58"/>
                    <a:pt x="758" y="0"/>
                    <a:pt x="610" y="0"/>
                  </a:cubicBezTo>
                  <a:cubicBezTo>
                    <a:pt x="461" y="0"/>
                    <a:pt x="322" y="58"/>
                    <a:pt x="217" y="163"/>
                  </a:cubicBezTo>
                  <a:cubicBezTo>
                    <a:pt x="0" y="380"/>
                    <a:pt x="0" y="732"/>
                    <a:pt x="217" y="949"/>
                  </a:cubicBezTo>
                  <a:cubicBezTo>
                    <a:pt x="314" y="1046"/>
                    <a:pt x="441" y="1103"/>
                    <a:pt x="577" y="1111"/>
                  </a:cubicBezTo>
                  <a:close/>
                  <a:moveTo>
                    <a:pt x="262" y="209"/>
                  </a:moveTo>
                  <a:cubicBezTo>
                    <a:pt x="355" y="116"/>
                    <a:pt x="478" y="65"/>
                    <a:pt x="610" y="65"/>
                  </a:cubicBezTo>
                  <a:cubicBezTo>
                    <a:pt x="741" y="65"/>
                    <a:pt x="864" y="116"/>
                    <a:pt x="957" y="209"/>
                  </a:cubicBezTo>
                  <a:cubicBezTo>
                    <a:pt x="1127" y="380"/>
                    <a:pt x="1148" y="654"/>
                    <a:pt x="1005" y="848"/>
                  </a:cubicBezTo>
                  <a:cubicBezTo>
                    <a:pt x="990" y="867"/>
                    <a:pt x="974" y="886"/>
                    <a:pt x="957" y="903"/>
                  </a:cubicBezTo>
                  <a:cubicBezTo>
                    <a:pt x="939" y="921"/>
                    <a:pt x="921" y="937"/>
                    <a:pt x="901" y="951"/>
                  </a:cubicBezTo>
                  <a:cubicBezTo>
                    <a:pt x="817" y="1013"/>
                    <a:pt x="717" y="1046"/>
                    <a:pt x="612" y="1047"/>
                  </a:cubicBezTo>
                  <a:cubicBezTo>
                    <a:pt x="610" y="1047"/>
                    <a:pt x="610" y="1047"/>
                    <a:pt x="610" y="1047"/>
                  </a:cubicBezTo>
                  <a:cubicBezTo>
                    <a:pt x="478" y="1047"/>
                    <a:pt x="355" y="996"/>
                    <a:pt x="262" y="903"/>
                  </a:cubicBezTo>
                  <a:cubicBezTo>
                    <a:pt x="71" y="712"/>
                    <a:pt x="71" y="400"/>
                    <a:pt x="262" y="20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96" name="Group 195">
            <a:extLst>
              <a:ext uri="{FF2B5EF4-FFF2-40B4-BE49-F238E27FC236}">
                <a16:creationId xmlns:a16="http://schemas.microsoft.com/office/drawing/2014/main" id="{F6E7D903-B1A7-4B8A-A4D2-B7DC9D76522E}"/>
              </a:ext>
            </a:extLst>
          </p:cNvPr>
          <p:cNvGrpSpPr/>
          <p:nvPr userDrawn="1"/>
        </p:nvGrpSpPr>
        <p:grpSpPr>
          <a:xfrm>
            <a:off x="8439165" y="5202742"/>
            <a:ext cx="261585" cy="193411"/>
            <a:chOff x="3175" y="0"/>
            <a:chExt cx="9269413" cy="7539038"/>
          </a:xfrm>
          <a:solidFill>
            <a:srgbClr val="9D8B57"/>
          </a:solidFill>
        </p:grpSpPr>
        <p:sp>
          <p:nvSpPr>
            <p:cNvPr id="197" name="Freeform 28">
              <a:extLst>
                <a:ext uri="{FF2B5EF4-FFF2-40B4-BE49-F238E27FC236}">
                  <a16:creationId xmlns:a16="http://schemas.microsoft.com/office/drawing/2014/main" id="{D16D9B76-8A76-468E-9595-E788F11EDC2D}"/>
                </a:ext>
              </a:extLst>
            </p:cNvPr>
            <p:cNvSpPr>
              <a:spLocks noEditPoints="1"/>
            </p:cNvSpPr>
            <p:nvPr/>
          </p:nvSpPr>
          <p:spPr bwMode="auto">
            <a:xfrm>
              <a:off x="3175" y="0"/>
              <a:ext cx="9269413" cy="7539038"/>
            </a:xfrm>
            <a:custGeom>
              <a:avLst/>
              <a:gdLst>
                <a:gd name="T0" fmla="*/ 0 w 2469"/>
                <a:gd name="T1" fmla="*/ 0 h 2007"/>
                <a:gd name="T2" fmla="*/ 0 w 2469"/>
                <a:gd name="T3" fmla="*/ 251 h 2007"/>
                <a:gd name="T4" fmla="*/ 118 w 2469"/>
                <a:gd name="T5" fmla="*/ 251 h 2007"/>
                <a:gd name="T6" fmla="*/ 118 w 2469"/>
                <a:gd name="T7" fmla="*/ 1489 h 2007"/>
                <a:gd name="T8" fmla="*/ 1168 w 2469"/>
                <a:gd name="T9" fmla="*/ 1489 h 2007"/>
                <a:gd name="T10" fmla="*/ 1168 w 2469"/>
                <a:gd name="T11" fmla="*/ 1818 h 2007"/>
                <a:gd name="T12" fmla="*/ 855 w 2469"/>
                <a:gd name="T13" fmla="*/ 1818 h 2007"/>
                <a:gd name="T14" fmla="*/ 732 w 2469"/>
                <a:gd name="T15" fmla="*/ 1923 h 2007"/>
                <a:gd name="T16" fmla="*/ 732 w 2469"/>
                <a:gd name="T17" fmla="*/ 2007 h 2007"/>
                <a:gd name="T18" fmla="*/ 1738 w 2469"/>
                <a:gd name="T19" fmla="*/ 2007 h 2007"/>
                <a:gd name="T20" fmla="*/ 1738 w 2469"/>
                <a:gd name="T21" fmla="*/ 1923 h 2007"/>
                <a:gd name="T22" fmla="*/ 1614 w 2469"/>
                <a:gd name="T23" fmla="*/ 1818 h 2007"/>
                <a:gd name="T24" fmla="*/ 1302 w 2469"/>
                <a:gd name="T25" fmla="*/ 1818 h 2007"/>
                <a:gd name="T26" fmla="*/ 1302 w 2469"/>
                <a:gd name="T27" fmla="*/ 1489 h 2007"/>
                <a:gd name="T28" fmla="*/ 2351 w 2469"/>
                <a:gd name="T29" fmla="*/ 1489 h 2007"/>
                <a:gd name="T30" fmla="*/ 2351 w 2469"/>
                <a:gd name="T31" fmla="*/ 251 h 2007"/>
                <a:gd name="T32" fmla="*/ 2469 w 2469"/>
                <a:gd name="T33" fmla="*/ 251 h 2007"/>
                <a:gd name="T34" fmla="*/ 2469 w 2469"/>
                <a:gd name="T35" fmla="*/ 0 h 2007"/>
                <a:gd name="T36" fmla="*/ 0 w 2469"/>
                <a:gd name="T37" fmla="*/ 0 h 2007"/>
                <a:gd name="T38" fmla="*/ 2217 w 2469"/>
                <a:gd name="T39" fmla="*/ 1355 h 2007"/>
                <a:gd name="T40" fmla="*/ 253 w 2469"/>
                <a:gd name="T41" fmla="*/ 1355 h 2007"/>
                <a:gd name="T42" fmla="*/ 253 w 2469"/>
                <a:gd name="T43" fmla="*/ 257 h 2007"/>
                <a:gd name="T44" fmla="*/ 2217 w 2469"/>
                <a:gd name="T45" fmla="*/ 257 h 2007"/>
                <a:gd name="T46" fmla="*/ 2217 w 2469"/>
                <a:gd name="T47" fmla="*/ 1355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9" h="2007">
                  <a:moveTo>
                    <a:pt x="0" y="0"/>
                  </a:moveTo>
                  <a:cubicBezTo>
                    <a:pt x="0" y="251"/>
                    <a:pt x="0" y="251"/>
                    <a:pt x="0" y="251"/>
                  </a:cubicBezTo>
                  <a:cubicBezTo>
                    <a:pt x="118" y="251"/>
                    <a:pt x="118" y="251"/>
                    <a:pt x="118" y="251"/>
                  </a:cubicBezTo>
                  <a:cubicBezTo>
                    <a:pt x="118" y="1489"/>
                    <a:pt x="118" y="1489"/>
                    <a:pt x="118" y="1489"/>
                  </a:cubicBezTo>
                  <a:cubicBezTo>
                    <a:pt x="1168" y="1489"/>
                    <a:pt x="1168" y="1489"/>
                    <a:pt x="1168" y="1489"/>
                  </a:cubicBezTo>
                  <a:cubicBezTo>
                    <a:pt x="1168" y="1818"/>
                    <a:pt x="1168" y="1818"/>
                    <a:pt x="1168" y="1818"/>
                  </a:cubicBezTo>
                  <a:cubicBezTo>
                    <a:pt x="855" y="1818"/>
                    <a:pt x="855" y="1818"/>
                    <a:pt x="855" y="1818"/>
                  </a:cubicBezTo>
                  <a:cubicBezTo>
                    <a:pt x="787" y="1818"/>
                    <a:pt x="732" y="1865"/>
                    <a:pt x="732" y="1923"/>
                  </a:cubicBezTo>
                  <a:cubicBezTo>
                    <a:pt x="732" y="2007"/>
                    <a:pt x="732" y="2007"/>
                    <a:pt x="732" y="2007"/>
                  </a:cubicBezTo>
                  <a:cubicBezTo>
                    <a:pt x="1738" y="2007"/>
                    <a:pt x="1738" y="2007"/>
                    <a:pt x="1738" y="2007"/>
                  </a:cubicBezTo>
                  <a:cubicBezTo>
                    <a:pt x="1738" y="1923"/>
                    <a:pt x="1738" y="1923"/>
                    <a:pt x="1738" y="1923"/>
                  </a:cubicBezTo>
                  <a:cubicBezTo>
                    <a:pt x="1738" y="1865"/>
                    <a:pt x="1682" y="1818"/>
                    <a:pt x="1614" y="1818"/>
                  </a:cubicBezTo>
                  <a:cubicBezTo>
                    <a:pt x="1302" y="1818"/>
                    <a:pt x="1302" y="1818"/>
                    <a:pt x="1302" y="1818"/>
                  </a:cubicBezTo>
                  <a:cubicBezTo>
                    <a:pt x="1302" y="1489"/>
                    <a:pt x="1302" y="1489"/>
                    <a:pt x="1302" y="1489"/>
                  </a:cubicBezTo>
                  <a:cubicBezTo>
                    <a:pt x="2351" y="1489"/>
                    <a:pt x="2351" y="1489"/>
                    <a:pt x="2351" y="1489"/>
                  </a:cubicBezTo>
                  <a:cubicBezTo>
                    <a:pt x="2351" y="251"/>
                    <a:pt x="2351" y="251"/>
                    <a:pt x="2351" y="251"/>
                  </a:cubicBezTo>
                  <a:cubicBezTo>
                    <a:pt x="2469" y="251"/>
                    <a:pt x="2469" y="251"/>
                    <a:pt x="2469" y="251"/>
                  </a:cubicBezTo>
                  <a:cubicBezTo>
                    <a:pt x="2469" y="0"/>
                    <a:pt x="2469" y="0"/>
                    <a:pt x="2469" y="0"/>
                  </a:cubicBezTo>
                  <a:lnTo>
                    <a:pt x="0" y="0"/>
                  </a:lnTo>
                  <a:close/>
                  <a:moveTo>
                    <a:pt x="2217" y="1355"/>
                  </a:moveTo>
                  <a:cubicBezTo>
                    <a:pt x="253" y="1355"/>
                    <a:pt x="253" y="1355"/>
                    <a:pt x="253" y="1355"/>
                  </a:cubicBezTo>
                  <a:cubicBezTo>
                    <a:pt x="253" y="257"/>
                    <a:pt x="253" y="257"/>
                    <a:pt x="253" y="257"/>
                  </a:cubicBezTo>
                  <a:cubicBezTo>
                    <a:pt x="2217" y="257"/>
                    <a:pt x="2217" y="257"/>
                    <a:pt x="2217" y="257"/>
                  </a:cubicBezTo>
                  <a:lnTo>
                    <a:pt x="2217" y="1355"/>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98" name="Freeform 29">
              <a:extLst>
                <a:ext uri="{FF2B5EF4-FFF2-40B4-BE49-F238E27FC236}">
                  <a16:creationId xmlns:a16="http://schemas.microsoft.com/office/drawing/2014/main" id="{0C623A42-37CD-4830-887F-C234EA270F0E}"/>
                </a:ext>
              </a:extLst>
            </p:cNvPr>
            <p:cNvSpPr>
              <a:spLocks noEditPoints="1"/>
            </p:cNvSpPr>
            <p:nvPr/>
          </p:nvSpPr>
          <p:spPr bwMode="auto">
            <a:xfrm>
              <a:off x="1466850" y="1352550"/>
              <a:ext cx="6345238" cy="3349625"/>
            </a:xfrm>
            <a:custGeom>
              <a:avLst/>
              <a:gdLst>
                <a:gd name="T0" fmla="*/ 113 w 1690"/>
                <a:gd name="T1" fmla="*/ 892 h 892"/>
                <a:gd name="T2" fmla="*/ 227 w 1690"/>
                <a:gd name="T3" fmla="*/ 778 h 892"/>
                <a:gd name="T4" fmla="*/ 218 w 1690"/>
                <a:gd name="T5" fmla="*/ 735 h 892"/>
                <a:gd name="T6" fmla="*/ 472 w 1690"/>
                <a:gd name="T7" fmla="*/ 530 h 892"/>
                <a:gd name="T8" fmla="*/ 549 w 1690"/>
                <a:gd name="T9" fmla="*/ 560 h 892"/>
                <a:gd name="T10" fmla="*/ 646 w 1690"/>
                <a:gd name="T11" fmla="*/ 507 h 892"/>
                <a:gd name="T12" fmla="*/ 897 w 1690"/>
                <a:gd name="T13" fmla="*/ 637 h 892"/>
                <a:gd name="T14" fmla="*/ 895 w 1690"/>
                <a:gd name="T15" fmla="*/ 659 h 892"/>
                <a:gd name="T16" fmla="*/ 1008 w 1690"/>
                <a:gd name="T17" fmla="*/ 773 h 892"/>
                <a:gd name="T18" fmla="*/ 1122 w 1690"/>
                <a:gd name="T19" fmla="*/ 659 h 892"/>
                <a:gd name="T20" fmla="*/ 1109 w 1690"/>
                <a:gd name="T21" fmla="*/ 607 h 892"/>
                <a:gd name="T22" fmla="*/ 1520 w 1690"/>
                <a:gd name="T23" fmla="*/ 213 h 892"/>
                <a:gd name="T24" fmla="*/ 1576 w 1690"/>
                <a:gd name="T25" fmla="*/ 228 h 892"/>
                <a:gd name="T26" fmla="*/ 1690 w 1690"/>
                <a:gd name="T27" fmla="*/ 114 h 892"/>
                <a:gd name="T28" fmla="*/ 1576 w 1690"/>
                <a:gd name="T29" fmla="*/ 0 h 892"/>
                <a:gd name="T30" fmla="*/ 1463 w 1690"/>
                <a:gd name="T31" fmla="*/ 114 h 892"/>
                <a:gd name="T32" fmla="*/ 1475 w 1690"/>
                <a:gd name="T33" fmla="*/ 167 h 892"/>
                <a:gd name="T34" fmla="*/ 1065 w 1690"/>
                <a:gd name="T35" fmla="*/ 561 h 892"/>
                <a:gd name="T36" fmla="*/ 1008 w 1690"/>
                <a:gd name="T37" fmla="*/ 546 h 892"/>
                <a:gd name="T38" fmla="*/ 926 w 1690"/>
                <a:gd name="T39" fmla="*/ 581 h 892"/>
                <a:gd name="T40" fmla="*/ 663 w 1690"/>
                <a:gd name="T41" fmla="*/ 444 h 892"/>
                <a:gd name="T42" fmla="*/ 549 w 1690"/>
                <a:gd name="T43" fmla="*/ 333 h 892"/>
                <a:gd name="T44" fmla="*/ 436 w 1690"/>
                <a:gd name="T45" fmla="*/ 446 h 892"/>
                <a:gd name="T46" fmla="*/ 439 w 1690"/>
                <a:gd name="T47" fmla="*/ 474 h 892"/>
                <a:gd name="T48" fmla="*/ 178 w 1690"/>
                <a:gd name="T49" fmla="*/ 685 h 892"/>
                <a:gd name="T50" fmla="*/ 113 w 1690"/>
                <a:gd name="T51" fmla="*/ 665 h 892"/>
                <a:gd name="T52" fmla="*/ 0 w 1690"/>
                <a:gd name="T53" fmla="*/ 778 h 892"/>
                <a:gd name="T54" fmla="*/ 113 w 1690"/>
                <a:gd name="T55" fmla="*/ 892 h 892"/>
                <a:gd name="T56" fmla="*/ 1576 w 1690"/>
                <a:gd name="T57" fmla="*/ 64 h 892"/>
                <a:gd name="T58" fmla="*/ 1626 w 1690"/>
                <a:gd name="T59" fmla="*/ 114 h 892"/>
                <a:gd name="T60" fmla="*/ 1576 w 1690"/>
                <a:gd name="T61" fmla="*/ 164 h 892"/>
                <a:gd name="T62" fmla="*/ 1526 w 1690"/>
                <a:gd name="T63" fmla="*/ 114 h 892"/>
                <a:gd name="T64" fmla="*/ 1576 w 1690"/>
                <a:gd name="T65" fmla="*/ 64 h 892"/>
                <a:gd name="T66" fmla="*/ 1008 w 1690"/>
                <a:gd name="T67" fmla="*/ 609 h 892"/>
                <a:gd name="T68" fmla="*/ 1058 w 1690"/>
                <a:gd name="T69" fmla="*/ 659 h 892"/>
                <a:gd name="T70" fmla="*/ 1008 w 1690"/>
                <a:gd name="T71" fmla="*/ 709 h 892"/>
                <a:gd name="T72" fmla="*/ 958 w 1690"/>
                <a:gd name="T73" fmla="*/ 659 h 892"/>
                <a:gd name="T74" fmla="*/ 1008 w 1690"/>
                <a:gd name="T75" fmla="*/ 609 h 892"/>
                <a:gd name="T76" fmla="*/ 549 w 1690"/>
                <a:gd name="T77" fmla="*/ 396 h 892"/>
                <a:gd name="T78" fmla="*/ 599 w 1690"/>
                <a:gd name="T79" fmla="*/ 446 h 892"/>
                <a:gd name="T80" fmla="*/ 549 w 1690"/>
                <a:gd name="T81" fmla="*/ 496 h 892"/>
                <a:gd name="T82" fmla="*/ 500 w 1690"/>
                <a:gd name="T83" fmla="*/ 446 h 892"/>
                <a:gd name="T84" fmla="*/ 549 w 1690"/>
                <a:gd name="T85" fmla="*/ 396 h 892"/>
                <a:gd name="T86" fmla="*/ 113 w 1690"/>
                <a:gd name="T87" fmla="*/ 728 h 892"/>
                <a:gd name="T88" fmla="*/ 163 w 1690"/>
                <a:gd name="T89" fmla="*/ 778 h 892"/>
                <a:gd name="T90" fmla="*/ 113 w 1690"/>
                <a:gd name="T91" fmla="*/ 828 h 892"/>
                <a:gd name="T92" fmla="*/ 63 w 1690"/>
                <a:gd name="T93" fmla="*/ 778 h 892"/>
                <a:gd name="T94" fmla="*/ 113 w 1690"/>
                <a:gd name="T95" fmla="*/ 72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90" h="892">
                  <a:moveTo>
                    <a:pt x="113" y="892"/>
                  </a:moveTo>
                  <a:cubicBezTo>
                    <a:pt x="176" y="892"/>
                    <a:pt x="227" y="841"/>
                    <a:pt x="227" y="778"/>
                  </a:cubicBezTo>
                  <a:cubicBezTo>
                    <a:pt x="227" y="763"/>
                    <a:pt x="224" y="748"/>
                    <a:pt x="218" y="735"/>
                  </a:cubicBezTo>
                  <a:cubicBezTo>
                    <a:pt x="472" y="530"/>
                    <a:pt x="472" y="530"/>
                    <a:pt x="472" y="530"/>
                  </a:cubicBezTo>
                  <a:cubicBezTo>
                    <a:pt x="493" y="548"/>
                    <a:pt x="520" y="560"/>
                    <a:pt x="549" y="560"/>
                  </a:cubicBezTo>
                  <a:cubicBezTo>
                    <a:pt x="590" y="560"/>
                    <a:pt x="625" y="539"/>
                    <a:pt x="646" y="507"/>
                  </a:cubicBezTo>
                  <a:cubicBezTo>
                    <a:pt x="897" y="637"/>
                    <a:pt x="897" y="637"/>
                    <a:pt x="897" y="637"/>
                  </a:cubicBezTo>
                  <a:cubicBezTo>
                    <a:pt x="895" y="644"/>
                    <a:pt x="895" y="652"/>
                    <a:pt x="895" y="659"/>
                  </a:cubicBezTo>
                  <a:cubicBezTo>
                    <a:pt x="895" y="722"/>
                    <a:pt x="946" y="773"/>
                    <a:pt x="1008" y="773"/>
                  </a:cubicBezTo>
                  <a:cubicBezTo>
                    <a:pt x="1071" y="773"/>
                    <a:pt x="1122" y="722"/>
                    <a:pt x="1122" y="659"/>
                  </a:cubicBezTo>
                  <a:cubicBezTo>
                    <a:pt x="1122" y="640"/>
                    <a:pt x="1117" y="623"/>
                    <a:pt x="1109" y="607"/>
                  </a:cubicBezTo>
                  <a:cubicBezTo>
                    <a:pt x="1520" y="213"/>
                    <a:pt x="1520" y="213"/>
                    <a:pt x="1520" y="213"/>
                  </a:cubicBezTo>
                  <a:cubicBezTo>
                    <a:pt x="1536" y="222"/>
                    <a:pt x="1556" y="228"/>
                    <a:pt x="1576" y="228"/>
                  </a:cubicBezTo>
                  <a:cubicBezTo>
                    <a:pt x="1639" y="228"/>
                    <a:pt x="1690" y="177"/>
                    <a:pt x="1690" y="114"/>
                  </a:cubicBezTo>
                  <a:cubicBezTo>
                    <a:pt x="1690" y="51"/>
                    <a:pt x="1639" y="0"/>
                    <a:pt x="1576" y="0"/>
                  </a:cubicBezTo>
                  <a:cubicBezTo>
                    <a:pt x="1513" y="0"/>
                    <a:pt x="1463" y="51"/>
                    <a:pt x="1463" y="114"/>
                  </a:cubicBezTo>
                  <a:cubicBezTo>
                    <a:pt x="1463" y="133"/>
                    <a:pt x="1467" y="151"/>
                    <a:pt x="1475" y="167"/>
                  </a:cubicBezTo>
                  <a:cubicBezTo>
                    <a:pt x="1065" y="561"/>
                    <a:pt x="1065" y="561"/>
                    <a:pt x="1065" y="561"/>
                  </a:cubicBezTo>
                  <a:cubicBezTo>
                    <a:pt x="1048" y="551"/>
                    <a:pt x="1029" y="546"/>
                    <a:pt x="1008" y="546"/>
                  </a:cubicBezTo>
                  <a:cubicBezTo>
                    <a:pt x="976" y="546"/>
                    <a:pt x="947" y="559"/>
                    <a:pt x="926" y="581"/>
                  </a:cubicBezTo>
                  <a:cubicBezTo>
                    <a:pt x="663" y="444"/>
                    <a:pt x="663" y="444"/>
                    <a:pt x="663" y="444"/>
                  </a:cubicBezTo>
                  <a:cubicBezTo>
                    <a:pt x="662" y="382"/>
                    <a:pt x="611" y="333"/>
                    <a:pt x="549" y="333"/>
                  </a:cubicBezTo>
                  <a:cubicBezTo>
                    <a:pt x="487" y="333"/>
                    <a:pt x="436" y="383"/>
                    <a:pt x="436" y="446"/>
                  </a:cubicBezTo>
                  <a:cubicBezTo>
                    <a:pt x="436" y="456"/>
                    <a:pt x="437" y="465"/>
                    <a:pt x="439" y="474"/>
                  </a:cubicBezTo>
                  <a:cubicBezTo>
                    <a:pt x="178" y="685"/>
                    <a:pt x="178" y="685"/>
                    <a:pt x="178" y="685"/>
                  </a:cubicBezTo>
                  <a:cubicBezTo>
                    <a:pt x="160" y="672"/>
                    <a:pt x="137" y="665"/>
                    <a:pt x="113" y="665"/>
                  </a:cubicBezTo>
                  <a:cubicBezTo>
                    <a:pt x="51" y="665"/>
                    <a:pt x="0" y="716"/>
                    <a:pt x="0" y="778"/>
                  </a:cubicBezTo>
                  <a:cubicBezTo>
                    <a:pt x="0" y="841"/>
                    <a:pt x="51" y="892"/>
                    <a:pt x="113" y="892"/>
                  </a:cubicBezTo>
                  <a:close/>
                  <a:moveTo>
                    <a:pt x="1576" y="64"/>
                  </a:moveTo>
                  <a:cubicBezTo>
                    <a:pt x="1604" y="64"/>
                    <a:pt x="1626" y="87"/>
                    <a:pt x="1626" y="114"/>
                  </a:cubicBezTo>
                  <a:cubicBezTo>
                    <a:pt x="1626" y="142"/>
                    <a:pt x="1604" y="164"/>
                    <a:pt x="1576" y="164"/>
                  </a:cubicBezTo>
                  <a:cubicBezTo>
                    <a:pt x="1549" y="164"/>
                    <a:pt x="1526" y="142"/>
                    <a:pt x="1526" y="114"/>
                  </a:cubicBezTo>
                  <a:cubicBezTo>
                    <a:pt x="1526" y="87"/>
                    <a:pt x="1549" y="64"/>
                    <a:pt x="1576" y="64"/>
                  </a:cubicBezTo>
                  <a:close/>
                  <a:moveTo>
                    <a:pt x="1008" y="609"/>
                  </a:moveTo>
                  <a:cubicBezTo>
                    <a:pt x="1036" y="609"/>
                    <a:pt x="1058" y="632"/>
                    <a:pt x="1058" y="659"/>
                  </a:cubicBezTo>
                  <a:cubicBezTo>
                    <a:pt x="1058" y="687"/>
                    <a:pt x="1036" y="709"/>
                    <a:pt x="1008" y="709"/>
                  </a:cubicBezTo>
                  <a:cubicBezTo>
                    <a:pt x="981" y="709"/>
                    <a:pt x="958" y="687"/>
                    <a:pt x="958" y="659"/>
                  </a:cubicBezTo>
                  <a:cubicBezTo>
                    <a:pt x="958" y="632"/>
                    <a:pt x="981" y="609"/>
                    <a:pt x="1008" y="609"/>
                  </a:cubicBezTo>
                  <a:close/>
                  <a:moveTo>
                    <a:pt x="549" y="396"/>
                  </a:moveTo>
                  <a:cubicBezTo>
                    <a:pt x="577" y="396"/>
                    <a:pt x="599" y="419"/>
                    <a:pt x="599" y="446"/>
                  </a:cubicBezTo>
                  <a:cubicBezTo>
                    <a:pt x="599" y="474"/>
                    <a:pt x="577" y="496"/>
                    <a:pt x="549" y="496"/>
                  </a:cubicBezTo>
                  <a:cubicBezTo>
                    <a:pt x="522" y="496"/>
                    <a:pt x="500" y="474"/>
                    <a:pt x="500" y="446"/>
                  </a:cubicBezTo>
                  <a:cubicBezTo>
                    <a:pt x="500" y="419"/>
                    <a:pt x="522" y="396"/>
                    <a:pt x="549" y="396"/>
                  </a:cubicBezTo>
                  <a:close/>
                  <a:moveTo>
                    <a:pt x="113" y="728"/>
                  </a:moveTo>
                  <a:cubicBezTo>
                    <a:pt x="141" y="728"/>
                    <a:pt x="163" y="751"/>
                    <a:pt x="163" y="778"/>
                  </a:cubicBezTo>
                  <a:cubicBezTo>
                    <a:pt x="163" y="806"/>
                    <a:pt x="141" y="828"/>
                    <a:pt x="113" y="828"/>
                  </a:cubicBezTo>
                  <a:cubicBezTo>
                    <a:pt x="86" y="828"/>
                    <a:pt x="63" y="806"/>
                    <a:pt x="63" y="778"/>
                  </a:cubicBezTo>
                  <a:cubicBezTo>
                    <a:pt x="63" y="751"/>
                    <a:pt x="86" y="728"/>
                    <a:pt x="113" y="728"/>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sp>
        <p:nvSpPr>
          <p:cNvPr id="199" name="Freeform 5">
            <a:extLst>
              <a:ext uri="{FF2B5EF4-FFF2-40B4-BE49-F238E27FC236}">
                <a16:creationId xmlns:a16="http://schemas.microsoft.com/office/drawing/2014/main" id="{DE27AAC2-1E6D-49A0-9C66-6FE1BB6EEDC4}"/>
              </a:ext>
            </a:extLst>
          </p:cNvPr>
          <p:cNvSpPr>
            <a:spLocks noEditPoints="1"/>
          </p:cNvSpPr>
          <p:nvPr userDrawn="1"/>
        </p:nvSpPr>
        <p:spPr bwMode="auto">
          <a:xfrm>
            <a:off x="8986838" y="5192713"/>
            <a:ext cx="271462" cy="204787"/>
          </a:xfrm>
          <a:custGeom>
            <a:avLst/>
            <a:gdLst>
              <a:gd name="T0" fmla="*/ 221821 w 128"/>
              <a:gd name="T1" fmla="*/ 4266 h 96"/>
              <a:gd name="T2" fmla="*/ 59152 w 128"/>
              <a:gd name="T3" fmla="*/ 0 h 96"/>
              <a:gd name="T4" fmla="*/ 4225 w 128"/>
              <a:gd name="T5" fmla="*/ 49061 h 96"/>
              <a:gd name="T6" fmla="*/ 4225 w 128"/>
              <a:gd name="T7" fmla="*/ 72525 h 96"/>
              <a:gd name="T8" fmla="*/ 135205 w 128"/>
              <a:gd name="T9" fmla="*/ 204776 h 96"/>
              <a:gd name="T10" fmla="*/ 266185 w 128"/>
              <a:gd name="T11" fmla="*/ 72525 h 96"/>
              <a:gd name="T12" fmla="*/ 266185 w 128"/>
              <a:gd name="T13" fmla="*/ 49061 h 96"/>
              <a:gd name="T14" fmla="*/ 116192 w 128"/>
              <a:gd name="T15" fmla="*/ 59726 h 96"/>
              <a:gd name="T16" fmla="*/ 154218 w 128"/>
              <a:gd name="T17" fmla="*/ 59726 h 96"/>
              <a:gd name="T18" fmla="*/ 164781 w 128"/>
              <a:gd name="T19" fmla="*/ 19198 h 96"/>
              <a:gd name="T20" fmla="*/ 160556 w 128"/>
              <a:gd name="T21" fmla="*/ 53327 h 96"/>
              <a:gd name="T22" fmla="*/ 109854 w 128"/>
              <a:gd name="T23" fmla="*/ 53327 h 96"/>
              <a:gd name="T24" fmla="*/ 105629 w 128"/>
              <a:gd name="T25" fmla="*/ 19198 h 96"/>
              <a:gd name="T26" fmla="*/ 109854 w 128"/>
              <a:gd name="T27" fmla="*/ 53327 h 96"/>
              <a:gd name="T28" fmla="*/ 135205 w 128"/>
              <a:gd name="T29" fmla="*/ 174913 h 96"/>
              <a:gd name="T30" fmla="*/ 156331 w 128"/>
              <a:gd name="T31" fmla="*/ 68259 h 96"/>
              <a:gd name="T32" fmla="*/ 207033 w 128"/>
              <a:gd name="T33" fmla="*/ 68259 h 96"/>
              <a:gd name="T34" fmla="*/ 164781 w 128"/>
              <a:gd name="T35" fmla="*/ 68259 h 96"/>
              <a:gd name="T36" fmla="*/ 188019 w 128"/>
              <a:gd name="T37" fmla="*/ 42662 h 96"/>
              <a:gd name="T38" fmla="*/ 166894 w 128"/>
              <a:gd name="T39" fmla="*/ 59726 h 96"/>
              <a:gd name="T40" fmla="*/ 204920 w 128"/>
              <a:gd name="T41" fmla="*/ 17065 h 96"/>
              <a:gd name="T42" fmla="*/ 175344 w 128"/>
              <a:gd name="T43" fmla="*/ 17065 h 96"/>
              <a:gd name="T44" fmla="*/ 116192 w 128"/>
              <a:gd name="T45" fmla="*/ 17065 h 96"/>
              <a:gd name="T46" fmla="*/ 135205 w 128"/>
              <a:gd name="T47" fmla="*/ 31996 h 96"/>
              <a:gd name="T48" fmla="*/ 65490 w 128"/>
              <a:gd name="T49" fmla="*/ 17065 h 96"/>
              <a:gd name="T50" fmla="*/ 82391 w 128"/>
              <a:gd name="T51" fmla="*/ 29863 h 96"/>
              <a:gd name="T52" fmla="*/ 103516 w 128"/>
              <a:gd name="T53" fmla="*/ 59726 h 96"/>
              <a:gd name="T54" fmla="*/ 82391 w 128"/>
              <a:gd name="T55" fmla="*/ 42662 h 96"/>
              <a:gd name="T56" fmla="*/ 126755 w 128"/>
              <a:gd name="T57" fmla="*/ 172780 h 96"/>
              <a:gd name="T58" fmla="*/ 105629 w 128"/>
              <a:gd name="T59" fmla="*/ 68259 h 96"/>
              <a:gd name="T60" fmla="*/ 23238 w 128"/>
              <a:gd name="T61" fmla="*/ 68259 h 96"/>
              <a:gd name="T62" fmla="*/ 107741 w 128"/>
              <a:gd name="T63" fmla="*/ 157848 h 96"/>
              <a:gd name="T64" fmla="*/ 247172 w 128"/>
              <a:gd name="T65" fmla="*/ 68259 h 96"/>
              <a:gd name="T66" fmla="*/ 215483 w 128"/>
              <a:gd name="T67" fmla="*/ 68259 h 96"/>
              <a:gd name="T68" fmla="*/ 194357 w 128"/>
              <a:gd name="T69" fmla="*/ 36262 h 96"/>
              <a:gd name="T70" fmla="*/ 253509 w 128"/>
              <a:gd name="T71" fmla="*/ 59726 h 96"/>
              <a:gd name="T72" fmla="*/ 57040 w 128"/>
              <a:gd name="T73" fmla="*/ 21331 h 96"/>
              <a:gd name="T74" fmla="*/ 52814 w 128"/>
              <a:gd name="T75" fmla="*/ 59726 h 96"/>
              <a:gd name="T76" fmla="*/ 57040 w 128"/>
              <a:gd name="T77" fmla="*/ 21331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rgbClr val="9D8B57"/>
          </a:solidFill>
          <a:ln>
            <a:noFill/>
          </a:ln>
        </p:spPr>
        <p:txBody>
          <a:bodyPr lIns="45714" tIns="22857" rIns="45714" bIns="22857"/>
          <a:lstStyle/>
          <a:p>
            <a:endParaRPr lang="en-ZA"/>
          </a:p>
        </p:txBody>
      </p:sp>
      <p:grpSp>
        <p:nvGrpSpPr>
          <p:cNvPr id="200" name="Group 199">
            <a:extLst>
              <a:ext uri="{FF2B5EF4-FFF2-40B4-BE49-F238E27FC236}">
                <a16:creationId xmlns:a16="http://schemas.microsoft.com/office/drawing/2014/main" id="{96F44F78-FE4E-43D9-A0BE-7C474549911B}"/>
              </a:ext>
            </a:extLst>
          </p:cNvPr>
          <p:cNvGrpSpPr/>
          <p:nvPr userDrawn="1"/>
        </p:nvGrpSpPr>
        <p:grpSpPr>
          <a:xfrm>
            <a:off x="9575982" y="5166096"/>
            <a:ext cx="237690" cy="238458"/>
            <a:chOff x="7996067" y="666751"/>
            <a:chExt cx="490535" cy="492126"/>
          </a:xfrm>
          <a:solidFill>
            <a:srgbClr val="9D8B57"/>
          </a:solidFill>
        </p:grpSpPr>
        <p:sp>
          <p:nvSpPr>
            <p:cNvPr id="201" name="Freeform 9">
              <a:extLst>
                <a:ext uri="{FF2B5EF4-FFF2-40B4-BE49-F238E27FC236}">
                  <a16:creationId xmlns:a16="http://schemas.microsoft.com/office/drawing/2014/main" id="{DD209BED-BF0F-48F1-875B-BD587E617FAC}"/>
                </a:ext>
              </a:extLst>
            </p:cNvPr>
            <p:cNvSpPr>
              <a:spLocks noEditPoints="1"/>
            </p:cNvSpPr>
            <p:nvPr/>
          </p:nvSpPr>
          <p:spPr bwMode="auto">
            <a:xfrm>
              <a:off x="7996067" y="666751"/>
              <a:ext cx="490535" cy="492126"/>
            </a:xfrm>
            <a:custGeom>
              <a:avLst/>
              <a:gdLst>
                <a:gd name="T0" fmla="*/ 88 w 128"/>
                <a:gd name="T1" fmla="*/ 0 h 128"/>
                <a:gd name="T2" fmla="*/ 48 w 128"/>
                <a:gd name="T3" fmla="*/ 40 h 128"/>
                <a:gd name="T4" fmla="*/ 51 w 128"/>
                <a:gd name="T5" fmla="*/ 55 h 128"/>
                <a:gd name="T6" fmla="*/ 2 w 128"/>
                <a:gd name="T7" fmla="*/ 103 h 128"/>
                <a:gd name="T8" fmla="*/ 0 w 128"/>
                <a:gd name="T9" fmla="*/ 108 h 128"/>
                <a:gd name="T10" fmla="*/ 0 w 128"/>
                <a:gd name="T11" fmla="*/ 120 h 128"/>
                <a:gd name="T12" fmla="*/ 8 w 128"/>
                <a:gd name="T13" fmla="*/ 128 h 128"/>
                <a:gd name="T14" fmla="*/ 20 w 128"/>
                <a:gd name="T15" fmla="*/ 128 h 128"/>
                <a:gd name="T16" fmla="*/ 25 w 128"/>
                <a:gd name="T17" fmla="*/ 126 h 128"/>
                <a:gd name="T18" fmla="*/ 31 w 128"/>
                <a:gd name="T19" fmla="*/ 120 h 128"/>
                <a:gd name="T20" fmla="*/ 40 w 128"/>
                <a:gd name="T21" fmla="*/ 120 h 128"/>
                <a:gd name="T22" fmla="*/ 48 w 128"/>
                <a:gd name="T23" fmla="*/ 112 h 128"/>
                <a:gd name="T24" fmla="*/ 48 w 128"/>
                <a:gd name="T25" fmla="*/ 104 h 128"/>
                <a:gd name="T26" fmla="*/ 56 w 128"/>
                <a:gd name="T27" fmla="*/ 104 h 128"/>
                <a:gd name="T28" fmla="*/ 64 w 128"/>
                <a:gd name="T29" fmla="*/ 96 h 128"/>
                <a:gd name="T30" fmla="*/ 64 w 128"/>
                <a:gd name="T31" fmla="*/ 87 h 128"/>
                <a:gd name="T32" fmla="*/ 73 w 128"/>
                <a:gd name="T33" fmla="*/ 77 h 128"/>
                <a:gd name="T34" fmla="*/ 88 w 128"/>
                <a:gd name="T35" fmla="*/ 80 h 128"/>
                <a:gd name="T36" fmla="*/ 128 w 128"/>
                <a:gd name="T37" fmla="*/ 40 h 128"/>
                <a:gd name="T38" fmla="*/ 88 w 128"/>
                <a:gd name="T39" fmla="*/ 0 h 128"/>
                <a:gd name="T40" fmla="*/ 88 w 128"/>
                <a:gd name="T41" fmla="*/ 72 h 128"/>
                <a:gd name="T42" fmla="*/ 72 w 128"/>
                <a:gd name="T43" fmla="*/ 67 h 128"/>
                <a:gd name="T44" fmla="*/ 70 w 128"/>
                <a:gd name="T45" fmla="*/ 69 h 128"/>
                <a:gd name="T46" fmla="*/ 66 w 128"/>
                <a:gd name="T47" fmla="*/ 73 h 128"/>
                <a:gd name="T48" fmla="*/ 58 w 128"/>
                <a:gd name="T49" fmla="*/ 81 h 128"/>
                <a:gd name="T50" fmla="*/ 56 w 128"/>
                <a:gd name="T51" fmla="*/ 87 h 128"/>
                <a:gd name="T52" fmla="*/ 56 w 128"/>
                <a:gd name="T53" fmla="*/ 96 h 128"/>
                <a:gd name="T54" fmla="*/ 48 w 128"/>
                <a:gd name="T55" fmla="*/ 96 h 128"/>
                <a:gd name="T56" fmla="*/ 40 w 128"/>
                <a:gd name="T57" fmla="*/ 104 h 128"/>
                <a:gd name="T58" fmla="*/ 40 w 128"/>
                <a:gd name="T59" fmla="*/ 112 h 128"/>
                <a:gd name="T60" fmla="*/ 31 w 128"/>
                <a:gd name="T61" fmla="*/ 112 h 128"/>
                <a:gd name="T62" fmla="*/ 25 w 128"/>
                <a:gd name="T63" fmla="*/ 114 h 128"/>
                <a:gd name="T64" fmla="*/ 19 w 128"/>
                <a:gd name="T65" fmla="*/ 120 h 128"/>
                <a:gd name="T66" fmla="*/ 8 w 128"/>
                <a:gd name="T67" fmla="*/ 120 h 128"/>
                <a:gd name="T68" fmla="*/ 8 w 128"/>
                <a:gd name="T69" fmla="*/ 109 h 128"/>
                <a:gd name="T70" fmla="*/ 55 w 128"/>
                <a:gd name="T71" fmla="*/ 62 h 128"/>
                <a:gd name="T72" fmla="*/ 55 w 128"/>
                <a:gd name="T73" fmla="*/ 62 h 128"/>
                <a:gd name="T74" fmla="*/ 61 w 128"/>
                <a:gd name="T75" fmla="*/ 56 h 128"/>
                <a:gd name="T76" fmla="*/ 56 w 128"/>
                <a:gd name="T77" fmla="*/ 40 h 128"/>
                <a:gd name="T78" fmla="*/ 88 w 128"/>
                <a:gd name="T79" fmla="*/ 8 h 128"/>
                <a:gd name="T80" fmla="*/ 120 w 128"/>
                <a:gd name="T81" fmla="*/ 40 h 128"/>
                <a:gd name="T82" fmla="*/ 88 w 128"/>
                <a:gd name="T83"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88" y="0"/>
                  </a:moveTo>
                  <a:cubicBezTo>
                    <a:pt x="66" y="0"/>
                    <a:pt x="48" y="18"/>
                    <a:pt x="48" y="40"/>
                  </a:cubicBezTo>
                  <a:cubicBezTo>
                    <a:pt x="48" y="45"/>
                    <a:pt x="49" y="50"/>
                    <a:pt x="51" y="55"/>
                  </a:cubicBezTo>
                  <a:cubicBezTo>
                    <a:pt x="2" y="103"/>
                    <a:pt x="2" y="103"/>
                    <a:pt x="2" y="103"/>
                  </a:cubicBezTo>
                  <a:cubicBezTo>
                    <a:pt x="1" y="105"/>
                    <a:pt x="0" y="106"/>
                    <a:pt x="0" y="108"/>
                  </a:cubicBezTo>
                  <a:cubicBezTo>
                    <a:pt x="0" y="120"/>
                    <a:pt x="0" y="120"/>
                    <a:pt x="0" y="120"/>
                  </a:cubicBezTo>
                  <a:cubicBezTo>
                    <a:pt x="0" y="124"/>
                    <a:pt x="4" y="128"/>
                    <a:pt x="8" y="128"/>
                  </a:cubicBezTo>
                  <a:cubicBezTo>
                    <a:pt x="20" y="128"/>
                    <a:pt x="20" y="128"/>
                    <a:pt x="20" y="128"/>
                  </a:cubicBezTo>
                  <a:cubicBezTo>
                    <a:pt x="22" y="128"/>
                    <a:pt x="23" y="127"/>
                    <a:pt x="25" y="126"/>
                  </a:cubicBezTo>
                  <a:cubicBezTo>
                    <a:pt x="31" y="120"/>
                    <a:pt x="31" y="120"/>
                    <a:pt x="31" y="120"/>
                  </a:cubicBezTo>
                  <a:cubicBezTo>
                    <a:pt x="40" y="120"/>
                    <a:pt x="40" y="120"/>
                    <a:pt x="40" y="120"/>
                  </a:cubicBezTo>
                  <a:cubicBezTo>
                    <a:pt x="44" y="120"/>
                    <a:pt x="48" y="116"/>
                    <a:pt x="48" y="112"/>
                  </a:cubicBezTo>
                  <a:cubicBezTo>
                    <a:pt x="48" y="104"/>
                    <a:pt x="48" y="104"/>
                    <a:pt x="48" y="104"/>
                  </a:cubicBezTo>
                  <a:cubicBezTo>
                    <a:pt x="56" y="104"/>
                    <a:pt x="56" y="104"/>
                    <a:pt x="56" y="104"/>
                  </a:cubicBezTo>
                  <a:cubicBezTo>
                    <a:pt x="60" y="104"/>
                    <a:pt x="64" y="100"/>
                    <a:pt x="64" y="96"/>
                  </a:cubicBezTo>
                  <a:cubicBezTo>
                    <a:pt x="64" y="87"/>
                    <a:pt x="64" y="87"/>
                    <a:pt x="64" y="87"/>
                  </a:cubicBezTo>
                  <a:cubicBezTo>
                    <a:pt x="73" y="77"/>
                    <a:pt x="73" y="77"/>
                    <a:pt x="73" y="77"/>
                  </a:cubicBezTo>
                  <a:cubicBezTo>
                    <a:pt x="78" y="79"/>
                    <a:pt x="83" y="80"/>
                    <a:pt x="88" y="80"/>
                  </a:cubicBezTo>
                  <a:cubicBezTo>
                    <a:pt x="110" y="80"/>
                    <a:pt x="128" y="62"/>
                    <a:pt x="128" y="40"/>
                  </a:cubicBezTo>
                  <a:cubicBezTo>
                    <a:pt x="128" y="18"/>
                    <a:pt x="110" y="0"/>
                    <a:pt x="88" y="0"/>
                  </a:cubicBezTo>
                  <a:close/>
                  <a:moveTo>
                    <a:pt x="88" y="72"/>
                  </a:moveTo>
                  <a:cubicBezTo>
                    <a:pt x="82" y="72"/>
                    <a:pt x="77" y="70"/>
                    <a:pt x="72" y="67"/>
                  </a:cubicBezTo>
                  <a:cubicBezTo>
                    <a:pt x="70" y="69"/>
                    <a:pt x="70" y="69"/>
                    <a:pt x="70" y="69"/>
                  </a:cubicBezTo>
                  <a:cubicBezTo>
                    <a:pt x="66" y="73"/>
                    <a:pt x="66" y="73"/>
                    <a:pt x="66" y="73"/>
                  </a:cubicBezTo>
                  <a:cubicBezTo>
                    <a:pt x="58" y="81"/>
                    <a:pt x="58" y="81"/>
                    <a:pt x="58" y="81"/>
                  </a:cubicBezTo>
                  <a:cubicBezTo>
                    <a:pt x="57" y="82"/>
                    <a:pt x="56" y="85"/>
                    <a:pt x="56" y="87"/>
                  </a:cubicBezTo>
                  <a:cubicBezTo>
                    <a:pt x="56" y="96"/>
                    <a:pt x="56" y="96"/>
                    <a:pt x="56" y="96"/>
                  </a:cubicBezTo>
                  <a:cubicBezTo>
                    <a:pt x="48" y="96"/>
                    <a:pt x="48" y="96"/>
                    <a:pt x="48" y="96"/>
                  </a:cubicBezTo>
                  <a:cubicBezTo>
                    <a:pt x="44" y="96"/>
                    <a:pt x="40" y="100"/>
                    <a:pt x="40" y="104"/>
                  </a:cubicBezTo>
                  <a:cubicBezTo>
                    <a:pt x="40" y="112"/>
                    <a:pt x="40" y="112"/>
                    <a:pt x="40" y="112"/>
                  </a:cubicBezTo>
                  <a:cubicBezTo>
                    <a:pt x="31" y="112"/>
                    <a:pt x="31" y="112"/>
                    <a:pt x="31" y="112"/>
                  </a:cubicBezTo>
                  <a:cubicBezTo>
                    <a:pt x="29" y="112"/>
                    <a:pt x="26" y="113"/>
                    <a:pt x="25" y="114"/>
                  </a:cubicBezTo>
                  <a:cubicBezTo>
                    <a:pt x="19" y="120"/>
                    <a:pt x="19" y="120"/>
                    <a:pt x="19" y="120"/>
                  </a:cubicBezTo>
                  <a:cubicBezTo>
                    <a:pt x="8" y="120"/>
                    <a:pt x="8" y="120"/>
                    <a:pt x="8" y="120"/>
                  </a:cubicBezTo>
                  <a:cubicBezTo>
                    <a:pt x="8" y="109"/>
                    <a:pt x="8" y="109"/>
                    <a:pt x="8" y="109"/>
                  </a:cubicBezTo>
                  <a:cubicBezTo>
                    <a:pt x="55" y="62"/>
                    <a:pt x="55" y="62"/>
                    <a:pt x="55" y="62"/>
                  </a:cubicBezTo>
                  <a:cubicBezTo>
                    <a:pt x="55" y="62"/>
                    <a:pt x="55" y="62"/>
                    <a:pt x="55" y="62"/>
                  </a:cubicBezTo>
                  <a:cubicBezTo>
                    <a:pt x="61" y="56"/>
                    <a:pt x="61" y="56"/>
                    <a:pt x="61" y="56"/>
                  </a:cubicBezTo>
                  <a:cubicBezTo>
                    <a:pt x="58" y="51"/>
                    <a:pt x="56" y="46"/>
                    <a:pt x="56" y="40"/>
                  </a:cubicBezTo>
                  <a:cubicBezTo>
                    <a:pt x="56" y="22"/>
                    <a:pt x="70" y="8"/>
                    <a:pt x="88" y="8"/>
                  </a:cubicBezTo>
                  <a:cubicBezTo>
                    <a:pt x="106" y="8"/>
                    <a:pt x="120" y="22"/>
                    <a:pt x="120" y="40"/>
                  </a:cubicBezTo>
                  <a:cubicBezTo>
                    <a:pt x="120" y="58"/>
                    <a:pt x="106" y="72"/>
                    <a:pt x="88" y="72"/>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02" name="Freeform 10">
              <a:extLst>
                <a:ext uri="{FF2B5EF4-FFF2-40B4-BE49-F238E27FC236}">
                  <a16:creationId xmlns:a16="http://schemas.microsoft.com/office/drawing/2014/main" id="{0825B191-89DD-4476-8D1B-1E9510F59542}"/>
                </a:ext>
              </a:extLst>
            </p:cNvPr>
            <p:cNvSpPr>
              <a:spLocks noEditPoints="1"/>
            </p:cNvSpPr>
            <p:nvPr/>
          </p:nvSpPr>
          <p:spPr bwMode="auto">
            <a:xfrm>
              <a:off x="8204199" y="728663"/>
              <a:ext cx="123824" cy="123825"/>
            </a:xfrm>
            <a:custGeom>
              <a:avLst/>
              <a:gdLst>
                <a:gd name="T0" fmla="*/ 31 w 32"/>
                <a:gd name="T1" fmla="*/ 17 h 32"/>
                <a:gd name="T2" fmla="*/ 15 w 32"/>
                <a:gd name="T3" fmla="*/ 1 h 32"/>
                <a:gd name="T4" fmla="*/ 12 w 32"/>
                <a:gd name="T5" fmla="*/ 0 h 32"/>
                <a:gd name="T6" fmla="*/ 0 w 32"/>
                <a:gd name="T7" fmla="*/ 12 h 32"/>
                <a:gd name="T8" fmla="*/ 0 w 32"/>
                <a:gd name="T9" fmla="*/ 13 h 32"/>
                <a:gd name="T10" fmla="*/ 1 w 32"/>
                <a:gd name="T11" fmla="*/ 15 h 32"/>
                <a:gd name="T12" fmla="*/ 17 w 32"/>
                <a:gd name="T13" fmla="*/ 31 h 32"/>
                <a:gd name="T14" fmla="*/ 20 w 32"/>
                <a:gd name="T15" fmla="*/ 32 h 32"/>
                <a:gd name="T16" fmla="*/ 32 w 32"/>
                <a:gd name="T17" fmla="*/ 20 h 32"/>
                <a:gd name="T18" fmla="*/ 32 w 32"/>
                <a:gd name="T19" fmla="*/ 19 h 32"/>
                <a:gd name="T20" fmla="*/ 31 w 32"/>
                <a:gd name="T21" fmla="*/ 17 h 32"/>
                <a:gd name="T22" fmla="*/ 19 w 32"/>
                <a:gd name="T23" fmla="*/ 28 h 32"/>
                <a:gd name="T24" fmla="*/ 4 w 32"/>
                <a:gd name="T25" fmla="*/ 13 h 32"/>
                <a:gd name="T26" fmla="*/ 13 w 32"/>
                <a:gd name="T27" fmla="*/ 4 h 32"/>
                <a:gd name="T28" fmla="*/ 28 w 32"/>
                <a:gd name="T29" fmla="*/ 19 h 32"/>
                <a:gd name="T30" fmla="*/ 19 w 32"/>
                <a:gd name="T31"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2">
                  <a:moveTo>
                    <a:pt x="31" y="17"/>
                  </a:moveTo>
                  <a:cubicBezTo>
                    <a:pt x="27" y="11"/>
                    <a:pt x="21" y="5"/>
                    <a:pt x="15" y="1"/>
                  </a:cubicBezTo>
                  <a:cubicBezTo>
                    <a:pt x="14" y="0"/>
                    <a:pt x="13" y="0"/>
                    <a:pt x="12" y="0"/>
                  </a:cubicBezTo>
                  <a:cubicBezTo>
                    <a:pt x="6" y="2"/>
                    <a:pt x="2" y="6"/>
                    <a:pt x="0" y="12"/>
                  </a:cubicBezTo>
                  <a:cubicBezTo>
                    <a:pt x="0" y="12"/>
                    <a:pt x="0" y="12"/>
                    <a:pt x="0" y="13"/>
                  </a:cubicBezTo>
                  <a:cubicBezTo>
                    <a:pt x="0" y="14"/>
                    <a:pt x="0" y="14"/>
                    <a:pt x="1" y="15"/>
                  </a:cubicBezTo>
                  <a:cubicBezTo>
                    <a:pt x="5" y="21"/>
                    <a:pt x="11" y="27"/>
                    <a:pt x="17" y="31"/>
                  </a:cubicBezTo>
                  <a:cubicBezTo>
                    <a:pt x="18" y="32"/>
                    <a:pt x="19" y="32"/>
                    <a:pt x="20" y="32"/>
                  </a:cubicBezTo>
                  <a:cubicBezTo>
                    <a:pt x="26" y="30"/>
                    <a:pt x="30" y="26"/>
                    <a:pt x="32" y="20"/>
                  </a:cubicBezTo>
                  <a:cubicBezTo>
                    <a:pt x="32" y="20"/>
                    <a:pt x="32" y="20"/>
                    <a:pt x="32" y="19"/>
                  </a:cubicBezTo>
                  <a:cubicBezTo>
                    <a:pt x="32" y="18"/>
                    <a:pt x="32" y="18"/>
                    <a:pt x="31" y="17"/>
                  </a:cubicBezTo>
                  <a:close/>
                  <a:moveTo>
                    <a:pt x="19" y="28"/>
                  </a:moveTo>
                  <a:cubicBezTo>
                    <a:pt x="13" y="24"/>
                    <a:pt x="8" y="19"/>
                    <a:pt x="4" y="13"/>
                  </a:cubicBezTo>
                  <a:cubicBezTo>
                    <a:pt x="6" y="8"/>
                    <a:pt x="8" y="6"/>
                    <a:pt x="13" y="4"/>
                  </a:cubicBezTo>
                  <a:cubicBezTo>
                    <a:pt x="19" y="8"/>
                    <a:pt x="24" y="13"/>
                    <a:pt x="28" y="19"/>
                  </a:cubicBezTo>
                  <a:cubicBezTo>
                    <a:pt x="26" y="24"/>
                    <a:pt x="24" y="26"/>
                    <a:pt x="19" y="28"/>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203" name="Group 202">
            <a:extLst>
              <a:ext uri="{FF2B5EF4-FFF2-40B4-BE49-F238E27FC236}">
                <a16:creationId xmlns:a16="http://schemas.microsoft.com/office/drawing/2014/main" id="{19E33B5E-278E-4787-853A-6DE47337964D}"/>
              </a:ext>
            </a:extLst>
          </p:cNvPr>
          <p:cNvGrpSpPr/>
          <p:nvPr userDrawn="1"/>
        </p:nvGrpSpPr>
        <p:grpSpPr>
          <a:xfrm>
            <a:off x="10732487" y="5168549"/>
            <a:ext cx="281172" cy="267654"/>
            <a:chOff x="10755297" y="220663"/>
            <a:chExt cx="990599" cy="942975"/>
          </a:xfrm>
          <a:solidFill>
            <a:srgbClr val="9D8B57"/>
          </a:solidFill>
        </p:grpSpPr>
        <p:sp>
          <p:nvSpPr>
            <p:cNvPr id="204" name="Freeform 24">
              <a:extLst>
                <a:ext uri="{FF2B5EF4-FFF2-40B4-BE49-F238E27FC236}">
                  <a16:creationId xmlns:a16="http://schemas.microsoft.com/office/drawing/2014/main" id="{8B6872FC-356D-42C7-9EF1-EDBD8D83255D}"/>
                </a:ext>
              </a:extLst>
            </p:cNvPr>
            <p:cNvSpPr>
              <a:spLocks noEditPoints="1"/>
            </p:cNvSpPr>
            <p:nvPr/>
          </p:nvSpPr>
          <p:spPr bwMode="auto">
            <a:xfrm>
              <a:off x="10755297" y="220663"/>
              <a:ext cx="990599" cy="942975"/>
            </a:xfrm>
            <a:custGeom>
              <a:avLst/>
              <a:gdLst>
                <a:gd name="T0" fmla="*/ 239 w 261"/>
                <a:gd name="T1" fmla="*/ 0 h 248"/>
                <a:gd name="T2" fmla="*/ 22 w 261"/>
                <a:gd name="T3" fmla="*/ 0 h 248"/>
                <a:gd name="T4" fmla="*/ 0 w 261"/>
                <a:gd name="T5" fmla="*/ 22 h 248"/>
                <a:gd name="T6" fmla="*/ 0 w 261"/>
                <a:gd name="T7" fmla="*/ 190 h 248"/>
                <a:gd name="T8" fmla="*/ 22 w 261"/>
                <a:gd name="T9" fmla="*/ 212 h 248"/>
                <a:gd name="T10" fmla="*/ 88 w 261"/>
                <a:gd name="T11" fmla="*/ 212 h 248"/>
                <a:gd name="T12" fmla="*/ 76 w 261"/>
                <a:gd name="T13" fmla="*/ 224 h 248"/>
                <a:gd name="T14" fmla="*/ 70 w 261"/>
                <a:gd name="T15" fmla="*/ 231 h 248"/>
                <a:gd name="T16" fmla="*/ 70 w 261"/>
                <a:gd name="T17" fmla="*/ 241 h 248"/>
                <a:gd name="T18" fmla="*/ 86 w 261"/>
                <a:gd name="T19" fmla="*/ 248 h 248"/>
                <a:gd name="T20" fmla="*/ 175 w 261"/>
                <a:gd name="T21" fmla="*/ 248 h 248"/>
                <a:gd name="T22" fmla="*/ 191 w 261"/>
                <a:gd name="T23" fmla="*/ 241 h 248"/>
                <a:gd name="T24" fmla="*/ 191 w 261"/>
                <a:gd name="T25" fmla="*/ 231 h 248"/>
                <a:gd name="T26" fmla="*/ 185 w 261"/>
                <a:gd name="T27" fmla="*/ 224 h 248"/>
                <a:gd name="T28" fmla="*/ 173 w 261"/>
                <a:gd name="T29" fmla="*/ 212 h 248"/>
                <a:gd name="T30" fmla="*/ 239 w 261"/>
                <a:gd name="T31" fmla="*/ 212 h 248"/>
                <a:gd name="T32" fmla="*/ 261 w 261"/>
                <a:gd name="T33" fmla="*/ 190 h 248"/>
                <a:gd name="T34" fmla="*/ 261 w 261"/>
                <a:gd name="T35" fmla="*/ 22 h 248"/>
                <a:gd name="T36" fmla="*/ 239 w 261"/>
                <a:gd name="T37" fmla="*/ 0 h 248"/>
                <a:gd name="T38" fmla="*/ 179 w 261"/>
                <a:gd name="T39" fmla="*/ 230 h 248"/>
                <a:gd name="T40" fmla="*/ 184 w 261"/>
                <a:gd name="T41" fmla="*/ 236 h 248"/>
                <a:gd name="T42" fmla="*/ 184 w 261"/>
                <a:gd name="T43" fmla="*/ 238 h 248"/>
                <a:gd name="T44" fmla="*/ 175 w 261"/>
                <a:gd name="T45" fmla="*/ 240 h 248"/>
                <a:gd name="T46" fmla="*/ 86 w 261"/>
                <a:gd name="T47" fmla="*/ 240 h 248"/>
                <a:gd name="T48" fmla="*/ 77 w 261"/>
                <a:gd name="T49" fmla="*/ 238 h 248"/>
                <a:gd name="T50" fmla="*/ 77 w 261"/>
                <a:gd name="T51" fmla="*/ 236 h 248"/>
                <a:gd name="T52" fmla="*/ 77 w 261"/>
                <a:gd name="T53" fmla="*/ 236 h 248"/>
                <a:gd name="T54" fmla="*/ 82 w 261"/>
                <a:gd name="T55" fmla="*/ 230 h 248"/>
                <a:gd name="T56" fmla="*/ 98 w 261"/>
                <a:gd name="T57" fmla="*/ 212 h 248"/>
                <a:gd name="T58" fmla="*/ 163 w 261"/>
                <a:gd name="T59" fmla="*/ 212 h 248"/>
                <a:gd name="T60" fmla="*/ 179 w 261"/>
                <a:gd name="T61" fmla="*/ 230 h 248"/>
                <a:gd name="T62" fmla="*/ 245 w 261"/>
                <a:gd name="T63" fmla="*/ 190 h 248"/>
                <a:gd name="T64" fmla="*/ 239 w 261"/>
                <a:gd name="T65" fmla="*/ 196 h 248"/>
                <a:gd name="T66" fmla="*/ 22 w 261"/>
                <a:gd name="T67" fmla="*/ 196 h 248"/>
                <a:gd name="T68" fmla="*/ 16 w 261"/>
                <a:gd name="T69" fmla="*/ 190 h 248"/>
                <a:gd name="T70" fmla="*/ 16 w 261"/>
                <a:gd name="T71" fmla="*/ 22 h 248"/>
                <a:gd name="T72" fmla="*/ 22 w 261"/>
                <a:gd name="T73" fmla="*/ 16 h 248"/>
                <a:gd name="T74" fmla="*/ 239 w 261"/>
                <a:gd name="T75" fmla="*/ 16 h 248"/>
                <a:gd name="T76" fmla="*/ 245 w 261"/>
                <a:gd name="T77" fmla="*/ 22 h 248"/>
                <a:gd name="T78" fmla="*/ 245 w 261"/>
                <a:gd name="T79" fmla="*/ 19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1" h="248">
                  <a:moveTo>
                    <a:pt x="239" y="0"/>
                  </a:moveTo>
                  <a:cubicBezTo>
                    <a:pt x="22" y="0"/>
                    <a:pt x="22" y="0"/>
                    <a:pt x="22" y="0"/>
                  </a:cubicBezTo>
                  <a:cubicBezTo>
                    <a:pt x="10" y="0"/>
                    <a:pt x="0" y="10"/>
                    <a:pt x="0" y="22"/>
                  </a:cubicBezTo>
                  <a:cubicBezTo>
                    <a:pt x="0" y="190"/>
                    <a:pt x="0" y="190"/>
                    <a:pt x="0" y="190"/>
                  </a:cubicBezTo>
                  <a:cubicBezTo>
                    <a:pt x="0" y="202"/>
                    <a:pt x="10" y="212"/>
                    <a:pt x="22" y="212"/>
                  </a:cubicBezTo>
                  <a:cubicBezTo>
                    <a:pt x="88" y="212"/>
                    <a:pt x="88" y="212"/>
                    <a:pt x="88" y="212"/>
                  </a:cubicBezTo>
                  <a:cubicBezTo>
                    <a:pt x="85" y="216"/>
                    <a:pt x="79" y="222"/>
                    <a:pt x="76" y="224"/>
                  </a:cubicBezTo>
                  <a:cubicBezTo>
                    <a:pt x="74" y="227"/>
                    <a:pt x="71" y="229"/>
                    <a:pt x="70" y="231"/>
                  </a:cubicBezTo>
                  <a:cubicBezTo>
                    <a:pt x="69" y="233"/>
                    <a:pt x="68" y="237"/>
                    <a:pt x="70" y="241"/>
                  </a:cubicBezTo>
                  <a:cubicBezTo>
                    <a:pt x="71" y="244"/>
                    <a:pt x="76" y="248"/>
                    <a:pt x="86" y="248"/>
                  </a:cubicBezTo>
                  <a:cubicBezTo>
                    <a:pt x="175" y="248"/>
                    <a:pt x="175" y="248"/>
                    <a:pt x="175" y="248"/>
                  </a:cubicBezTo>
                  <a:cubicBezTo>
                    <a:pt x="185" y="248"/>
                    <a:pt x="190" y="244"/>
                    <a:pt x="191" y="241"/>
                  </a:cubicBezTo>
                  <a:cubicBezTo>
                    <a:pt x="193" y="237"/>
                    <a:pt x="192" y="233"/>
                    <a:pt x="191" y="231"/>
                  </a:cubicBezTo>
                  <a:cubicBezTo>
                    <a:pt x="190" y="229"/>
                    <a:pt x="187" y="227"/>
                    <a:pt x="185" y="224"/>
                  </a:cubicBezTo>
                  <a:cubicBezTo>
                    <a:pt x="182" y="222"/>
                    <a:pt x="176" y="216"/>
                    <a:pt x="173" y="212"/>
                  </a:cubicBezTo>
                  <a:cubicBezTo>
                    <a:pt x="239" y="212"/>
                    <a:pt x="239" y="212"/>
                    <a:pt x="239" y="212"/>
                  </a:cubicBezTo>
                  <a:cubicBezTo>
                    <a:pt x="251" y="212"/>
                    <a:pt x="261" y="202"/>
                    <a:pt x="261" y="190"/>
                  </a:cubicBezTo>
                  <a:cubicBezTo>
                    <a:pt x="261" y="22"/>
                    <a:pt x="261" y="22"/>
                    <a:pt x="261" y="22"/>
                  </a:cubicBezTo>
                  <a:cubicBezTo>
                    <a:pt x="261" y="10"/>
                    <a:pt x="251" y="0"/>
                    <a:pt x="239" y="0"/>
                  </a:cubicBezTo>
                  <a:close/>
                  <a:moveTo>
                    <a:pt x="179" y="230"/>
                  </a:moveTo>
                  <a:cubicBezTo>
                    <a:pt x="181" y="233"/>
                    <a:pt x="183" y="235"/>
                    <a:pt x="184" y="236"/>
                  </a:cubicBezTo>
                  <a:cubicBezTo>
                    <a:pt x="184" y="236"/>
                    <a:pt x="185" y="237"/>
                    <a:pt x="184" y="238"/>
                  </a:cubicBezTo>
                  <a:cubicBezTo>
                    <a:pt x="183" y="239"/>
                    <a:pt x="179" y="240"/>
                    <a:pt x="175" y="240"/>
                  </a:cubicBezTo>
                  <a:cubicBezTo>
                    <a:pt x="86" y="240"/>
                    <a:pt x="86" y="240"/>
                    <a:pt x="86" y="240"/>
                  </a:cubicBezTo>
                  <a:cubicBezTo>
                    <a:pt x="82" y="240"/>
                    <a:pt x="78" y="239"/>
                    <a:pt x="77" y="238"/>
                  </a:cubicBezTo>
                  <a:cubicBezTo>
                    <a:pt x="77" y="237"/>
                    <a:pt x="77" y="236"/>
                    <a:pt x="77" y="236"/>
                  </a:cubicBezTo>
                  <a:cubicBezTo>
                    <a:pt x="77" y="236"/>
                    <a:pt x="77" y="236"/>
                    <a:pt x="77" y="236"/>
                  </a:cubicBezTo>
                  <a:cubicBezTo>
                    <a:pt x="78" y="235"/>
                    <a:pt x="80" y="233"/>
                    <a:pt x="82" y="230"/>
                  </a:cubicBezTo>
                  <a:cubicBezTo>
                    <a:pt x="89" y="223"/>
                    <a:pt x="95" y="217"/>
                    <a:pt x="98" y="212"/>
                  </a:cubicBezTo>
                  <a:cubicBezTo>
                    <a:pt x="163" y="212"/>
                    <a:pt x="163" y="212"/>
                    <a:pt x="163" y="212"/>
                  </a:cubicBezTo>
                  <a:cubicBezTo>
                    <a:pt x="166" y="217"/>
                    <a:pt x="172" y="223"/>
                    <a:pt x="179" y="230"/>
                  </a:cubicBezTo>
                  <a:close/>
                  <a:moveTo>
                    <a:pt x="245" y="190"/>
                  </a:moveTo>
                  <a:cubicBezTo>
                    <a:pt x="245" y="193"/>
                    <a:pt x="242" y="196"/>
                    <a:pt x="239" y="196"/>
                  </a:cubicBezTo>
                  <a:cubicBezTo>
                    <a:pt x="22" y="196"/>
                    <a:pt x="22" y="196"/>
                    <a:pt x="22" y="196"/>
                  </a:cubicBezTo>
                  <a:cubicBezTo>
                    <a:pt x="19" y="196"/>
                    <a:pt x="16" y="193"/>
                    <a:pt x="16" y="190"/>
                  </a:cubicBezTo>
                  <a:cubicBezTo>
                    <a:pt x="16" y="22"/>
                    <a:pt x="16" y="22"/>
                    <a:pt x="16" y="22"/>
                  </a:cubicBezTo>
                  <a:cubicBezTo>
                    <a:pt x="16" y="19"/>
                    <a:pt x="19" y="16"/>
                    <a:pt x="22" y="16"/>
                  </a:cubicBezTo>
                  <a:cubicBezTo>
                    <a:pt x="239" y="16"/>
                    <a:pt x="239" y="16"/>
                    <a:pt x="239" y="16"/>
                  </a:cubicBezTo>
                  <a:cubicBezTo>
                    <a:pt x="242" y="16"/>
                    <a:pt x="245" y="19"/>
                    <a:pt x="245" y="22"/>
                  </a:cubicBezTo>
                  <a:lnTo>
                    <a:pt x="245" y="19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05" name="Freeform 25">
              <a:extLst>
                <a:ext uri="{FF2B5EF4-FFF2-40B4-BE49-F238E27FC236}">
                  <a16:creationId xmlns:a16="http://schemas.microsoft.com/office/drawing/2014/main" id="{D3B95AD2-8911-4E9E-AFB3-3D411663DC4A}"/>
                </a:ext>
              </a:extLst>
            </p:cNvPr>
            <p:cNvSpPr>
              <a:spLocks noEditPoints="1"/>
            </p:cNvSpPr>
            <p:nvPr/>
          </p:nvSpPr>
          <p:spPr bwMode="auto">
            <a:xfrm>
              <a:off x="10879138" y="342901"/>
              <a:ext cx="741363" cy="498475"/>
            </a:xfrm>
            <a:custGeom>
              <a:avLst/>
              <a:gdLst>
                <a:gd name="T0" fmla="*/ 182 w 195"/>
                <a:gd name="T1" fmla="*/ 0 h 131"/>
                <a:gd name="T2" fmla="*/ 13 w 195"/>
                <a:gd name="T3" fmla="*/ 0 h 131"/>
                <a:gd name="T4" fmla="*/ 0 w 195"/>
                <a:gd name="T5" fmla="*/ 14 h 131"/>
                <a:gd name="T6" fmla="*/ 0 w 195"/>
                <a:gd name="T7" fmla="*/ 117 h 131"/>
                <a:gd name="T8" fmla="*/ 13 w 195"/>
                <a:gd name="T9" fmla="*/ 131 h 131"/>
                <a:gd name="T10" fmla="*/ 182 w 195"/>
                <a:gd name="T11" fmla="*/ 131 h 131"/>
                <a:gd name="T12" fmla="*/ 195 w 195"/>
                <a:gd name="T13" fmla="*/ 117 h 131"/>
                <a:gd name="T14" fmla="*/ 195 w 195"/>
                <a:gd name="T15" fmla="*/ 14 h 131"/>
                <a:gd name="T16" fmla="*/ 182 w 195"/>
                <a:gd name="T17" fmla="*/ 0 h 131"/>
                <a:gd name="T18" fmla="*/ 13 w 195"/>
                <a:gd name="T19" fmla="*/ 9 h 131"/>
                <a:gd name="T20" fmla="*/ 182 w 195"/>
                <a:gd name="T21" fmla="*/ 9 h 131"/>
                <a:gd name="T22" fmla="*/ 187 w 195"/>
                <a:gd name="T23" fmla="*/ 14 h 131"/>
                <a:gd name="T24" fmla="*/ 187 w 195"/>
                <a:gd name="T25" fmla="*/ 48 h 131"/>
                <a:gd name="T26" fmla="*/ 154 w 195"/>
                <a:gd name="T27" fmla="*/ 85 h 131"/>
                <a:gd name="T28" fmla="*/ 125 w 195"/>
                <a:gd name="T29" fmla="*/ 47 h 131"/>
                <a:gd name="T30" fmla="*/ 122 w 195"/>
                <a:gd name="T31" fmla="*/ 45 h 131"/>
                <a:gd name="T32" fmla="*/ 119 w 195"/>
                <a:gd name="T33" fmla="*/ 47 h 131"/>
                <a:gd name="T34" fmla="*/ 81 w 195"/>
                <a:gd name="T35" fmla="*/ 100 h 131"/>
                <a:gd name="T36" fmla="*/ 51 w 195"/>
                <a:gd name="T37" fmla="*/ 71 h 131"/>
                <a:gd name="T38" fmla="*/ 46 w 195"/>
                <a:gd name="T39" fmla="*/ 71 h 131"/>
                <a:gd name="T40" fmla="*/ 8 w 195"/>
                <a:gd name="T41" fmla="*/ 105 h 131"/>
                <a:gd name="T42" fmla="*/ 8 w 195"/>
                <a:gd name="T43" fmla="*/ 14 h 131"/>
                <a:gd name="T44" fmla="*/ 13 w 195"/>
                <a:gd name="T45" fmla="*/ 9 h 131"/>
                <a:gd name="T46" fmla="*/ 182 w 195"/>
                <a:gd name="T47" fmla="*/ 123 h 131"/>
                <a:gd name="T48" fmla="*/ 13 w 195"/>
                <a:gd name="T49" fmla="*/ 123 h 131"/>
                <a:gd name="T50" fmla="*/ 8 w 195"/>
                <a:gd name="T51" fmla="*/ 117 h 131"/>
                <a:gd name="T52" fmla="*/ 8 w 195"/>
                <a:gd name="T53" fmla="*/ 116 h 131"/>
                <a:gd name="T54" fmla="*/ 48 w 195"/>
                <a:gd name="T55" fmla="*/ 79 h 131"/>
                <a:gd name="T56" fmla="*/ 78 w 195"/>
                <a:gd name="T57" fmla="*/ 109 h 131"/>
                <a:gd name="T58" fmla="*/ 82 w 195"/>
                <a:gd name="T59" fmla="*/ 110 h 131"/>
                <a:gd name="T60" fmla="*/ 85 w 195"/>
                <a:gd name="T61" fmla="*/ 109 h 131"/>
                <a:gd name="T62" fmla="*/ 122 w 195"/>
                <a:gd name="T63" fmla="*/ 56 h 131"/>
                <a:gd name="T64" fmla="*/ 151 w 195"/>
                <a:gd name="T65" fmla="*/ 94 h 131"/>
                <a:gd name="T66" fmla="*/ 154 w 195"/>
                <a:gd name="T67" fmla="*/ 95 h 131"/>
                <a:gd name="T68" fmla="*/ 157 w 195"/>
                <a:gd name="T69" fmla="*/ 94 h 131"/>
                <a:gd name="T70" fmla="*/ 187 w 195"/>
                <a:gd name="T71" fmla="*/ 60 h 131"/>
                <a:gd name="T72" fmla="*/ 187 w 195"/>
                <a:gd name="T73" fmla="*/ 117 h 131"/>
                <a:gd name="T74" fmla="*/ 182 w 195"/>
                <a:gd name="T75" fmla="*/ 12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5" h="131">
                  <a:moveTo>
                    <a:pt x="182" y="0"/>
                  </a:moveTo>
                  <a:cubicBezTo>
                    <a:pt x="13" y="0"/>
                    <a:pt x="13" y="0"/>
                    <a:pt x="13" y="0"/>
                  </a:cubicBezTo>
                  <a:cubicBezTo>
                    <a:pt x="6" y="0"/>
                    <a:pt x="0" y="7"/>
                    <a:pt x="0" y="14"/>
                  </a:cubicBezTo>
                  <a:cubicBezTo>
                    <a:pt x="0" y="117"/>
                    <a:pt x="0" y="117"/>
                    <a:pt x="0" y="117"/>
                  </a:cubicBezTo>
                  <a:cubicBezTo>
                    <a:pt x="0" y="125"/>
                    <a:pt x="6" y="131"/>
                    <a:pt x="13" y="131"/>
                  </a:cubicBezTo>
                  <a:cubicBezTo>
                    <a:pt x="182" y="131"/>
                    <a:pt x="182" y="131"/>
                    <a:pt x="182" y="131"/>
                  </a:cubicBezTo>
                  <a:cubicBezTo>
                    <a:pt x="189" y="131"/>
                    <a:pt x="195" y="125"/>
                    <a:pt x="195" y="117"/>
                  </a:cubicBezTo>
                  <a:cubicBezTo>
                    <a:pt x="195" y="14"/>
                    <a:pt x="195" y="14"/>
                    <a:pt x="195" y="14"/>
                  </a:cubicBezTo>
                  <a:cubicBezTo>
                    <a:pt x="195" y="7"/>
                    <a:pt x="189" y="0"/>
                    <a:pt x="182" y="0"/>
                  </a:cubicBezTo>
                  <a:close/>
                  <a:moveTo>
                    <a:pt x="13" y="9"/>
                  </a:moveTo>
                  <a:cubicBezTo>
                    <a:pt x="182" y="9"/>
                    <a:pt x="182" y="9"/>
                    <a:pt x="182" y="9"/>
                  </a:cubicBezTo>
                  <a:cubicBezTo>
                    <a:pt x="185" y="9"/>
                    <a:pt x="187" y="11"/>
                    <a:pt x="187" y="14"/>
                  </a:cubicBezTo>
                  <a:cubicBezTo>
                    <a:pt x="187" y="48"/>
                    <a:pt x="187" y="48"/>
                    <a:pt x="187" y="48"/>
                  </a:cubicBezTo>
                  <a:cubicBezTo>
                    <a:pt x="154" y="85"/>
                    <a:pt x="154" y="85"/>
                    <a:pt x="154" y="85"/>
                  </a:cubicBezTo>
                  <a:cubicBezTo>
                    <a:pt x="125" y="47"/>
                    <a:pt x="125" y="47"/>
                    <a:pt x="125" y="47"/>
                  </a:cubicBezTo>
                  <a:cubicBezTo>
                    <a:pt x="124" y="46"/>
                    <a:pt x="123" y="45"/>
                    <a:pt x="122" y="45"/>
                  </a:cubicBezTo>
                  <a:cubicBezTo>
                    <a:pt x="121" y="45"/>
                    <a:pt x="119" y="46"/>
                    <a:pt x="119" y="47"/>
                  </a:cubicBezTo>
                  <a:cubicBezTo>
                    <a:pt x="81" y="100"/>
                    <a:pt x="81" y="100"/>
                    <a:pt x="81" y="100"/>
                  </a:cubicBezTo>
                  <a:cubicBezTo>
                    <a:pt x="51" y="71"/>
                    <a:pt x="51" y="71"/>
                    <a:pt x="51" y="71"/>
                  </a:cubicBezTo>
                  <a:cubicBezTo>
                    <a:pt x="50" y="69"/>
                    <a:pt x="47" y="69"/>
                    <a:pt x="46" y="71"/>
                  </a:cubicBezTo>
                  <a:cubicBezTo>
                    <a:pt x="8" y="105"/>
                    <a:pt x="8" y="105"/>
                    <a:pt x="8" y="105"/>
                  </a:cubicBezTo>
                  <a:cubicBezTo>
                    <a:pt x="8" y="14"/>
                    <a:pt x="8" y="14"/>
                    <a:pt x="8" y="14"/>
                  </a:cubicBezTo>
                  <a:cubicBezTo>
                    <a:pt x="8" y="11"/>
                    <a:pt x="10" y="9"/>
                    <a:pt x="13" y="9"/>
                  </a:cubicBezTo>
                  <a:close/>
                  <a:moveTo>
                    <a:pt x="182" y="123"/>
                  </a:moveTo>
                  <a:cubicBezTo>
                    <a:pt x="13" y="123"/>
                    <a:pt x="13" y="123"/>
                    <a:pt x="13" y="123"/>
                  </a:cubicBezTo>
                  <a:cubicBezTo>
                    <a:pt x="10" y="123"/>
                    <a:pt x="8" y="120"/>
                    <a:pt x="8" y="117"/>
                  </a:cubicBezTo>
                  <a:cubicBezTo>
                    <a:pt x="8" y="116"/>
                    <a:pt x="8" y="116"/>
                    <a:pt x="8" y="116"/>
                  </a:cubicBezTo>
                  <a:cubicBezTo>
                    <a:pt x="48" y="79"/>
                    <a:pt x="48" y="79"/>
                    <a:pt x="48" y="79"/>
                  </a:cubicBezTo>
                  <a:cubicBezTo>
                    <a:pt x="78" y="109"/>
                    <a:pt x="78" y="109"/>
                    <a:pt x="78" y="109"/>
                  </a:cubicBezTo>
                  <a:cubicBezTo>
                    <a:pt x="79" y="110"/>
                    <a:pt x="80" y="111"/>
                    <a:pt x="82" y="110"/>
                  </a:cubicBezTo>
                  <a:cubicBezTo>
                    <a:pt x="83" y="110"/>
                    <a:pt x="84" y="110"/>
                    <a:pt x="85" y="109"/>
                  </a:cubicBezTo>
                  <a:cubicBezTo>
                    <a:pt x="122" y="56"/>
                    <a:pt x="122" y="56"/>
                    <a:pt x="122" y="56"/>
                  </a:cubicBezTo>
                  <a:cubicBezTo>
                    <a:pt x="151" y="94"/>
                    <a:pt x="151" y="94"/>
                    <a:pt x="151" y="94"/>
                  </a:cubicBezTo>
                  <a:cubicBezTo>
                    <a:pt x="152" y="95"/>
                    <a:pt x="153" y="95"/>
                    <a:pt x="154" y="95"/>
                  </a:cubicBezTo>
                  <a:cubicBezTo>
                    <a:pt x="155" y="95"/>
                    <a:pt x="156" y="95"/>
                    <a:pt x="157" y="94"/>
                  </a:cubicBezTo>
                  <a:cubicBezTo>
                    <a:pt x="187" y="60"/>
                    <a:pt x="187" y="60"/>
                    <a:pt x="187" y="60"/>
                  </a:cubicBezTo>
                  <a:cubicBezTo>
                    <a:pt x="187" y="117"/>
                    <a:pt x="187" y="117"/>
                    <a:pt x="187" y="117"/>
                  </a:cubicBezTo>
                  <a:cubicBezTo>
                    <a:pt x="187" y="120"/>
                    <a:pt x="185" y="123"/>
                    <a:pt x="182" y="123"/>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06" name="Freeform 26">
              <a:extLst>
                <a:ext uri="{FF2B5EF4-FFF2-40B4-BE49-F238E27FC236}">
                  <a16:creationId xmlns:a16="http://schemas.microsoft.com/office/drawing/2014/main" id="{101139D2-082A-485F-9E48-84B36E47B14B}"/>
                </a:ext>
              </a:extLst>
            </p:cNvPr>
            <p:cNvSpPr>
              <a:spLocks noEditPoints="1"/>
            </p:cNvSpPr>
            <p:nvPr/>
          </p:nvSpPr>
          <p:spPr bwMode="auto">
            <a:xfrm>
              <a:off x="11202988" y="855663"/>
              <a:ext cx="93663" cy="92075"/>
            </a:xfrm>
            <a:custGeom>
              <a:avLst/>
              <a:gdLst>
                <a:gd name="T0" fmla="*/ 13 w 25"/>
                <a:gd name="T1" fmla="*/ 0 h 24"/>
                <a:gd name="T2" fmla="*/ 0 w 25"/>
                <a:gd name="T3" fmla="*/ 12 h 24"/>
                <a:gd name="T4" fmla="*/ 13 w 25"/>
                <a:gd name="T5" fmla="*/ 24 h 24"/>
                <a:gd name="T6" fmla="*/ 25 w 25"/>
                <a:gd name="T7" fmla="*/ 12 h 24"/>
                <a:gd name="T8" fmla="*/ 13 w 25"/>
                <a:gd name="T9" fmla="*/ 0 h 24"/>
                <a:gd name="T10" fmla="*/ 13 w 25"/>
                <a:gd name="T11" fmla="*/ 16 h 24"/>
                <a:gd name="T12" fmla="*/ 8 w 25"/>
                <a:gd name="T13" fmla="*/ 12 h 24"/>
                <a:gd name="T14" fmla="*/ 13 w 25"/>
                <a:gd name="T15" fmla="*/ 8 h 24"/>
                <a:gd name="T16" fmla="*/ 17 w 25"/>
                <a:gd name="T17" fmla="*/ 12 h 24"/>
                <a:gd name="T18" fmla="*/ 13 w 25"/>
                <a:gd name="T1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4">
                  <a:moveTo>
                    <a:pt x="13" y="0"/>
                  </a:moveTo>
                  <a:cubicBezTo>
                    <a:pt x="6" y="0"/>
                    <a:pt x="0" y="5"/>
                    <a:pt x="0" y="12"/>
                  </a:cubicBezTo>
                  <a:cubicBezTo>
                    <a:pt x="0" y="19"/>
                    <a:pt x="6" y="24"/>
                    <a:pt x="13" y="24"/>
                  </a:cubicBezTo>
                  <a:cubicBezTo>
                    <a:pt x="19" y="24"/>
                    <a:pt x="25" y="19"/>
                    <a:pt x="25" y="12"/>
                  </a:cubicBezTo>
                  <a:cubicBezTo>
                    <a:pt x="25" y="5"/>
                    <a:pt x="19" y="0"/>
                    <a:pt x="13" y="0"/>
                  </a:cubicBezTo>
                  <a:close/>
                  <a:moveTo>
                    <a:pt x="13" y="16"/>
                  </a:moveTo>
                  <a:cubicBezTo>
                    <a:pt x="10" y="16"/>
                    <a:pt x="8" y="14"/>
                    <a:pt x="8" y="12"/>
                  </a:cubicBezTo>
                  <a:cubicBezTo>
                    <a:pt x="8" y="10"/>
                    <a:pt x="10" y="8"/>
                    <a:pt x="13" y="8"/>
                  </a:cubicBezTo>
                  <a:cubicBezTo>
                    <a:pt x="15" y="8"/>
                    <a:pt x="17" y="10"/>
                    <a:pt x="17" y="12"/>
                  </a:cubicBezTo>
                  <a:cubicBezTo>
                    <a:pt x="17" y="14"/>
                    <a:pt x="15" y="16"/>
                    <a:pt x="13" y="16"/>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207" name="Group 206">
            <a:extLst>
              <a:ext uri="{FF2B5EF4-FFF2-40B4-BE49-F238E27FC236}">
                <a16:creationId xmlns:a16="http://schemas.microsoft.com/office/drawing/2014/main" id="{F700D47D-8F2B-49A4-88FA-9BE4FC4AE734}"/>
              </a:ext>
            </a:extLst>
          </p:cNvPr>
          <p:cNvGrpSpPr/>
          <p:nvPr userDrawn="1"/>
        </p:nvGrpSpPr>
        <p:grpSpPr>
          <a:xfrm>
            <a:off x="10164470" y="5140814"/>
            <a:ext cx="211806" cy="336413"/>
            <a:chOff x="7584344" y="421173"/>
            <a:chExt cx="339727" cy="490538"/>
          </a:xfrm>
          <a:solidFill>
            <a:srgbClr val="9D8B57"/>
          </a:solidFill>
        </p:grpSpPr>
        <p:sp>
          <p:nvSpPr>
            <p:cNvPr id="208" name="Oval 207">
              <a:extLst>
                <a:ext uri="{FF2B5EF4-FFF2-40B4-BE49-F238E27FC236}">
                  <a16:creationId xmlns:a16="http://schemas.microsoft.com/office/drawing/2014/main" id="{C9D7BA42-64DC-40E0-9630-6CC33F7F020C}"/>
                </a:ext>
              </a:extLst>
            </p:cNvPr>
            <p:cNvSpPr>
              <a:spLocks noChangeArrowheads="1"/>
            </p:cNvSpPr>
            <p:nvPr/>
          </p:nvSpPr>
          <p:spPr bwMode="auto">
            <a:xfrm>
              <a:off x="7722457" y="559285"/>
              <a:ext cx="31750" cy="30163"/>
            </a:xfrm>
            <a:prstGeom prst="ellipse">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09" name="Oval 208">
              <a:extLst>
                <a:ext uri="{FF2B5EF4-FFF2-40B4-BE49-F238E27FC236}">
                  <a16:creationId xmlns:a16="http://schemas.microsoft.com/office/drawing/2014/main" id="{6E599964-8DC3-452A-803E-B71A89215E13}"/>
                </a:ext>
              </a:extLst>
            </p:cNvPr>
            <p:cNvSpPr>
              <a:spLocks noChangeArrowheads="1"/>
            </p:cNvSpPr>
            <p:nvPr/>
          </p:nvSpPr>
          <p:spPr bwMode="auto">
            <a:xfrm>
              <a:off x="7722457" y="743436"/>
              <a:ext cx="31750" cy="30163"/>
            </a:xfrm>
            <a:prstGeom prst="ellipse">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10" name="Oval 209">
              <a:extLst>
                <a:ext uri="{FF2B5EF4-FFF2-40B4-BE49-F238E27FC236}">
                  <a16:creationId xmlns:a16="http://schemas.microsoft.com/office/drawing/2014/main" id="{73A29D1C-3E74-49BE-AB67-030F0E4E3E28}"/>
                </a:ext>
              </a:extLst>
            </p:cNvPr>
            <p:cNvSpPr>
              <a:spLocks noChangeArrowheads="1"/>
            </p:cNvSpPr>
            <p:nvPr/>
          </p:nvSpPr>
          <p:spPr bwMode="auto">
            <a:xfrm>
              <a:off x="7630382" y="651360"/>
              <a:ext cx="30163" cy="30163"/>
            </a:xfrm>
            <a:prstGeom prst="ellipse">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11" name="Oval 210">
              <a:extLst>
                <a:ext uri="{FF2B5EF4-FFF2-40B4-BE49-F238E27FC236}">
                  <a16:creationId xmlns:a16="http://schemas.microsoft.com/office/drawing/2014/main" id="{05DA9135-6568-4D8C-80E6-7A69DB94A89A}"/>
                </a:ext>
              </a:extLst>
            </p:cNvPr>
            <p:cNvSpPr>
              <a:spLocks noChangeArrowheads="1"/>
            </p:cNvSpPr>
            <p:nvPr/>
          </p:nvSpPr>
          <p:spPr bwMode="auto">
            <a:xfrm>
              <a:off x="7816120" y="651360"/>
              <a:ext cx="30163" cy="30163"/>
            </a:xfrm>
            <a:prstGeom prst="ellipse">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12" name="Freeform 329">
              <a:extLst>
                <a:ext uri="{FF2B5EF4-FFF2-40B4-BE49-F238E27FC236}">
                  <a16:creationId xmlns:a16="http://schemas.microsoft.com/office/drawing/2014/main" id="{1E62C420-D9F9-44AA-9B27-70CBF0921621}"/>
                </a:ext>
              </a:extLst>
            </p:cNvPr>
            <p:cNvSpPr>
              <a:spLocks/>
            </p:cNvSpPr>
            <p:nvPr/>
          </p:nvSpPr>
          <p:spPr bwMode="auto">
            <a:xfrm>
              <a:off x="7657369" y="716448"/>
              <a:ext cx="30163" cy="30163"/>
            </a:xfrm>
            <a:custGeom>
              <a:avLst/>
              <a:gdLst>
                <a:gd name="T0" fmla="*/ 1 w 8"/>
                <a:gd name="T1" fmla="*/ 1 h 8"/>
                <a:gd name="T2" fmla="*/ 1 w 8"/>
                <a:gd name="T3" fmla="*/ 7 h 8"/>
                <a:gd name="T4" fmla="*/ 7 w 8"/>
                <a:gd name="T5" fmla="*/ 7 h 8"/>
                <a:gd name="T6" fmla="*/ 7 w 8"/>
                <a:gd name="T7" fmla="*/ 1 h 8"/>
                <a:gd name="T8" fmla="*/ 1 w 8"/>
                <a:gd name="T9" fmla="*/ 1 h 8"/>
              </a:gdLst>
              <a:ah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13" name="Freeform 330">
              <a:extLst>
                <a:ext uri="{FF2B5EF4-FFF2-40B4-BE49-F238E27FC236}">
                  <a16:creationId xmlns:a16="http://schemas.microsoft.com/office/drawing/2014/main" id="{9C823D93-95BE-4E78-A561-AD307C96F3EC}"/>
                </a:ext>
              </a:extLst>
            </p:cNvPr>
            <p:cNvSpPr>
              <a:spLocks/>
            </p:cNvSpPr>
            <p:nvPr/>
          </p:nvSpPr>
          <p:spPr bwMode="auto">
            <a:xfrm>
              <a:off x="7657369" y="584685"/>
              <a:ext cx="30163" cy="31750"/>
            </a:xfrm>
            <a:custGeom>
              <a:avLst/>
              <a:gdLst>
                <a:gd name="T0" fmla="*/ 1 w 8"/>
                <a:gd name="T1" fmla="*/ 1 h 8"/>
                <a:gd name="T2" fmla="*/ 1 w 8"/>
                <a:gd name="T3" fmla="*/ 7 h 8"/>
                <a:gd name="T4" fmla="*/ 7 w 8"/>
                <a:gd name="T5" fmla="*/ 7 h 8"/>
                <a:gd name="T6" fmla="*/ 7 w 8"/>
                <a:gd name="T7" fmla="*/ 1 h 8"/>
                <a:gd name="T8" fmla="*/ 1 w 8"/>
                <a:gd name="T9" fmla="*/ 1 h 8"/>
              </a:gdLst>
              <a:ah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14" name="Freeform 331">
              <a:extLst>
                <a:ext uri="{FF2B5EF4-FFF2-40B4-BE49-F238E27FC236}">
                  <a16:creationId xmlns:a16="http://schemas.microsoft.com/office/drawing/2014/main" id="{3116B33D-6D7C-4EA3-9154-AE2A75515F08}"/>
                </a:ext>
              </a:extLst>
            </p:cNvPr>
            <p:cNvSpPr>
              <a:spLocks/>
            </p:cNvSpPr>
            <p:nvPr/>
          </p:nvSpPr>
          <p:spPr bwMode="auto">
            <a:xfrm>
              <a:off x="7789133" y="716448"/>
              <a:ext cx="30163" cy="30163"/>
            </a:xfrm>
            <a:custGeom>
              <a:avLst/>
              <a:gdLst>
                <a:gd name="T0" fmla="*/ 1 w 8"/>
                <a:gd name="T1" fmla="*/ 1 h 8"/>
                <a:gd name="T2" fmla="*/ 1 w 8"/>
                <a:gd name="T3" fmla="*/ 7 h 8"/>
                <a:gd name="T4" fmla="*/ 7 w 8"/>
                <a:gd name="T5" fmla="*/ 7 h 8"/>
                <a:gd name="T6" fmla="*/ 7 w 8"/>
                <a:gd name="T7" fmla="*/ 1 h 8"/>
                <a:gd name="T8" fmla="*/ 1 w 8"/>
                <a:gd name="T9" fmla="*/ 1 h 8"/>
              </a:gdLst>
              <a:ah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15" name="Freeform 332">
              <a:extLst>
                <a:ext uri="{FF2B5EF4-FFF2-40B4-BE49-F238E27FC236}">
                  <a16:creationId xmlns:a16="http://schemas.microsoft.com/office/drawing/2014/main" id="{36E42C28-2407-4F6C-BA9E-7012125E9F82}"/>
                </a:ext>
              </a:extLst>
            </p:cNvPr>
            <p:cNvSpPr>
              <a:spLocks noEditPoints="1"/>
            </p:cNvSpPr>
            <p:nvPr/>
          </p:nvSpPr>
          <p:spPr bwMode="auto">
            <a:xfrm>
              <a:off x="7584344" y="421173"/>
              <a:ext cx="339727" cy="490538"/>
            </a:xfrm>
            <a:custGeom>
              <a:avLst/>
              <a:gdLst>
                <a:gd name="T0" fmla="*/ 80 w 88"/>
                <a:gd name="T1" fmla="*/ 56 h 128"/>
                <a:gd name="T2" fmla="*/ 79 w 88"/>
                <a:gd name="T3" fmla="*/ 56 h 128"/>
                <a:gd name="T4" fmla="*/ 70 w 88"/>
                <a:gd name="T5" fmla="*/ 38 h 128"/>
                <a:gd name="T6" fmla="*/ 64 w 88"/>
                <a:gd name="T7" fmla="*/ 7 h 128"/>
                <a:gd name="T8" fmla="*/ 56 w 88"/>
                <a:gd name="T9" fmla="*/ 0 h 128"/>
                <a:gd name="T10" fmla="*/ 24 w 88"/>
                <a:gd name="T11" fmla="*/ 0 h 128"/>
                <a:gd name="T12" fmla="*/ 17 w 88"/>
                <a:gd name="T13" fmla="*/ 7 h 128"/>
                <a:gd name="T14" fmla="*/ 11 w 88"/>
                <a:gd name="T15" fmla="*/ 37 h 128"/>
                <a:gd name="T16" fmla="*/ 0 w 88"/>
                <a:gd name="T17" fmla="*/ 64 h 128"/>
                <a:gd name="T18" fmla="*/ 10 w 88"/>
                <a:gd name="T19" fmla="*/ 91 h 128"/>
                <a:gd name="T20" fmla="*/ 16 w 88"/>
                <a:gd name="T21" fmla="*/ 121 h 128"/>
                <a:gd name="T22" fmla="*/ 24 w 88"/>
                <a:gd name="T23" fmla="*/ 128 h 128"/>
                <a:gd name="T24" fmla="*/ 56 w 88"/>
                <a:gd name="T25" fmla="*/ 128 h 128"/>
                <a:gd name="T26" fmla="*/ 64 w 88"/>
                <a:gd name="T27" fmla="*/ 121 h 128"/>
                <a:gd name="T28" fmla="*/ 70 w 88"/>
                <a:gd name="T29" fmla="*/ 91 h 128"/>
                <a:gd name="T30" fmla="*/ 79 w 88"/>
                <a:gd name="T31" fmla="*/ 72 h 128"/>
                <a:gd name="T32" fmla="*/ 80 w 88"/>
                <a:gd name="T33" fmla="*/ 72 h 128"/>
                <a:gd name="T34" fmla="*/ 88 w 88"/>
                <a:gd name="T35" fmla="*/ 64 h 128"/>
                <a:gd name="T36" fmla="*/ 80 w 88"/>
                <a:gd name="T37" fmla="*/ 56 h 128"/>
                <a:gd name="T38" fmla="*/ 24 w 88"/>
                <a:gd name="T39" fmla="*/ 8 h 128"/>
                <a:gd name="T40" fmla="*/ 56 w 88"/>
                <a:gd name="T41" fmla="*/ 8 h 128"/>
                <a:gd name="T42" fmla="*/ 60 w 88"/>
                <a:gd name="T43" fmla="*/ 30 h 128"/>
                <a:gd name="T44" fmla="*/ 40 w 88"/>
                <a:gd name="T45" fmla="*/ 24 h 128"/>
                <a:gd name="T46" fmla="*/ 20 w 88"/>
                <a:gd name="T47" fmla="*/ 30 h 128"/>
                <a:gd name="T48" fmla="*/ 24 w 88"/>
                <a:gd name="T49" fmla="*/ 8 h 128"/>
                <a:gd name="T50" fmla="*/ 56 w 88"/>
                <a:gd name="T51" fmla="*/ 120 h 128"/>
                <a:gd name="T52" fmla="*/ 24 w 88"/>
                <a:gd name="T53" fmla="*/ 120 h 128"/>
                <a:gd name="T54" fmla="*/ 20 w 88"/>
                <a:gd name="T55" fmla="*/ 98 h 128"/>
                <a:gd name="T56" fmla="*/ 40 w 88"/>
                <a:gd name="T57" fmla="*/ 104 h 128"/>
                <a:gd name="T58" fmla="*/ 60 w 88"/>
                <a:gd name="T59" fmla="*/ 98 h 128"/>
                <a:gd name="T60" fmla="*/ 56 w 88"/>
                <a:gd name="T61" fmla="*/ 120 h 128"/>
                <a:gd name="T62" fmla="*/ 40 w 88"/>
                <a:gd name="T63" fmla="*/ 96 h 128"/>
                <a:gd name="T64" fmla="*/ 8 w 88"/>
                <a:gd name="T65" fmla="*/ 64 h 128"/>
                <a:gd name="T66" fmla="*/ 40 w 88"/>
                <a:gd name="T67" fmla="*/ 32 h 128"/>
                <a:gd name="T68" fmla="*/ 72 w 88"/>
                <a:gd name="T69" fmla="*/ 64 h 128"/>
                <a:gd name="T70" fmla="*/ 40 w 88"/>
                <a:gd name="T71" fmla="*/ 9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 h="128">
                  <a:moveTo>
                    <a:pt x="80" y="56"/>
                  </a:moveTo>
                  <a:cubicBezTo>
                    <a:pt x="80" y="56"/>
                    <a:pt x="79" y="56"/>
                    <a:pt x="79" y="56"/>
                  </a:cubicBezTo>
                  <a:cubicBezTo>
                    <a:pt x="78" y="49"/>
                    <a:pt x="75" y="43"/>
                    <a:pt x="70" y="38"/>
                  </a:cubicBezTo>
                  <a:cubicBezTo>
                    <a:pt x="64" y="7"/>
                    <a:pt x="64" y="7"/>
                    <a:pt x="64" y="7"/>
                  </a:cubicBezTo>
                  <a:cubicBezTo>
                    <a:pt x="64" y="3"/>
                    <a:pt x="60" y="0"/>
                    <a:pt x="56" y="0"/>
                  </a:cubicBezTo>
                  <a:cubicBezTo>
                    <a:pt x="24" y="0"/>
                    <a:pt x="24" y="0"/>
                    <a:pt x="24" y="0"/>
                  </a:cubicBezTo>
                  <a:cubicBezTo>
                    <a:pt x="21" y="0"/>
                    <a:pt x="17" y="3"/>
                    <a:pt x="17" y="7"/>
                  </a:cubicBezTo>
                  <a:cubicBezTo>
                    <a:pt x="11" y="37"/>
                    <a:pt x="11" y="37"/>
                    <a:pt x="11" y="37"/>
                  </a:cubicBezTo>
                  <a:cubicBezTo>
                    <a:pt x="4" y="44"/>
                    <a:pt x="0" y="53"/>
                    <a:pt x="0" y="64"/>
                  </a:cubicBezTo>
                  <a:cubicBezTo>
                    <a:pt x="0" y="74"/>
                    <a:pt x="4" y="84"/>
                    <a:pt x="10" y="91"/>
                  </a:cubicBezTo>
                  <a:cubicBezTo>
                    <a:pt x="16" y="121"/>
                    <a:pt x="16" y="121"/>
                    <a:pt x="16" y="121"/>
                  </a:cubicBezTo>
                  <a:cubicBezTo>
                    <a:pt x="17" y="125"/>
                    <a:pt x="20" y="128"/>
                    <a:pt x="24" y="128"/>
                  </a:cubicBezTo>
                  <a:cubicBezTo>
                    <a:pt x="56" y="128"/>
                    <a:pt x="56" y="128"/>
                    <a:pt x="56" y="128"/>
                  </a:cubicBezTo>
                  <a:cubicBezTo>
                    <a:pt x="60" y="128"/>
                    <a:pt x="63" y="125"/>
                    <a:pt x="64" y="121"/>
                  </a:cubicBezTo>
                  <a:cubicBezTo>
                    <a:pt x="70" y="91"/>
                    <a:pt x="70" y="91"/>
                    <a:pt x="70" y="91"/>
                  </a:cubicBezTo>
                  <a:cubicBezTo>
                    <a:pt x="74" y="85"/>
                    <a:pt x="78" y="79"/>
                    <a:pt x="79" y="72"/>
                  </a:cubicBezTo>
                  <a:cubicBezTo>
                    <a:pt x="79" y="72"/>
                    <a:pt x="80" y="72"/>
                    <a:pt x="80" y="72"/>
                  </a:cubicBezTo>
                  <a:cubicBezTo>
                    <a:pt x="84" y="72"/>
                    <a:pt x="88" y="68"/>
                    <a:pt x="88" y="64"/>
                  </a:cubicBezTo>
                  <a:cubicBezTo>
                    <a:pt x="88" y="60"/>
                    <a:pt x="84" y="56"/>
                    <a:pt x="80" y="56"/>
                  </a:cubicBezTo>
                  <a:close/>
                  <a:moveTo>
                    <a:pt x="24" y="8"/>
                  </a:moveTo>
                  <a:cubicBezTo>
                    <a:pt x="56" y="8"/>
                    <a:pt x="56" y="8"/>
                    <a:pt x="56" y="8"/>
                  </a:cubicBezTo>
                  <a:cubicBezTo>
                    <a:pt x="60" y="30"/>
                    <a:pt x="60" y="30"/>
                    <a:pt x="60" y="30"/>
                  </a:cubicBezTo>
                  <a:cubicBezTo>
                    <a:pt x="55" y="26"/>
                    <a:pt x="48" y="24"/>
                    <a:pt x="40" y="24"/>
                  </a:cubicBezTo>
                  <a:cubicBezTo>
                    <a:pt x="33" y="24"/>
                    <a:pt x="26" y="26"/>
                    <a:pt x="20" y="30"/>
                  </a:cubicBezTo>
                  <a:lnTo>
                    <a:pt x="24" y="8"/>
                  </a:lnTo>
                  <a:close/>
                  <a:moveTo>
                    <a:pt x="56" y="120"/>
                  </a:moveTo>
                  <a:cubicBezTo>
                    <a:pt x="24" y="120"/>
                    <a:pt x="24" y="120"/>
                    <a:pt x="24" y="120"/>
                  </a:cubicBezTo>
                  <a:cubicBezTo>
                    <a:pt x="20" y="98"/>
                    <a:pt x="20" y="98"/>
                    <a:pt x="20" y="98"/>
                  </a:cubicBezTo>
                  <a:cubicBezTo>
                    <a:pt x="26" y="102"/>
                    <a:pt x="33" y="104"/>
                    <a:pt x="40" y="104"/>
                  </a:cubicBezTo>
                  <a:cubicBezTo>
                    <a:pt x="47" y="104"/>
                    <a:pt x="54" y="102"/>
                    <a:pt x="60" y="98"/>
                  </a:cubicBezTo>
                  <a:lnTo>
                    <a:pt x="56" y="120"/>
                  </a:lnTo>
                  <a:close/>
                  <a:moveTo>
                    <a:pt x="40" y="96"/>
                  </a:moveTo>
                  <a:cubicBezTo>
                    <a:pt x="22" y="96"/>
                    <a:pt x="8" y="82"/>
                    <a:pt x="8" y="64"/>
                  </a:cubicBezTo>
                  <a:cubicBezTo>
                    <a:pt x="8" y="46"/>
                    <a:pt x="22" y="32"/>
                    <a:pt x="40" y="32"/>
                  </a:cubicBezTo>
                  <a:cubicBezTo>
                    <a:pt x="58" y="32"/>
                    <a:pt x="72" y="46"/>
                    <a:pt x="72" y="64"/>
                  </a:cubicBezTo>
                  <a:cubicBezTo>
                    <a:pt x="72" y="82"/>
                    <a:pt x="58" y="96"/>
                    <a:pt x="40" y="96"/>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16" name="Freeform 333">
              <a:extLst>
                <a:ext uri="{FF2B5EF4-FFF2-40B4-BE49-F238E27FC236}">
                  <a16:creationId xmlns:a16="http://schemas.microsoft.com/office/drawing/2014/main" id="{EA51E6AF-AA14-4660-B634-985F9EF7BBF9}"/>
                </a:ext>
              </a:extLst>
            </p:cNvPr>
            <p:cNvSpPr>
              <a:spLocks/>
            </p:cNvSpPr>
            <p:nvPr/>
          </p:nvSpPr>
          <p:spPr bwMode="auto">
            <a:xfrm>
              <a:off x="7722457" y="589448"/>
              <a:ext cx="93663" cy="92075"/>
            </a:xfrm>
            <a:custGeom>
              <a:avLst/>
              <a:gdLst>
                <a:gd name="T0" fmla="*/ 24 w 24"/>
                <a:gd name="T1" fmla="*/ 0 h 24"/>
                <a:gd name="T2" fmla="*/ 22 w 24"/>
                <a:gd name="T3" fmla="*/ 0 h 24"/>
                <a:gd name="T4" fmla="*/ 1 w 24"/>
                <a:gd name="T5" fmla="*/ 17 h 24"/>
                <a:gd name="T6" fmla="*/ 0 w 24"/>
                <a:gd name="T7" fmla="*/ 20 h 24"/>
                <a:gd name="T8" fmla="*/ 1 w 24"/>
                <a:gd name="T9" fmla="*/ 23 h 24"/>
                <a:gd name="T10" fmla="*/ 4 w 24"/>
                <a:gd name="T11" fmla="*/ 24 h 24"/>
                <a:gd name="T12" fmla="*/ 7 w 24"/>
                <a:gd name="T13" fmla="*/ 23 h 24"/>
                <a:gd name="T14" fmla="*/ 14 w 24"/>
                <a:gd name="T15" fmla="*/ 14 h 24"/>
                <a:gd name="T16" fmla="*/ 24 w 24"/>
                <a:gd name="T17" fmla="*/ 2 h 24"/>
                <a:gd name="T18" fmla="*/ 24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24" y="0"/>
                  </a:moveTo>
                  <a:cubicBezTo>
                    <a:pt x="23" y="0"/>
                    <a:pt x="23" y="0"/>
                    <a:pt x="22" y="0"/>
                  </a:cubicBezTo>
                  <a:cubicBezTo>
                    <a:pt x="1" y="17"/>
                    <a:pt x="1" y="17"/>
                    <a:pt x="1" y="17"/>
                  </a:cubicBezTo>
                  <a:cubicBezTo>
                    <a:pt x="0" y="18"/>
                    <a:pt x="0" y="19"/>
                    <a:pt x="0" y="20"/>
                  </a:cubicBezTo>
                  <a:cubicBezTo>
                    <a:pt x="0" y="21"/>
                    <a:pt x="0" y="22"/>
                    <a:pt x="1" y="23"/>
                  </a:cubicBezTo>
                  <a:cubicBezTo>
                    <a:pt x="2" y="24"/>
                    <a:pt x="3" y="24"/>
                    <a:pt x="4" y="24"/>
                  </a:cubicBezTo>
                  <a:cubicBezTo>
                    <a:pt x="5" y="24"/>
                    <a:pt x="6" y="24"/>
                    <a:pt x="7" y="23"/>
                  </a:cubicBezTo>
                  <a:cubicBezTo>
                    <a:pt x="14" y="14"/>
                    <a:pt x="14" y="14"/>
                    <a:pt x="14" y="14"/>
                  </a:cubicBezTo>
                  <a:cubicBezTo>
                    <a:pt x="24" y="2"/>
                    <a:pt x="24" y="2"/>
                    <a:pt x="24" y="2"/>
                  </a:cubicBezTo>
                  <a:cubicBezTo>
                    <a:pt x="24" y="1"/>
                    <a:pt x="24" y="1"/>
                    <a:pt x="24"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sp>
        <p:nvSpPr>
          <p:cNvPr id="217" name="Freeform 73">
            <a:extLst>
              <a:ext uri="{FF2B5EF4-FFF2-40B4-BE49-F238E27FC236}">
                <a16:creationId xmlns:a16="http://schemas.microsoft.com/office/drawing/2014/main" id="{AF14E6C8-95AF-472D-BBA5-616F35055C64}"/>
              </a:ext>
            </a:extLst>
          </p:cNvPr>
          <p:cNvSpPr>
            <a:spLocks/>
          </p:cNvSpPr>
          <p:nvPr userDrawn="1"/>
        </p:nvSpPr>
        <p:spPr bwMode="auto">
          <a:xfrm>
            <a:off x="11301413" y="4621213"/>
            <a:ext cx="274637" cy="271462"/>
          </a:xfrm>
          <a:custGeom>
            <a:avLst/>
            <a:gdLst>
              <a:gd name="T0" fmla="*/ 222363 w 451"/>
              <a:gd name="T1" fmla="*/ 215833 h 449"/>
              <a:gd name="T2" fmla="*/ 194416 w 451"/>
              <a:gd name="T3" fmla="*/ 237720 h 449"/>
              <a:gd name="T4" fmla="*/ 105106 w 451"/>
              <a:gd name="T5" fmla="*/ 237720 h 449"/>
              <a:gd name="T6" fmla="*/ 93563 w 451"/>
              <a:gd name="T7" fmla="*/ 220697 h 449"/>
              <a:gd name="T8" fmla="*/ 105106 w 451"/>
              <a:gd name="T9" fmla="*/ 184826 h 449"/>
              <a:gd name="T10" fmla="*/ 246058 w 451"/>
              <a:gd name="T11" fmla="*/ 184826 h 449"/>
              <a:gd name="T12" fmla="*/ 274005 w 451"/>
              <a:gd name="T13" fmla="*/ 62622 h 449"/>
              <a:gd name="T14" fmla="*/ 51034 w 451"/>
              <a:gd name="T15" fmla="*/ 32831 h 449"/>
              <a:gd name="T16" fmla="*/ 33415 w 451"/>
              <a:gd name="T17" fmla="*/ 21279 h 449"/>
              <a:gd name="T18" fmla="*/ 34023 w 451"/>
              <a:gd name="T19" fmla="*/ 17023 h 449"/>
              <a:gd name="T20" fmla="*/ 17011 w 451"/>
              <a:gd name="T21" fmla="*/ 0 h 449"/>
              <a:gd name="T22" fmla="*/ 0 w 451"/>
              <a:gd name="T23" fmla="*/ 17023 h 449"/>
              <a:gd name="T24" fmla="*/ 17011 w 451"/>
              <a:gd name="T25" fmla="*/ 34047 h 449"/>
              <a:gd name="T26" fmla="*/ 20049 w 451"/>
              <a:gd name="T27" fmla="*/ 33439 h 449"/>
              <a:gd name="T28" fmla="*/ 41313 w 451"/>
              <a:gd name="T29" fmla="*/ 47422 h 449"/>
              <a:gd name="T30" fmla="*/ 75944 w 451"/>
              <a:gd name="T31" fmla="*/ 184826 h 449"/>
              <a:gd name="T32" fmla="*/ 86272 w 451"/>
              <a:gd name="T33" fmla="*/ 184826 h 449"/>
              <a:gd name="T34" fmla="*/ 77159 w 451"/>
              <a:gd name="T35" fmla="*/ 214617 h 449"/>
              <a:gd name="T36" fmla="*/ 75944 w 451"/>
              <a:gd name="T37" fmla="*/ 214617 h 449"/>
              <a:gd name="T38" fmla="*/ 46781 w 451"/>
              <a:gd name="T39" fmla="*/ 243800 h 449"/>
              <a:gd name="T40" fmla="*/ 75944 w 451"/>
              <a:gd name="T41" fmla="*/ 272983 h 449"/>
              <a:gd name="T42" fmla="*/ 103283 w 451"/>
              <a:gd name="T43" fmla="*/ 255352 h 449"/>
              <a:gd name="T44" fmla="*/ 195631 w 451"/>
              <a:gd name="T45" fmla="*/ 255352 h 449"/>
              <a:gd name="T46" fmla="*/ 222363 w 451"/>
              <a:gd name="T47" fmla="*/ 272983 h 449"/>
              <a:gd name="T48" fmla="*/ 250918 w 451"/>
              <a:gd name="T49" fmla="*/ 244408 h 449"/>
              <a:gd name="T50" fmla="*/ 222363 w 451"/>
              <a:gd name="T51" fmla="*/ 215833 h 4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51" h="449">
                <a:moveTo>
                  <a:pt x="366" y="355"/>
                </a:moveTo>
                <a:cubicBezTo>
                  <a:pt x="343" y="355"/>
                  <a:pt x="325" y="371"/>
                  <a:pt x="320" y="391"/>
                </a:cubicBezTo>
                <a:cubicBezTo>
                  <a:pt x="173" y="391"/>
                  <a:pt x="173" y="391"/>
                  <a:pt x="173" y="391"/>
                </a:cubicBezTo>
                <a:cubicBezTo>
                  <a:pt x="170" y="380"/>
                  <a:pt x="164" y="370"/>
                  <a:pt x="154" y="363"/>
                </a:cubicBezTo>
                <a:cubicBezTo>
                  <a:pt x="173" y="304"/>
                  <a:pt x="173" y="304"/>
                  <a:pt x="173" y="304"/>
                </a:cubicBezTo>
                <a:cubicBezTo>
                  <a:pt x="405" y="304"/>
                  <a:pt x="405" y="304"/>
                  <a:pt x="405" y="304"/>
                </a:cubicBezTo>
                <a:cubicBezTo>
                  <a:pt x="451" y="103"/>
                  <a:pt x="451" y="103"/>
                  <a:pt x="451" y="103"/>
                </a:cubicBezTo>
                <a:cubicBezTo>
                  <a:pt x="84" y="54"/>
                  <a:pt x="84" y="54"/>
                  <a:pt x="84" y="54"/>
                </a:cubicBezTo>
                <a:cubicBezTo>
                  <a:pt x="55" y="35"/>
                  <a:pt x="55" y="35"/>
                  <a:pt x="55" y="35"/>
                </a:cubicBezTo>
                <a:cubicBezTo>
                  <a:pt x="56" y="28"/>
                  <a:pt x="56" y="28"/>
                  <a:pt x="56" y="28"/>
                </a:cubicBezTo>
                <a:cubicBezTo>
                  <a:pt x="56" y="13"/>
                  <a:pt x="43" y="0"/>
                  <a:pt x="28" y="0"/>
                </a:cubicBezTo>
                <a:cubicBezTo>
                  <a:pt x="12" y="0"/>
                  <a:pt x="0" y="13"/>
                  <a:pt x="0" y="28"/>
                </a:cubicBezTo>
                <a:cubicBezTo>
                  <a:pt x="0" y="44"/>
                  <a:pt x="12" y="56"/>
                  <a:pt x="28" y="56"/>
                </a:cubicBezTo>
                <a:cubicBezTo>
                  <a:pt x="33" y="55"/>
                  <a:pt x="33" y="55"/>
                  <a:pt x="33" y="55"/>
                </a:cubicBezTo>
                <a:cubicBezTo>
                  <a:pt x="68" y="78"/>
                  <a:pt x="68" y="78"/>
                  <a:pt x="68" y="78"/>
                </a:cubicBezTo>
                <a:cubicBezTo>
                  <a:pt x="125" y="304"/>
                  <a:pt x="125" y="304"/>
                  <a:pt x="125" y="304"/>
                </a:cubicBezTo>
                <a:cubicBezTo>
                  <a:pt x="142" y="304"/>
                  <a:pt x="142" y="304"/>
                  <a:pt x="142" y="304"/>
                </a:cubicBezTo>
                <a:cubicBezTo>
                  <a:pt x="127" y="353"/>
                  <a:pt x="127" y="353"/>
                  <a:pt x="127" y="353"/>
                </a:cubicBezTo>
                <a:cubicBezTo>
                  <a:pt x="125" y="353"/>
                  <a:pt x="125" y="353"/>
                  <a:pt x="125" y="353"/>
                </a:cubicBezTo>
                <a:cubicBezTo>
                  <a:pt x="99" y="353"/>
                  <a:pt x="77" y="374"/>
                  <a:pt x="77" y="401"/>
                </a:cubicBezTo>
                <a:cubicBezTo>
                  <a:pt x="77" y="428"/>
                  <a:pt x="99" y="449"/>
                  <a:pt x="125" y="449"/>
                </a:cubicBezTo>
                <a:cubicBezTo>
                  <a:pt x="145" y="449"/>
                  <a:pt x="162" y="437"/>
                  <a:pt x="170" y="420"/>
                </a:cubicBezTo>
                <a:cubicBezTo>
                  <a:pt x="322" y="420"/>
                  <a:pt x="322" y="420"/>
                  <a:pt x="322" y="420"/>
                </a:cubicBezTo>
                <a:cubicBezTo>
                  <a:pt x="329" y="437"/>
                  <a:pt x="346" y="449"/>
                  <a:pt x="366" y="449"/>
                </a:cubicBezTo>
                <a:cubicBezTo>
                  <a:pt x="392" y="449"/>
                  <a:pt x="413" y="428"/>
                  <a:pt x="413" y="402"/>
                </a:cubicBezTo>
                <a:cubicBezTo>
                  <a:pt x="413" y="376"/>
                  <a:pt x="392" y="355"/>
                  <a:pt x="366" y="355"/>
                </a:cubicBezTo>
                <a:close/>
              </a:path>
            </a:pathLst>
          </a:custGeom>
          <a:solidFill>
            <a:srgbClr val="9D8B57"/>
          </a:solidFill>
          <a:ln>
            <a:noFill/>
          </a:ln>
        </p:spPr>
        <p:txBody>
          <a:bodyPr lIns="45714" tIns="22857" rIns="45714" bIns="22857"/>
          <a:lstStyle/>
          <a:p>
            <a:endParaRPr lang="en-ZA"/>
          </a:p>
        </p:txBody>
      </p:sp>
      <p:sp>
        <p:nvSpPr>
          <p:cNvPr id="218" name="Freeform 10">
            <a:extLst>
              <a:ext uri="{FF2B5EF4-FFF2-40B4-BE49-F238E27FC236}">
                <a16:creationId xmlns:a16="http://schemas.microsoft.com/office/drawing/2014/main" id="{64D28056-2F11-46BF-A8A9-84F46CECD216}"/>
              </a:ext>
            </a:extLst>
          </p:cNvPr>
          <p:cNvSpPr>
            <a:spLocks noEditPoints="1"/>
          </p:cNvSpPr>
          <p:nvPr userDrawn="1"/>
        </p:nvSpPr>
        <p:spPr bwMode="auto">
          <a:xfrm>
            <a:off x="11276013" y="5148263"/>
            <a:ext cx="325437" cy="250825"/>
          </a:xfrm>
          <a:custGeom>
            <a:avLst/>
            <a:gdLst>
              <a:gd name="T0" fmla="*/ 287458 w 718"/>
              <a:gd name="T1" fmla="*/ 0 h 549"/>
              <a:gd name="T2" fmla="*/ 249312 w 718"/>
              <a:gd name="T3" fmla="*/ 38222 h 549"/>
              <a:gd name="T4" fmla="*/ 262481 w 718"/>
              <a:gd name="T5" fmla="*/ 67344 h 549"/>
              <a:gd name="T6" fmla="*/ 215707 w 718"/>
              <a:gd name="T7" fmla="*/ 137419 h 549"/>
              <a:gd name="T8" fmla="*/ 201175 w 718"/>
              <a:gd name="T9" fmla="*/ 134689 h 549"/>
              <a:gd name="T10" fmla="*/ 167570 w 718"/>
              <a:gd name="T11" fmla="*/ 154710 h 549"/>
              <a:gd name="T12" fmla="*/ 140777 w 718"/>
              <a:gd name="T13" fmla="*/ 138784 h 549"/>
              <a:gd name="T14" fmla="*/ 143502 w 718"/>
              <a:gd name="T15" fmla="*/ 125133 h 549"/>
              <a:gd name="T16" fmla="*/ 105356 w 718"/>
              <a:gd name="T17" fmla="*/ 86456 h 549"/>
              <a:gd name="T18" fmla="*/ 66756 w 718"/>
              <a:gd name="T19" fmla="*/ 125133 h 549"/>
              <a:gd name="T20" fmla="*/ 79925 w 718"/>
              <a:gd name="T21" fmla="*/ 153800 h 549"/>
              <a:gd name="T22" fmla="*/ 60398 w 718"/>
              <a:gd name="T23" fmla="*/ 180192 h 549"/>
              <a:gd name="T24" fmla="*/ 38146 w 718"/>
              <a:gd name="T25" fmla="*/ 172911 h 549"/>
              <a:gd name="T26" fmla="*/ 0 w 718"/>
              <a:gd name="T27" fmla="*/ 211589 h 549"/>
              <a:gd name="T28" fmla="*/ 38146 w 718"/>
              <a:gd name="T29" fmla="*/ 249811 h 549"/>
              <a:gd name="T30" fmla="*/ 76292 w 718"/>
              <a:gd name="T31" fmla="*/ 211589 h 549"/>
              <a:gd name="T32" fmla="*/ 67210 w 718"/>
              <a:gd name="T33" fmla="*/ 187017 h 549"/>
              <a:gd name="T34" fmla="*/ 88099 w 718"/>
              <a:gd name="T35" fmla="*/ 159260 h 549"/>
              <a:gd name="T36" fmla="*/ 105356 w 718"/>
              <a:gd name="T37" fmla="*/ 163355 h 549"/>
              <a:gd name="T38" fmla="*/ 136236 w 718"/>
              <a:gd name="T39" fmla="*/ 147429 h 549"/>
              <a:gd name="T40" fmla="*/ 163937 w 718"/>
              <a:gd name="T41" fmla="*/ 163810 h 549"/>
              <a:gd name="T42" fmla="*/ 163029 w 718"/>
              <a:gd name="T43" fmla="*/ 172911 h 549"/>
              <a:gd name="T44" fmla="*/ 201175 w 718"/>
              <a:gd name="T45" fmla="*/ 211589 h 549"/>
              <a:gd name="T46" fmla="*/ 239775 w 718"/>
              <a:gd name="T47" fmla="*/ 172911 h 549"/>
              <a:gd name="T48" fmla="*/ 224335 w 718"/>
              <a:gd name="T49" fmla="*/ 142424 h 549"/>
              <a:gd name="T50" fmla="*/ 270655 w 718"/>
              <a:gd name="T51" fmla="*/ 72805 h 549"/>
              <a:gd name="T52" fmla="*/ 287458 w 718"/>
              <a:gd name="T53" fmla="*/ 76900 h 549"/>
              <a:gd name="T54" fmla="*/ 326058 w 718"/>
              <a:gd name="T55" fmla="*/ 38222 h 549"/>
              <a:gd name="T56" fmla="*/ 287458 w 718"/>
              <a:gd name="T57" fmla="*/ 0 h 549"/>
              <a:gd name="T58" fmla="*/ 38146 w 718"/>
              <a:gd name="T59" fmla="*/ 230700 h 549"/>
              <a:gd name="T60" fmla="*/ 19073 w 718"/>
              <a:gd name="T61" fmla="*/ 211589 h 549"/>
              <a:gd name="T62" fmla="*/ 38146 w 718"/>
              <a:gd name="T63" fmla="*/ 192022 h 549"/>
              <a:gd name="T64" fmla="*/ 57219 w 718"/>
              <a:gd name="T65" fmla="*/ 211589 h 549"/>
              <a:gd name="T66" fmla="*/ 38146 w 718"/>
              <a:gd name="T67" fmla="*/ 230700 h 549"/>
              <a:gd name="T68" fmla="*/ 105356 w 718"/>
              <a:gd name="T69" fmla="*/ 144244 h 549"/>
              <a:gd name="T70" fmla="*/ 86283 w 718"/>
              <a:gd name="T71" fmla="*/ 125133 h 549"/>
              <a:gd name="T72" fmla="*/ 105356 w 718"/>
              <a:gd name="T73" fmla="*/ 106022 h 549"/>
              <a:gd name="T74" fmla="*/ 124429 w 718"/>
              <a:gd name="T75" fmla="*/ 125133 h 549"/>
              <a:gd name="T76" fmla="*/ 105356 w 718"/>
              <a:gd name="T77" fmla="*/ 144244 h 549"/>
              <a:gd name="T78" fmla="*/ 201175 w 718"/>
              <a:gd name="T79" fmla="*/ 192022 h 549"/>
              <a:gd name="T80" fmla="*/ 182102 w 718"/>
              <a:gd name="T81" fmla="*/ 172911 h 549"/>
              <a:gd name="T82" fmla="*/ 201175 w 718"/>
              <a:gd name="T83" fmla="*/ 153800 h 549"/>
              <a:gd name="T84" fmla="*/ 220702 w 718"/>
              <a:gd name="T85" fmla="*/ 172911 h 549"/>
              <a:gd name="T86" fmla="*/ 201175 w 718"/>
              <a:gd name="T87" fmla="*/ 192022 h 549"/>
              <a:gd name="T88" fmla="*/ 287458 w 718"/>
              <a:gd name="T89" fmla="*/ 57789 h 549"/>
              <a:gd name="T90" fmla="*/ 268385 w 718"/>
              <a:gd name="T91" fmla="*/ 38222 h 549"/>
              <a:gd name="T92" fmla="*/ 287458 w 718"/>
              <a:gd name="T93" fmla="*/ 19111 h 549"/>
              <a:gd name="T94" fmla="*/ 306531 w 718"/>
              <a:gd name="T95" fmla="*/ 38222 h 549"/>
              <a:gd name="T96" fmla="*/ 287458 w 718"/>
              <a:gd name="T97" fmla="*/ 57789 h 5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549">
                <a:moveTo>
                  <a:pt x="633" y="0"/>
                </a:moveTo>
                <a:cubicBezTo>
                  <a:pt x="587" y="0"/>
                  <a:pt x="549" y="38"/>
                  <a:pt x="549" y="84"/>
                </a:cubicBezTo>
                <a:cubicBezTo>
                  <a:pt x="549" y="110"/>
                  <a:pt x="561" y="132"/>
                  <a:pt x="578" y="148"/>
                </a:cubicBezTo>
                <a:cubicBezTo>
                  <a:pt x="475" y="302"/>
                  <a:pt x="475" y="302"/>
                  <a:pt x="475" y="302"/>
                </a:cubicBezTo>
                <a:cubicBezTo>
                  <a:pt x="466" y="298"/>
                  <a:pt x="455" y="296"/>
                  <a:pt x="443" y="296"/>
                </a:cubicBezTo>
                <a:cubicBezTo>
                  <a:pt x="411" y="296"/>
                  <a:pt x="383" y="314"/>
                  <a:pt x="369" y="340"/>
                </a:cubicBezTo>
                <a:cubicBezTo>
                  <a:pt x="310" y="305"/>
                  <a:pt x="310" y="305"/>
                  <a:pt x="310" y="305"/>
                </a:cubicBezTo>
                <a:cubicBezTo>
                  <a:pt x="314" y="296"/>
                  <a:pt x="316" y="285"/>
                  <a:pt x="316" y="275"/>
                </a:cubicBezTo>
                <a:cubicBezTo>
                  <a:pt x="316" y="228"/>
                  <a:pt x="278" y="190"/>
                  <a:pt x="232" y="190"/>
                </a:cubicBezTo>
                <a:cubicBezTo>
                  <a:pt x="185" y="190"/>
                  <a:pt x="147" y="228"/>
                  <a:pt x="147" y="275"/>
                </a:cubicBezTo>
                <a:cubicBezTo>
                  <a:pt x="147" y="300"/>
                  <a:pt x="159" y="322"/>
                  <a:pt x="176" y="338"/>
                </a:cubicBezTo>
                <a:cubicBezTo>
                  <a:pt x="133" y="396"/>
                  <a:pt x="133" y="396"/>
                  <a:pt x="133" y="396"/>
                </a:cubicBezTo>
                <a:cubicBezTo>
                  <a:pt x="119" y="386"/>
                  <a:pt x="102" y="380"/>
                  <a:pt x="84" y="380"/>
                </a:cubicBezTo>
                <a:cubicBezTo>
                  <a:pt x="38" y="380"/>
                  <a:pt x="0" y="418"/>
                  <a:pt x="0" y="465"/>
                </a:cubicBezTo>
                <a:cubicBezTo>
                  <a:pt x="0" y="511"/>
                  <a:pt x="38" y="549"/>
                  <a:pt x="84" y="549"/>
                </a:cubicBezTo>
                <a:cubicBezTo>
                  <a:pt x="130" y="549"/>
                  <a:pt x="168" y="511"/>
                  <a:pt x="168" y="465"/>
                </a:cubicBezTo>
                <a:cubicBezTo>
                  <a:pt x="168" y="444"/>
                  <a:pt x="160" y="425"/>
                  <a:pt x="148" y="411"/>
                </a:cubicBezTo>
                <a:cubicBezTo>
                  <a:pt x="194" y="350"/>
                  <a:pt x="194" y="350"/>
                  <a:pt x="194" y="350"/>
                </a:cubicBezTo>
                <a:cubicBezTo>
                  <a:pt x="205" y="355"/>
                  <a:pt x="218" y="359"/>
                  <a:pt x="232" y="359"/>
                </a:cubicBezTo>
                <a:cubicBezTo>
                  <a:pt x="260" y="359"/>
                  <a:pt x="285" y="345"/>
                  <a:pt x="300" y="324"/>
                </a:cubicBezTo>
                <a:cubicBezTo>
                  <a:pt x="361" y="360"/>
                  <a:pt x="361" y="360"/>
                  <a:pt x="361" y="360"/>
                </a:cubicBezTo>
                <a:cubicBezTo>
                  <a:pt x="360" y="367"/>
                  <a:pt x="359" y="373"/>
                  <a:pt x="359" y="380"/>
                </a:cubicBezTo>
                <a:cubicBezTo>
                  <a:pt x="359" y="427"/>
                  <a:pt x="397" y="465"/>
                  <a:pt x="443" y="465"/>
                </a:cubicBezTo>
                <a:cubicBezTo>
                  <a:pt x="490" y="465"/>
                  <a:pt x="528" y="427"/>
                  <a:pt x="528" y="380"/>
                </a:cubicBezTo>
                <a:cubicBezTo>
                  <a:pt x="528" y="352"/>
                  <a:pt x="514" y="328"/>
                  <a:pt x="494" y="313"/>
                </a:cubicBezTo>
                <a:cubicBezTo>
                  <a:pt x="596" y="160"/>
                  <a:pt x="596" y="160"/>
                  <a:pt x="596" y="160"/>
                </a:cubicBezTo>
                <a:cubicBezTo>
                  <a:pt x="607" y="165"/>
                  <a:pt x="620" y="169"/>
                  <a:pt x="633" y="169"/>
                </a:cubicBezTo>
                <a:cubicBezTo>
                  <a:pt x="680" y="169"/>
                  <a:pt x="718" y="131"/>
                  <a:pt x="718" y="84"/>
                </a:cubicBezTo>
                <a:cubicBezTo>
                  <a:pt x="718" y="38"/>
                  <a:pt x="680" y="0"/>
                  <a:pt x="633" y="0"/>
                </a:cubicBezTo>
                <a:close/>
                <a:moveTo>
                  <a:pt x="84" y="507"/>
                </a:moveTo>
                <a:cubicBezTo>
                  <a:pt x="61" y="507"/>
                  <a:pt x="42" y="488"/>
                  <a:pt x="42" y="465"/>
                </a:cubicBezTo>
                <a:cubicBezTo>
                  <a:pt x="42" y="441"/>
                  <a:pt x="61" y="422"/>
                  <a:pt x="84" y="422"/>
                </a:cubicBezTo>
                <a:cubicBezTo>
                  <a:pt x="107" y="422"/>
                  <a:pt x="126" y="441"/>
                  <a:pt x="126" y="465"/>
                </a:cubicBezTo>
                <a:cubicBezTo>
                  <a:pt x="126" y="488"/>
                  <a:pt x="107" y="507"/>
                  <a:pt x="84" y="507"/>
                </a:cubicBezTo>
                <a:close/>
                <a:moveTo>
                  <a:pt x="232" y="317"/>
                </a:moveTo>
                <a:cubicBezTo>
                  <a:pt x="209" y="317"/>
                  <a:pt x="190" y="298"/>
                  <a:pt x="190" y="275"/>
                </a:cubicBezTo>
                <a:cubicBezTo>
                  <a:pt x="190" y="251"/>
                  <a:pt x="209" y="233"/>
                  <a:pt x="232" y="233"/>
                </a:cubicBezTo>
                <a:cubicBezTo>
                  <a:pt x="255" y="233"/>
                  <a:pt x="274" y="251"/>
                  <a:pt x="274" y="275"/>
                </a:cubicBezTo>
                <a:cubicBezTo>
                  <a:pt x="274" y="298"/>
                  <a:pt x="255" y="317"/>
                  <a:pt x="232" y="317"/>
                </a:cubicBezTo>
                <a:close/>
                <a:moveTo>
                  <a:pt x="443" y="422"/>
                </a:moveTo>
                <a:cubicBezTo>
                  <a:pt x="420" y="422"/>
                  <a:pt x="401" y="403"/>
                  <a:pt x="401" y="380"/>
                </a:cubicBezTo>
                <a:cubicBezTo>
                  <a:pt x="401" y="357"/>
                  <a:pt x="420" y="338"/>
                  <a:pt x="443" y="338"/>
                </a:cubicBezTo>
                <a:cubicBezTo>
                  <a:pt x="467" y="338"/>
                  <a:pt x="486" y="357"/>
                  <a:pt x="486" y="380"/>
                </a:cubicBezTo>
                <a:cubicBezTo>
                  <a:pt x="486" y="403"/>
                  <a:pt x="467" y="422"/>
                  <a:pt x="443" y="422"/>
                </a:cubicBezTo>
                <a:close/>
                <a:moveTo>
                  <a:pt x="633" y="127"/>
                </a:moveTo>
                <a:cubicBezTo>
                  <a:pt x="610" y="127"/>
                  <a:pt x="591" y="108"/>
                  <a:pt x="591" y="84"/>
                </a:cubicBezTo>
                <a:cubicBezTo>
                  <a:pt x="591" y="61"/>
                  <a:pt x="610" y="42"/>
                  <a:pt x="633" y="42"/>
                </a:cubicBezTo>
                <a:cubicBezTo>
                  <a:pt x="657" y="42"/>
                  <a:pt x="675" y="61"/>
                  <a:pt x="675" y="84"/>
                </a:cubicBezTo>
                <a:cubicBezTo>
                  <a:pt x="675" y="108"/>
                  <a:pt x="657" y="127"/>
                  <a:pt x="633" y="127"/>
                </a:cubicBezTo>
                <a:close/>
              </a:path>
            </a:pathLst>
          </a:custGeom>
          <a:solidFill>
            <a:srgbClr val="9D8B57"/>
          </a:solidFill>
          <a:ln>
            <a:noFill/>
          </a:ln>
        </p:spPr>
        <p:txBody>
          <a:bodyPr lIns="45714" tIns="22857" rIns="45714" bIns="22857"/>
          <a:lstStyle/>
          <a:p>
            <a:endParaRPr lang="en-ZA"/>
          </a:p>
        </p:txBody>
      </p:sp>
      <p:sp>
        <p:nvSpPr>
          <p:cNvPr id="219" name="TextBox 4">
            <a:extLst>
              <a:ext uri="{FF2B5EF4-FFF2-40B4-BE49-F238E27FC236}">
                <a16:creationId xmlns:a16="http://schemas.microsoft.com/office/drawing/2014/main" id="{5DF3F8B2-1396-4B24-9B3C-8BB5214A349A}"/>
              </a:ext>
            </a:extLst>
          </p:cNvPr>
          <p:cNvSpPr txBox="1">
            <a:spLocks noChangeArrowheads="1"/>
          </p:cNvSpPr>
          <p:nvPr userDrawn="1"/>
        </p:nvSpPr>
        <p:spPr bwMode="auto">
          <a:xfrm>
            <a:off x="1991017" y="759338"/>
            <a:ext cx="82099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to" pitchFamily="34" charset="0"/>
              </a:defRPr>
            </a:lvl1pPr>
            <a:lvl2pPr marL="742950" indent="-285750">
              <a:defRPr>
                <a:solidFill>
                  <a:schemeClr val="tx1"/>
                </a:solidFill>
                <a:latin typeface="Lato" pitchFamily="34" charset="0"/>
              </a:defRPr>
            </a:lvl2pPr>
            <a:lvl3pPr marL="1143000" indent="-228600">
              <a:defRPr>
                <a:solidFill>
                  <a:schemeClr val="tx1"/>
                </a:solidFill>
                <a:latin typeface="Lato" pitchFamily="34" charset="0"/>
              </a:defRPr>
            </a:lvl3pPr>
            <a:lvl4pPr marL="1600200" indent="-228600">
              <a:defRPr>
                <a:solidFill>
                  <a:schemeClr val="tx1"/>
                </a:solidFill>
                <a:latin typeface="Lato" pitchFamily="34" charset="0"/>
              </a:defRPr>
            </a:lvl4pPr>
            <a:lvl5pPr marL="2057400" indent="-228600">
              <a:defRPr>
                <a:solidFill>
                  <a:schemeClr val="tx1"/>
                </a:solidFill>
                <a:latin typeface="Lato" pitchFamily="34" charset="0"/>
              </a:defRPr>
            </a:lvl5pPr>
            <a:lvl6pPr marL="2514600" indent="-228600" eaLnBrk="0" fontAlgn="base" hangingPunct="0">
              <a:spcBef>
                <a:spcPct val="0"/>
              </a:spcBef>
              <a:spcAft>
                <a:spcPct val="0"/>
              </a:spcAft>
              <a:defRPr>
                <a:solidFill>
                  <a:schemeClr val="tx1"/>
                </a:solidFill>
                <a:latin typeface="Lato" pitchFamily="34" charset="0"/>
              </a:defRPr>
            </a:lvl6pPr>
            <a:lvl7pPr marL="2971800" indent="-228600" eaLnBrk="0" fontAlgn="base" hangingPunct="0">
              <a:spcBef>
                <a:spcPct val="0"/>
              </a:spcBef>
              <a:spcAft>
                <a:spcPct val="0"/>
              </a:spcAft>
              <a:defRPr>
                <a:solidFill>
                  <a:schemeClr val="tx1"/>
                </a:solidFill>
                <a:latin typeface="Lato" pitchFamily="34" charset="0"/>
              </a:defRPr>
            </a:lvl7pPr>
            <a:lvl8pPr marL="3429000" indent="-228600" eaLnBrk="0" fontAlgn="base" hangingPunct="0">
              <a:spcBef>
                <a:spcPct val="0"/>
              </a:spcBef>
              <a:spcAft>
                <a:spcPct val="0"/>
              </a:spcAft>
              <a:defRPr>
                <a:solidFill>
                  <a:schemeClr val="tx1"/>
                </a:solidFill>
                <a:latin typeface="Lato" pitchFamily="34" charset="0"/>
              </a:defRPr>
            </a:lvl8pPr>
            <a:lvl9pPr marL="3886200" indent="-228600" eaLnBrk="0" fontAlgn="base" hangingPunct="0">
              <a:spcBef>
                <a:spcPct val="0"/>
              </a:spcBef>
              <a:spcAft>
                <a:spcPct val="0"/>
              </a:spcAft>
              <a:defRPr>
                <a:solidFill>
                  <a:schemeClr val="tx1"/>
                </a:solidFill>
                <a:latin typeface="Lato" pitchFamily="34" charset="0"/>
              </a:defRPr>
            </a:lvl9pPr>
          </a:lstStyle>
          <a:p>
            <a:pPr algn="ctr"/>
            <a:r>
              <a:rPr lang="en-US" altLang="en-US" sz="4800" dirty="0">
                <a:solidFill>
                  <a:srgbClr val="9D8B57"/>
                </a:solidFill>
                <a:latin typeface="Futura" panose="02020800000000000000" pitchFamily="18" charset="0"/>
                <a:ea typeface="Futura" panose="02020800000000000000" pitchFamily="18" charset="0"/>
                <a:cs typeface="Futura" panose="02020800000000000000" pitchFamily="18" charset="0"/>
              </a:rPr>
              <a:t>ICONS READY TO USE</a:t>
            </a:r>
            <a:endParaRPr lang="en-ZA" altLang="en-US" sz="4800" dirty="0">
              <a:solidFill>
                <a:srgbClr val="9D8B57"/>
              </a:solidFill>
              <a:latin typeface="Futura" panose="02020800000000000000" pitchFamily="18" charset="0"/>
              <a:ea typeface="Futura" panose="02020800000000000000" pitchFamily="18" charset="0"/>
              <a:cs typeface="Futura" panose="02020800000000000000" pitchFamily="18" charset="0"/>
            </a:endParaRPr>
          </a:p>
        </p:txBody>
      </p:sp>
    </p:spTree>
    <p:extLst>
      <p:ext uri="{BB962C8B-B14F-4D97-AF65-F5344CB8AC3E}">
        <p14:creationId xmlns:p14="http://schemas.microsoft.com/office/powerpoint/2010/main" val="1355455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7941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0CAE5F5-3507-4E8F-BDFC-E717735A7D17}"/>
              </a:ext>
            </a:extLst>
          </p:cNvPr>
          <p:cNvSpPr>
            <a:spLocks noGrp="1"/>
          </p:cNvSpPr>
          <p:nvPr>
            <p:ph type="body" sz="quarter" idx="14"/>
          </p:nvPr>
        </p:nvSpPr>
        <p:spPr>
          <a:xfrm>
            <a:off x="6749049" y="1277588"/>
            <a:ext cx="4753780" cy="1237012"/>
          </a:xfrm>
        </p:spPr>
        <p:txBody>
          <a:bodyPr/>
          <a:lstStyle/>
          <a:p>
            <a:pPr algn="ctr"/>
            <a:r>
              <a:rPr lang="en-US" sz="3600" dirty="0">
                <a:latin typeface="Arial" panose="020B0604020202020204" pitchFamily="34" charset="0"/>
                <a:cs typeface="Arial" panose="020B0604020202020204" pitchFamily="34" charset="0"/>
              </a:rPr>
              <a:t>Roads and Transport Portfolio Committee </a:t>
            </a:r>
            <a:endParaRPr lang="en-ZA" sz="36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E2A36680-B5B0-4BA5-A2D1-CABF5F6D05CE}"/>
              </a:ext>
            </a:extLst>
          </p:cNvPr>
          <p:cNvSpPr>
            <a:spLocks noGrp="1"/>
          </p:cNvSpPr>
          <p:nvPr>
            <p:ph type="body" sz="quarter" idx="15"/>
          </p:nvPr>
        </p:nvSpPr>
        <p:spPr>
          <a:xfrm>
            <a:off x="6886863" y="3674478"/>
            <a:ext cx="4753780" cy="1763596"/>
          </a:xfrm>
        </p:spPr>
        <p:txBody>
          <a:bodyPr/>
          <a:lstStyle/>
          <a:p>
            <a:pPr algn="ctr"/>
            <a:endParaRPr lang="en-GB" sz="4000" b="0" baseline="30000" dirty="0">
              <a:latin typeface="Arial" panose="020B0604020202020204" pitchFamily="34" charset="0"/>
              <a:cs typeface="Arial" panose="020B0604020202020204" pitchFamily="34" charset="0"/>
            </a:endParaRPr>
          </a:p>
          <a:p>
            <a:pPr algn="ctr"/>
            <a:r>
              <a:rPr lang="en-GB" sz="4000" b="0" baseline="30000" dirty="0">
                <a:latin typeface="Arial" panose="020B0604020202020204" pitchFamily="34" charset="0"/>
                <a:cs typeface="Arial" panose="020B0604020202020204" pitchFamily="34" charset="0"/>
              </a:rPr>
              <a:t>Responses emanating from the Annual Report of the GMA</a:t>
            </a:r>
          </a:p>
          <a:p>
            <a:pPr algn="ctr"/>
            <a:r>
              <a:rPr lang="en-GB" sz="4000" b="0" baseline="30000" dirty="0">
                <a:latin typeface="Arial" panose="020B0604020202020204" pitchFamily="34" charset="0"/>
                <a:cs typeface="Arial" panose="020B0604020202020204" pitchFamily="34" charset="0"/>
              </a:rPr>
              <a:t>04 November 2022</a:t>
            </a:r>
          </a:p>
        </p:txBody>
      </p:sp>
    </p:spTree>
    <p:extLst>
      <p:ext uri="{BB962C8B-B14F-4D97-AF65-F5344CB8AC3E}">
        <p14:creationId xmlns:p14="http://schemas.microsoft.com/office/powerpoint/2010/main" val="2954389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DF39CD-6D2B-4B6E-B766-2522075EC979}"/>
              </a:ext>
            </a:extLst>
          </p:cNvPr>
          <p:cNvSpPr>
            <a:spLocks noGrp="1"/>
          </p:cNvSpPr>
          <p:nvPr>
            <p:ph type="body" sz="quarter" idx="16"/>
          </p:nvPr>
        </p:nvSpPr>
        <p:spPr>
          <a:xfrm>
            <a:off x="3574545" y="2645931"/>
            <a:ext cx="4460573" cy="685853"/>
          </a:xfrm>
        </p:spPr>
        <p:txBody>
          <a:bodyPr/>
          <a:lstStyle/>
          <a:p>
            <a:r>
              <a:rPr lang="en-US" b="1" dirty="0">
                <a:latin typeface="Arial" panose="020B0604020202020204" pitchFamily="34" charset="0"/>
                <a:cs typeface="Arial" panose="020B0604020202020204" pitchFamily="34" charset="0"/>
              </a:rPr>
              <a:t>THANK YOU</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653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B0150B-09D8-4522-8320-11AA19317E25}"/>
              </a:ext>
            </a:extLst>
          </p:cNvPr>
          <p:cNvSpPr>
            <a:spLocks noGrp="1"/>
          </p:cNvSpPr>
          <p:nvPr>
            <p:ph type="body" sz="quarter" idx="14"/>
          </p:nvPr>
        </p:nvSpPr>
        <p:spPr/>
        <p:txBody>
          <a:bodyPr/>
          <a:lstStyle/>
          <a:p>
            <a:r>
              <a:rPr lang="en-US" dirty="0"/>
              <a:t>CONTENTS</a:t>
            </a:r>
            <a:endParaRPr lang="en-ZA" dirty="0"/>
          </a:p>
        </p:txBody>
      </p:sp>
      <p:sp>
        <p:nvSpPr>
          <p:cNvPr id="5" name="TextBox 4">
            <a:extLst>
              <a:ext uri="{FF2B5EF4-FFF2-40B4-BE49-F238E27FC236}">
                <a16:creationId xmlns:a16="http://schemas.microsoft.com/office/drawing/2014/main" id="{F186528D-D916-411D-B3C0-9B11C9C13634}"/>
              </a:ext>
            </a:extLst>
          </p:cNvPr>
          <p:cNvSpPr txBox="1"/>
          <p:nvPr/>
        </p:nvSpPr>
        <p:spPr>
          <a:xfrm>
            <a:off x="2041609" y="2262567"/>
            <a:ext cx="7714211" cy="4093428"/>
          </a:xfrm>
          <a:prstGeom prst="rect">
            <a:avLst/>
          </a:prstGeom>
          <a:noFill/>
        </p:spPr>
        <p:txBody>
          <a:bodyPr wrap="square">
            <a:spAutoFit/>
          </a:bodyPr>
          <a:lstStyle/>
          <a:p>
            <a:r>
              <a:rPr lang="en-US" sz="2000" dirty="0">
                <a:solidFill>
                  <a:srgbClr val="004990"/>
                </a:solidFill>
                <a:latin typeface="Arial" panose="020B0604020202020204" pitchFamily="34" charset="0"/>
                <a:cs typeface="Arial" panose="020B0604020202020204" pitchFamily="34" charset="0"/>
              </a:rPr>
              <a:t>Question 19</a:t>
            </a:r>
          </a:p>
          <a:p>
            <a:r>
              <a:rPr lang="en-US" sz="2000" dirty="0">
                <a:solidFill>
                  <a:srgbClr val="004990"/>
                </a:solidFill>
                <a:latin typeface="Arial" panose="020B0604020202020204" pitchFamily="34" charset="0"/>
                <a:cs typeface="Arial" panose="020B0604020202020204" pitchFamily="34" charset="0"/>
              </a:rPr>
              <a:t>The entity should provide progress report on the ridership post COVID 19</a:t>
            </a:r>
          </a:p>
          <a:p>
            <a:endParaRPr lang="en-US" sz="2000" dirty="0">
              <a:solidFill>
                <a:srgbClr val="004990"/>
              </a:solidFill>
              <a:latin typeface="Arial" panose="020B0604020202020204" pitchFamily="34" charset="0"/>
              <a:cs typeface="Arial" panose="020B0604020202020204" pitchFamily="34" charset="0"/>
            </a:endParaRPr>
          </a:p>
          <a:p>
            <a:r>
              <a:rPr lang="en-US" sz="2000" dirty="0">
                <a:solidFill>
                  <a:srgbClr val="004990"/>
                </a:solidFill>
                <a:latin typeface="Arial" panose="020B0604020202020204" pitchFamily="34" charset="0"/>
                <a:cs typeface="Arial" panose="020B0604020202020204" pitchFamily="34" charset="0"/>
              </a:rPr>
              <a:t>Question 20</a:t>
            </a:r>
          </a:p>
          <a:p>
            <a:r>
              <a:rPr lang="en-US" sz="2000" dirty="0">
                <a:solidFill>
                  <a:srgbClr val="004990"/>
                </a:solidFill>
                <a:latin typeface="Arial" panose="020B0604020202020204" pitchFamily="34" charset="0"/>
                <a:cs typeface="Arial" panose="020B0604020202020204" pitchFamily="34" charset="0"/>
              </a:rPr>
              <a:t>The entity should also link the ridership report with the Patronage Guarantee Cost</a:t>
            </a:r>
          </a:p>
          <a:p>
            <a:endParaRPr lang="en-US" sz="2000" dirty="0">
              <a:solidFill>
                <a:srgbClr val="004990"/>
              </a:solidFill>
              <a:latin typeface="Arial" panose="020B0604020202020204" pitchFamily="34" charset="0"/>
              <a:cs typeface="Arial" panose="020B0604020202020204" pitchFamily="34" charset="0"/>
            </a:endParaRPr>
          </a:p>
          <a:p>
            <a:r>
              <a:rPr lang="en-US" sz="2000" dirty="0">
                <a:solidFill>
                  <a:srgbClr val="004990"/>
                </a:solidFill>
                <a:latin typeface="Arial" panose="020B0604020202020204" pitchFamily="34" charset="0"/>
                <a:cs typeface="Arial" panose="020B0604020202020204" pitchFamily="34" charset="0"/>
              </a:rPr>
              <a:t>Question 21</a:t>
            </a:r>
          </a:p>
          <a:p>
            <a:r>
              <a:rPr lang="en-US" sz="2000" dirty="0">
                <a:solidFill>
                  <a:srgbClr val="004990"/>
                </a:solidFill>
                <a:latin typeface="Arial" panose="020B0604020202020204" pitchFamily="34" charset="0"/>
                <a:cs typeface="Arial" panose="020B0604020202020204" pitchFamily="34" charset="0"/>
              </a:rPr>
              <a:t>The GMA should explain why the entity remain with a surplus when Patronage Guarantee cost was still recovering from the shortfall caused by the COVID 19</a:t>
            </a:r>
          </a:p>
          <a:p>
            <a:pPr marL="342900" indent="-342900">
              <a:buAutoNum type="arabicPeriod"/>
            </a:pPr>
            <a:endParaRPr lang="en-ZA" sz="2000" dirty="0">
              <a:solidFill>
                <a:srgbClr val="00499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1828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04FBFB-D05B-4E9E-80F3-FADB63BDE626}"/>
              </a:ext>
            </a:extLst>
          </p:cNvPr>
          <p:cNvSpPr>
            <a:spLocks noGrp="1"/>
          </p:cNvSpPr>
          <p:nvPr>
            <p:ph type="body" sz="quarter" idx="16"/>
          </p:nvPr>
        </p:nvSpPr>
        <p:spPr>
          <a:xfrm>
            <a:off x="1598752" y="2207861"/>
            <a:ext cx="1709100" cy="1170433"/>
          </a:xfrm>
        </p:spPr>
        <p:txBody>
          <a:bodyPr/>
          <a:lstStyle/>
          <a:p>
            <a:r>
              <a:rPr lang="en-ZA" dirty="0">
                <a:latin typeface="Arial" panose="020B0604020202020204" pitchFamily="34" charset="0"/>
                <a:cs typeface="Arial" panose="020B0604020202020204" pitchFamily="34" charset="0"/>
              </a:rPr>
              <a:t>01</a:t>
            </a:r>
          </a:p>
        </p:txBody>
      </p:sp>
      <p:sp>
        <p:nvSpPr>
          <p:cNvPr id="3" name="Text Placeholder 2">
            <a:extLst>
              <a:ext uri="{FF2B5EF4-FFF2-40B4-BE49-F238E27FC236}">
                <a16:creationId xmlns:a16="http://schemas.microsoft.com/office/drawing/2014/main" id="{F8127678-E918-40B9-8096-F4A44E49EC5F}"/>
              </a:ext>
            </a:extLst>
          </p:cNvPr>
          <p:cNvSpPr>
            <a:spLocks noGrp="1"/>
          </p:cNvSpPr>
          <p:nvPr>
            <p:ph type="body" sz="quarter" idx="17"/>
          </p:nvPr>
        </p:nvSpPr>
        <p:spPr>
          <a:xfrm>
            <a:off x="3411492" y="2601472"/>
            <a:ext cx="5950622" cy="776821"/>
          </a:xfrm>
        </p:spPr>
        <p:txBody>
          <a:bodyPr/>
          <a:lstStyle/>
          <a:p>
            <a:r>
              <a:rPr lang="en-US" sz="4000" dirty="0">
                <a:latin typeface="Arial" panose="020B0604020202020204" pitchFamily="34" charset="0"/>
                <a:cs typeface="Arial" panose="020B0604020202020204" pitchFamily="34" charset="0"/>
              </a:rPr>
              <a:t>RIDERSHIP POST COVID 19</a:t>
            </a:r>
            <a:endParaRPr lang="en-ZA"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0063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FF3FF6-DD0C-4C2D-BFF5-6D475EE04D60}"/>
              </a:ext>
            </a:extLst>
          </p:cNvPr>
          <p:cNvSpPr txBox="1"/>
          <p:nvPr/>
        </p:nvSpPr>
        <p:spPr>
          <a:xfrm>
            <a:off x="2006098" y="1041991"/>
            <a:ext cx="8817846" cy="4708981"/>
          </a:xfrm>
          <a:prstGeom prst="rect">
            <a:avLst/>
          </a:prstGeom>
          <a:noFill/>
        </p:spPr>
        <p:txBody>
          <a:bodyPr wrap="square">
            <a:spAutoFit/>
          </a:bodyPr>
          <a:lstStyle/>
          <a:p>
            <a:pPr algn="just"/>
            <a:r>
              <a:rPr lang="en-US" b="1" dirty="0">
                <a:latin typeface="Arial" panose="020B0604020202020204" pitchFamily="34" charset="0"/>
                <a:cs typeface="Arial" panose="020B0604020202020204" pitchFamily="34" charset="0"/>
              </a:rPr>
              <a:t>RESPONSE:</a:t>
            </a:r>
          </a:p>
          <a:p>
            <a:pPr marL="285750"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During the 2020/21 Financial Year the annual ridership decreased by 81% from the 2019/20 Financial Year as a result of the direct and indirect effects of Covid 19 </a:t>
            </a:r>
          </a:p>
          <a:p>
            <a:pPr marL="742950" lvl="1" indent="-285750" algn="just">
              <a:buFont typeface="Courier New" panose="02070309020205020404" pitchFamily="49" charset="0"/>
              <a:buChar char="o"/>
            </a:pPr>
            <a:r>
              <a:rPr lang="en-US" sz="1600" dirty="0">
                <a:latin typeface="Arial" panose="020B0604020202020204" pitchFamily="34" charset="0"/>
                <a:cs typeface="Arial" panose="020B0604020202020204" pitchFamily="34" charset="0"/>
              </a:rPr>
              <a:t>Direct effects included the regulatory restrictions on travel</a:t>
            </a:r>
          </a:p>
          <a:p>
            <a:pPr marL="742950" lvl="1" indent="-285750" algn="just">
              <a:buFont typeface="Courier New" panose="02070309020205020404" pitchFamily="49" charset="0"/>
              <a:buChar char="o"/>
            </a:pPr>
            <a:r>
              <a:rPr lang="en-US" sz="1600" dirty="0">
                <a:latin typeface="Arial" panose="020B0604020202020204" pitchFamily="34" charset="0"/>
                <a:cs typeface="Arial" panose="020B0604020202020204" pitchFamily="34" charset="0"/>
              </a:rPr>
              <a:t>Indirect effects included the increase in work from home and use of road-based modes by commuters </a:t>
            </a: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In March 2021 the ridership was around 25% of the daily pre-Covid demand</a:t>
            </a: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During the 2021/22 Financial Year the ridership increased by 63% from the previous year  (2,653,160 to  4,336,451 train passengers).</a:t>
            </a: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In March 2022 the ridership was around 40% of the daily pre-Covid demand</a:t>
            </a: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In October 2022 the ridership has increased to around 47% of the daily pre-Covid demand</a:t>
            </a: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The ridership continues to be impacted by work from home and other external factors and may be further affected should the country go through further waves or pandemics</a:t>
            </a:r>
          </a:p>
          <a:p>
            <a:pPr marL="285750"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6" name="Text Placeholder 1">
            <a:extLst>
              <a:ext uri="{FF2B5EF4-FFF2-40B4-BE49-F238E27FC236}">
                <a16:creationId xmlns:a16="http://schemas.microsoft.com/office/drawing/2014/main" id="{9F3A4EC2-337C-422E-A9D0-F6DB4CA3D552}"/>
              </a:ext>
            </a:extLst>
          </p:cNvPr>
          <p:cNvSpPr>
            <a:spLocks noGrp="1"/>
          </p:cNvSpPr>
          <p:nvPr>
            <p:ph type="body" sz="quarter" idx="14"/>
          </p:nvPr>
        </p:nvSpPr>
        <p:spPr>
          <a:xfrm>
            <a:off x="2006098" y="251808"/>
            <a:ext cx="8626460" cy="790183"/>
          </a:xfrm>
        </p:spPr>
        <p:txBody>
          <a:bodyPr/>
          <a:lstStyle/>
          <a:p>
            <a:pPr algn="just">
              <a:lnSpc>
                <a:spcPct val="100000"/>
              </a:lnSpc>
            </a:pPr>
            <a:r>
              <a:rPr lang="en-US" sz="2000" dirty="0"/>
              <a:t>QUESTION 19: THE ENTITY SHOULD PROVIDE PROGRESS REPORT ON THE RIDERSHIP POST COVID 19</a:t>
            </a:r>
          </a:p>
        </p:txBody>
      </p:sp>
    </p:spTree>
    <p:extLst>
      <p:ext uri="{BB962C8B-B14F-4D97-AF65-F5344CB8AC3E}">
        <p14:creationId xmlns:p14="http://schemas.microsoft.com/office/powerpoint/2010/main" val="2560763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9F3A4EC2-337C-422E-A9D0-F6DB4CA3D552}"/>
              </a:ext>
            </a:extLst>
          </p:cNvPr>
          <p:cNvSpPr>
            <a:spLocks noGrp="1"/>
          </p:cNvSpPr>
          <p:nvPr>
            <p:ph type="body" sz="quarter" idx="14"/>
          </p:nvPr>
        </p:nvSpPr>
        <p:spPr>
          <a:xfrm>
            <a:off x="1872865" y="336869"/>
            <a:ext cx="7333279" cy="854513"/>
          </a:xfrm>
        </p:spPr>
        <p:txBody>
          <a:bodyPr/>
          <a:lstStyle/>
          <a:p>
            <a:r>
              <a:rPr lang="en-US" dirty="0"/>
              <a:t>Post Covid 19 Ridership</a:t>
            </a:r>
            <a:endParaRPr lang="en-ZA" dirty="0"/>
          </a:p>
        </p:txBody>
      </p:sp>
      <p:pic>
        <p:nvPicPr>
          <p:cNvPr id="2" name="Picture 1">
            <a:extLst>
              <a:ext uri="{FF2B5EF4-FFF2-40B4-BE49-F238E27FC236}">
                <a16:creationId xmlns:a16="http://schemas.microsoft.com/office/drawing/2014/main" id="{009EC128-DF0F-31AB-3DA8-27B6D6D5EFCA}"/>
              </a:ext>
            </a:extLst>
          </p:cNvPr>
          <p:cNvPicPr>
            <a:picLocks noChangeAspect="1"/>
          </p:cNvPicPr>
          <p:nvPr/>
        </p:nvPicPr>
        <p:blipFill>
          <a:blip r:embed="rId2"/>
          <a:stretch>
            <a:fillRect/>
          </a:stretch>
        </p:blipFill>
        <p:spPr>
          <a:xfrm>
            <a:off x="792020" y="1590896"/>
            <a:ext cx="10607959" cy="3676207"/>
          </a:xfrm>
          <a:prstGeom prst="rect">
            <a:avLst/>
          </a:prstGeom>
        </p:spPr>
      </p:pic>
    </p:spTree>
    <p:extLst>
      <p:ext uri="{BB962C8B-B14F-4D97-AF65-F5344CB8AC3E}">
        <p14:creationId xmlns:p14="http://schemas.microsoft.com/office/powerpoint/2010/main" val="1585864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04FBFB-D05B-4E9E-80F3-FADB63BDE626}"/>
              </a:ext>
            </a:extLst>
          </p:cNvPr>
          <p:cNvSpPr>
            <a:spLocks noGrp="1"/>
          </p:cNvSpPr>
          <p:nvPr>
            <p:ph type="body" sz="quarter" idx="16"/>
          </p:nvPr>
        </p:nvSpPr>
        <p:spPr>
          <a:xfrm>
            <a:off x="1598752" y="2207861"/>
            <a:ext cx="1709100" cy="1170433"/>
          </a:xfrm>
        </p:spPr>
        <p:txBody>
          <a:bodyPr/>
          <a:lstStyle/>
          <a:p>
            <a:r>
              <a:rPr lang="en-ZA" dirty="0">
                <a:latin typeface="Arial" panose="020B0604020202020204" pitchFamily="34" charset="0"/>
                <a:cs typeface="Arial" panose="020B0604020202020204" pitchFamily="34" charset="0"/>
              </a:rPr>
              <a:t>02</a:t>
            </a:r>
          </a:p>
        </p:txBody>
      </p:sp>
      <p:sp>
        <p:nvSpPr>
          <p:cNvPr id="3" name="Text Placeholder 2">
            <a:extLst>
              <a:ext uri="{FF2B5EF4-FFF2-40B4-BE49-F238E27FC236}">
                <a16:creationId xmlns:a16="http://schemas.microsoft.com/office/drawing/2014/main" id="{F8127678-E918-40B9-8096-F4A44E49EC5F}"/>
              </a:ext>
            </a:extLst>
          </p:cNvPr>
          <p:cNvSpPr>
            <a:spLocks noGrp="1"/>
          </p:cNvSpPr>
          <p:nvPr>
            <p:ph type="body" sz="quarter" idx="17"/>
          </p:nvPr>
        </p:nvSpPr>
        <p:spPr>
          <a:xfrm>
            <a:off x="3411492" y="2601472"/>
            <a:ext cx="5950622" cy="776821"/>
          </a:xfrm>
        </p:spPr>
        <p:txBody>
          <a:bodyPr/>
          <a:lstStyle/>
          <a:p>
            <a:r>
              <a:rPr lang="en-US" sz="4000" dirty="0">
                <a:latin typeface="Arial" panose="020B0604020202020204" pitchFamily="34" charset="0"/>
                <a:cs typeface="Arial" panose="020B0604020202020204" pitchFamily="34" charset="0"/>
              </a:rPr>
              <a:t>Link between Ridership and Patronage Guarantee Costs</a:t>
            </a:r>
            <a:endParaRPr lang="en-ZA"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197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FF3FF6-DD0C-4C2D-BFF5-6D475EE04D60}"/>
              </a:ext>
            </a:extLst>
          </p:cNvPr>
          <p:cNvSpPr txBox="1"/>
          <p:nvPr/>
        </p:nvSpPr>
        <p:spPr>
          <a:xfrm>
            <a:off x="2006098" y="751344"/>
            <a:ext cx="8498869" cy="5909310"/>
          </a:xfrm>
          <a:prstGeom prst="rect">
            <a:avLst/>
          </a:prstGeom>
          <a:noFill/>
        </p:spPr>
        <p:txBody>
          <a:bodyPr wrap="square">
            <a:spAutoFit/>
          </a:bodyPr>
          <a:lstStyle/>
          <a:p>
            <a:pPr algn="just"/>
            <a:endParaRPr lang="en-US" b="1" dirty="0">
              <a:latin typeface="Arial" panose="020B0604020202020204" pitchFamily="34" charset="0"/>
              <a:cs typeface="Arial" panose="020B0604020202020204" pitchFamily="34" charset="0"/>
            </a:endParaRPr>
          </a:p>
          <a:p>
            <a:pPr algn="just"/>
            <a:r>
              <a:rPr lang="en-US" b="1" dirty="0">
                <a:latin typeface="Arial" panose="020B0604020202020204" pitchFamily="34" charset="0"/>
                <a:cs typeface="Arial" panose="020B0604020202020204" pitchFamily="34" charset="0"/>
              </a:rPr>
              <a:t>RESPONSE:</a:t>
            </a:r>
          </a:p>
          <a:p>
            <a:pPr algn="just"/>
            <a:endParaRPr lang="en-US"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There is not a complete correlation between ridership and the Patronage Guarantee (PG) as the risk on patronage is balanced between the Concessionaire and Province</a:t>
            </a: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The Concessionaire bears all revenue losses below their contractual commitment known as the Concessionaires Demand Forecast (CDF)</a:t>
            </a: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During this post-Covid period the ridership and revenue from passengers is below that of the CDF.  This means that the Province is at its maximum exposure of the PG while the Concessionaire takes the revenue loss between the CDF and actual total revenue</a:t>
            </a: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We estimate that in the last two financial years, the net Total Revenue decreased by R1.38 billion compared to the FY 2019/20 (when it was expected to grow by more than CPI)</a:t>
            </a: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In FY2020/21 the PG increased by R252 million and in FY2021/22 the PG increased by another R168 million</a:t>
            </a: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Until such time as the revenue increases above the CDF, the PG will not be directly related to ridership</a:t>
            </a: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GMA continues to monitor demand and implement measures to increase ridership </a:t>
            </a:r>
          </a:p>
        </p:txBody>
      </p:sp>
      <p:sp>
        <p:nvSpPr>
          <p:cNvPr id="7" name="Text Placeholder 1">
            <a:extLst>
              <a:ext uri="{FF2B5EF4-FFF2-40B4-BE49-F238E27FC236}">
                <a16:creationId xmlns:a16="http://schemas.microsoft.com/office/drawing/2014/main" id="{915E2CE4-6B8F-7FB6-76A9-2D062EE31528}"/>
              </a:ext>
            </a:extLst>
          </p:cNvPr>
          <p:cNvSpPr>
            <a:spLocks noGrp="1"/>
          </p:cNvSpPr>
          <p:nvPr>
            <p:ph type="body" sz="quarter" idx="14"/>
          </p:nvPr>
        </p:nvSpPr>
        <p:spPr>
          <a:xfrm>
            <a:off x="2006098" y="251809"/>
            <a:ext cx="8094832" cy="662592"/>
          </a:xfrm>
        </p:spPr>
        <p:txBody>
          <a:bodyPr/>
          <a:lstStyle/>
          <a:p>
            <a:pPr algn="just"/>
            <a:r>
              <a:rPr lang="en-US" sz="2000" dirty="0"/>
              <a:t>QUESTION 20: RIDERSHIP REPORT WITH THE PATRONAGE GUARANTEE COST</a:t>
            </a:r>
          </a:p>
        </p:txBody>
      </p:sp>
    </p:spTree>
    <p:extLst>
      <p:ext uri="{BB962C8B-B14F-4D97-AF65-F5344CB8AC3E}">
        <p14:creationId xmlns:p14="http://schemas.microsoft.com/office/powerpoint/2010/main" val="2010679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04FBFB-D05B-4E9E-80F3-FADB63BDE626}"/>
              </a:ext>
            </a:extLst>
          </p:cNvPr>
          <p:cNvSpPr>
            <a:spLocks noGrp="1"/>
          </p:cNvSpPr>
          <p:nvPr>
            <p:ph type="body" sz="quarter" idx="16"/>
          </p:nvPr>
        </p:nvSpPr>
        <p:spPr>
          <a:xfrm>
            <a:off x="1598752" y="2207861"/>
            <a:ext cx="1709100" cy="1170433"/>
          </a:xfrm>
        </p:spPr>
        <p:txBody>
          <a:bodyPr/>
          <a:lstStyle/>
          <a:p>
            <a:r>
              <a:rPr lang="en-ZA" dirty="0">
                <a:latin typeface="Arial" panose="020B0604020202020204" pitchFamily="34" charset="0"/>
                <a:cs typeface="Arial" panose="020B0604020202020204" pitchFamily="34" charset="0"/>
              </a:rPr>
              <a:t>03</a:t>
            </a:r>
          </a:p>
        </p:txBody>
      </p:sp>
      <p:sp>
        <p:nvSpPr>
          <p:cNvPr id="3" name="Text Placeholder 2">
            <a:extLst>
              <a:ext uri="{FF2B5EF4-FFF2-40B4-BE49-F238E27FC236}">
                <a16:creationId xmlns:a16="http://schemas.microsoft.com/office/drawing/2014/main" id="{F8127678-E918-40B9-8096-F4A44E49EC5F}"/>
              </a:ext>
            </a:extLst>
          </p:cNvPr>
          <p:cNvSpPr>
            <a:spLocks noGrp="1"/>
          </p:cNvSpPr>
          <p:nvPr>
            <p:ph type="body" sz="quarter" idx="17"/>
          </p:nvPr>
        </p:nvSpPr>
        <p:spPr>
          <a:xfrm>
            <a:off x="3411492" y="2601472"/>
            <a:ext cx="5950622" cy="776821"/>
          </a:xfrm>
        </p:spPr>
        <p:txBody>
          <a:bodyPr/>
          <a:lstStyle/>
          <a:p>
            <a:r>
              <a:rPr lang="en-US" sz="4000" dirty="0">
                <a:latin typeface="Arial" panose="020B0604020202020204" pitchFamily="34" charset="0"/>
                <a:cs typeface="Arial" panose="020B0604020202020204" pitchFamily="34" charset="0"/>
              </a:rPr>
              <a:t>Accounting for Deficits and Surpluses </a:t>
            </a:r>
            <a:endParaRPr lang="en-ZA"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7148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FF3FF6-DD0C-4C2D-BFF5-6D475EE04D60}"/>
              </a:ext>
            </a:extLst>
          </p:cNvPr>
          <p:cNvSpPr txBox="1"/>
          <p:nvPr/>
        </p:nvSpPr>
        <p:spPr>
          <a:xfrm>
            <a:off x="2006098" y="1421936"/>
            <a:ext cx="8626460" cy="5078313"/>
          </a:xfrm>
          <a:prstGeom prst="rect">
            <a:avLst/>
          </a:prstGeom>
          <a:noFill/>
        </p:spPr>
        <p:txBody>
          <a:bodyPr wrap="square">
            <a:spAutoFit/>
          </a:bodyPr>
          <a:lstStyle/>
          <a:p>
            <a:pPr algn="just"/>
            <a:endParaRPr lang="en-US" b="1" dirty="0">
              <a:latin typeface="Arial" panose="020B0604020202020204" pitchFamily="34" charset="0"/>
              <a:cs typeface="Arial" panose="020B0604020202020204" pitchFamily="34" charset="0"/>
            </a:endParaRPr>
          </a:p>
          <a:p>
            <a:pPr algn="just"/>
            <a:r>
              <a:rPr lang="en-US" b="1" dirty="0">
                <a:latin typeface="Arial" panose="020B0604020202020204" pitchFamily="34" charset="0"/>
                <a:cs typeface="Arial" panose="020B0604020202020204" pitchFamily="34" charset="0"/>
              </a:rPr>
              <a:t>RESPONSE:</a:t>
            </a:r>
          </a:p>
          <a:p>
            <a:pPr algn="just"/>
            <a:endParaRPr lang="en-US"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In FY2021/22 the GMA had a R798 million deficit which was declared in the Statement of Financial Performance </a:t>
            </a: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As discussed above, the GMA is dealing with decrease in revenue to the Gautrain and an increase in the PG payable by the GMA that is above that budgeted for</a:t>
            </a: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An additional R366 million was allocated through the FY2021/22 adjustment budget process to cover the shortfall in the Patronage Guarantee and this plus funds utilized from prior periods allowed the GMA to end the year as a going concern</a:t>
            </a: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The GMA did end the year with a positive cash balance as reported in the Cash Flow Statement.  This is made up of committed funds for system improvements and operating period variations as well as funds from the cancelled rolling stock tender that was approved as a retention by the Provincial Treasury</a:t>
            </a: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These funds are going to be fully utilized in the current and next financial year in line with the commitments made</a:t>
            </a:r>
          </a:p>
        </p:txBody>
      </p:sp>
      <p:sp>
        <p:nvSpPr>
          <p:cNvPr id="4" name="Text Placeholder 1">
            <a:extLst>
              <a:ext uri="{FF2B5EF4-FFF2-40B4-BE49-F238E27FC236}">
                <a16:creationId xmlns:a16="http://schemas.microsoft.com/office/drawing/2014/main" id="{905CB3EC-9331-E1C6-D844-A3D7B8E5AFFB}"/>
              </a:ext>
            </a:extLst>
          </p:cNvPr>
          <p:cNvSpPr>
            <a:spLocks noGrp="1"/>
          </p:cNvSpPr>
          <p:nvPr>
            <p:ph type="body" sz="quarter" idx="14"/>
          </p:nvPr>
        </p:nvSpPr>
        <p:spPr>
          <a:xfrm>
            <a:off x="2006098" y="358133"/>
            <a:ext cx="8626460" cy="1063803"/>
          </a:xfrm>
        </p:spPr>
        <p:txBody>
          <a:bodyPr/>
          <a:lstStyle/>
          <a:p>
            <a:pPr algn="just">
              <a:lnSpc>
                <a:spcPct val="100000"/>
              </a:lnSpc>
            </a:pPr>
            <a:r>
              <a:rPr lang="en-US" sz="2000" dirty="0"/>
              <a:t>QUESTION 21: THE GMA SHOULD EXPLAIN WHY THE ENTITY REMAIN WITH A SURPLUS WHEN PATRONAGE GUARANTEE COST WAS STILL RECOVERING FROM THE SHORTFALL CAUSED BY THE COVID 19</a:t>
            </a:r>
          </a:p>
        </p:txBody>
      </p:sp>
    </p:spTree>
    <p:extLst>
      <p:ext uri="{BB962C8B-B14F-4D97-AF65-F5344CB8AC3E}">
        <p14:creationId xmlns:p14="http://schemas.microsoft.com/office/powerpoint/2010/main" val="1346818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643</Words>
  <Application>Microsoft Office PowerPoint</Application>
  <PresentationFormat>Widescreen</PresentationFormat>
  <Paragraphs>52</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Century Gothic Pro</vt:lpstr>
      <vt:lpstr>Courier New</vt:lpstr>
      <vt:lpstr>Futura</vt:lpstr>
      <vt:lpstr>Futura Md BT</vt:lpstr>
      <vt:lpstr>Gill Sans</vt:lpstr>
      <vt:lpstr>Open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Stiaan van Zyl</dc:creator>
  <cp:lastModifiedBy>Zikalala, Thulani (GPDRT)</cp:lastModifiedBy>
  <cp:revision>16</cp:revision>
  <cp:lastPrinted>2022-07-29T09:40:01Z</cp:lastPrinted>
  <dcterms:created xsi:type="dcterms:W3CDTF">2020-08-04T15:51:59Z</dcterms:created>
  <dcterms:modified xsi:type="dcterms:W3CDTF">2022-11-03T06:39:02Z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3df0ad-089a-4687-9af4-f06f1967b5a8_Enabled">
    <vt:lpwstr>true</vt:lpwstr>
  </property>
  <property fmtid="{D5CDD505-2E9C-101B-9397-08002B2CF9AE}" pid="3" name="MSIP_Label_383df0ad-089a-4687-9af4-f06f1967b5a8_SetDate">
    <vt:lpwstr>2022-08-11T12:08:42Z</vt:lpwstr>
  </property>
  <property fmtid="{D5CDD505-2E9C-101B-9397-08002B2CF9AE}" pid="4" name="MSIP_Label_383df0ad-089a-4687-9af4-f06f1967b5a8_Method">
    <vt:lpwstr>Standard</vt:lpwstr>
  </property>
  <property fmtid="{D5CDD505-2E9C-101B-9397-08002B2CF9AE}" pid="5" name="MSIP_Label_383df0ad-089a-4687-9af4-f06f1967b5a8_Name">
    <vt:lpwstr>Proprietary</vt:lpwstr>
  </property>
  <property fmtid="{D5CDD505-2E9C-101B-9397-08002B2CF9AE}" pid="6" name="MSIP_Label_383df0ad-089a-4687-9af4-f06f1967b5a8_SiteId">
    <vt:lpwstr>a52dec94-7656-4029-9b2b-f41464856796</vt:lpwstr>
  </property>
  <property fmtid="{D5CDD505-2E9C-101B-9397-08002B2CF9AE}" pid="7" name="MSIP_Label_383df0ad-089a-4687-9af4-f06f1967b5a8_ActionId">
    <vt:lpwstr>7e0c00f5-58b1-4525-a83a-ebbaad876551</vt:lpwstr>
  </property>
  <property fmtid="{D5CDD505-2E9C-101B-9397-08002B2CF9AE}" pid="8" name="MSIP_Label_383df0ad-089a-4687-9af4-f06f1967b5a8_ContentBits">
    <vt:lpwstr>0</vt:lpwstr>
  </property>
</Properties>
</file>