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5" r:id="rId4"/>
    <p:sldId id="296" r:id="rId5"/>
    <p:sldId id="299" r:id="rId6"/>
    <p:sldId id="301" r:id="rId7"/>
    <p:sldId id="303" r:id="rId8"/>
    <p:sldId id="302" r:id="rId9"/>
    <p:sldId id="300" r:id="rId10"/>
    <p:sldId id="261" r:id="rId1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4890F-96E9-4BD5-89C7-A8B126612417}" v="7" dt="2022-11-03T05:54:03.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2" d="100"/>
          <a:sy n="92" d="100"/>
        </p:scale>
        <p:origin x="48" y="11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Dachs" userId="3cb5389c-8cf8-45f3-8236-68b29a010f05" providerId="ADAL" clId="{0064890F-96E9-4BD5-89C7-A8B126612417}"/>
    <pc:docChg chg="custSel addSld delSld modSld sldOrd">
      <pc:chgData name="William Dachs" userId="3cb5389c-8cf8-45f3-8236-68b29a010f05" providerId="ADAL" clId="{0064890F-96E9-4BD5-89C7-A8B126612417}" dt="2022-11-03T05:54:49.097" v="321" actId="20577"/>
      <pc:docMkLst>
        <pc:docMk/>
      </pc:docMkLst>
      <pc:sldChg chg="modSp mod">
        <pc:chgData name="William Dachs" userId="3cb5389c-8cf8-45f3-8236-68b29a010f05" providerId="ADAL" clId="{0064890F-96E9-4BD5-89C7-A8B126612417}" dt="2022-11-03T05:17:15.470" v="40" actId="20577"/>
        <pc:sldMkLst>
          <pc:docMk/>
          <pc:sldMk cId="2954389753" sldId="256"/>
        </pc:sldMkLst>
        <pc:spChg chg="mod">
          <ac:chgData name="William Dachs" userId="3cb5389c-8cf8-45f3-8236-68b29a010f05" providerId="ADAL" clId="{0064890F-96E9-4BD5-89C7-A8B126612417}" dt="2022-11-03T05:17:15.470" v="40" actId="20577"/>
          <ac:spMkLst>
            <pc:docMk/>
            <pc:sldMk cId="2954389753" sldId="256"/>
            <ac:spMk id="4" creationId="{E2A36680-B5B0-4BA5-A2D1-CABF5F6D05CE}"/>
          </ac:spMkLst>
        </pc:spChg>
      </pc:sldChg>
      <pc:sldChg chg="del">
        <pc:chgData name="William Dachs" userId="3cb5389c-8cf8-45f3-8236-68b29a010f05" providerId="ADAL" clId="{0064890F-96E9-4BD5-89C7-A8B126612417}" dt="2022-11-03T05:23:54.536" v="41" actId="47"/>
        <pc:sldMkLst>
          <pc:docMk/>
          <pc:sldMk cId="581828526" sldId="262"/>
        </pc:sldMkLst>
      </pc:sldChg>
      <pc:sldChg chg="del">
        <pc:chgData name="William Dachs" userId="3cb5389c-8cf8-45f3-8236-68b29a010f05" providerId="ADAL" clId="{0064890F-96E9-4BD5-89C7-A8B126612417}" dt="2022-11-03T05:24:10.125" v="46" actId="47"/>
        <pc:sldMkLst>
          <pc:docMk/>
          <pc:sldMk cId="2010679541" sldId="282"/>
        </pc:sldMkLst>
      </pc:sldChg>
      <pc:sldChg chg="del">
        <pc:chgData name="William Dachs" userId="3cb5389c-8cf8-45f3-8236-68b29a010f05" providerId="ADAL" clId="{0064890F-96E9-4BD5-89C7-A8B126612417}" dt="2022-11-03T05:23:56.565" v="42" actId="47"/>
        <pc:sldMkLst>
          <pc:docMk/>
          <pc:sldMk cId="2320063243" sldId="294"/>
        </pc:sldMkLst>
      </pc:sldChg>
      <pc:sldChg chg="addSp delSp modSp mod">
        <pc:chgData name="William Dachs" userId="3cb5389c-8cf8-45f3-8236-68b29a010f05" providerId="ADAL" clId="{0064890F-96E9-4BD5-89C7-A8B126612417}" dt="2022-11-03T05:29:56.376" v="158"/>
        <pc:sldMkLst>
          <pc:docMk/>
          <pc:sldMk cId="2560763699" sldId="295"/>
        </pc:sldMkLst>
        <pc:spChg chg="add del mod">
          <ac:chgData name="William Dachs" userId="3cb5389c-8cf8-45f3-8236-68b29a010f05" providerId="ADAL" clId="{0064890F-96E9-4BD5-89C7-A8B126612417}" dt="2022-11-03T05:29:31.040" v="154" actId="478"/>
          <ac:spMkLst>
            <pc:docMk/>
            <pc:sldMk cId="2560763699" sldId="295"/>
            <ac:spMk id="3" creationId="{4E8A5F58-29B8-5C3F-DFAC-011A0D16B8E5}"/>
          </ac:spMkLst>
        </pc:spChg>
        <pc:spChg chg="add mod">
          <ac:chgData name="William Dachs" userId="3cb5389c-8cf8-45f3-8236-68b29a010f05" providerId="ADAL" clId="{0064890F-96E9-4BD5-89C7-A8B126612417}" dt="2022-11-03T05:29:56.376" v="158"/>
          <ac:spMkLst>
            <pc:docMk/>
            <pc:sldMk cId="2560763699" sldId="295"/>
            <ac:spMk id="4" creationId="{2657FDB6-9D96-914C-7500-D5A0BA952A9D}"/>
          </ac:spMkLst>
        </pc:spChg>
        <pc:spChg chg="mod">
          <ac:chgData name="William Dachs" userId="3cb5389c-8cf8-45f3-8236-68b29a010f05" providerId="ADAL" clId="{0064890F-96E9-4BD5-89C7-A8B126612417}" dt="2022-11-03T05:28:30.264" v="151" actId="20577"/>
          <ac:spMkLst>
            <pc:docMk/>
            <pc:sldMk cId="2560763699" sldId="295"/>
            <ac:spMk id="5" creationId="{53FF3FF6-DD0C-4C2D-BFF5-6D475EE04D60}"/>
          </ac:spMkLst>
        </pc:spChg>
        <pc:spChg chg="del">
          <ac:chgData name="William Dachs" userId="3cb5389c-8cf8-45f3-8236-68b29a010f05" providerId="ADAL" clId="{0064890F-96E9-4BD5-89C7-A8B126612417}" dt="2022-11-03T05:29:28.019" v="153" actId="478"/>
          <ac:spMkLst>
            <pc:docMk/>
            <pc:sldMk cId="2560763699" sldId="295"/>
            <ac:spMk id="6" creationId="{9F3A4EC2-337C-422E-A9D0-F6DB4CA3D552}"/>
          </ac:spMkLst>
        </pc:spChg>
      </pc:sldChg>
      <pc:sldChg chg="addSp delSp modSp add mod">
        <pc:chgData name="William Dachs" userId="3cb5389c-8cf8-45f3-8236-68b29a010f05" providerId="ADAL" clId="{0064890F-96E9-4BD5-89C7-A8B126612417}" dt="2022-11-03T05:31:00.168" v="165" actId="20577"/>
        <pc:sldMkLst>
          <pc:docMk/>
          <pc:sldMk cId="527786557" sldId="296"/>
        </pc:sldMkLst>
        <pc:spChg chg="add del mod">
          <ac:chgData name="William Dachs" userId="3cb5389c-8cf8-45f3-8236-68b29a010f05" providerId="ADAL" clId="{0064890F-96E9-4BD5-89C7-A8B126612417}" dt="2022-11-03T05:29:41.790" v="156" actId="478"/>
          <ac:spMkLst>
            <pc:docMk/>
            <pc:sldMk cId="527786557" sldId="296"/>
            <ac:spMk id="3" creationId="{103375D6-860B-B4EE-B343-F265792B3C1F}"/>
          </ac:spMkLst>
        </pc:spChg>
        <pc:spChg chg="add mod">
          <ac:chgData name="William Dachs" userId="3cb5389c-8cf8-45f3-8236-68b29a010f05" providerId="ADAL" clId="{0064890F-96E9-4BD5-89C7-A8B126612417}" dt="2022-11-03T05:30:00.610" v="159"/>
          <ac:spMkLst>
            <pc:docMk/>
            <pc:sldMk cId="527786557" sldId="296"/>
            <ac:spMk id="4" creationId="{EF5EA9AE-3AFB-2C7D-1F56-F61ABCBE19B3}"/>
          </ac:spMkLst>
        </pc:spChg>
        <pc:spChg chg="mod">
          <ac:chgData name="William Dachs" userId="3cb5389c-8cf8-45f3-8236-68b29a010f05" providerId="ADAL" clId="{0064890F-96E9-4BD5-89C7-A8B126612417}" dt="2022-11-03T05:31:00.168" v="165" actId="20577"/>
          <ac:spMkLst>
            <pc:docMk/>
            <pc:sldMk cId="527786557" sldId="296"/>
            <ac:spMk id="5" creationId="{53FF3FF6-DD0C-4C2D-BFF5-6D475EE04D60}"/>
          </ac:spMkLst>
        </pc:spChg>
        <pc:spChg chg="del">
          <ac:chgData name="William Dachs" userId="3cb5389c-8cf8-45f3-8236-68b29a010f05" providerId="ADAL" clId="{0064890F-96E9-4BD5-89C7-A8B126612417}" dt="2022-11-03T05:29:36.364" v="155" actId="478"/>
          <ac:spMkLst>
            <pc:docMk/>
            <pc:sldMk cId="527786557" sldId="296"/>
            <ac:spMk id="6" creationId="{9F3A4EC2-337C-422E-A9D0-F6DB4CA3D552}"/>
          </ac:spMkLst>
        </pc:spChg>
      </pc:sldChg>
      <pc:sldChg chg="del">
        <pc:chgData name="William Dachs" userId="3cb5389c-8cf8-45f3-8236-68b29a010f05" providerId="ADAL" clId="{0064890F-96E9-4BD5-89C7-A8B126612417}" dt="2022-11-03T05:24:07.942" v="44" actId="47"/>
        <pc:sldMkLst>
          <pc:docMk/>
          <pc:sldMk cId="1585864525" sldId="296"/>
        </pc:sldMkLst>
      </pc:sldChg>
      <pc:sldChg chg="add del">
        <pc:chgData name="William Dachs" userId="3cb5389c-8cf8-45f3-8236-68b29a010f05" providerId="ADAL" clId="{0064890F-96E9-4BD5-89C7-A8B126612417}" dt="2022-11-03T05:29:45.433" v="157" actId="47"/>
        <pc:sldMkLst>
          <pc:docMk/>
          <pc:sldMk cId="997165762" sldId="297"/>
        </pc:sldMkLst>
      </pc:sldChg>
      <pc:sldChg chg="del">
        <pc:chgData name="William Dachs" userId="3cb5389c-8cf8-45f3-8236-68b29a010f05" providerId="ADAL" clId="{0064890F-96E9-4BD5-89C7-A8B126612417}" dt="2022-11-03T05:24:09.314" v="45" actId="47"/>
        <pc:sldMkLst>
          <pc:docMk/>
          <pc:sldMk cId="2809197674" sldId="297"/>
        </pc:sldMkLst>
      </pc:sldChg>
      <pc:sldChg chg="del">
        <pc:chgData name="William Dachs" userId="3cb5389c-8cf8-45f3-8236-68b29a010f05" providerId="ADAL" clId="{0064890F-96E9-4BD5-89C7-A8B126612417}" dt="2022-11-03T05:24:10.855" v="47" actId="47"/>
        <pc:sldMkLst>
          <pc:docMk/>
          <pc:sldMk cId="1117148982" sldId="298"/>
        </pc:sldMkLst>
      </pc:sldChg>
      <pc:sldChg chg="modSp add mod ord">
        <pc:chgData name="William Dachs" userId="3cb5389c-8cf8-45f3-8236-68b29a010f05" providerId="ADAL" clId="{0064890F-96E9-4BD5-89C7-A8B126612417}" dt="2022-11-03T05:27:25.017" v="139"/>
        <pc:sldMkLst>
          <pc:docMk/>
          <pc:sldMk cId="3717003753" sldId="298"/>
        </pc:sldMkLst>
        <pc:spChg chg="mod">
          <ac:chgData name="William Dachs" userId="3cb5389c-8cf8-45f3-8236-68b29a010f05" providerId="ADAL" clId="{0064890F-96E9-4BD5-89C7-A8B126612417}" dt="2022-11-03T05:26:46.482" v="99" actId="20577"/>
          <ac:spMkLst>
            <pc:docMk/>
            <pc:sldMk cId="3717003753" sldId="298"/>
            <ac:spMk id="5" creationId="{53FF3FF6-DD0C-4C2D-BFF5-6D475EE04D60}"/>
          </ac:spMkLst>
        </pc:spChg>
        <pc:spChg chg="mod">
          <ac:chgData name="William Dachs" userId="3cb5389c-8cf8-45f3-8236-68b29a010f05" providerId="ADAL" clId="{0064890F-96E9-4BD5-89C7-A8B126612417}" dt="2022-11-03T05:27:11.481" v="135" actId="14100"/>
          <ac:spMkLst>
            <pc:docMk/>
            <pc:sldMk cId="3717003753" sldId="298"/>
            <ac:spMk id="6" creationId="{9F3A4EC2-337C-422E-A9D0-F6DB4CA3D552}"/>
          </ac:spMkLst>
        </pc:spChg>
      </pc:sldChg>
      <pc:sldChg chg="del">
        <pc:chgData name="William Dachs" userId="3cb5389c-8cf8-45f3-8236-68b29a010f05" providerId="ADAL" clId="{0064890F-96E9-4BD5-89C7-A8B126612417}" dt="2022-11-03T05:24:11.926" v="48" actId="47"/>
        <pc:sldMkLst>
          <pc:docMk/>
          <pc:sldMk cId="1346818751" sldId="299"/>
        </pc:sldMkLst>
      </pc:sldChg>
      <pc:sldChg chg="add">
        <pc:chgData name="William Dachs" userId="3cb5389c-8cf8-45f3-8236-68b29a010f05" providerId="ADAL" clId="{0064890F-96E9-4BD5-89C7-A8B126612417}" dt="2022-11-03T05:31:08.762" v="166" actId="2890"/>
        <pc:sldMkLst>
          <pc:docMk/>
          <pc:sldMk cId="2201731913" sldId="299"/>
        </pc:sldMkLst>
      </pc:sldChg>
      <pc:sldChg chg="addSp delSp modSp add mod ord">
        <pc:chgData name="William Dachs" userId="3cb5389c-8cf8-45f3-8236-68b29a010f05" providerId="ADAL" clId="{0064890F-96E9-4BD5-89C7-A8B126612417}" dt="2022-11-03T05:51:04.218" v="287" actId="1076"/>
        <pc:sldMkLst>
          <pc:docMk/>
          <pc:sldMk cId="2013956219" sldId="300"/>
        </pc:sldMkLst>
        <pc:spChg chg="del">
          <ac:chgData name="William Dachs" userId="3cb5389c-8cf8-45f3-8236-68b29a010f05" providerId="ADAL" clId="{0064890F-96E9-4BD5-89C7-A8B126612417}" dt="2022-11-03T05:42:00.614" v="168" actId="478"/>
          <ac:spMkLst>
            <pc:docMk/>
            <pc:sldMk cId="2013956219" sldId="300"/>
            <ac:spMk id="5" creationId="{53FF3FF6-DD0C-4C2D-BFF5-6D475EE04D60}"/>
          </ac:spMkLst>
        </pc:spChg>
        <pc:spChg chg="add mod">
          <ac:chgData name="William Dachs" userId="3cb5389c-8cf8-45f3-8236-68b29a010f05" providerId="ADAL" clId="{0064890F-96E9-4BD5-89C7-A8B126612417}" dt="2022-11-03T05:49:20.653" v="286" actId="20577"/>
          <ac:spMkLst>
            <pc:docMk/>
            <pc:sldMk cId="2013956219" sldId="300"/>
            <ac:spMk id="6" creationId="{4513AC9B-8825-CB54-6519-1509566BC6D9}"/>
          </ac:spMkLst>
        </pc:spChg>
        <pc:picChg chg="add mod">
          <ac:chgData name="William Dachs" userId="3cb5389c-8cf8-45f3-8236-68b29a010f05" providerId="ADAL" clId="{0064890F-96E9-4BD5-89C7-A8B126612417}" dt="2022-11-03T05:51:04.218" v="287" actId="1076"/>
          <ac:picMkLst>
            <pc:docMk/>
            <pc:sldMk cId="2013956219" sldId="300"/>
            <ac:picMk id="3" creationId="{586A4688-2C99-D97C-CA47-DA939828E91F}"/>
          </ac:picMkLst>
        </pc:picChg>
      </pc:sldChg>
      <pc:sldChg chg="addSp delSp modSp add mod">
        <pc:chgData name="William Dachs" userId="3cb5389c-8cf8-45f3-8236-68b29a010f05" providerId="ADAL" clId="{0064890F-96E9-4BD5-89C7-A8B126612417}" dt="2022-11-03T05:54:49.097" v="321" actId="20577"/>
        <pc:sldMkLst>
          <pc:docMk/>
          <pc:sldMk cId="4041925248" sldId="301"/>
        </pc:sldMkLst>
        <pc:spChg chg="add mod">
          <ac:chgData name="William Dachs" userId="3cb5389c-8cf8-45f3-8236-68b29a010f05" providerId="ADAL" clId="{0064890F-96E9-4BD5-89C7-A8B126612417}" dt="2022-11-03T05:54:49.097" v="321" actId="20577"/>
          <ac:spMkLst>
            <pc:docMk/>
            <pc:sldMk cId="4041925248" sldId="301"/>
            <ac:spMk id="6" creationId="{455FCA43-F4E1-2BAD-483B-D67FA053FAA2}"/>
          </ac:spMkLst>
        </pc:spChg>
        <pc:picChg chg="add mod">
          <ac:chgData name="William Dachs" userId="3cb5389c-8cf8-45f3-8236-68b29a010f05" providerId="ADAL" clId="{0064890F-96E9-4BD5-89C7-A8B126612417}" dt="2022-11-03T05:54:09.751" v="292" actId="1076"/>
          <ac:picMkLst>
            <pc:docMk/>
            <pc:sldMk cId="4041925248" sldId="301"/>
            <ac:picMk id="2" creationId="{949FDAE2-A455-CEC7-7C74-46CD6933412D}"/>
          </ac:picMkLst>
        </pc:picChg>
        <pc:picChg chg="del">
          <ac:chgData name="William Dachs" userId="3cb5389c-8cf8-45f3-8236-68b29a010f05" providerId="ADAL" clId="{0064890F-96E9-4BD5-89C7-A8B126612417}" dt="2022-11-03T05:45:47.248" v="175" actId="478"/>
          <ac:picMkLst>
            <pc:docMk/>
            <pc:sldMk cId="4041925248" sldId="301"/>
            <ac:picMk id="3" creationId="{586A4688-2C99-D97C-CA47-DA939828E91F}"/>
          </ac:picMkLst>
        </pc:picChg>
        <pc:picChg chg="add del mod">
          <ac:chgData name="William Dachs" userId="3cb5389c-8cf8-45f3-8236-68b29a010f05" providerId="ADAL" clId="{0064890F-96E9-4BD5-89C7-A8B126612417}" dt="2022-11-03T05:53:37.794" v="289" actId="478"/>
          <ac:picMkLst>
            <pc:docMk/>
            <pc:sldMk cId="4041925248" sldId="301"/>
            <ac:picMk id="5" creationId="{CBA496F3-2D3B-E0CA-601E-6D0B332C538F}"/>
          </ac:picMkLst>
        </pc:picChg>
      </pc:sldChg>
      <pc:sldChg chg="addSp delSp modSp add mod">
        <pc:chgData name="William Dachs" userId="3cb5389c-8cf8-45f3-8236-68b29a010f05" providerId="ADAL" clId="{0064890F-96E9-4BD5-89C7-A8B126612417}" dt="2022-11-03T05:48:54.865" v="237"/>
        <pc:sldMkLst>
          <pc:docMk/>
          <pc:sldMk cId="4002576534" sldId="302"/>
        </pc:sldMkLst>
        <pc:spChg chg="add mod">
          <ac:chgData name="William Dachs" userId="3cb5389c-8cf8-45f3-8236-68b29a010f05" providerId="ADAL" clId="{0064890F-96E9-4BD5-89C7-A8B126612417}" dt="2022-11-03T05:48:54.865" v="237"/>
          <ac:spMkLst>
            <pc:docMk/>
            <pc:sldMk cId="4002576534" sldId="302"/>
            <ac:spMk id="6" creationId="{3C521664-1BFB-3E1A-1DE5-9471D9DAD3C8}"/>
          </ac:spMkLst>
        </pc:spChg>
        <pc:picChg chg="add mod">
          <ac:chgData name="William Dachs" userId="3cb5389c-8cf8-45f3-8236-68b29a010f05" providerId="ADAL" clId="{0064890F-96E9-4BD5-89C7-A8B126612417}" dt="2022-11-03T05:48:44.388" v="236" actId="1076"/>
          <ac:picMkLst>
            <pc:docMk/>
            <pc:sldMk cId="4002576534" sldId="302"/>
            <ac:picMk id="3" creationId="{DE9A8089-13A3-63AB-9313-5E39D06F302E}"/>
          </ac:picMkLst>
        </pc:picChg>
        <pc:picChg chg="del">
          <ac:chgData name="William Dachs" userId="3cb5389c-8cf8-45f3-8236-68b29a010f05" providerId="ADAL" clId="{0064890F-96E9-4BD5-89C7-A8B126612417}" dt="2022-11-03T05:46:40.395" v="179" actId="478"/>
          <ac:picMkLst>
            <pc:docMk/>
            <pc:sldMk cId="4002576534" sldId="302"/>
            <ac:picMk id="5" creationId="{CBA496F3-2D3B-E0CA-601E-6D0B332C538F}"/>
          </ac:picMkLst>
        </pc:picChg>
      </pc:sldChg>
      <pc:sldChg chg="add">
        <pc:chgData name="William Dachs" userId="3cb5389c-8cf8-45f3-8236-68b29a010f05" providerId="ADAL" clId="{0064890F-96E9-4BD5-89C7-A8B126612417}" dt="2022-11-03T05:53:32.648" v="288" actId="2890"/>
        <pc:sldMkLst>
          <pc:docMk/>
          <pc:sldMk cId="993070588" sldId="303"/>
        </pc:sldMkLst>
      </pc:sldChg>
      <pc:sldChg chg="add del">
        <pc:chgData name="William Dachs" userId="3cb5389c-8cf8-45f3-8236-68b29a010f05" providerId="ADAL" clId="{0064890F-96E9-4BD5-89C7-A8B126612417}" dt="2022-11-03T05:47:16.188" v="186" actId="47"/>
        <pc:sldMkLst>
          <pc:docMk/>
          <pc:sldMk cId="2567134844" sldId="303"/>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9578F-0DC0-4445-98CF-6D948038C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810000" cy="6858000"/>
          </a:xfrm>
          <a:prstGeom prst="rect">
            <a:avLst/>
          </a:prstGeom>
        </p:spPr>
      </p:pic>
      <p:sp>
        <p:nvSpPr>
          <p:cNvPr id="9" name="Text Placeholder 8">
            <a:extLst>
              <a:ext uri="{FF2B5EF4-FFF2-40B4-BE49-F238E27FC236}">
                <a16:creationId xmlns:a16="http://schemas.microsoft.com/office/drawing/2014/main" id="{9CE5610A-5FC9-485E-8C30-AF36E4CBC9BA}"/>
              </a:ext>
            </a:extLst>
          </p:cNvPr>
          <p:cNvSpPr>
            <a:spLocks noGrp="1"/>
          </p:cNvSpPr>
          <p:nvPr>
            <p:ph type="body" sz="quarter" idx="14" hasCustomPrompt="1"/>
          </p:nvPr>
        </p:nvSpPr>
        <p:spPr>
          <a:xfrm>
            <a:off x="6558742" y="1946879"/>
            <a:ext cx="4753780" cy="671630"/>
          </a:xfrm>
          <a:prstGeom prst="rect">
            <a:avLst/>
          </a:prstGeom>
        </p:spPr>
        <p:txBody>
          <a:bodyPr/>
          <a:lstStyle>
            <a:lvl1pPr marL="0" indent="0" algn="l">
              <a:buNone/>
              <a:defRPr sz="4000" b="1">
                <a:solidFill>
                  <a:srgbClr val="9D8B57"/>
                </a:solidFill>
                <a:latin typeface="Century Gothic Pro" panose="020B0502020202020204" pitchFamily="34" charset="0"/>
              </a:defRPr>
            </a:lvl1pPr>
          </a:lstStyle>
          <a:p>
            <a:pPr lvl="0"/>
            <a:r>
              <a:rPr lang="en-US" dirty="0"/>
              <a:t>HEADING HERE</a:t>
            </a:r>
            <a:endParaRPr lang="en-ZA" dirty="0"/>
          </a:p>
        </p:txBody>
      </p:sp>
      <p:sp>
        <p:nvSpPr>
          <p:cNvPr id="10" name="Text Placeholder 8">
            <a:extLst>
              <a:ext uri="{FF2B5EF4-FFF2-40B4-BE49-F238E27FC236}">
                <a16:creationId xmlns:a16="http://schemas.microsoft.com/office/drawing/2014/main" id="{BFF086C4-83C6-4BAD-ACE6-8791A8DE040F}"/>
              </a:ext>
            </a:extLst>
          </p:cNvPr>
          <p:cNvSpPr>
            <a:spLocks noGrp="1"/>
          </p:cNvSpPr>
          <p:nvPr>
            <p:ph type="body" sz="quarter" idx="15" hasCustomPrompt="1"/>
          </p:nvPr>
        </p:nvSpPr>
        <p:spPr>
          <a:xfrm>
            <a:off x="6691746" y="2706109"/>
            <a:ext cx="4753780" cy="671630"/>
          </a:xfrm>
          <a:prstGeom prst="rect">
            <a:avLst/>
          </a:prstGeom>
        </p:spPr>
        <p:txBody>
          <a:bodyPr/>
          <a:lstStyle>
            <a:lvl1pPr marL="0" indent="0" algn="l">
              <a:buNone/>
              <a:defRPr sz="2800" b="1">
                <a:solidFill>
                  <a:srgbClr val="004990"/>
                </a:solidFill>
                <a:latin typeface="Century Gothic Pro" panose="020B0502020202020204" pitchFamily="34" charset="0"/>
              </a:defRPr>
            </a:lvl1pPr>
          </a:lstStyle>
          <a:p>
            <a:pPr lvl="0"/>
            <a:r>
              <a:rPr lang="en-US" dirty="0"/>
              <a:t>SUB-HEADING HERE</a:t>
            </a:r>
            <a:endParaRPr lang="en-ZA" dirty="0"/>
          </a:p>
        </p:txBody>
      </p:sp>
      <p:pic>
        <p:nvPicPr>
          <p:cNvPr id="11" name="Picture 10" descr="A picture containing text, book&#10;&#10;Description automatically generated">
            <a:extLst>
              <a:ext uri="{FF2B5EF4-FFF2-40B4-BE49-F238E27FC236}">
                <a16:creationId xmlns:a16="http://schemas.microsoft.com/office/drawing/2014/main" id="{5A6E5799-5331-4699-AB5C-E133489732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2247" y="5492335"/>
            <a:ext cx="904416" cy="1026790"/>
          </a:xfrm>
          <a:prstGeom prst="rect">
            <a:avLst/>
          </a:prstGeom>
        </p:spPr>
      </p:pic>
      <p:pic>
        <p:nvPicPr>
          <p:cNvPr id="13" name="Picture Placeholder 7">
            <a:extLst>
              <a:ext uri="{FF2B5EF4-FFF2-40B4-BE49-F238E27FC236}">
                <a16:creationId xmlns:a16="http://schemas.microsoft.com/office/drawing/2014/main" id="{DFCEB065-0700-474E-9D3D-D28489F72CA7}"/>
              </a:ext>
            </a:extLst>
          </p:cNvPr>
          <p:cNvPicPr>
            <a:picLocks noChangeAspect="1"/>
          </p:cNvPicPr>
          <p:nvPr userDrawn="1"/>
        </p:nvPicPr>
        <p:blipFill>
          <a:blip r:embed="rId4">
            <a:extLst>
              <a:ext uri="{28A0092B-C50C-407E-A947-70E740481C1C}">
                <a14:useLocalDpi xmlns:a14="http://schemas.microsoft.com/office/drawing/2010/main" val="0"/>
              </a:ext>
            </a:extLst>
          </a:blip>
          <a:srcRect l="16638" r="16638"/>
          <a:stretch>
            <a:fillRect/>
          </a:stretch>
        </p:blipFill>
        <p:spPr>
          <a:xfrm>
            <a:off x="1668784" y="1077243"/>
            <a:ext cx="4600991" cy="4600991"/>
          </a:xfrm>
          <a:custGeom>
            <a:avLst/>
            <a:gdLst>
              <a:gd name="connsiteX0" fmla="*/ 1888761 w 3777522"/>
              <a:gd name="connsiteY0" fmla="*/ 0 h 3777522"/>
              <a:gd name="connsiteX1" fmla="*/ 3777522 w 3777522"/>
              <a:gd name="connsiteY1" fmla="*/ 1888761 h 3777522"/>
              <a:gd name="connsiteX2" fmla="*/ 1888761 w 3777522"/>
              <a:gd name="connsiteY2" fmla="*/ 3777522 h 3777522"/>
              <a:gd name="connsiteX3" fmla="*/ 0 w 3777522"/>
              <a:gd name="connsiteY3" fmla="*/ 1888761 h 3777522"/>
              <a:gd name="connsiteX4" fmla="*/ 1888761 w 3777522"/>
              <a:gd name="connsiteY4" fmla="*/ 0 h 3777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522" h="3777522">
                <a:moveTo>
                  <a:pt x="1888761" y="0"/>
                </a:moveTo>
                <a:cubicBezTo>
                  <a:pt x="2931895" y="0"/>
                  <a:pt x="3777522" y="845627"/>
                  <a:pt x="3777522" y="1888761"/>
                </a:cubicBezTo>
                <a:cubicBezTo>
                  <a:pt x="3777522" y="2931895"/>
                  <a:pt x="2931895" y="3777522"/>
                  <a:pt x="1888761" y="3777522"/>
                </a:cubicBezTo>
                <a:cubicBezTo>
                  <a:pt x="845627" y="3777522"/>
                  <a:pt x="0" y="2931895"/>
                  <a:pt x="0" y="1888761"/>
                </a:cubicBezTo>
                <a:cubicBezTo>
                  <a:pt x="0" y="845627"/>
                  <a:pt x="845627" y="0"/>
                  <a:pt x="1888761" y="0"/>
                </a:cubicBezTo>
                <a:close/>
              </a:path>
            </a:pathLst>
          </a:custGeom>
        </p:spPr>
      </p:pic>
      <p:pic>
        <p:nvPicPr>
          <p:cNvPr id="3" name="Graphic 2">
            <a:extLst>
              <a:ext uri="{FF2B5EF4-FFF2-40B4-BE49-F238E27FC236}">
                <a16:creationId xmlns:a16="http://schemas.microsoft.com/office/drawing/2014/main" id="{41CBC145-1931-4CE9-9A64-8B7D53168C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379309" y="5411585"/>
            <a:ext cx="2484273" cy="1107540"/>
          </a:xfrm>
          <a:prstGeom prst="rect">
            <a:avLst/>
          </a:prstGeom>
        </p:spPr>
      </p:pic>
    </p:spTree>
    <p:extLst>
      <p:ext uri="{BB962C8B-B14F-4D97-AF65-F5344CB8AC3E}">
        <p14:creationId xmlns:p14="http://schemas.microsoft.com/office/powerpoint/2010/main" val="615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1">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E9F3B32-7076-4F59-A4DB-F54C6833C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9C48FFC4-AC4D-46E4-AADD-325D80DC76E0}"/>
              </a:ext>
            </a:extLst>
          </p:cNvPr>
          <p:cNvSpPr>
            <a:spLocks noGrp="1"/>
          </p:cNvSpPr>
          <p:nvPr>
            <p:ph type="body" sz="quarter" idx="16" hasCustomPrompt="1"/>
          </p:nvPr>
        </p:nvSpPr>
        <p:spPr>
          <a:xfrm>
            <a:off x="3137220" y="2207861"/>
            <a:ext cx="1709100" cy="1170433"/>
          </a:xfrm>
          <a:prstGeom prst="rect">
            <a:avLst/>
          </a:prstGeom>
        </p:spPr>
        <p:txBody>
          <a:bodyPr/>
          <a:lstStyle>
            <a:lvl1pPr marL="0" indent="0" algn="l">
              <a:buNone/>
              <a:defRPr sz="8000" b="1">
                <a:solidFill>
                  <a:srgbClr val="9D8B57"/>
                </a:solidFill>
                <a:latin typeface="Century Gothic Pro" panose="020B0502020202020204" pitchFamily="34" charset="0"/>
              </a:defRPr>
            </a:lvl1pPr>
          </a:lstStyle>
          <a:p>
            <a:pPr lvl="0"/>
            <a:r>
              <a:rPr lang="en-US" dirty="0"/>
              <a:t>01</a:t>
            </a:r>
            <a:endParaRPr lang="en-ZA" dirty="0"/>
          </a:p>
        </p:txBody>
      </p:sp>
      <p:sp>
        <p:nvSpPr>
          <p:cNvPr id="9" name="Text Placeholder 8">
            <a:extLst>
              <a:ext uri="{FF2B5EF4-FFF2-40B4-BE49-F238E27FC236}">
                <a16:creationId xmlns:a16="http://schemas.microsoft.com/office/drawing/2014/main" id="{09AD19B2-DB32-4787-8B36-9CC03782554F}"/>
              </a:ext>
            </a:extLst>
          </p:cNvPr>
          <p:cNvSpPr>
            <a:spLocks noGrp="1"/>
          </p:cNvSpPr>
          <p:nvPr>
            <p:ph type="body" sz="quarter" idx="17" hasCustomPrompt="1"/>
          </p:nvPr>
        </p:nvSpPr>
        <p:spPr>
          <a:xfrm>
            <a:off x="4467812" y="2601473"/>
            <a:ext cx="5648778" cy="740660"/>
          </a:xfrm>
          <a:prstGeom prst="rect">
            <a:avLst/>
          </a:prstGeom>
        </p:spPr>
        <p:txBody>
          <a:bodyPr/>
          <a:lstStyle>
            <a:lvl1pPr marL="0" indent="0" algn="l">
              <a:buNone/>
              <a:defRPr sz="4400">
                <a:solidFill>
                  <a:srgbClr val="004990"/>
                </a:solidFill>
                <a:latin typeface="Futura Md BT" panose="020B0602020204020303" pitchFamily="34" charset="0"/>
              </a:defRPr>
            </a:lvl1pPr>
          </a:lstStyle>
          <a:p>
            <a:pPr lvl="0"/>
            <a:r>
              <a:rPr lang="en-US" dirty="0"/>
              <a:t>SUB-HEADING HERE</a:t>
            </a:r>
            <a:endParaRPr lang="en-ZA" dirty="0"/>
          </a:p>
        </p:txBody>
      </p:sp>
      <p:pic>
        <p:nvPicPr>
          <p:cNvPr id="2" name="Graphic 1">
            <a:extLst>
              <a:ext uri="{FF2B5EF4-FFF2-40B4-BE49-F238E27FC236}">
                <a16:creationId xmlns:a16="http://schemas.microsoft.com/office/drawing/2014/main" id="{86C4585F-0008-43CA-A7C1-FF7B3A9B7E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77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31808332-754B-46E2-927C-C262B97AE0CF}"/>
              </a:ext>
            </a:extLst>
          </p:cNvPr>
          <p:cNvSpPr>
            <a:spLocks noGrp="1"/>
          </p:cNvSpPr>
          <p:nvPr>
            <p:ph type="body" sz="quarter" idx="14" hasCustomPrompt="1"/>
          </p:nvPr>
        </p:nvSpPr>
        <p:spPr>
          <a:xfrm>
            <a:off x="3009207" y="1340046"/>
            <a:ext cx="5779017" cy="854513"/>
          </a:xfrm>
          <a:prstGeom prst="rect">
            <a:avLst/>
          </a:prstGeom>
        </p:spPr>
        <p:txBody>
          <a:bodyPr/>
          <a:lstStyle>
            <a:lvl1pPr marL="0" indent="0" algn="ctr">
              <a:buNone/>
              <a:defRPr sz="4800" b="1">
                <a:solidFill>
                  <a:srgbClr val="9D8B57"/>
                </a:solidFill>
                <a:latin typeface="Arial" panose="020B0604020202020204" pitchFamily="34" charset="0"/>
                <a:cs typeface="Arial" panose="020B0604020202020204" pitchFamily="34" charset="0"/>
              </a:defRPr>
            </a:lvl1pPr>
          </a:lstStyle>
          <a:p>
            <a:pPr lvl="0"/>
            <a:r>
              <a:rPr lang="en-US" dirty="0"/>
              <a:t>HEADING HERE</a:t>
            </a:r>
            <a:endParaRPr lang="en-ZA" dirty="0"/>
          </a:p>
        </p:txBody>
      </p:sp>
      <p:sp>
        <p:nvSpPr>
          <p:cNvPr id="8" name="Text Placeholder 8">
            <a:extLst>
              <a:ext uri="{FF2B5EF4-FFF2-40B4-BE49-F238E27FC236}">
                <a16:creationId xmlns:a16="http://schemas.microsoft.com/office/drawing/2014/main" id="{C4E7A4A5-C5D5-41C7-BE0C-2B9E81742587}"/>
              </a:ext>
            </a:extLst>
          </p:cNvPr>
          <p:cNvSpPr>
            <a:spLocks noGrp="1"/>
          </p:cNvSpPr>
          <p:nvPr>
            <p:ph type="body" sz="quarter" idx="15" hasCustomPrompt="1"/>
          </p:nvPr>
        </p:nvSpPr>
        <p:spPr>
          <a:xfrm>
            <a:off x="3521825" y="2018072"/>
            <a:ext cx="4753780" cy="841506"/>
          </a:xfrm>
          <a:prstGeom prst="rect">
            <a:avLst/>
          </a:prstGeom>
        </p:spPr>
        <p:txBody>
          <a:bodyPr/>
          <a:lstStyle>
            <a:lvl1pPr marL="0" indent="0" algn="ctr">
              <a:buNone/>
              <a:defRPr sz="2800" b="1">
                <a:solidFill>
                  <a:srgbClr val="004990"/>
                </a:solidFill>
                <a:latin typeface="Arial" panose="020B0604020202020204" pitchFamily="34" charset="0"/>
                <a:cs typeface="Arial" panose="020B0604020202020204" pitchFamily="34" charset="0"/>
              </a:defRPr>
            </a:lvl1pPr>
          </a:lstStyle>
          <a:p>
            <a:pPr lvl="0"/>
            <a:r>
              <a:rPr lang="en-US" dirty="0"/>
              <a:t>SUB-HEADING HERE</a:t>
            </a:r>
            <a:endParaRPr lang="en-ZA" dirty="0"/>
          </a:p>
        </p:txBody>
      </p:sp>
      <p:pic>
        <p:nvPicPr>
          <p:cNvPr id="9" name="Graphic 8">
            <a:extLst>
              <a:ext uri="{FF2B5EF4-FFF2-40B4-BE49-F238E27FC236}">
                <a16:creationId xmlns:a16="http://schemas.microsoft.com/office/drawing/2014/main" id="{107A1E4B-CDAE-4B4E-9747-2342F79D8E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5980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302B6E-D8FC-45FA-BF21-73C9E6619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1FFA734-F9D6-4D37-A75C-9BF926DC8AE9}"/>
              </a:ext>
            </a:extLst>
          </p:cNvPr>
          <p:cNvSpPr>
            <a:spLocks noGrp="1"/>
          </p:cNvSpPr>
          <p:nvPr>
            <p:ph type="body" sz="quarter" idx="16" hasCustomPrompt="1"/>
          </p:nvPr>
        </p:nvSpPr>
        <p:spPr>
          <a:xfrm>
            <a:off x="1665864" y="2207861"/>
            <a:ext cx="1709100" cy="1170433"/>
          </a:xfrm>
          <a:prstGeom prst="rect">
            <a:avLst/>
          </a:prstGeom>
        </p:spPr>
        <p:txBody>
          <a:bodyPr/>
          <a:lstStyle>
            <a:lvl1pPr marL="0" indent="0" algn="r">
              <a:buNone/>
              <a:defRPr sz="8000" b="1">
                <a:solidFill>
                  <a:srgbClr val="9D8B57"/>
                </a:solidFill>
                <a:latin typeface="Century Gothic Pro" panose="020B0502020202020204" pitchFamily="34" charset="0"/>
              </a:defRPr>
            </a:lvl1pPr>
          </a:lstStyle>
          <a:p>
            <a:pPr lvl="0"/>
            <a:r>
              <a:rPr lang="en-US" dirty="0"/>
              <a:t>02</a:t>
            </a:r>
            <a:endParaRPr lang="en-ZA" dirty="0"/>
          </a:p>
        </p:txBody>
      </p:sp>
      <p:sp>
        <p:nvSpPr>
          <p:cNvPr id="16" name="Text Placeholder 8">
            <a:extLst>
              <a:ext uri="{FF2B5EF4-FFF2-40B4-BE49-F238E27FC236}">
                <a16:creationId xmlns:a16="http://schemas.microsoft.com/office/drawing/2014/main" id="{8D24AB7B-4E56-4ABD-BE6E-3F55C6DAC97C}"/>
              </a:ext>
            </a:extLst>
          </p:cNvPr>
          <p:cNvSpPr>
            <a:spLocks noGrp="1"/>
          </p:cNvSpPr>
          <p:nvPr>
            <p:ph type="body" sz="quarter" idx="17" hasCustomPrompt="1"/>
          </p:nvPr>
        </p:nvSpPr>
        <p:spPr>
          <a:xfrm>
            <a:off x="3478604" y="2601473"/>
            <a:ext cx="5648778" cy="740660"/>
          </a:xfrm>
          <a:prstGeom prst="rect">
            <a:avLst/>
          </a:prstGeom>
        </p:spPr>
        <p:txBody>
          <a:bodyPr/>
          <a:lstStyle>
            <a:lvl1pPr marL="0" indent="0" algn="l">
              <a:buNone/>
              <a:defRPr sz="4400">
                <a:solidFill>
                  <a:srgbClr val="004990"/>
                </a:solidFill>
                <a:latin typeface="Futura Md BT" panose="020B0602020204020303" pitchFamily="34" charset="0"/>
              </a:defRPr>
            </a:lvl1pPr>
          </a:lstStyle>
          <a:p>
            <a:pPr lvl="0"/>
            <a:r>
              <a:rPr lang="en-US" dirty="0"/>
              <a:t>SUB-HEADING HERE</a:t>
            </a:r>
            <a:endParaRPr lang="en-ZA" dirty="0"/>
          </a:p>
        </p:txBody>
      </p:sp>
      <p:pic>
        <p:nvPicPr>
          <p:cNvPr id="6" name="Graphic 5">
            <a:extLst>
              <a:ext uri="{FF2B5EF4-FFF2-40B4-BE49-F238E27FC236}">
                <a16:creationId xmlns:a16="http://schemas.microsoft.com/office/drawing/2014/main" id="{D802BE8E-D0EF-492E-BD50-7089524427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9716" y="5794510"/>
            <a:ext cx="1625348" cy="724614"/>
          </a:xfrm>
          <a:prstGeom prst="rect">
            <a:avLst/>
          </a:prstGeom>
        </p:spPr>
      </p:pic>
    </p:spTree>
    <p:extLst>
      <p:ext uri="{BB962C8B-B14F-4D97-AF65-F5344CB8AC3E}">
        <p14:creationId xmlns:p14="http://schemas.microsoft.com/office/powerpoint/2010/main" val="25680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B90539-AA67-4466-B1AD-0B0F54621E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99716" y="5794510"/>
            <a:ext cx="1625348" cy="724614"/>
          </a:xfrm>
          <a:prstGeom prst="rect">
            <a:avLst/>
          </a:prstGeom>
        </p:spPr>
      </p:pic>
      <p:sp>
        <p:nvSpPr>
          <p:cNvPr id="8" name="Text Placeholder 8">
            <a:extLst>
              <a:ext uri="{FF2B5EF4-FFF2-40B4-BE49-F238E27FC236}">
                <a16:creationId xmlns:a16="http://schemas.microsoft.com/office/drawing/2014/main" id="{28690812-008E-4BD6-910B-9AD5DAC43E0A}"/>
              </a:ext>
            </a:extLst>
          </p:cNvPr>
          <p:cNvSpPr>
            <a:spLocks noGrp="1"/>
          </p:cNvSpPr>
          <p:nvPr>
            <p:ph type="body" sz="quarter" idx="14" hasCustomPrompt="1"/>
          </p:nvPr>
        </p:nvSpPr>
        <p:spPr>
          <a:xfrm>
            <a:off x="3009207" y="1340046"/>
            <a:ext cx="5779017" cy="854513"/>
          </a:xfrm>
          <a:prstGeom prst="rect">
            <a:avLst/>
          </a:prstGeom>
        </p:spPr>
        <p:txBody>
          <a:bodyPr/>
          <a:lstStyle>
            <a:lvl1pPr marL="0" indent="0" algn="ctr">
              <a:buNone/>
              <a:defRPr sz="4800" b="1">
                <a:solidFill>
                  <a:srgbClr val="9D8B57"/>
                </a:solidFill>
                <a:latin typeface="Arial" panose="020B0604020202020204" pitchFamily="34" charset="0"/>
                <a:cs typeface="Arial" panose="020B0604020202020204" pitchFamily="34" charset="0"/>
              </a:defRPr>
            </a:lvl1pPr>
          </a:lstStyle>
          <a:p>
            <a:pPr lvl="0"/>
            <a:r>
              <a:rPr lang="en-US" dirty="0"/>
              <a:t>HEADING HERE</a:t>
            </a:r>
            <a:endParaRPr lang="en-ZA" dirty="0"/>
          </a:p>
        </p:txBody>
      </p:sp>
      <p:sp>
        <p:nvSpPr>
          <p:cNvPr id="9" name="Text Placeholder 8">
            <a:extLst>
              <a:ext uri="{FF2B5EF4-FFF2-40B4-BE49-F238E27FC236}">
                <a16:creationId xmlns:a16="http://schemas.microsoft.com/office/drawing/2014/main" id="{19310413-FE37-4F7E-BC5E-B24775129179}"/>
              </a:ext>
            </a:extLst>
          </p:cNvPr>
          <p:cNvSpPr>
            <a:spLocks noGrp="1"/>
          </p:cNvSpPr>
          <p:nvPr>
            <p:ph type="body" sz="quarter" idx="15" hasCustomPrompt="1"/>
          </p:nvPr>
        </p:nvSpPr>
        <p:spPr>
          <a:xfrm>
            <a:off x="3521825" y="2018072"/>
            <a:ext cx="4753780" cy="841506"/>
          </a:xfrm>
          <a:prstGeom prst="rect">
            <a:avLst/>
          </a:prstGeom>
        </p:spPr>
        <p:txBody>
          <a:bodyPr/>
          <a:lstStyle>
            <a:lvl1pPr marL="0" indent="0" algn="ctr">
              <a:buNone/>
              <a:defRPr sz="2800" b="1">
                <a:solidFill>
                  <a:srgbClr val="004990"/>
                </a:solidFill>
                <a:latin typeface="Arial" panose="020B0604020202020204" pitchFamily="34" charset="0"/>
                <a:cs typeface="Arial" panose="020B0604020202020204" pitchFamily="34" charset="0"/>
              </a:defRPr>
            </a:lvl1pPr>
          </a:lstStyle>
          <a:p>
            <a:pPr lvl="0"/>
            <a:r>
              <a:rPr lang="en-US" dirty="0"/>
              <a:t>SUB-HEADING HERE</a:t>
            </a:r>
            <a:endParaRPr lang="en-ZA" dirty="0"/>
          </a:p>
        </p:txBody>
      </p:sp>
    </p:spTree>
    <p:extLst>
      <p:ext uri="{BB962C8B-B14F-4D97-AF65-F5344CB8AC3E}">
        <p14:creationId xmlns:p14="http://schemas.microsoft.com/office/powerpoint/2010/main" val="35661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6F2BAA-0975-47F8-8C3A-D6089673C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710442" y="-2623558"/>
            <a:ext cx="6772542" cy="12190574"/>
          </a:xfrm>
          <a:prstGeom prst="rect">
            <a:avLst/>
          </a:prstGeom>
        </p:spPr>
      </p:pic>
      <p:sp>
        <p:nvSpPr>
          <p:cNvPr id="7" name="Text Placeholder 8">
            <a:extLst>
              <a:ext uri="{FF2B5EF4-FFF2-40B4-BE49-F238E27FC236}">
                <a16:creationId xmlns:a16="http://schemas.microsoft.com/office/drawing/2014/main" id="{CE595E4F-5300-4DFD-AB13-62EBE0579E06}"/>
              </a:ext>
            </a:extLst>
          </p:cNvPr>
          <p:cNvSpPr>
            <a:spLocks noGrp="1"/>
          </p:cNvSpPr>
          <p:nvPr>
            <p:ph type="body" sz="quarter" idx="16" hasCustomPrompt="1"/>
          </p:nvPr>
        </p:nvSpPr>
        <p:spPr>
          <a:xfrm>
            <a:off x="3546836" y="2147167"/>
            <a:ext cx="4460573" cy="685853"/>
          </a:xfrm>
          <a:prstGeom prst="rect">
            <a:avLst/>
          </a:prstGeom>
        </p:spPr>
        <p:txBody>
          <a:bodyPr/>
          <a:lstStyle>
            <a:lvl1pPr marL="0" indent="0" algn="ctr">
              <a:buNone/>
              <a:defRPr sz="5400">
                <a:solidFill>
                  <a:srgbClr val="9D8B57"/>
                </a:solidFill>
                <a:latin typeface="Futura Md BT" panose="020B0602020204020303" pitchFamily="34" charset="0"/>
              </a:defRPr>
            </a:lvl1pPr>
          </a:lstStyle>
          <a:p>
            <a:pPr lvl="0"/>
            <a:r>
              <a:rPr lang="en-US" dirty="0"/>
              <a:t>THANK YOU!</a:t>
            </a:r>
            <a:endParaRPr lang="en-ZA" dirty="0"/>
          </a:p>
        </p:txBody>
      </p:sp>
      <p:sp>
        <p:nvSpPr>
          <p:cNvPr id="8" name="Text Placeholder 8">
            <a:extLst>
              <a:ext uri="{FF2B5EF4-FFF2-40B4-BE49-F238E27FC236}">
                <a16:creationId xmlns:a16="http://schemas.microsoft.com/office/drawing/2014/main" id="{46068C03-DD07-4225-98C5-3B97888A1D5C}"/>
              </a:ext>
            </a:extLst>
          </p:cNvPr>
          <p:cNvSpPr>
            <a:spLocks noGrp="1"/>
          </p:cNvSpPr>
          <p:nvPr>
            <p:ph type="body" sz="quarter" idx="17" hasCustomPrompt="1"/>
          </p:nvPr>
        </p:nvSpPr>
        <p:spPr>
          <a:xfrm>
            <a:off x="3572390" y="2901459"/>
            <a:ext cx="4409463" cy="527541"/>
          </a:xfrm>
          <a:prstGeom prst="rect">
            <a:avLst/>
          </a:prstGeom>
        </p:spPr>
        <p:txBody>
          <a:bodyPr/>
          <a:lstStyle>
            <a:lvl1pPr marL="0" indent="0" algn="ctr">
              <a:buNone/>
              <a:defRPr sz="2800">
                <a:solidFill>
                  <a:srgbClr val="004990"/>
                </a:solidFill>
                <a:latin typeface="Futura Md BT" panose="020B0602020204020303" pitchFamily="34" charset="0"/>
              </a:defRPr>
            </a:lvl1pPr>
          </a:lstStyle>
          <a:p>
            <a:pPr lvl="0"/>
            <a:r>
              <a:rPr lang="en-US" dirty="0"/>
              <a:t>AND SAFE TRAVELS</a:t>
            </a:r>
            <a:endParaRPr lang="en-ZA" dirty="0"/>
          </a:p>
        </p:txBody>
      </p:sp>
      <p:pic>
        <p:nvPicPr>
          <p:cNvPr id="9" name="Picture 8" descr="A picture containing text, book&#10;&#10;Description automatically generated">
            <a:extLst>
              <a:ext uri="{FF2B5EF4-FFF2-40B4-BE49-F238E27FC236}">
                <a16:creationId xmlns:a16="http://schemas.microsoft.com/office/drawing/2014/main" id="{73E9C4EF-0DD0-4EA3-9E96-ABA1A687C3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877" y="5492336"/>
            <a:ext cx="904416" cy="1026789"/>
          </a:xfrm>
          <a:prstGeom prst="rect">
            <a:avLst/>
          </a:prstGeom>
        </p:spPr>
      </p:pic>
      <p:pic>
        <p:nvPicPr>
          <p:cNvPr id="2" name="Graphic 1">
            <a:extLst>
              <a:ext uri="{FF2B5EF4-FFF2-40B4-BE49-F238E27FC236}">
                <a16:creationId xmlns:a16="http://schemas.microsoft.com/office/drawing/2014/main" id="{415A91AB-F530-4FB4-9B2F-71BF6EE01A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92745" y="5480089"/>
            <a:ext cx="2330615" cy="1039036"/>
          </a:xfrm>
          <a:prstGeom prst="rect">
            <a:avLst/>
          </a:prstGeom>
        </p:spPr>
      </p:pic>
    </p:spTree>
    <p:extLst>
      <p:ext uri="{BB962C8B-B14F-4D97-AF65-F5344CB8AC3E}">
        <p14:creationId xmlns:p14="http://schemas.microsoft.com/office/powerpoint/2010/main" val="4832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AutoShape 7">
            <a:extLst>
              <a:ext uri="{FF2B5EF4-FFF2-40B4-BE49-F238E27FC236}">
                <a16:creationId xmlns:a16="http://schemas.microsoft.com/office/drawing/2014/main" id="{185FF35D-A4B2-4579-93E0-E322AAA63DF5}"/>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 name="AutoShape 8">
            <a:extLst>
              <a:ext uri="{FF2B5EF4-FFF2-40B4-BE49-F238E27FC236}">
                <a16:creationId xmlns:a16="http://schemas.microsoft.com/office/drawing/2014/main" id="{BCAC205F-19FD-4326-B548-3289A9C84D51}"/>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 name="AutoShape 9">
            <a:extLst>
              <a:ext uri="{FF2B5EF4-FFF2-40B4-BE49-F238E27FC236}">
                <a16:creationId xmlns:a16="http://schemas.microsoft.com/office/drawing/2014/main" id="{41D3BAFE-3BE8-4916-AD0D-75B06411BD0B}"/>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 name="AutoShape 10">
            <a:extLst>
              <a:ext uri="{FF2B5EF4-FFF2-40B4-BE49-F238E27FC236}">
                <a16:creationId xmlns:a16="http://schemas.microsoft.com/office/drawing/2014/main" id="{81E88CEE-0729-4CFD-A050-BCA6208B2778}"/>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 name="AutoShape 11">
            <a:extLst>
              <a:ext uri="{FF2B5EF4-FFF2-40B4-BE49-F238E27FC236}">
                <a16:creationId xmlns:a16="http://schemas.microsoft.com/office/drawing/2014/main" id="{B3E29F4F-A435-4ED9-AB74-80D190A1BC59}"/>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 name="AutoShape 12">
            <a:extLst>
              <a:ext uri="{FF2B5EF4-FFF2-40B4-BE49-F238E27FC236}">
                <a16:creationId xmlns:a16="http://schemas.microsoft.com/office/drawing/2014/main" id="{EC7F231F-5879-4782-B040-B0655400AD4B}"/>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 name="AutoShape 13">
            <a:extLst>
              <a:ext uri="{FF2B5EF4-FFF2-40B4-BE49-F238E27FC236}">
                <a16:creationId xmlns:a16="http://schemas.microsoft.com/office/drawing/2014/main" id="{6FB8E853-4A47-4CAB-B65D-429E4BD8FA4A}"/>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 name="AutoShape 14">
            <a:extLst>
              <a:ext uri="{FF2B5EF4-FFF2-40B4-BE49-F238E27FC236}">
                <a16:creationId xmlns:a16="http://schemas.microsoft.com/office/drawing/2014/main" id="{F039ECA9-D63A-4615-8FA2-6972B75E05E6}"/>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 name="AutoShape 15">
            <a:extLst>
              <a:ext uri="{FF2B5EF4-FFF2-40B4-BE49-F238E27FC236}">
                <a16:creationId xmlns:a16="http://schemas.microsoft.com/office/drawing/2014/main" id="{52882EAA-6A26-4A09-BC88-5B50CD94333B}"/>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4" name="AutoShape 16">
            <a:extLst>
              <a:ext uri="{FF2B5EF4-FFF2-40B4-BE49-F238E27FC236}">
                <a16:creationId xmlns:a16="http://schemas.microsoft.com/office/drawing/2014/main" id="{8AC96374-D842-431E-8926-89A8B29B9B63}"/>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5" name="AutoShape 17">
            <a:extLst>
              <a:ext uri="{FF2B5EF4-FFF2-40B4-BE49-F238E27FC236}">
                <a16:creationId xmlns:a16="http://schemas.microsoft.com/office/drawing/2014/main" id="{08B2F07A-075E-4B66-8979-1A079B4F8BA9}"/>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6" name="AutoShape 18">
            <a:extLst>
              <a:ext uri="{FF2B5EF4-FFF2-40B4-BE49-F238E27FC236}">
                <a16:creationId xmlns:a16="http://schemas.microsoft.com/office/drawing/2014/main" id="{C4492A59-B72E-4F3A-88B2-A6DD9B9522C7}"/>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7" name="AutoShape 19">
            <a:extLst>
              <a:ext uri="{FF2B5EF4-FFF2-40B4-BE49-F238E27FC236}">
                <a16:creationId xmlns:a16="http://schemas.microsoft.com/office/drawing/2014/main" id="{B1DB3EA8-8E5D-4481-821A-A077DC427D90}"/>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8" name="AutoShape 20">
            <a:extLst>
              <a:ext uri="{FF2B5EF4-FFF2-40B4-BE49-F238E27FC236}">
                <a16:creationId xmlns:a16="http://schemas.microsoft.com/office/drawing/2014/main" id="{4821C6D0-8B6E-4D63-A05D-F3799BC1D0C0}"/>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9" name="AutoShape 21">
            <a:extLst>
              <a:ext uri="{FF2B5EF4-FFF2-40B4-BE49-F238E27FC236}">
                <a16:creationId xmlns:a16="http://schemas.microsoft.com/office/drawing/2014/main" id="{00A5966E-1E14-4AB4-A425-7EF5443B933E}"/>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0" name="AutoShape 22">
            <a:extLst>
              <a:ext uri="{FF2B5EF4-FFF2-40B4-BE49-F238E27FC236}">
                <a16:creationId xmlns:a16="http://schemas.microsoft.com/office/drawing/2014/main" id="{FC9D919C-7FF2-4D84-8CF3-07884A0658C8}"/>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1" name="AutoShape 23">
            <a:extLst>
              <a:ext uri="{FF2B5EF4-FFF2-40B4-BE49-F238E27FC236}">
                <a16:creationId xmlns:a16="http://schemas.microsoft.com/office/drawing/2014/main" id="{E23F7C6E-8C5A-4AD6-B536-3BBD9C94133D}"/>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2" name="AutoShape 24">
            <a:extLst>
              <a:ext uri="{FF2B5EF4-FFF2-40B4-BE49-F238E27FC236}">
                <a16:creationId xmlns:a16="http://schemas.microsoft.com/office/drawing/2014/main" id="{43A678AF-17A1-45B7-B710-33DD6810714B}"/>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3" name="AutoShape 25">
            <a:extLst>
              <a:ext uri="{FF2B5EF4-FFF2-40B4-BE49-F238E27FC236}">
                <a16:creationId xmlns:a16="http://schemas.microsoft.com/office/drawing/2014/main" id="{8B3FF82B-9785-42A2-9275-9375E67B38E1}"/>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4" name="AutoShape 26">
            <a:extLst>
              <a:ext uri="{FF2B5EF4-FFF2-40B4-BE49-F238E27FC236}">
                <a16:creationId xmlns:a16="http://schemas.microsoft.com/office/drawing/2014/main" id="{0D583BBF-E92D-4C08-9E02-66C42139925A}"/>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5" name="AutoShape 27">
            <a:extLst>
              <a:ext uri="{FF2B5EF4-FFF2-40B4-BE49-F238E27FC236}">
                <a16:creationId xmlns:a16="http://schemas.microsoft.com/office/drawing/2014/main" id="{B3D37F78-A9FF-4C99-AB1F-49F397A24071}"/>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6" name="AutoShape 28">
            <a:extLst>
              <a:ext uri="{FF2B5EF4-FFF2-40B4-BE49-F238E27FC236}">
                <a16:creationId xmlns:a16="http://schemas.microsoft.com/office/drawing/2014/main" id="{767F80A6-B90E-47DF-A309-2A85EAB3379D}"/>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7" name="AutoShape 29">
            <a:extLst>
              <a:ext uri="{FF2B5EF4-FFF2-40B4-BE49-F238E27FC236}">
                <a16:creationId xmlns:a16="http://schemas.microsoft.com/office/drawing/2014/main" id="{D3ECF868-249D-470A-AA12-EB41E149CD74}"/>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8" name="AutoShape 30">
            <a:extLst>
              <a:ext uri="{FF2B5EF4-FFF2-40B4-BE49-F238E27FC236}">
                <a16:creationId xmlns:a16="http://schemas.microsoft.com/office/drawing/2014/main" id="{55A375B0-FE39-4A94-ADE0-EA1E241EF085}"/>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9" name="AutoShape 31">
            <a:extLst>
              <a:ext uri="{FF2B5EF4-FFF2-40B4-BE49-F238E27FC236}">
                <a16:creationId xmlns:a16="http://schemas.microsoft.com/office/drawing/2014/main" id="{1666EBBE-04EC-4E14-9089-2792F9D14143}"/>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0" name="AutoShape 32">
            <a:extLst>
              <a:ext uri="{FF2B5EF4-FFF2-40B4-BE49-F238E27FC236}">
                <a16:creationId xmlns:a16="http://schemas.microsoft.com/office/drawing/2014/main" id="{A1A140DB-2136-4751-BEC7-76D90DD34154}"/>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1" name="AutoShape 33">
            <a:extLst>
              <a:ext uri="{FF2B5EF4-FFF2-40B4-BE49-F238E27FC236}">
                <a16:creationId xmlns:a16="http://schemas.microsoft.com/office/drawing/2014/main" id="{A227DA53-6A35-4B02-BF2C-3EA325F9F445}"/>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2" name="AutoShape 34">
            <a:extLst>
              <a:ext uri="{FF2B5EF4-FFF2-40B4-BE49-F238E27FC236}">
                <a16:creationId xmlns:a16="http://schemas.microsoft.com/office/drawing/2014/main" id="{BDDB9121-C8CC-48DB-A6AC-C49E8018BF1D}"/>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3" name="AutoShape 35">
            <a:extLst>
              <a:ext uri="{FF2B5EF4-FFF2-40B4-BE49-F238E27FC236}">
                <a16:creationId xmlns:a16="http://schemas.microsoft.com/office/drawing/2014/main" id="{CC498E1D-922A-42EE-9E77-27F587880B7F}"/>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4" name="AutoShape 36">
            <a:extLst>
              <a:ext uri="{FF2B5EF4-FFF2-40B4-BE49-F238E27FC236}">
                <a16:creationId xmlns:a16="http://schemas.microsoft.com/office/drawing/2014/main" id="{7E3F96B8-7908-4287-8BC8-48557A410BDC}"/>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5" name="AutoShape 37">
            <a:extLst>
              <a:ext uri="{FF2B5EF4-FFF2-40B4-BE49-F238E27FC236}">
                <a16:creationId xmlns:a16="http://schemas.microsoft.com/office/drawing/2014/main" id="{B8ED1260-393F-4BF8-964B-CDE874B4C17D}"/>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6" name="AutoShape 38">
            <a:extLst>
              <a:ext uri="{FF2B5EF4-FFF2-40B4-BE49-F238E27FC236}">
                <a16:creationId xmlns:a16="http://schemas.microsoft.com/office/drawing/2014/main" id="{C0AD96FB-0567-4BC5-859B-72407BA7CAB7}"/>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7" name="AutoShape 39">
            <a:extLst>
              <a:ext uri="{FF2B5EF4-FFF2-40B4-BE49-F238E27FC236}">
                <a16:creationId xmlns:a16="http://schemas.microsoft.com/office/drawing/2014/main" id="{25EF7B77-CCFD-48E9-B917-A6853F382C6A}"/>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8" name="AutoShape 40">
            <a:extLst>
              <a:ext uri="{FF2B5EF4-FFF2-40B4-BE49-F238E27FC236}">
                <a16:creationId xmlns:a16="http://schemas.microsoft.com/office/drawing/2014/main" id="{E6DB2F0E-EB14-4E48-B362-475714706CC8}"/>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9" name="AutoShape 41">
            <a:extLst>
              <a:ext uri="{FF2B5EF4-FFF2-40B4-BE49-F238E27FC236}">
                <a16:creationId xmlns:a16="http://schemas.microsoft.com/office/drawing/2014/main" id="{6948B247-7A8E-46A1-A92E-56C28A3F09D4}"/>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0" name="AutoShape 42">
            <a:extLst>
              <a:ext uri="{FF2B5EF4-FFF2-40B4-BE49-F238E27FC236}">
                <a16:creationId xmlns:a16="http://schemas.microsoft.com/office/drawing/2014/main" id="{C37C7855-6E7E-4EE8-A00D-3B7315BDB791}"/>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1" name="AutoShape 43">
            <a:extLst>
              <a:ext uri="{FF2B5EF4-FFF2-40B4-BE49-F238E27FC236}">
                <a16:creationId xmlns:a16="http://schemas.microsoft.com/office/drawing/2014/main" id="{1C5B0BA7-75E3-412F-8297-5D72EB7FC622}"/>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2" name="AutoShape 44">
            <a:extLst>
              <a:ext uri="{FF2B5EF4-FFF2-40B4-BE49-F238E27FC236}">
                <a16:creationId xmlns:a16="http://schemas.microsoft.com/office/drawing/2014/main" id="{0D305643-FF48-4B55-B2F2-C5CB7B16B6B7}"/>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3" name="AutoShape 45">
            <a:extLst>
              <a:ext uri="{FF2B5EF4-FFF2-40B4-BE49-F238E27FC236}">
                <a16:creationId xmlns:a16="http://schemas.microsoft.com/office/drawing/2014/main" id="{E7340D88-DD1A-47EC-B24F-91AB0C0E2BCE}"/>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4" name="AutoShape 46">
            <a:extLst>
              <a:ext uri="{FF2B5EF4-FFF2-40B4-BE49-F238E27FC236}">
                <a16:creationId xmlns:a16="http://schemas.microsoft.com/office/drawing/2014/main" id="{3AA84585-0E91-4069-AA5D-28792FD39469}"/>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5" name="AutoShape 47">
            <a:extLst>
              <a:ext uri="{FF2B5EF4-FFF2-40B4-BE49-F238E27FC236}">
                <a16:creationId xmlns:a16="http://schemas.microsoft.com/office/drawing/2014/main" id="{E80BFF43-AC77-424C-ADD8-B1B1FA7A76BE}"/>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6" name="AutoShape 48">
            <a:extLst>
              <a:ext uri="{FF2B5EF4-FFF2-40B4-BE49-F238E27FC236}">
                <a16:creationId xmlns:a16="http://schemas.microsoft.com/office/drawing/2014/main" id="{6A956935-8C09-4504-88A4-F73CB5A680C2}"/>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7" name="AutoShape 49">
            <a:extLst>
              <a:ext uri="{FF2B5EF4-FFF2-40B4-BE49-F238E27FC236}">
                <a16:creationId xmlns:a16="http://schemas.microsoft.com/office/drawing/2014/main" id="{B4841FD0-EFA7-43B4-96F5-3E16ACEB8236}"/>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8" name="AutoShape 50">
            <a:extLst>
              <a:ext uri="{FF2B5EF4-FFF2-40B4-BE49-F238E27FC236}">
                <a16:creationId xmlns:a16="http://schemas.microsoft.com/office/drawing/2014/main" id="{8808065B-8D09-453E-A99C-F40AFCB827F4}"/>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9" name="AutoShape 51">
            <a:extLst>
              <a:ext uri="{FF2B5EF4-FFF2-40B4-BE49-F238E27FC236}">
                <a16:creationId xmlns:a16="http://schemas.microsoft.com/office/drawing/2014/main" id="{BB9546D1-859D-436A-ABB3-4B50D3E40278}"/>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0" name="AutoShape 52">
            <a:extLst>
              <a:ext uri="{FF2B5EF4-FFF2-40B4-BE49-F238E27FC236}">
                <a16:creationId xmlns:a16="http://schemas.microsoft.com/office/drawing/2014/main" id="{D235570D-459E-4F99-A3C7-9637DCCB3DE8}"/>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1" name="AutoShape 53">
            <a:extLst>
              <a:ext uri="{FF2B5EF4-FFF2-40B4-BE49-F238E27FC236}">
                <a16:creationId xmlns:a16="http://schemas.microsoft.com/office/drawing/2014/main" id="{5208FB33-23EB-4492-A0DA-B590C7A479B8}"/>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2" name="AutoShape 54">
            <a:extLst>
              <a:ext uri="{FF2B5EF4-FFF2-40B4-BE49-F238E27FC236}">
                <a16:creationId xmlns:a16="http://schemas.microsoft.com/office/drawing/2014/main" id="{10BC629A-6314-4560-A887-982BA16F051E}"/>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3" name="AutoShape 55">
            <a:extLst>
              <a:ext uri="{FF2B5EF4-FFF2-40B4-BE49-F238E27FC236}">
                <a16:creationId xmlns:a16="http://schemas.microsoft.com/office/drawing/2014/main" id="{B098EBAE-72D5-48C5-AC26-A205A872382E}"/>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4" name="AutoShape 56">
            <a:extLst>
              <a:ext uri="{FF2B5EF4-FFF2-40B4-BE49-F238E27FC236}">
                <a16:creationId xmlns:a16="http://schemas.microsoft.com/office/drawing/2014/main" id="{9E028874-696C-42F5-8944-B943C29841C7}"/>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5" name="AutoShape 57">
            <a:extLst>
              <a:ext uri="{FF2B5EF4-FFF2-40B4-BE49-F238E27FC236}">
                <a16:creationId xmlns:a16="http://schemas.microsoft.com/office/drawing/2014/main" id="{CA8EE84C-3C29-4291-B5CD-A7C7F5AE4ED2}"/>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6" name="AutoShape 59">
            <a:extLst>
              <a:ext uri="{FF2B5EF4-FFF2-40B4-BE49-F238E27FC236}">
                <a16:creationId xmlns:a16="http://schemas.microsoft.com/office/drawing/2014/main" id="{BFAAA89B-1B38-49DF-ABDD-DE700D5BCA13}"/>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7" name="AutoShape 60">
            <a:extLst>
              <a:ext uri="{FF2B5EF4-FFF2-40B4-BE49-F238E27FC236}">
                <a16:creationId xmlns:a16="http://schemas.microsoft.com/office/drawing/2014/main" id="{D10C8FC3-7B47-4475-A97E-1A5F59E0B90D}"/>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8" name="AutoShape 61">
            <a:extLst>
              <a:ext uri="{FF2B5EF4-FFF2-40B4-BE49-F238E27FC236}">
                <a16:creationId xmlns:a16="http://schemas.microsoft.com/office/drawing/2014/main" id="{F97BEE34-A14C-406A-A076-5F60404F2E81}"/>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9" name="AutoShape 62">
            <a:extLst>
              <a:ext uri="{FF2B5EF4-FFF2-40B4-BE49-F238E27FC236}">
                <a16:creationId xmlns:a16="http://schemas.microsoft.com/office/drawing/2014/main" id="{5B722D33-D3E0-43AF-ACA4-2B7BFF748C26}"/>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0" name="AutoShape 63">
            <a:extLst>
              <a:ext uri="{FF2B5EF4-FFF2-40B4-BE49-F238E27FC236}">
                <a16:creationId xmlns:a16="http://schemas.microsoft.com/office/drawing/2014/main" id="{EA0DAB99-F576-4731-BB82-F4DF346B1A44}"/>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1" name="AutoShape 64">
            <a:extLst>
              <a:ext uri="{FF2B5EF4-FFF2-40B4-BE49-F238E27FC236}">
                <a16:creationId xmlns:a16="http://schemas.microsoft.com/office/drawing/2014/main" id="{0F7DC210-F6E7-49A6-9E21-9DBE8164B987}"/>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2" name="AutoShape 65">
            <a:extLst>
              <a:ext uri="{FF2B5EF4-FFF2-40B4-BE49-F238E27FC236}">
                <a16:creationId xmlns:a16="http://schemas.microsoft.com/office/drawing/2014/main" id="{548329F0-596F-4D36-878A-AD9766616639}"/>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3" name="AutoShape 66">
            <a:extLst>
              <a:ext uri="{FF2B5EF4-FFF2-40B4-BE49-F238E27FC236}">
                <a16:creationId xmlns:a16="http://schemas.microsoft.com/office/drawing/2014/main" id="{6C3E9FA7-8FAE-4197-8463-035CC6DCCF0A}"/>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4" name="AutoShape 67">
            <a:extLst>
              <a:ext uri="{FF2B5EF4-FFF2-40B4-BE49-F238E27FC236}">
                <a16:creationId xmlns:a16="http://schemas.microsoft.com/office/drawing/2014/main" id="{4AC7ADED-1BD3-4465-98EE-8E091A45E5D5}"/>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5" name="AutoShape 68">
            <a:extLst>
              <a:ext uri="{FF2B5EF4-FFF2-40B4-BE49-F238E27FC236}">
                <a16:creationId xmlns:a16="http://schemas.microsoft.com/office/drawing/2014/main" id="{0DB6C8D4-17C2-41B1-8DAB-E4505A6CB9DF}"/>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6" name="AutoShape 69">
            <a:extLst>
              <a:ext uri="{FF2B5EF4-FFF2-40B4-BE49-F238E27FC236}">
                <a16:creationId xmlns:a16="http://schemas.microsoft.com/office/drawing/2014/main" id="{F032F9CA-ABF0-4ED5-A007-16A77E6A53DF}"/>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7" name="AutoShape 70">
            <a:extLst>
              <a:ext uri="{FF2B5EF4-FFF2-40B4-BE49-F238E27FC236}">
                <a16:creationId xmlns:a16="http://schemas.microsoft.com/office/drawing/2014/main" id="{0DCE187D-4278-431C-8470-E1F4F1C78DDB}"/>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8" name="AutoShape 71">
            <a:extLst>
              <a:ext uri="{FF2B5EF4-FFF2-40B4-BE49-F238E27FC236}">
                <a16:creationId xmlns:a16="http://schemas.microsoft.com/office/drawing/2014/main" id="{99567AE0-0266-4D80-BB12-95BF44C3FFD2}"/>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9" name="AutoShape 72">
            <a:extLst>
              <a:ext uri="{FF2B5EF4-FFF2-40B4-BE49-F238E27FC236}">
                <a16:creationId xmlns:a16="http://schemas.microsoft.com/office/drawing/2014/main" id="{3F782773-50D5-49F3-8517-09AA6CD7DEF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0" name="AutoShape 73">
            <a:extLst>
              <a:ext uri="{FF2B5EF4-FFF2-40B4-BE49-F238E27FC236}">
                <a16:creationId xmlns:a16="http://schemas.microsoft.com/office/drawing/2014/main" id="{30FBDC29-A3AB-48FE-BB9B-EE49BF70D7FD}"/>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1" name="AutoShape 74">
            <a:extLst>
              <a:ext uri="{FF2B5EF4-FFF2-40B4-BE49-F238E27FC236}">
                <a16:creationId xmlns:a16="http://schemas.microsoft.com/office/drawing/2014/main" id="{C40B3469-E0B9-4F71-B1F4-30D15792FBD9}"/>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2" name="AutoShape 75">
            <a:extLst>
              <a:ext uri="{FF2B5EF4-FFF2-40B4-BE49-F238E27FC236}">
                <a16:creationId xmlns:a16="http://schemas.microsoft.com/office/drawing/2014/main" id="{E40B12E5-D156-4620-B04A-BD2A96CD4DCE}"/>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3" name="AutoShape 76">
            <a:extLst>
              <a:ext uri="{FF2B5EF4-FFF2-40B4-BE49-F238E27FC236}">
                <a16:creationId xmlns:a16="http://schemas.microsoft.com/office/drawing/2014/main" id="{54A034F5-D3AE-4D38-99E9-0FAF8EC7958A}"/>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4" name="AutoShape 77">
            <a:extLst>
              <a:ext uri="{FF2B5EF4-FFF2-40B4-BE49-F238E27FC236}">
                <a16:creationId xmlns:a16="http://schemas.microsoft.com/office/drawing/2014/main" id="{E7D6C027-8FD4-4D56-BD81-6081635DC91A}"/>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5" name="AutoShape 78">
            <a:extLst>
              <a:ext uri="{FF2B5EF4-FFF2-40B4-BE49-F238E27FC236}">
                <a16:creationId xmlns:a16="http://schemas.microsoft.com/office/drawing/2014/main" id="{1316A132-77E0-4106-81EF-3804B3197BB8}"/>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6" name="AutoShape 79">
            <a:extLst>
              <a:ext uri="{FF2B5EF4-FFF2-40B4-BE49-F238E27FC236}">
                <a16:creationId xmlns:a16="http://schemas.microsoft.com/office/drawing/2014/main" id="{EE7CE812-1734-448F-BCFE-37A4E4F9DC33}"/>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7" name="AutoShape 80">
            <a:extLst>
              <a:ext uri="{FF2B5EF4-FFF2-40B4-BE49-F238E27FC236}">
                <a16:creationId xmlns:a16="http://schemas.microsoft.com/office/drawing/2014/main" id="{7BB983AC-9E6D-45E9-BA5A-41D7C04FF77C}"/>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8" name="AutoShape 81">
            <a:extLst>
              <a:ext uri="{FF2B5EF4-FFF2-40B4-BE49-F238E27FC236}">
                <a16:creationId xmlns:a16="http://schemas.microsoft.com/office/drawing/2014/main" id="{7924E33A-7BAD-4F09-AB42-26D6DA03AA74}"/>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9" name="AutoShape 82">
            <a:extLst>
              <a:ext uri="{FF2B5EF4-FFF2-40B4-BE49-F238E27FC236}">
                <a16:creationId xmlns:a16="http://schemas.microsoft.com/office/drawing/2014/main" id="{FDE8B7B6-BD70-4BA0-B017-A86572E86DED}"/>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0" name="AutoShape 83">
            <a:extLst>
              <a:ext uri="{FF2B5EF4-FFF2-40B4-BE49-F238E27FC236}">
                <a16:creationId xmlns:a16="http://schemas.microsoft.com/office/drawing/2014/main" id="{37F7FC55-1F23-4BAE-9802-0D5C3DB7D40A}"/>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1" name="AutoShape 84">
            <a:extLst>
              <a:ext uri="{FF2B5EF4-FFF2-40B4-BE49-F238E27FC236}">
                <a16:creationId xmlns:a16="http://schemas.microsoft.com/office/drawing/2014/main" id="{AB2238FE-14FF-4C06-9D7C-0A8F2841FA31}"/>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2" name="AutoShape 85">
            <a:extLst>
              <a:ext uri="{FF2B5EF4-FFF2-40B4-BE49-F238E27FC236}">
                <a16:creationId xmlns:a16="http://schemas.microsoft.com/office/drawing/2014/main" id="{20A17B17-AE40-426B-A288-39A0AA5B7F5D}"/>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3" name="AutoShape 86">
            <a:extLst>
              <a:ext uri="{FF2B5EF4-FFF2-40B4-BE49-F238E27FC236}">
                <a16:creationId xmlns:a16="http://schemas.microsoft.com/office/drawing/2014/main" id="{B833E1B0-A789-4828-B6B6-9C50A2F03268}"/>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4" name="AutoShape 87">
            <a:extLst>
              <a:ext uri="{FF2B5EF4-FFF2-40B4-BE49-F238E27FC236}">
                <a16:creationId xmlns:a16="http://schemas.microsoft.com/office/drawing/2014/main" id="{76E5D091-A2AA-424C-9383-8E86DF703127}"/>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5" name="AutoShape 88">
            <a:extLst>
              <a:ext uri="{FF2B5EF4-FFF2-40B4-BE49-F238E27FC236}">
                <a16:creationId xmlns:a16="http://schemas.microsoft.com/office/drawing/2014/main" id="{B473BAD5-6494-43B7-8387-C4CFDAD1C0A2}"/>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6" name="AutoShape 89">
            <a:extLst>
              <a:ext uri="{FF2B5EF4-FFF2-40B4-BE49-F238E27FC236}">
                <a16:creationId xmlns:a16="http://schemas.microsoft.com/office/drawing/2014/main" id="{D2BCDC55-6519-4F46-8912-4266A5258F88}"/>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7" name="AutoShape 90">
            <a:extLst>
              <a:ext uri="{FF2B5EF4-FFF2-40B4-BE49-F238E27FC236}">
                <a16:creationId xmlns:a16="http://schemas.microsoft.com/office/drawing/2014/main" id="{5ABEC7E6-EA8B-4C63-BE69-C9D72EF3D313}"/>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8" name="AutoShape 91">
            <a:extLst>
              <a:ext uri="{FF2B5EF4-FFF2-40B4-BE49-F238E27FC236}">
                <a16:creationId xmlns:a16="http://schemas.microsoft.com/office/drawing/2014/main" id="{237233D6-5286-4FC0-BEFB-75C2C074947A}"/>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9" name="AutoShape 92">
            <a:extLst>
              <a:ext uri="{FF2B5EF4-FFF2-40B4-BE49-F238E27FC236}">
                <a16:creationId xmlns:a16="http://schemas.microsoft.com/office/drawing/2014/main" id="{3EF1B103-8213-4E10-9D81-5DAE3955D4A6}"/>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0" name="AutoShape 93">
            <a:extLst>
              <a:ext uri="{FF2B5EF4-FFF2-40B4-BE49-F238E27FC236}">
                <a16:creationId xmlns:a16="http://schemas.microsoft.com/office/drawing/2014/main" id="{3AFA0C08-5E79-4B95-A974-302C898BD3D1}"/>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1" name="AutoShape 94">
            <a:extLst>
              <a:ext uri="{FF2B5EF4-FFF2-40B4-BE49-F238E27FC236}">
                <a16:creationId xmlns:a16="http://schemas.microsoft.com/office/drawing/2014/main" id="{5B57E417-116E-4CAF-B7D8-FCB4B9417DE8}"/>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2" name="AutoShape 95">
            <a:extLst>
              <a:ext uri="{FF2B5EF4-FFF2-40B4-BE49-F238E27FC236}">
                <a16:creationId xmlns:a16="http://schemas.microsoft.com/office/drawing/2014/main" id="{153294BE-8BC0-4F64-B028-FE770F88C82E}"/>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3" name="AutoShape 96">
            <a:extLst>
              <a:ext uri="{FF2B5EF4-FFF2-40B4-BE49-F238E27FC236}">
                <a16:creationId xmlns:a16="http://schemas.microsoft.com/office/drawing/2014/main" id="{23E95C47-90C8-4674-87E4-CA16D12CE2C9}"/>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4" name="AutoShape 97">
            <a:extLst>
              <a:ext uri="{FF2B5EF4-FFF2-40B4-BE49-F238E27FC236}">
                <a16:creationId xmlns:a16="http://schemas.microsoft.com/office/drawing/2014/main" id="{89F62099-3FEE-479B-9A35-986D216F10E7}"/>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5" name="AutoShape 98">
            <a:extLst>
              <a:ext uri="{FF2B5EF4-FFF2-40B4-BE49-F238E27FC236}">
                <a16:creationId xmlns:a16="http://schemas.microsoft.com/office/drawing/2014/main" id="{74523289-4A5D-46EC-8577-03191FD5560F}"/>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6" name="AutoShape 99">
            <a:extLst>
              <a:ext uri="{FF2B5EF4-FFF2-40B4-BE49-F238E27FC236}">
                <a16:creationId xmlns:a16="http://schemas.microsoft.com/office/drawing/2014/main" id="{8D03D3EA-FE47-42CD-A702-BCA2A674DA81}"/>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7" name="AutoShape 100">
            <a:extLst>
              <a:ext uri="{FF2B5EF4-FFF2-40B4-BE49-F238E27FC236}">
                <a16:creationId xmlns:a16="http://schemas.microsoft.com/office/drawing/2014/main" id="{17201558-5180-4AD9-B900-519E89466EF6}"/>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8" name="AutoShape 101">
            <a:extLst>
              <a:ext uri="{FF2B5EF4-FFF2-40B4-BE49-F238E27FC236}">
                <a16:creationId xmlns:a16="http://schemas.microsoft.com/office/drawing/2014/main" id="{55F4FE8A-9E49-4433-A4C3-05D84C1047FC}"/>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9" name="AutoShape 102">
            <a:extLst>
              <a:ext uri="{FF2B5EF4-FFF2-40B4-BE49-F238E27FC236}">
                <a16:creationId xmlns:a16="http://schemas.microsoft.com/office/drawing/2014/main" id="{504B9D93-445B-4BBF-893C-0DC228380870}"/>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0" name="AutoShape 103">
            <a:extLst>
              <a:ext uri="{FF2B5EF4-FFF2-40B4-BE49-F238E27FC236}">
                <a16:creationId xmlns:a16="http://schemas.microsoft.com/office/drawing/2014/main" id="{57858D1A-03C1-42B3-89FD-1871DE845871}"/>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1" name="AutoShape 104">
            <a:extLst>
              <a:ext uri="{FF2B5EF4-FFF2-40B4-BE49-F238E27FC236}">
                <a16:creationId xmlns:a16="http://schemas.microsoft.com/office/drawing/2014/main" id="{35266C87-2BDF-49E9-A0BB-30D84C83CB03}"/>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2" name="AutoShape 105">
            <a:extLst>
              <a:ext uri="{FF2B5EF4-FFF2-40B4-BE49-F238E27FC236}">
                <a16:creationId xmlns:a16="http://schemas.microsoft.com/office/drawing/2014/main" id="{D1A76566-07A5-4BF2-96CB-117BFEA8AC80}"/>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3" name="AutoShape 106">
            <a:extLst>
              <a:ext uri="{FF2B5EF4-FFF2-40B4-BE49-F238E27FC236}">
                <a16:creationId xmlns:a16="http://schemas.microsoft.com/office/drawing/2014/main" id="{BC8BB8E2-C21D-46CF-A46B-4A27D8DE17CB}"/>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4" name="AutoShape 107">
            <a:extLst>
              <a:ext uri="{FF2B5EF4-FFF2-40B4-BE49-F238E27FC236}">
                <a16:creationId xmlns:a16="http://schemas.microsoft.com/office/drawing/2014/main" id="{DA1BC44C-01FD-4AAB-BEA2-A498F61BFE94}"/>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5" name="AutoShape 108">
            <a:extLst>
              <a:ext uri="{FF2B5EF4-FFF2-40B4-BE49-F238E27FC236}">
                <a16:creationId xmlns:a16="http://schemas.microsoft.com/office/drawing/2014/main" id="{76F9B2AD-F0AF-474F-A7DC-07F20AF44DD7}"/>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6" name="AutoShape 109">
            <a:extLst>
              <a:ext uri="{FF2B5EF4-FFF2-40B4-BE49-F238E27FC236}">
                <a16:creationId xmlns:a16="http://schemas.microsoft.com/office/drawing/2014/main" id="{C716F0F3-D617-41F9-9CF3-9291996C60E2}"/>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7" name="AutoShape 110">
            <a:extLst>
              <a:ext uri="{FF2B5EF4-FFF2-40B4-BE49-F238E27FC236}">
                <a16:creationId xmlns:a16="http://schemas.microsoft.com/office/drawing/2014/main" id="{A0F24AB7-8318-4E67-A51E-659491F56A38}"/>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8" name="AutoShape 111">
            <a:extLst>
              <a:ext uri="{FF2B5EF4-FFF2-40B4-BE49-F238E27FC236}">
                <a16:creationId xmlns:a16="http://schemas.microsoft.com/office/drawing/2014/main" id="{6EC3D3DE-2C58-4E17-A15E-E7D52674C58F}"/>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9" name="AutoShape 112">
            <a:extLst>
              <a:ext uri="{FF2B5EF4-FFF2-40B4-BE49-F238E27FC236}">
                <a16:creationId xmlns:a16="http://schemas.microsoft.com/office/drawing/2014/main" id="{449E5050-4A0F-419D-8F56-77F4F48D42BF}"/>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0" name="AutoShape 113">
            <a:extLst>
              <a:ext uri="{FF2B5EF4-FFF2-40B4-BE49-F238E27FC236}">
                <a16:creationId xmlns:a16="http://schemas.microsoft.com/office/drawing/2014/main" id="{2058658F-D7E1-4DD0-9FC3-1900D7FBFCB5}"/>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1" name="AutoShape 114">
            <a:extLst>
              <a:ext uri="{FF2B5EF4-FFF2-40B4-BE49-F238E27FC236}">
                <a16:creationId xmlns:a16="http://schemas.microsoft.com/office/drawing/2014/main" id="{8C9B897D-578D-43C8-B140-23CA33E05056}"/>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2" name="AutoShape 115">
            <a:extLst>
              <a:ext uri="{FF2B5EF4-FFF2-40B4-BE49-F238E27FC236}">
                <a16:creationId xmlns:a16="http://schemas.microsoft.com/office/drawing/2014/main" id="{C4F7E816-FB15-4817-ABD0-AFA343B795D9}"/>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3" name="AutoShape 116">
            <a:extLst>
              <a:ext uri="{FF2B5EF4-FFF2-40B4-BE49-F238E27FC236}">
                <a16:creationId xmlns:a16="http://schemas.microsoft.com/office/drawing/2014/main" id="{55D4D895-57A6-4B8C-8756-B54FF0603840}"/>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4" name="AutoShape 117">
            <a:extLst>
              <a:ext uri="{FF2B5EF4-FFF2-40B4-BE49-F238E27FC236}">
                <a16:creationId xmlns:a16="http://schemas.microsoft.com/office/drawing/2014/main" id="{FFA989ED-015D-4B20-A1F8-F15146E97EBF}"/>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5" name="AutoShape 118">
            <a:extLst>
              <a:ext uri="{FF2B5EF4-FFF2-40B4-BE49-F238E27FC236}">
                <a16:creationId xmlns:a16="http://schemas.microsoft.com/office/drawing/2014/main" id="{DFC4440A-7AC2-4D6A-828D-A4FE590D3345}"/>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6" name="AutoShape 119">
            <a:extLst>
              <a:ext uri="{FF2B5EF4-FFF2-40B4-BE49-F238E27FC236}">
                <a16:creationId xmlns:a16="http://schemas.microsoft.com/office/drawing/2014/main" id="{65C3ABD8-6CA3-47BD-BAFF-8FE3D545F1D1}"/>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7" name="AutoShape 120">
            <a:extLst>
              <a:ext uri="{FF2B5EF4-FFF2-40B4-BE49-F238E27FC236}">
                <a16:creationId xmlns:a16="http://schemas.microsoft.com/office/drawing/2014/main" id="{28D54AA2-0CF5-4D50-B440-48CD9FD084B7}"/>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8" name="AutoShape 121">
            <a:extLst>
              <a:ext uri="{FF2B5EF4-FFF2-40B4-BE49-F238E27FC236}">
                <a16:creationId xmlns:a16="http://schemas.microsoft.com/office/drawing/2014/main" id="{6ADDE581-BE2E-4FC8-9E8A-519E2FADB2FF}"/>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9" name="AutoShape 122">
            <a:extLst>
              <a:ext uri="{FF2B5EF4-FFF2-40B4-BE49-F238E27FC236}">
                <a16:creationId xmlns:a16="http://schemas.microsoft.com/office/drawing/2014/main" id="{5936F53E-2F24-4FA5-B4D6-B1C840D84276}"/>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0" name="AutoShape 123">
            <a:extLst>
              <a:ext uri="{FF2B5EF4-FFF2-40B4-BE49-F238E27FC236}">
                <a16:creationId xmlns:a16="http://schemas.microsoft.com/office/drawing/2014/main" id="{2D8B0768-A2D8-4F1B-9CA4-B3561280A144}"/>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1" name="AutoShape 124">
            <a:extLst>
              <a:ext uri="{FF2B5EF4-FFF2-40B4-BE49-F238E27FC236}">
                <a16:creationId xmlns:a16="http://schemas.microsoft.com/office/drawing/2014/main" id="{2DE06967-F381-4C14-B66E-26D6D3430EC5}"/>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2" name="AutoShape 125">
            <a:extLst>
              <a:ext uri="{FF2B5EF4-FFF2-40B4-BE49-F238E27FC236}">
                <a16:creationId xmlns:a16="http://schemas.microsoft.com/office/drawing/2014/main" id="{9BEBA517-AC59-4274-996D-16C9E92DDE92}"/>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3" name="AutoShape 126">
            <a:extLst>
              <a:ext uri="{FF2B5EF4-FFF2-40B4-BE49-F238E27FC236}">
                <a16:creationId xmlns:a16="http://schemas.microsoft.com/office/drawing/2014/main" id="{D841F086-78BD-487E-914F-7FCE6A0CA017}"/>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4" name="AutoShape 127">
            <a:extLst>
              <a:ext uri="{FF2B5EF4-FFF2-40B4-BE49-F238E27FC236}">
                <a16:creationId xmlns:a16="http://schemas.microsoft.com/office/drawing/2014/main" id="{56D6E25E-FBC6-4FF0-8775-852D7F9E34A2}"/>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5" name="AutoShape 128">
            <a:extLst>
              <a:ext uri="{FF2B5EF4-FFF2-40B4-BE49-F238E27FC236}">
                <a16:creationId xmlns:a16="http://schemas.microsoft.com/office/drawing/2014/main" id="{71A174A6-34A8-4357-B311-80784A13E589}"/>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6" name="AutoShape 129">
            <a:extLst>
              <a:ext uri="{FF2B5EF4-FFF2-40B4-BE49-F238E27FC236}">
                <a16:creationId xmlns:a16="http://schemas.microsoft.com/office/drawing/2014/main" id="{1A35C914-62E1-4406-A9C9-A59FF63C07F1}"/>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7" name="AutoShape 130">
            <a:extLst>
              <a:ext uri="{FF2B5EF4-FFF2-40B4-BE49-F238E27FC236}">
                <a16:creationId xmlns:a16="http://schemas.microsoft.com/office/drawing/2014/main" id="{9A66E713-1CD6-4BE2-B9DB-57A0D1A54A95}"/>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8" name="AutoShape 131">
            <a:extLst>
              <a:ext uri="{FF2B5EF4-FFF2-40B4-BE49-F238E27FC236}">
                <a16:creationId xmlns:a16="http://schemas.microsoft.com/office/drawing/2014/main" id="{7E581BF9-CCBE-4863-A838-FD32EF7A5BEE}"/>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9" name="AutoShape 132">
            <a:extLst>
              <a:ext uri="{FF2B5EF4-FFF2-40B4-BE49-F238E27FC236}">
                <a16:creationId xmlns:a16="http://schemas.microsoft.com/office/drawing/2014/main" id="{F58118E3-DC45-4BD9-9AC4-5E319B889A52}"/>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0" name="AutoShape 133">
            <a:extLst>
              <a:ext uri="{FF2B5EF4-FFF2-40B4-BE49-F238E27FC236}">
                <a16:creationId xmlns:a16="http://schemas.microsoft.com/office/drawing/2014/main" id="{6A3162D1-6BD4-41E5-A1E4-7F1C09977FC6}"/>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1" name="AutoShape 134">
            <a:extLst>
              <a:ext uri="{FF2B5EF4-FFF2-40B4-BE49-F238E27FC236}">
                <a16:creationId xmlns:a16="http://schemas.microsoft.com/office/drawing/2014/main" id="{C2F4A97B-0441-4F71-9189-ED53B029C535}"/>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2" name="AutoShape 135">
            <a:extLst>
              <a:ext uri="{FF2B5EF4-FFF2-40B4-BE49-F238E27FC236}">
                <a16:creationId xmlns:a16="http://schemas.microsoft.com/office/drawing/2014/main" id="{91FF768E-843D-405A-ABFF-D271F1CDE1FE}"/>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3" name="AutoShape 136">
            <a:extLst>
              <a:ext uri="{FF2B5EF4-FFF2-40B4-BE49-F238E27FC236}">
                <a16:creationId xmlns:a16="http://schemas.microsoft.com/office/drawing/2014/main" id="{BC14A23F-10E4-4B01-8562-C5C7207BCE28}"/>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tx1"/>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4" name="AutoShape 38">
            <a:extLst>
              <a:ext uri="{FF2B5EF4-FFF2-40B4-BE49-F238E27FC236}">
                <a16:creationId xmlns:a16="http://schemas.microsoft.com/office/drawing/2014/main" id="{8319DCA2-8440-45F7-838C-72AF9E1D514D}"/>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5" name="AutoShape 12">
            <a:extLst>
              <a:ext uri="{FF2B5EF4-FFF2-40B4-BE49-F238E27FC236}">
                <a16:creationId xmlns:a16="http://schemas.microsoft.com/office/drawing/2014/main" id="{3EE7AF48-A3C9-4E34-B7FA-B94DFB195C8C}"/>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6" name="Freeform 429">
            <a:extLst>
              <a:ext uri="{FF2B5EF4-FFF2-40B4-BE49-F238E27FC236}">
                <a16:creationId xmlns:a16="http://schemas.microsoft.com/office/drawing/2014/main" id="{A5DFE98C-27B8-40CA-A67D-DAEEE340EE59}"/>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51" tIns="30475" rIns="60951" bIns="30475" anchor="ctr"/>
          <a:lstStyle/>
          <a:p>
            <a:endParaRPr lang="en-ZA"/>
          </a:p>
        </p:txBody>
      </p:sp>
      <p:grpSp>
        <p:nvGrpSpPr>
          <p:cNvPr id="137" name="Group 136">
            <a:extLst>
              <a:ext uri="{FF2B5EF4-FFF2-40B4-BE49-F238E27FC236}">
                <a16:creationId xmlns:a16="http://schemas.microsoft.com/office/drawing/2014/main" id="{19CA7C87-361F-48EC-A08B-C89FBC832E0B}"/>
              </a:ext>
            </a:extLst>
          </p:cNvPr>
          <p:cNvGrpSpPr/>
          <p:nvPr userDrawn="1"/>
        </p:nvGrpSpPr>
        <p:grpSpPr>
          <a:xfrm>
            <a:off x="1013961" y="5135929"/>
            <a:ext cx="220696" cy="234789"/>
            <a:chOff x="3175" y="1588"/>
            <a:chExt cx="1035050" cy="1211262"/>
          </a:xfrm>
          <a:solidFill>
            <a:schemeClr val="tx1"/>
          </a:solidFill>
        </p:grpSpPr>
        <p:sp>
          <p:nvSpPr>
            <p:cNvPr id="138" name="Freeform 5">
              <a:extLst>
                <a:ext uri="{FF2B5EF4-FFF2-40B4-BE49-F238E27FC236}">
                  <a16:creationId xmlns:a16="http://schemas.microsoft.com/office/drawing/2014/main" id="{811B93CC-C561-4A72-8F4C-FCB8F5351040}"/>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39" name="Freeform 6">
              <a:extLst>
                <a:ext uri="{FF2B5EF4-FFF2-40B4-BE49-F238E27FC236}">
                  <a16:creationId xmlns:a16="http://schemas.microsoft.com/office/drawing/2014/main" id="{DB34F940-EC2A-4D36-A95C-480217EAB81E}"/>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0" name="Group 139">
            <a:extLst>
              <a:ext uri="{FF2B5EF4-FFF2-40B4-BE49-F238E27FC236}">
                <a16:creationId xmlns:a16="http://schemas.microsoft.com/office/drawing/2014/main" id="{C8FC5673-88B1-420B-BC38-476D9D411CDE}"/>
              </a:ext>
            </a:extLst>
          </p:cNvPr>
          <p:cNvGrpSpPr/>
          <p:nvPr userDrawn="1"/>
        </p:nvGrpSpPr>
        <p:grpSpPr>
          <a:xfrm>
            <a:off x="1526287" y="5162277"/>
            <a:ext cx="270672" cy="186708"/>
            <a:chOff x="4763" y="4763"/>
            <a:chExt cx="1212850" cy="836612"/>
          </a:xfrm>
          <a:solidFill>
            <a:schemeClr val="tx1"/>
          </a:solidFill>
        </p:grpSpPr>
        <p:sp>
          <p:nvSpPr>
            <p:cNvPr id="141" name="Freeform 10">
              <a:extLst>
                <a:ext uri="{FF2B5EF4-FFF2-40B4-BE49-F238E27FC236}">
                  <a16:creationId xmlns:a16="http://schemas.microsoft.com/office/drawing/2014/main" id="{0ACD4B6B-5E78-44D7-8176-1A9EA4BD7F86}"/>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2" name="Rectangle 11">
              <a:extLst>
                <a:ext uri="{FF2B5EF4-FFF2-40B4-BE49-F238E27FC236}">
                  <a16:creationId xmlns:a16="http://schemas.microsoft.com/office/drawing/2014/main" id="{0B276331-74A4-4EBD-B238-9C6D414648D6}"/>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3" name="Rectangle 12">
              <a:extLst>
                <a:ext uri="{FF2B5EF4-FFF2-40B4-BE49-F238E27FC236}">
                  <a16:creationId xmlns:a16="http://schemas.microsoft.com/office/drawing/2014/main" id="{6D3EBDD4-39B2-41A8-9D55-4E46A213AA03}"/>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4" name="Rectangle 13">
              <a:extLst>
                <a:ext uri="{FF2B5EF4-FFF2-40B4-BE49-F238E27FC236}">
                  <a16:creationId xmlns:a16="http://schemas.microsoft.com/office/drawing/2014/main" id="{93964191-1940-4F29-AD0A-EAC0F2005E08}"/>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5" name="Freeform 14">
              <a:extLst>
                <a:ext uri="{FF2B5EF4-FFF2-40B4-BE49-F238E27FC236}">
                  <a16:creationId xmlns:a16="http://schemas.microsoft.com/office/drawing/2014/main" id="{D0BE57B2-FC7B-46CD-A2CC-FF279EDB7E10}"/>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6" name="Group 145">
            <a:extLst>
              <a:ext uri="{FF2B5EF4-FFF2-40B4-BE49-F238E27FC236}">
                <a16:creationId xmlns:a16="http://schemas.microsoft.com/office/drawing/2014/main" id="{CE6C3738-2DF6-4C70-87FE-069111DACC2A}"/>
              </a:ext>
            </a:extLst>
          </p:cNvPr>
          <p:cNvGrpSpPr/>
          <p:nvPr userDrawn="1"/>
        </p:nvGrpSpPr>
        <p:grpSpPr>
          <a:xfrm>
            <a:off x="2149301" y="5168469"/>
            <a:ext cx="298444" cy="169836"/>
            <a:chOff x="6350" y="1588"/>
            <a:chExt cx="1931988" cy="1330325"/>
          </a:xfrm>
          <a:solidFill>
            <a:schemeClr val="tx1"/>
          </a:solidFill>
        </p:grpSpPr>
        <p:sp>
          <p:nvSpPr>
            <p:cNvPr id="147" name="Freeform 18">
              <a:extLst>
                <a:ext uri="{FF2B5EF4-FFF2-40B4-BE49-F238E27FC236}">
                  <a16:creationId xmlns:a16="http://schemas.microsoft.com/office/drawing/2014/main" id="{5FB141B4-ACA7-40B8-BF71-AAD24230CF55}"/>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8" name="Freeform 19">
              <a:extLst>
                <a:ext uri="{FF2B5EF4-FFF2-40B4-BE49-F238E27FC236}">
                  <a16:creationId xmlns:a16="http://schemas.microsoft.com/office/drawing/2014/main" id="{BA3AAB8F-2075-41E6-81E1-F5001C2A7295}"/>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9" name="Group 148">
            <a:extLst>
              <a:ext uri="{FF2B5EF4-FFF2-40B4-BE49-F238E27FC236}">
                <a16:creationId xmlns:a16="http://schemas.microsoft.com/office/drawing/2014/main" id="{32FBCC26-5C51-4AEC-8353-000E82A85DF9}"/>
              </a:ext>
            </a:extLst>
          </p:cNvPr>
          <p:cNvGrpSpPr/>
          <p:nvPr userDrawn="1"/>
        </p:nvGrpSpPr>
        <p:grpSpPr>
          <a:xfrm>
            <a:off x="2766106" y="5142809"/>
            <a:ext cx="256897" cy="273885"/>
            <a:chOff x="1588" y="1588"/>
            <a:chExt cx="984250" cy="1049337"/>
          </a:xfrm>
          <a:solidFill>
            <a:schemeClr val="tx1"/>
          </a:solidFill>
        </p:grpSpPr>
        <p:sp>
          <p:nvSpPr>
            <p:cNvPr id="150" name="Freeform 23">
              <a:extLst>
                <a:ext uri="{FF2B5EF4-FFF2-40B4-BE49-F238E27FC236}">
                  <a16:creationId xmlns:a16="http://schemas.microsoft.com/office/drawing/2014/main" id="{2B8FBFE1-6F5D-44F8-AD70-1C04537DFAC5}"/>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1" name="Freeform 24">
              <a:extLst>
                <a:ext uri="{FF2B5EF4-FFF2-40B4-BE49-F238E27FC236}">
                  <a16:creationId xmlns:a16="http://schemas.microsoft.com/office/drawing/2014/main" id="{69FCB8BC-5C11-4D56-A365-08AFE9A8A74C}"/>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2" name="Rectangle 25">
              <a:extLst>
                <a:ext uri="{FF2B5EF4-FFF2-40B4-BE49-F238E27FC236}">
                  <a16:creationId xmlns:a16="http://schemas.microsoft.com/office/drawing/2014/main" id="{952B1546-E464-48EC-B7A3-4B1F9F5EE138}"/>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3" name="Rectangle 26">
              <a:extLst>
                <a:ext uri="{FF2B5EF4-FFF2-40B4-BE49-F238E27FC236}">
                  <a16:creationId xmlns:a16="http://schemas.microsoft.com/office/drawing/2014/main" id="{98CE1776-5B75-4A75-8AA0-9A82346DF5C4}"/>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4" name="Rectangle 27">
              <a:extLst>
                <a:ext uri="{FF2B5EF4-FFF2-40B4-BE49-F238E27FC236}">
                  <a16:creationId xmlns:a16="http://schemas.microsoft.com/office/drawing/2014/main" id="{5E27140E-9051-46DE-9441-C14676909CB7}"/>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5" name="Group 154">
            <a:extLst>
              <a:ext uri="{FF2B5EF4-FFF2-40B4-BE49-F238E27FC236}">
                <a16:creationId xmlns:a16="http://schemas.microsoft.com/office/drawing/2014/main" id="{92EDC1BC-96BA-41EF-8A72-2CA561845779}"/>
              </a:ext>
            </a:extLst>
          </p:cNvPr>
          <p:cNvGrpSpPr/>
          <p:nvPr userDrawn="1"/>
        </p:nvGrpSpPr>
        <p:grpSpPr>
          <a:xfrm>
            <a:off x="3343960" y="5150319"/>
            <a:ext cx="267835" cy="254853"/>
            <a:chOff x="1588" y="4763"/>
            <a:chExt cx="6746875" cy="6419850"/>
          </a:xfrm>
          <a:solidFill>
            <a:schemeClr val="tx1"/>
          </a:solidFill>
        </p:grpSpPr>
        <p:sp>
          <p:nvSpPr>
            <p:cNvPr id="156" name="Freeform 5">
              <a:extLst>
                <a:ext uri="{FF2B5EF4-FFF2-40B4-BE49-F238E27FC236}">
                  <a16:creationId xmlns:a16="http://schemas.microsoft.com/office/drawing/2014/main" id="{B01D439C-E1C4-4C7C-A6D1-A6533925CF00}"/>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7" name="Freeform 6">
              <a:extLst>
                <a:ext uri="{FF2B5EF4-FFF2-40B4-BE49-F238E27FC236}">
                  <a16:creationId xmlns:a16="http://schemas.microsoft.com/office/drawing/2014/main" id="{A64A4F5A-4BAB-4164-992A-881CA4BE59F7}"/>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8" name="Freeform 7">
              <a:extLst>
                <a:ext uri="{FF2B5EF4-FFF2-40B4-BE49-F238E27FC236}">
                  <a16:creationId xmlns:a16="http://schemas.microsoft.com/office/drawing/2014/main" id="{E9D6DD43-326B-446D-BCC3-E980AC730B25}"/>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9" name="Freeform 8">
              <a:extLst>
                <a:ext uri="{FF2B5EF4-FFF2-40B4-BE49-F238E27FC236}">
                  <a16:creationId xmlns:a16="http://schemas.microsoft.com/office/drawing/2014/main" id="{924E6BBF-2A0A-493C-B1D6-EFF7B3E1857F}"/>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0" name="Freeform 9">
              <a:extLst>
                <a:ext uri="{FF2B5EF4-FFF2-40B4-BE49-F238E27FC236}">
                  <a16:creationId xmlns:a16="http://schemas.microsoft.com/office/drawing/2014/main" id="{0830156C-AD75-4149-8D98-2AA41BF23C04}"/>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1" name="Freeform 10">
              <a:extLst>
                <a:ext uri="{FF2B5EF4-FFF2-40B4-BE49-F238E27FC236}">
                  <a16:creationId xmlns:a16="http://schemas.microsoft.com/office/drawing/2014/main" id="{058FE4A1-4732-4837-B6F9-A675837872B5}"/>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2" name="Freeform 11">
              <a:extLst>
                <a:ext uri="{FF2B5EF4-FFF2-40B4-BE49-F238E27FC236}">
                  <a16:creationId xmlns:a16="http://schemas.microsoft.com/office/drawing/2014/main" id="{576BC8C7-32C4-4C7C-A9BE-EA65CDCB6774}"/>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63" name="Group 162">
            <a:extLst>
              <a:ext uri="{FF2B5EF4-FFF2-40B4-BE49-F238E27FC236}">
                <a16:creationId xmlns:a16="http://schemas.microsoft.com/office/drawing/2014/main" id="{08C89140-1240-418A-9357-454432996D2F}"/>
              </a:ext>
            </a:extLst>
          </p:cNvPr>
          <p:cNvGrpSpPr/>
          <p:nvPr userDrawn="1"/>
        </p:nvGrpSpPr>
        <p:grpSpPr>
          <a:xfrm>
            <a:off x="3953351" y="5133612"/>
            <a:ext cx="193361" cy="257284"/>
            <a:chOff x="7913688" y="-280988"/>
            <a:chExt cx="1733550" cy="2306638"/>
          </a:xfrm>
          <a:solidFill>
            <a:schemeClr val="tx1"/>
          </a:solidFill>
        </p:grpSpPr>
        <p:sp>
          <p:nvSpPr>
            <p:cNvPr id="164" name="Freeform 29">
              <a:extLst>
                <a:ext uri="{FF2B5EF4-FFF2-40B4-BE49-F238E27FC236}">
                  <a16:creationId xmlns:a16="http://schemas.microsoft.com/office/drawing/2014/main" id="{FFBD192A-4081-42AC-8A35-F73CCCE7915C}"/>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5" name="Freeform 30">
              <a:extLst>
                <a:ext uri="{FF2B5EF4-FFF2-40B4-BE49-F238E27FC236}">
                  <a16:creationId xmlns:a16="http://schemas.microsoft.com/office/drawing/2014/main" id="{DAAD2023-0790-411F-8660-D20F79B803D7}"/>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6" name="Freeform 31">
              <a:extLst>
                <a:ext uri="{FF2B5EF4-FFF2-40B4-BE49-F238E27FC236}">
                  <a16:creationId xmlns:a16="http://schemas.microsoft.com/office/drawing/2014/main" id="{D365DCE5-87AC-4020-8CC9-00AB26F3A772}"/>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7" name="Freeform 32">
              <a:extLst>
                <a:ext uri="{FF2B5EF4-FFF2-40B4-BE49-F238E27FC236}">
                  <a16:creationId xmlns:a16="http://schemas.microsoft.com/office/drawing/2014/main" id="{79BA3FF8-2D1E-466C-AAC8-131F8BD66B53}"/>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8" name="Freeform 33">
              <a:extLst>
                <a:ext uri="{FF2B5EF4-FFF2-40B4-BE49-F238E27FC236}">
                  <a16:creationId xmlns:a16="http://schemas.microsoft.com/office/drawing/2014/main" id="{F4601EF9-95FE-4663-9435-95DA7C3B0E36}"/>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9" name="Freeform 34">
              <a:extLst>
                <a:ext uri="{FF2B5EF4-FFF2-40B4-BE49-F238E27FC236}">
                  <a16:creationId xmlns:a16="http://schemas.microsoft.com/office/drawing/2014/main" id="{EA00FCAA-25AD-46FE-B2A6-70C8C035DB41}"/>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0" name="Freeform 35">
              <a:extLst>
                <a:ext uri="{FF2B5EF4-FFF2-40B4-BE49-F238E27FC236}">
                  <a16:creationId xmlns:a16="http://schemas.microsoft.com/office/drawing/2014/main" id="{D693F42B-E217-4EB7-857D-B5AE01CA3ACF}"/>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1" name="Freeform 36">
              <a:extLst>
                <a:ext uri="{FF2B5EF4-FFF2-40B4-BE49-F238E27FC236}">
                  <a16:creationId xmlns:a16="http://schemas.microsoft.com/office/drawing/2014/main" id="{25FE0F6C-0444-4BD5-8915-9729D3B73175}"/>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2" name="Group 171">
            <a:extLst>
              <a:ext uri="{FF2B5EF4-FFF2-40B4-BE49-F238E27FC236}">
                <a16:creationId xmlns:a16="http://schemas.microsoft.com/office/drawing/2014/main" id="{4DFE3B18-0569-48CC-B3D0-CBB8A43BABAD}"/>
              </a:ext>
            </a:extLst>
          </p:cNvPr>
          <p:cNvGrpSpPr/>
          <p:nvPr userDrawn="1"/>
        </p:nvGrpSpPr>
        <p:grpSpPr>
          <a:xfrm>
            <a:off x="4504306" y="5160477"/>
            <a:ext cx="254866" cy="206681"/>
            <a:chOff x="3175" y="1588"/>
            <a:chExt cx="4962526" cy="4024312"/>
          </a:xfrm>
          <a:solidFill>
            <a:schemeClr val="tx1"/>
          </a:solidFill>
        </p:grpSpPr>
        <p:sp>
          <p:nvSpPr>
            <p:cNvPr id="173" name="Freeform 22">
              <a:extLst>
                <a:ext uri="{FF2B5EF4-FFF2-40B4-BE49-F238E27FC236}">
                  <a16:creationId xmlns:a16="http://schemas.microsoft.com/office/drawing/2014/main" id="{CA1A60C3-1B5B-498A-8D0C-88236063F048}"/>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4" name="Freeform 23">
              <a:extLst>
                <a:ext uri="{FF2B5EF4-FFF2-40B4-BE49-F238E27FC236}">
                  <a16:creationId xmlns:a16="http://schemas.microsoft.com/office/drawing/2014/main" id="{C3756789-410C-4F63-9A66-30D5EF760EF8}"/>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5" name="Freeform 24">
              <a:extLst>
                <a:ext uri="{FF2B5EF4-FFF2-40B4-BE49-F238E27FC236}">
                  <a16:creationId xmlns:a16="http://schemas.microsoft.com/office/drawing/2014/main" id="{4A27ACF1-C20A-4D89-BB6D-ABC5A8192BE9}"/>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6" name="Freeform 25">
              <a:extLst>
                <a:ext uri="{FF2B5EF4-FFF2-40B4-BE49-F238E27FC236}">
                  <a16:creationId xmlns:a16="http://schemas.microsoft.com/office/drawing/2014/main" id="{F24B599D-9F73-480F-B381-548F8AD55788}"/>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7" name="Group 176">
            <a:extLst>
              <a:ext uri="{FF2B5EF4-FFF2-40B4-BE49-F238E27FC236}">
                <a16:creationId xmlns:a16="http://schemas.microsoft.com/office/drawing/2014/main" id="{FF93341A-C579-4C7E-A0CD-4F37809F4E2A}"/>
              </a:ext>
            </a:extLst>
          </p:cNvPr>
          <p:cNvGrpSpPr/>
          <p:nvPr userDrawn="1"/>
        </p:nvGrpSpPr>
        <p:grpSpPr>
          <a:xfrm>
            <a:off x="5097671" y="5159017"/>
            <a:ext cx="302577" cy="245847"/>
            <a:chOff x="1588" y="1588"/>
            <a:chExt cx="8399462" cy="6824662"/>
          </a:xfrm>
          <a:solidFill>
            <a:schemeClr val="tx1"/>
          </a:solidFill>
        </p:grpSpPr>
        <p:sp>
          <p:nvSpPr>
            <p:cNvPr id="178" name="Freeform 15">
              <a:extLst>
                <a:ext uri="{FF2B5EF4-FFF2-40B4-BE49-F238E27FC236}">
                  <a16:creationId xmlns:a16="http://schemas.microsoft.com/office/drawing/2014/main" id="{18F7273F-A055-4EE3-A92D-B34190D89A6C}"/>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9" name="Freeform 16">
              <a:extLst>
                <a:ext uri="{FF2B5EF4-FFF2-40B4-BE49-F238E27FC236}">
                  <a16:creationId xmlns:a16="http://schemas.microsoft.com/office/drawing/2014/main" id="{0334CA43-0F57-4823-ACD5-A3B0E2DE8B0A}"/>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0" name="Freeform 17">
              <a:extLst>
                <a:ext uri="{FF2B5EF4-FFF2-40B4-BE49-F238E27FC236}">
                  <a16:creationId xmlns:a16="http://schemas.microsoft.com/office/drawing/2014/main" id="{4395B8E1-DDF6-4D65-A1AC-74F8F9A53E5C}"/>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1" name="Rectangle 18">
              <a:extLst>
                <a:ext uri="{FF2B5EF4-FFF2-40B4-BE49-F238E27FC236}">
                  <a16:creationId xmlns:a16="http://schemas.microsoft.com/office/drawing/2014/main" id="{2B8C8768-A005-4270-8E9E-12D1B1599636}"/>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2" name="Freeform 5">
            <a:extLst>
              <a:ext uri="{FF2B5EF4-FFF2-40B4-BE49-F238E27FC236}">
                <a16:creationId xmlns:a16="http://schemas.microsoft.com/office/drawing/2014/main" id="{50209B06-0FC4-4F1C-AD06-101BC2190A2C}"/>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grpSp>
        <p:nvGrpSpPr>
          <p:cNvPr id="183" name="Group 182">
            <a:extLst>
              <a:ext uri="{FF2B5EF4-FFF2-40B4-BE49-F238E27FC236}">
                <a16:creationId xmlns:a16="http://schemas.microsoft.com/office/drawing/2014/main" id="{40FFD271-461C-4E64-BA3F-23FDCE42A38D}"/>
              </a:ext>
            </a:extLst>
          </p:cNvPr>
          <p:cNvGrpSpPr/>
          <p:nvPr userDrawn="1"/>
        </p:nvGrpSpPr>
        <p:grpSpPr>
          <a:xfrm>
            <a:off x="6319693" y="5129632"/>
            <a:ext cx="245263" cy="279583"/>
            <a:chOff x="4012009" y="1992971"/>
            <a:chExt cx="405446" cy="462180"/>
          </a:xfrm>
          <a:solidFill>
            <a:schemeClr val="tx1"/>
          </a:solidFill>
        </p:grpSpPr>
        <p:sp>
          <p:nvSpPr>
            <p:cNvPr id="184" name="Freeform 9">
              <a:extLst>
                <a:ext uri="{FF2B5EF4-FFF2-40B4-BE49-F238E27FC236}">
                  <a16:creationId xmlns:a16="http://schemas.microsoft.com/office/drawing/2014/main" id="{442BCFDA-F1DF-4C67-B40A-6608B0440198}"/>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5" name="Freeform 10">
              <a:extLst>
                <a:ext uri="{FF2B5EF4-FFF2-40B4-BE49-F238E27FC236}">
                  <a16:creationId xmlns:a16="http://schemas.microsoft.com/office/drawing/2014/main" id="{36A19924-F185-4CB2-BCFC-85CA436F34F5}"/>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6" name="Group 185">
            <a:extLst>
              <a:ext uri="{FF2B5EF4-FFF2-40B4-BE49-F238E27FC236}">
                <a16:creationId xmlns:a16="http://schemas.microsoft.com/office/drawing/2014/main" id="{EC0975C3-85BF-40FD-8E81-5DF1EF6D6DA3}"/>
              </a:ext>
            </a:extLst>
          </p:cNvPr>
          <p:cNvGrpSpPr/>
          <p:nvPr userDrawn="1"/>
        </p:nvGrpSpPr>
        <p:grpSpPr>
          <a:xfrm>
            <a:off x="6866339" y="5160474"/>
            <a:ext cx="285628" cy="249912"/>
            <a:chOff x="3175" y="-3175"/>
            <a:chExt cx="4964113" cy="4343400"/>
          </a:xfrm>
          <a:solidFill>
            <a:schemeClr val="tx1"/>
          </a:solidFill>
        </p:grpSpPr>
        <p:sp>
          <p:nvSpPr>
            <p:cNvPr id="187" name="Freeform 14">
              <a:extLst>
                <a:ext uri="{FF2B5EF4-FFF2-40B4-BE49-F238E27FC236}">
                  <a16:creationId xmlns:a16="http://schemas.microsoft.com/office/drawing/2014/main" id="{2F325615-1970-481E-A53F-A583C43F9ED3}"/>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8" name="Rectangle 15">
              <a:extLst>
                <a:ext uri="{FF2B5EF4-FFF2-40B4-BE49-F238E27FC236}">
                  <a16:creationId xmlns:a16="http://schemas.microsoft.com/office/drawing/2014/main" id="{90B86A07-C3EC-4912-A6F1-464CDE3A2487}"/>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9" name="Freeform 19">
            <a:extLst>
              <a:ext uri="{FF2B5EF4-FFF2-40B4-BE49-F238E27FC236}">
                <a16:creationId xmlns:a16="http://schemas.microsoft.com/office/drawing/2014/main" id="{FB7E123F-BF1E-4235-B6E7-753C10AC0C8D}"/>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grpSp>
        <p:nvGrpSpPr>
          <p:cNvPr id="190" name="Group 189">
            <a:extLst>
              <a:ext uri="{FF2B5EF4-FFF2-40B4-BE49-F238E27FC236}">
                <a16:creationId xmlns:a16="http://schemas.microsoft.com/office/drawing/2014/main" id="{2DE122DB-CF1E-40FB-AA49-E0F866372311}"/>
              </a:ext>
            </a:extLst>
          </p:cNvPr>
          <p:cNvGrpSpPr/>
          <p:nvPr userDrawn="1"/>
        </p:nvGrpSpPr>
        <p:grpSpPr>
          <a:xfrm>
            <a:off x="7976662" y="5173985"/>
            <a:ext cx="254591" cy="254541"/>
            <a:chOff x="7938" y="-3175"/>
            <a:chExt cx="8029575" cy="8027988"/>
          </a:xfrm>
          <a:solidFill>
            <a:schemeClr val="tx1"/>
          </a:solidFill>
        </p:grpSpPr>
        <p:sp>
          <p:nvSpPr>
            <p:cNvPr id="191" name="Freeform 23">
              <a:extLst>
                <a:ext uri="{FF2B5EF4-FFF2-40B4-BE49-F238E27FC236}">
                  <a16:creationId xmlns:a16="http://schemas.microsoft.com/office/drawing/2014/main" id="{A59FB297-863F-43DB-922D-4A556EC09B47}"/>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2" name="Freeform 24">
              <a:extLst>
                <a:ext uri="{FF2B5EF4-FFF2-40B4-BE49-F238E27FC236}">
                  <a16:creationId xmlns:a16="http://schemas.microsoft.com/office/drawing/2014/main" id="{CD4CC118-4B5B-4469-86FD-09CFA65104AA}"/>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93" name="Group 192">
            <a:extLst>
              <a:ext uri="{FF2B5EF4-FFF2-40B4-BE49-F238E27FC236}">
                <a16:creationId xmlns:a16="http://schemas.microsoft.com/office/drawing/2014/main" id="{8C2186B5-BE7F-461F-A294-74212C4AAE09}"/>
              </a:ext>
            </a:extLst>
          </p:cNvPr>
          <p:cNvGrpSpPr/>
          <p:nvPr userDrawn="1"/>
        </p:nvGrpSpPr>
        <p:grpSpPr>
          <a:xfrm>
            <a:off x="8439165" y="5202742"/>
            <a:ext cx="261585" cy="193411"/>
            <a:chOff x="3175" y="0"/>
            <a:chExt cx="9269413" cy="7539038"/>
          </a:xfrm>
          <a:solidFill>
            <a:schemeClr val="tx1"/>
          </a:solidFill>
        </p:grpSpPr>
        <p:sp>
          <p:nvSpPr>
            <p:cNvPr id="194" name="Freeform 28">
              <a:extLst>
                <a:ext uri="{FF2B5EF4-FFF2-40B4-BE49-F238E27FC236}">
                  <a16:creationId xmlns:a16="http://schemas.microsoft.com/office/drawing/2014/main" id="{A74E3867-622D-48FF-94EF-E62C9231BB87}"/>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5" name="Freeform 29">
              <a:extLst>
                <a:ext uri="{FF2B5EF4-FFF2-40B4-BE49-F238E27FC236}">
                  <a16:creationId xmlns:a16="http://schemas.microsoft.com/office/drawing/2014/main" id="{A087B64E-7660-4673-B2E2-D32A4F7173F9}"/>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6" name="Freeform 5">
            <a:extLst>
              <a:ext uri="{FF2B5EF4-FFF2-40B4-BE49-F238E27FC236}">
                <a16:creationId xmlns:a16="http://schemas.microsoft.com/office/drawing/2014/main" id="{67182825-1CD6-4220-A2A0-F1B5ADE0D313}"/>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grpSp>
        <p:nvGrpSpPr>
          <p:cNvPr id="197" name="Group 196">
            <a:extLst>
              <a:ext uri="{FF2B5EF4-FFF2-40B4-BE49-F238E27FC236}">
                <a16:creationId xmlns:a16="http://schemas.microsoft.com/office/drawing/2014/main" id="{A2A55365-E707-4070-A860-7DEC4A14143B}"/>
              </a:ext>
            </a:extLst>
          </p:cNvPr>
          <p:cNvGrpSpPr/>
          <p:nvPr userDrawn="1"/>
        </p:nvGrpSpPr>
        <p:grpSpPr>
          <a:xfrm>
            <a:off x="9575982" y="5166096"/>
            <a:ext cx="237690" cy="238458"/>
            <a:chOff x="7996067" y="666751"/>
            <a:chExt cx="490535" cy="492126"/>
          </a:xfrm>
          <a:solidFill>
            <a:schemeClr val="tx1"/>
          </a:solidFill>
        </p:grpSpPr>
        <p:sp>
          <p:nvSpPr>
            <p:cNvPr id="198" name="Freeform 9">
              <a:extLst>
                <a:ext uri="{FF2B5EF4-FFF2-40B4-BE49-F238E27FC236}">
                  <a16:creationId xmlns:a16="http://schemas.microsoft.com/office/drawing/2014/main" id="{98C9287E-7471-45D9-9045-583303AFFBBA}"/>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9" name="Freeform 10">
              <a:extLst>
                <a:ext uri="{FF2B5EF4-FFF2-40B4-BE49-F238E27FC236}">
                  <a16:creationId xmlns:a16="http://schemas.microsoft.com/office/drawing/2014/main" id="{02F9064B-FDB1-4283-8504-0248FD003493}"/>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0" name="Group 199">
            <a:extLst>
              <a:ext uri="{FF2B5EF4-FFF2-40B4-BE49-F238E27FC236}">
                <a16:creationId xmlns:a16="http://schemas.microsoft.com/office/drawing/2014/main" id="{B590252D-8912-4A69-86B0-430190C81B4A}"/>
              </a:ext>
            </a:extLst>
          </p:cNvPr>
          <p:cNvGrpSpPr/>
          <p:nvPr userDrawn="1"/>
        </p:nvGrpSpPr>
        <p:grpSpPr>
          <a:xfrm>
            <a:off x="10732487" y="5168549"/>
            <a:ext cx="281172" cy="267654"/>
            <a:chOff x="10755297" y="220663"/>
            <a:chExt cx="990599" cy="942975"/>
          </a:xfrm>
          <a:solidFill>
            <a:schemeClr val="tx1"/>
          </a:solidFill>
        </p:grpSpPr>
        <p:sp>
          <p:nvSpPr>
            <p:cNvPr id="201" name="Freeform 24">
              <a:extLst>
                <a:ext uri="{FF2B5EF4-FFF2-40B4-BE49-F238E27FC236}">
                  <a16:creationId xmlns:a16="http://schemas.microsoft.com/office/drawing/2014/main" id="{E07CF2A6-7535-4DB2-8501-2570732927BE}"/>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2" name="Freeform 25">
              <a:extLst>
                <a:ext uri="{FF2B5EF4-FFF2-40B4-BE49-F238E27FC236}">
                  <a16:creationId xmlns:a16="http://schemas.microsoft.com/office/drawing/2014/main" id="{4FB689CC-D3B0-4E57-A740-29F3A3E4ADF6}"/>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3" name="Freeform 26">
              <a:extLst>
                <a:ext uri="{FF2B5EF4-FFF2-40B4-BE49-F238E27FC236}">
                  <a16:creationId xmlns:a16="http://schemas.microsoft.com/office/drawing/2014/main" id="{1FECBFBC-6EB4-47AF-8484-B04A8C5A5376}"/>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4" name="Group 203">
            <a:extLst>
              <a:ext uri="{FF2B5EF4-FFF2-40B4-BE49-F238E27FC236}">
                <a16:creationId xmlns:a16="http://schemas.microsoft.com/office/drawing/2014/main" id="{7E4C23B7-2681-45E4-A002-EB2E2904DE6A}"/>
              </a:ext>
            </a:extLst>
          </p:cNvPr>
          <p:cNvGrpSpPr/>
          <p:nvPr userDrawn="1"/>
        </p:nvGrpSpPr>
        <p:grpSpPr>
          <a:xfrm>
            <a:off x="10164470" y="5140814"/>
            <a:ext cx="211806" cy="336413"/>
            <a:chOff x="7584344" y="421173"/>
            <a:chExt cx="339727" cy="490538"/>
          </a:xfrm>
          <a:solidFill>
            <a:schemeClr val="tx1"/>
          </a:solidFill>
        </p:grpSpPr>
        <p:sp>
          <p:nvSpPr>
            <p:cNvPr id="205" name="Oval 204">
              <a:extLst>
                <a:ext uri="{FF2B5EF4-FFF2-40B4-BE49-F238E27FC236}">
                  <a16:creationId xmlns:a16="http://schemas.microsoft.com/office/drawing/2014/main" id="{292EE5C3-0195-4557-B316-C02382EE345B}"/>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6" name="Oval 205">
              <a:extLst>
                <a:ext uri="{FF2B5EF4-FFF2-40B4-BE49-F238E27FC236}">
                  <a16:creationId xmlns:a16="http://schemas.microsoft.com/office/drawing/2014/main" id="{F071909B-C622-4186-AB3C-0FB4DA6728FF}"/>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7" name="Oval 206">
              <a:extLst>
                <a:ext uri="{FF2B5EF4-FFF2-40B4-BE49-F238E27FC236}">
                  <a16:creationId xmlns:a16="http://schemas.microsoft.com/office/drawing/2014/main" id="{42FC11A2-EDC2-465C-B0F5-0FE65FC7000B}"/>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8" name="Oval 207">
              <a:extLst>
                <a:ext uri="{FF2B5EF4-FFF2-40B4-BE49-F238E27FC236}">
                  <a16:creationId xmlns:a16="http://schemas.microsoft.com/office/drawing/2014/main" id="{C7E32CC2-3DDE-4CE1-AD33-7A80A17A3BFC}"/>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9" name="Freeform 329">
              <a:extLst>
                <a:ext uri="{FF2B5EF4-FFF2-40B4-BE49-F238E27FC236}">
                  <a16:creationId xmlns:a16="http://schemas.microsoft.com/office/drawing/2014/main" id="{0A87842A-2B03-4BBA-A4AF-8FC4D22F0527}"/>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0" name="Freeform 330">
              <a:extLst>
                <a:ext uri="{FF2B5EF4-FFF2-40B4-BE49-F238E27FC236}">
                  <a16:creationId xmlns:a16="http://schemas.microsoft.com/office/drawing/2014/main" id="{64F35B08-3B65-424A-9FD9-5CB873057B42}"/>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1" name="Freeform 331">
              <a:extLst>
                <a:ext uri="{FF2B5EF4-FFF2-40B4-BE49-F238E27FC236}">
                  <a16:creationId xmlns:a16="http://schemas.microsoft.com/office/drawing/2014/main" id="{18677C19-7FB3-490F-A437-B0A21041A363}"/>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2" name="Freeform 332">
              <a:extLst>
                <a:ext uri="{FF2B5EF4-FFF2-40B4-BE49-F238E27FC236}">
                  <a16:creationId xmlns:a16="http://schemas.microsoft.com/office/drawing/2014/main" id="{53E1F9D0-A831-4CF8-A954-816EBED1FDB8}"/>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3" name="Freeform 333">
              <a:extLst>
                <a:ext uri="{FF2B5EF4-FFF2-40B4-BE49-F238E27FC236}">
                  <a16:creationId xmlns:a16="http://schemas.microsoft.com/office/drawing/2014/main" id="{47FD516F-13FE-4F6E-B1D9-B38799CDAD9D}"/>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214" name="Freeform 73">
            <a:extLst>
              <a:ext uri="{FF2B5EF4-FFF2-40B4-BE49-F238E27FC236}">
                <a16:creationId xmlns:a16="http://schemas.microsoft.com/office/drawing/2014/main" id="{AD2FE7BD-291A-4253-851D-FFABD06FCE8B}"/>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sp>
        <p:nvSpPr>
          <p:cNvPr id="215" name="Freeform 10">
            <a:extLst>
              <a:ext uri="{FF2B5EF4-FFF2-40B4-BE49-F238E27FC236}">
                <a16:creationId xmlns:a16="http://schemas.microsoft.com/office/drawing/2014/main" id="{0D221F61-96A9-4F18-B6D6-72E1BF9C1594}"/>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45714" tIns="22857" rIns="45714" bIns="22857"/>
          <a:lstStyle/>
          <a:p>
            <a:endParaRPr lang="en-ZA"/>
          </a:p>
        </p:txBody>
      </p:sp>
      <p:sp>
        <p:nvSpPr>
          <p:cNvPr id="216" name="TextBox 4">
            <a:extLst>
              <a:ext uri="{FF2B5EF4-FFF2-40B4-BE49-F238E27FC236}">
                <a16:creationId xmlns:a16="http://schemas.microsoft.com/office/drawing/2014/main" id="{37A5A415-B65A-40E8-8EDB-2F32C2490630}"/>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chemeClr val="tx1"/>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chemeClr val="tx1"/>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12398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AutoShape 7">
            <a:extLst>
              <a:ext uri="{FF2B5EF4-FFF2-40B4-BE49-F238E27FC236}">
                <a16:creationId xmlns:a16="http://schemas.microsoft.com/office/drawing/2014/main" id="{A85B1E40-135D-4B31-AAEF-E3AFCA98EF1E}"/>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 name="AutoShape 8">
            <a:extLst>
              <a:ext uri="{FF2B5EF4-FFF2-40B4-BE49-F238E27FC236}">
                <a16:creationId xmlns:a16="http://schemas.microsoft.com/office/drawing/2014/main" id="{862CCBEB-AF9A-4B40-ACEB-9E9EA4A2FC1E}"/>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 name="AutoShape 9">
            <a:extLst>
              <a:ext uri="{FF2B5EF4-FFF2-40B4-BE49-F238E27FC236}">
                <a16:creationId xmlns:a16="http://schemas.microsoft.com/office/drawing/2014/main" id="{C3D1819A-7FD2-45A5-9B60-B10899BBE58C}"/>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 name="AutoShape 10">
            <a:extLst>
              <a:ext uri="{FF2B5EF4-FFF2-40B4-BE49-F238E27FC236}">
                <a16:creationId xmlns:a16="http://schemas.microsoft.com/office/drawing/2014/main" id="{332E95CD-E154-4600-BC96-EAD5ED02EC79}"/>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 name="AutoShape 11">
            <a:extLst>
              <a:ext uri="{FF2B5EF4-FFF2-40B4-BE49-F238E27FC236}">
                <a16:creationId xmlns:a16="http://schemas.microsoft.com/office/drawing/2014/main" id="{1CCFC663-DB4A-440E-9D6E-DCFA68CCF334}"/>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 name="AutoShape 12">
            <a:extLst>
              <a:ext uri="{FF2B5EF4-FFF2-40B4-BE49-F238E27FC236}">
                <a16:creationId xmlns:a16="http://schemas.microsoft.com/office/drawing/2014/main" id="{EDCF8985-42BD-4F79-BE9A-6C7E2194121C}"/>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4" name="AutoShape 13">
            <a:extLst>
              <a:ext uri="{FF2B5EF4-FFF2-40B4-BE49-F238E27FC236}">
                <a16:creationId xmlns:a16="http://schemas.microsoft.com/office/drawing/2014/main" id="{B6A579BC-9C12-4342-AC0D-55925A3C6361}"/>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5" name="AutoShape 14">
            <a:extLst>
              <a:ext uri="{FF2B5EF4-FFF2-40B4-BE49-F238E27FC236}">
                <a16:creationId xmlns:a16="http://schemas.microsoft.com/office/drawing/2014/main" id="{D684C45D-B838-4774-A05F-24514DE8F724}"/>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6" name="AutoShape 15">
            <a:extLst>
              <a:ext uri="{FF2B5EF4-FFF2-40B4-BE49-F238E27FC236}">
                <a16:creationId xmlns:a16="http://schemas.microsoft.com/office/drawing/2014/main" id="{378F6DED-2BE0-4421-8382-1C9CD7C41FC5}"/>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7" name="AutoShape 16">
            <a:extLst>
              <a:ext uri="{FF2B5EF4-FFF2-40B4-BE49-F238E27FC236}">
                <a16:creationId xmlns:a16="http://schemas.microsoft.com/office/drawing/2014/main" id="{74A76518-8658-4B41-84AE-90B5BB4BB789}"/>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8" name="AutoShape 17">
            <a:extLst>
              <a:ext uri="{FF2B5EF4-FFF2-40B4-BE49-F238E27FC236}">
                <a16:creationId xmlns:a16="http://schemas.microsoft.com/office/drawing/2014/main" id="{8E7BD41D-7FF5-4434-A3EA-D2B81CC0040B}"/>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9" name="AutoShape 18">
            <a:extLst>
              <a:ext uri="{FF2B5EF4-FFF2-40B4-BE49-F238E27FC236}">
                <a16:creationId xmlns:a16="http://schemas.microsoft.com/office/drawing/2014/main" id="{9470F54A-78A3-45D9-BAA8-04BFAD5FE6BC}"/>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0" name="AutoShape 19">
            <a:extLst>
              <a:ext uri="{FF2B5EF4-FFF2-40B4-BE49-F238E27FC236}">
                <a16:creationId xmlns:a16="http://schemas.microsoft.com/office/drawing/2014/main" id="{A0B1DB65-0E8E-47DC-AEF3-E4602407B5EB}"/>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1" name="AutoShape 20">
            <a:extLst>
              <a:ext uri="{FF2B5EF4-FFF2-40B4-BE49-F238E27FC236}">
                <a16:creationId xmlns:a16="http://schemas.microsoft.com/office/drawing/2014/main" id="{48B6A798-5051-4D19-8F9F-07805C1DEEE8}"/>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2" name="AutoShape 21">
            <a:extLst>
              <a:ext uri="{FF2B5EF4-FFF2-40B4-BE49-F238E27FC236}">
                <a16:creationId xmlns:a16="http://schemas.microsoft.com/office/drawing/2014/main" id="{28BAED2E-F88B-4261-A87B-813E472E6085}"/>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3" name="AutoShape 22">
            <a:extLst>
              <a:ext uri="{FF2B5EF4-FFF2-40B4-BE49-F238E27FC236}">
                <a16:creationId xmlns:a16="http://schemas.microsoft.com/office/drawing/2014/main" id="{57D0EC78-5868-41AA-81DE-771EEBA5EA59}"/>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4" name="AutoShape 23">
            <a:extLst>
              <a:ext uri="{FF2B5EF4-FFF2-40B4-BE49-F238E27FC236}">
                <a16:creationId xmlns:a16="http://schemas.microsoft.com/office/drawing/2014/main" id="{D1E52DD1-9D66-4975-9FAB-44B5A366BCA0}"/>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5" name="AutoShape 24">
            <a:extLst>
              <a:ext uri="{FF2B5EF4-FFF2-40B4-BE49-F238E27FC236}">
                <a16:creationId xmlns:a16="http://schemas.microsoft.com/office/drawing/2014/main" id="{A0E0872A-2630-41F4-8E43-14EEB7C26BDC}"/>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6" name="AutoShape 25">
            <a:extLst>
              <a:ext uri="{FF2B5EF4-FFF2-40B4-BE49-F238E27FC236}">
                <a16:creationId xmlns:a16="http://schemas.microsoft.com/office/drawing/2014/main" id="{15AD1C0A-498C-457C-91E2-717C54FAAFCB}"/>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7" name="AutoShape 26">
            <a:extLst>
              <a:ext uri="{FF2B5EF4-FFF2-40B4-BE49-F238E27FC236}">
                <a16:creationId xmlns:a16="http://schemas.microsoft.com/office/drawing/2014/main" id="{E91DCFEC-7F6B-4C88-96EC-1AC552752DDB}"/>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8" name="AutoShape 27">
            <a:extLst>
              <a:ext uri="{FF2B5EF4-FFF2-40B4-BE49-F238E27FC236}">
                <a16:creationId xmlns:a16="http://schemas.microsoft.com/office/drawing/2014/main" id="{96395D83-FC5C-422A-A840-4354A8D1040A}"/>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9" name="AutoShape 28">
            <a:extLst>
              <a:ext uri="{FF2B5EF4-FFF2-40B4-BE49-F238E27FC236}">
                <a16:creationId xmlns:a16="http://schemas.microsoft.com/office/drawing/2014/main" id="{69632B1A-B825-4BBD-9C5C-DF1A07BD0DB2}"/>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0" name="AutoShape 29">
            <a:extLst>
              <a:ext uri="{FF2B5EF4-FFF2-40B4-BE49-F238E27FC236}">
                <a16:creationId xmlns:a16="http://schemas.microsoft.com/office/drawing/2014/main" id="{DA246F34-3FB0-460F-B0A1-DE5A032804B7}"/>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1" name="AutoShape 30">
            <a:extLst>
              <a:ext uri="{FF2B5EF4-FFF2-40B4-BE49-F238E27FC236}">
                <a16:creationId xmlns:a16="http://schemas.microsoft.com/office/drawing/2014/main" id="{6CFCE7DC-4015-4294-9E2C-03C777EDC6AB}"/>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2" name="AutoShape 31">
            <a:extLst>
              <a:ext uri="{FF2B5EF4-FFF2-40B4-BE49-F238E27FC236}">
                <a16:creationId xmlns:a16="http://schemas.microsoft.com/office/drawing/2014/main" id="{EC76AAE6-8A0A-49E5-BAAC-8EEDE5894317}"/>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3" name="AutoShape 32">
            <a:extLst>
              <a:ext uri="{FF2B5EF4-FFF2-40B4-BE49-F238E27FC236}">
                <a16:creationId xmlns:a16="http://schemas.microsoft.com/office/drawing/2014/main" id="{16BF3E30-F1CB-4134-B876-7E1F557776FE}"/>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4" name="AutoShape 33">
            <a:extLst>
              <a:ext uri="{FF2B5EF4-FFF2-40B4-BE49-F238E27FC236}">
                <a16:creationId xmlns:a16="http://schemas.microsoft.com/office/drawing/2014/main" id="{2CDFA2F8-E033-4C8F-8743-770653244176}"/>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5" name="AutoShape 34">
            <a:extLst>
              <a:ext uri="{FF2B5EF4-FFF2-40B4-BE49-F238E27FC236}">
                <a16:creationId xmlns:a16="http://schemas.microsoft.com/office/drawing/2014/main" id="{D7810CD9-E676-4C23-9AAB-4021C51F7245}"/>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6" name="AutoShape 35">
            <a:extLst>
              <a:ext uri="{FF2B5EF4-FFF2-40B4-BE49-F238E27FC236}">
                <a16:creationId xmlns:a16="http://schemas.microsoft.com/office/drawing/2014/main" id="{DA697284-8437-461F-A1E4-24EA3420452D}"/>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7" name="AutoShape 36">
            <a:extLst>
              <a:ext uri="{FF2B5EF4-FFF2-40B4-BE49-F238E27FC236}">
                <a16:creationId xmlns:a16="http://schemas.microsoft.com/office/drawing/2014/main" id="{56819FF7-AB9E-4191-A547-1792AF806DB5}"/>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8" name="AutoShape 37">
            <a:extLst>
              <a:ext uri="{FF2B5EF4-FFF2-40B4-BE49-F238E27FC236}">
                <a16:creationId xmlns:a16="http://schemas.microsoft.com/office/drawing/2014/main" id="{B88052D9-EA4D-4AB7-B399-A329849B28ED}"/>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9" name="AutoShape 38">
            <a:extLst>
              <a:ext uri="{FF2B5EF4-FFF2-40B4-BE49-F238E27FC236}">
                <a16:creationId xmlns:a16="http://schemas.microsoft.com/office/drawing/2014/main" id="{35F6F534-42D8-4870-97CD-A26C9E499133}"/>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0" name="AutoShape 39">
            <a:extLst>
              <a:ext uri="{FF2B5EF4-FFF2-40B4-BE49-F238E27FC236}">
                <a16:creationId xmlns:a16="http://schemas.microsoft.com/office/drawing/2014/main" id="{823C15E9-E954-477F-AA42-E3AA1F002405}"/>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1" name="AutoShape 40">
            <a:extLst>
              <a:ext uri="{FF2B5EF4-FFF2-40B4-BE49-F238E27FC236}">
                <a16:creationId xmlns:a16="http://schemas.microsoft.com/office/drawing/2014/main" id="{1797289F-9BA1-4C18-8B4A-D67AA07A1B64}"/>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2" name="AutoShape 41">
            <a:extLst>
              <a:ext uri="{FF2B5EF4-FFF2-40B4-BE49-F238E27FC236}">
                <a16:creationId xmlns:a16="http://schemas.microsoft.com/office/drawing/2014/main" id="{07FDCAF1-4703-4D6F-9FFF-84701643905A}"/>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3" name="AutoShape 42">
            <a:extLst>
              <a:ext uri="{FF2B5EF4-FFF2-40B4-BE49-F238E27FC236}">
                <a16:creationId xmlns:a16="http://schemas.microsoft.com/office/drawing/2014/main" id="{02DDD362-1D57-40B8-AF2B-288DB9FCB6AE}"/>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4" name="AutoShape 43">
            <a:extLst>
              <a:ext uri="{FF2B5EF4-FFF2-40B4-BE49-F238E27FC236}">
                <a16:creationId xmlns:a16="http://schemas.microsoft.com/office/drawing/2014/main" id="{33DDF039-776F-4772-93D3-F5C8CC889F87}"/>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5" name="AutoShape 44">
            <a:extLst>
              <a:ext uri="{FF2B5EF4-FFF2-40B4-BE49-F238E27FC236}">
                <a16:creationId xmlns:a16="http://schemas.microsoft.com/office/drawing/2014/main" id="{5C3CEC5C-642D-4B08-9E1C-36B2B074BDED}"/>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6" name="AutoShape 45">
            <a:extLst>
              <a:ext uri="{FF2B5EF4-FFF2-40B4-BE49-F238E27FC236}">
                <a16:creationId xmlns:a16="http://schemas.microsoft.com/office/drawing/2014/main" id="{F1C8902A-E442-42EE-A534-3BED1C3E63F9}"/>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7" name="AutoShape 46">
            <a:extLst>
              <a:ext uri="{FF2B5EF4-FFF2-40B4-BE49-F238E27FC236}">
                <a16:creationId xmlns:a16="http://schemas.microsoft.com/office/drawing/2014/main" id="{8B6A3A5F-DD43-4913-B3F3-0C62F2860488}"/>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8" name="AutoShape 47">
            <a:extLst>
              <a:ext uri="{FF2B5EF4-FFF2-40B4-BE49-F238E27FC236}">
                <a16:creationId xmlns:a16="http://schemas.microsoft.com/office/drawing/2014/main" id="{14F6F224-8F86-496F-91AA-AB576BF26769}"/>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9" name="AutoShape 48">
            <a:extLst>
              <a:ext uri="{FF2B5EF4-FFF2-40B4-BE49-F238E27FC236}">
                <a16:creationId xmlns:a16="http://schemas.microsoft.com/office/drawing/2014/main" id="{B04FE71E-2117-4728-BB27-3FE4E854B516}"/>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0" name="AutoShape 49">
            <a:extLst>
              <a:ext uri="{FF2B5EF4-FFF2-40B4-BE49-F238E27FC236}">
                <a16:creationId xmlns:a16="http://schemas.microsoft.com/office/drawing/2014/main" id="{2E50435D-B7D1-48FB-8755-2246C4413FCC}"/>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1" name="AutoShape 50">
            <a:extLst>
              <a:ext uri="{FF2B5EF4-FFF2-40B4-BE49-F238E27FC236}">
                <a16:creationId xmlns:a16="http://schemas.microsoft.com/office/drawing/2014/main" id="{E865D8A4-4285-4742-BF0B-5F2BA7318452}"/>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2" name="AutoShape 51">
            <a:extLst>
              <a:ext uri="{FF2B5EF4-FFF2-40B4-BE49-F238E27FC236}">
                <a16:creationId xmlns:a16="http://schemas.microsoft.com/office/drawing/2014/main" id="{CA3583B7-3AF5-4007-ACBA-E18071C380D1}"/>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3" name="AutoShape 52">
            <a:extLst>
              <a:ext uri="{FF2B5EF4-FFF2-40B4-BE49-F238E27FC236}">
                <a16:creationId xmlns:a16="http://schemas.microsoft.com/office/drawing/2014/main" id="{E1AAD331-48AD-41ED-8539-001E3E0DE954}"/>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4" name="AutoShape 53">
            <a:extLst>
              <a:ext uri="{FF2B5EF4-FFF2-40B4-BE49-F238E27FC236}">
                <a16:creationId xmlns:a16="http://schemas.microsoft.com/office/drawing/2014/main" id="{AD5BF653-D441-4F4D-9B75-9C49B1182243}"/>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5" name="AutoShape 54">
            <a:extLst>
              <a:ext uri="{FF2B5EF4-FFF2-40B4-BE49-F238E27FC236}">
                <a16:creationId xmlns:a16="http://schemas.microsoft.com/office/drawing/2014/main" id="{9DBBB150-6B72-4357-B1A4-F0C33937B60B}"/>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6" name="AutoShape 55">
            <a:extLst>
              <a:ext uri="{FF2B5EF4-FFF2-40B4-BE49-F238E27FC236}">
                <a16:creationId xmlns:a16="http://schemas.microsoft.com/office/drawing/2014/main" id="{2962320F-DCDC-4861-AD43-CC2C4E006D18}"/>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7" name="AutoShape 56">
            <a:extLst>
              <a:ext uri="{FF2B5EF4-FFF2-40B4-BE49-F238E27FC236}">
                <a16:creationId xmlns:a16="http://schemas.microsoft.com/office/drawing/2014/main" id="{46122D99-6B45-41A0-B616-5C2F0B8EB9A6}"/>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8" name="AutoShape 57">
            <a:extLst>
              <a:ext uri="{FF2B5EF4-FFF2-40B4-BE49-F238E27FC236}">
                <a16:creationId xmlns:a16="http://schemas.microsoft.com/office/drawing/2014/main" id="{7D1052A3-776D-4CF6-BB98-079CFC88BD7D}"/>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9" name="AutoShape 59">
            <a:extLst>
              <a:ext uri="{FF2B5EF4-FFF2-40B4-BE49-F238E27FC236}">
                <a16:creationId xmlns:a16="http://schemas.microsoft.com/office/drawing/2014/main" id="{002927BC-6229-442A-A7C3-C6A31C292AEC}"/>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0" name="AutoShape 60">
            <a:extLst>
              <a:ext uri="{FF2B5EF4-FFF2-40B4-BE49-F238E27FC236}">
                <a16:creationId xmlns:a16="http://schemas.microsoft.com/office/drawing/2014/main" id="{26A374F4-7D27-4DD1-A3AB-46546F2F58B3}"/>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1" name="AutoShape 61">
            <a:extLst>
              <a:ext uri="{FF2B5EF4-FFF2-40B4-BE49-F238E27FC236}">
                <a16:creationId xmlns:a16="http://schemas.microsoft.com/office/drawing/2014/main" id="{2D96AB94-1AD5-4EA5-AF9D-9F9C17E9548A}"/>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2" name="AutoShape 62">
            <a:extLst>
              <a:ext uri="{FF2B5EF4-FFF2-40B4-BE49-F238E27FC236}">
                <a16:creationId xmlns:a16="http://schemas.microsoft.com/office/drawing/2014/main" id="{1AF37E77-7043-48F4-8E21-39D94C5C59FA}"/>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3" name="AutoShape 63">
            <a:extLst>
              <a:ext uri="{FF2B5EF4-FFF2-40B4-BE49-F238E27FC236}">
                <a16:creationId xmlns:a16="http://schemas.microsoft.com/office/drawing/2014/main" id="{8EEFC741-F480-48A1-9377-F3BE96B53053}"/>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4" name="AutoShape 64">
            <a:extLst>
              <a:ext uri="{FF2B5EF4-FFF2-40B4-BE49-F238E27FC236}">
                <a16:creationId xmlns:a16="http://schemas.microsoft.com/office/drawing/2014/main" id="{06D1726C-0F59-4BD6-8874-E51367029F0C}"/>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5" name="AutoShape 65">
            <a:extLst>
              <a:ext uri="{FF2B5EF4-FFF2-40B4-BE49-F238E27FC236}">
                <a16:creationId xmlns:a16="http://schemas.microsoft.com/office/drawing/2014/main" id="{533BA96E-A50F-4D83-BF63-3993F98FAFF9}"/>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6" name="AutoShape 66">
            <a:extLst>
              <a:ext uri="{FF2B5EF4-FFF2-40B4-BE49-F238E27FC236}">
                <a16:creationId xmlns:a16="http://schemas.microsoft.com/office/drawing/2014/main" id="{F8C1BDF5-97B3-4624-A349-9B66D1AE8441}"/>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7" name="AutoShape 67">
            <a:extLst>
              <a:ext uri="{FF2B5EF4-FFF2-40B4-BE49-F238E27FC236}">
                <a16:creationId xmlns:a16="http://schemas.microsoft.com/office/drawing/2014/main" id="{2E9058DB-6AFB-49FD-AA88-1DA0A88F5643}"/>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8" name="AutoShape 68">
            <a:extLst>
              <a:ext uri="{FF2B5EF4-FFF2-40B4-BE49-F238E27FC236}">
                <a16:creationId xmlns:a16="http://schemas.microsoft.com/office/drawing/2014/main" id="{9E8D4730-F5F9-4D34-94C0-17748069386B}"/>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9" name="AutoShape 69">
            <a:extLst>
              <a:ext uri="{FF2B5EF4-FFF2-40B4-BE49-F238E27FC236}">
                <a16:creationId xmlns:a16="http://schemas.microsoft.com/office/drawing/2014/main" id="{C48D64F0-DDD0-4175-89FA-0BF44301750B}"/>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0" name="AutoShape 70">
            <a:extLst>
              <a:ext uri="{FF2B5EF4-FFF2-40B4-BE49-F238E27FC236}">
                <a16:creationId xmlns:a16="http://schemas.microsoft.com/office/drawing/2014/main" id="{991B2448-9AB0-4BC9-BFB9-75782C82F159}"/>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1" name="AutoShape 71">
            <a:extLst>
              <a:ext uri="{FF2B5EF4-FFF2-40B4-BE49-F238E27FC236}">
                <a16:creationId xmlns:a16="http://schemas.microsoft.com/office/drawing/2014/main" id="{6A4348D6-5F02-4B6D-918B-E8E397A6030B}"/>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2" name="AutoShape 72">
            <a:extLst>
              <a:ext uri="{FF2B5EF4-FFF2-40B4-BE49-F238E27FC236}">
                <a16:creationId xmlns:a16="http://schemas.microsoft.com/office/drawing/2014/main" id="{9E7AC2C1-4129-4A61-BB2A-FF4B1CAC706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3" name="AutoShape 73">
            <a:extLst>
              <a:ext uri="{FF2B5EF4-FFF2-40B4-BE49-F238E27FC236}">
                <a16:creationId xmlns:a16="http://schemas.microsoft.com/office/drawing/2014/main" id="{DA41B943-63A6-44B1-9770-255F281E8B35}"/>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4" name="AutoShape 74">
            <a:extLst>
              <a:ext uri="{FF2B5EF4-FFF2-40B4-BE49-F238E27FC236}">
                <a16:creationId xmlns:a16="http://schemas.microsoft.com/office/drawing/2014/main" id="{DAED3DD2-CD05-4650-90C6-53132F358CEA}"/>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5" name="AutoShape 75">
            <a:extLst>
              <a:ext uri="{FF2B5EF4-FFF2-40B4-BE49-F238E27FC236}">
                <a16:creationId xmlns:a16="http://schemas.microsoft.com/office/drawing/2014/main" id="{7C558FE3-7C65-44B6-AD53-7D7705FC3837}"/>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6" name="AutoShape 76">
            <a:extLst>
              <a:ext uri="{FF2B5EF4-FFF2-40B4-BE49-F238E27FC236}">
                <a16:creationId xmlns:a16="http://schemas.microsoft.com/office/drawing/2014/main" id="{E2930D37-DD28-4C66-8AE9-5D914FACA359}"/>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7" name="AutoShape 77">
            <a:extLst>
              <a:ext uri="{FF2B5EF4-FFF2-40B4-BE49-F238E27FC236}">
                <a16:creationId xmlns:a16="http://schemas.microsoft.com/office/drawing/2014/main" id="{90C5613B-17AC-4B59-9948-FA1B48AB5ABD}"/>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8" name="AutoShape 78">
            <a:extLst>
              <a:ext uri="{FF2B5EF4-FFF2-40B4-BE49-F238E27FC236}">
                <a16:creationId xmlns:a16="http://schemas.microsoft.com/office/drawing/2014/main" id="{C3415BC0-7E38-4B83-A87A-96EC472FBB75}"/>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9" name="AutoShape 79">
            <a:extLst>
              <a:ext uri="{FF2B5EF4-FFF2-40B4-BE49-F238E27FC236}">
                <a16:creationId xmlns:a16="http://schemas.microsoft.com/office/drawing/2014/main" id="{4481AFF6-3FF4-40B7-B0E4-EA2A68DF2D88}"/>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0" name="AutoShape 80">
            <a:extLst>
              <a:ext uri="{FF2B5EF4-FFF2-40B4-BE49-F238E27FC236}">
                <a16:creationId xmlns:a16="http://schemas.microsoft.com/office/drawing/2014/main" id="{2F81BD2A-3A8E-4BEE-A28C-6063BC879D3F}"/>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1" name="AutoShape 81">
            <a:extLst>
              <a:ext uri="{FF2B5EF4-FFF2-40B4-BE49-F238E27FC236}">
                <a16:creationId xmlns:a16="http://schemas.microsoft.com/office/drawing/2014/main" id="{6AA4075B-C599-426F-875F-91013041C6E5}"/>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2" name="AutoShape 82">
            <a:extLst>
              <a:ext uri="{FF2B5EF4-FFF2-40B4-BE49-F238E27FC236}">
                <a16:creationId xmlns:a16="http://schemas.microsoft.com/office/drawing/2014/main" id="{411F502D-71FC-4740-A6AF-84EA0DA3E9E2}"/>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3" name="AutoShape 83">
            <a:extLst>
              <a:ext uri="{FF2B5EF4-FFF2-40B4-BE49-F238E27FC236}">
                <a16:creationId xmlns:a16="http://schemas.microsoft.com/office/drawing/2014/main" id="{B2351331-4F12-49B7-9AD0-E8E146C324DB}"/>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4" name="AutoShape 84">
            <a:extLst>
              <a:ext uri="{FF2B5EF4-FFF2-40B4-BE49-F238E27FC236}">
                <a16:creationId xmlns:a16="http://schemas.microsoft.com/office/drawing/2014/main" id="{D920F4DB-B3BD-43F0-9278-206397C09890}"/>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5" name="AutoShape 85">
            <a:extLst>
              <a:ext uri="{FF2B5EF4-FFF2-40B4-BE49-F238E27FC236}">
                <a16:creationId xmlns:a16="http://schemas.microsoft.com/office/drawing/2014/main" id="{5C810CAE-AE84-401B-AB22-A8A66430B04F}"/>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6" name="AutoShape 86">
            <a:extLst>
              <a:ext uri="{FF2B5EF4-FFF2-40B4-BE49-F238E27FC236}">
                <a16:creationId xmlns:a16="http://schemas.microsoft.com/office/drawing/2014/main" id="{5DEA57AA-2620-49C3-A925-B5C61F012990}"/>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7" name="AutoShape 87">
            <a:extLst>
              <a:ext uri="{FF2B5EF4-FFF2-40B4-BE49-F238E27FC236}">
                <a16:creationId xmlns:a16="http://schemas.microsoft.com/office/drawing/2014/main" id="{285D697A-045E-4904-90F2-E16635242433}"/>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8" name="AutoShape 88">
            <a:extLst>
              <a:ext uri="{FF2B5EF4-FFF2-40B4-BE49-F238E27FC236}">
                <a16:creationId xmlns:a16="http://schemas.microsoft.com/office/drawing/2014/main" id="{97EDCE8A-CFED-4174-B29A-1CE4C1A9E2B2}"/>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9" name="AutoShape 89">
            <a:extLst>
              <a:ext uri="{FF2B5EF4-FFF2-40B4-BE49-F238E27FC236}">
                <a16:creationId xmlns:a16="http://schemas.microsoft.com/office/drawing/2014/main" id="{61525628-2901-4194-BA71-11A11136B4AD}"/>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0" name="AutoShape 90">
            <a:extLst>
              <a:ext uri="{FF2B5EF4-FFF2-40B4-BE49-F238E27FC236}">
                <a16:creationId xmlns:a16="http://schemas.microsoft.com/office/drawing/2014/main" id="{6CBF679C-18BC-4A13-8F7B-5EE30C304961}"/>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1" name="AutoShape 91">
            <a:extLst>
              <a:ext uri="{FF2B5EF4-FFF2-40B4-BE49-F238E27FC236}">
                <a16:creationId xmlns:a16="http://schemas.microsoft.com/office/drawing/2014/main" id="{CB379012-1280-412C-BCC8-D1393421B693}"/>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2" name="AutoShape 92">
            <a:extLst>
              <a:ext uri="{FF2B5EF4-FFF2-40B4-BE49-F238E27FC236}">
                <a16:creationId xmlns:a16="http://schemas.microsoft.com/office/drawing/2014/main" id="{82C5359C-D9E0-455F-A171-0BAFB58BC2C0}"/>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3" name="AutoShape 93">
            <a:extLst>
              <a:ext uri="{FF2B5EF4-FFF2-40B4-BE49-F238E27FC236}">
                <a16:creationId xmlns:a16="http://schemas.microsoft.com/office/drawing/2014/main" id="{3D19BBDE-031A-43B0-A6FF-68F94D8080B9}"/>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4" name="AutoShape 94">
            <a:extLst>
              <a:ext uri="{FF2B5EF4-FFF2-40B4-BE49-F238E27FC236}">
                <a16:creationId xmlns:a16="http://schemas.microsoft.com/office/drawing/2014/main" id="{6AB85BF3-B3F7-4FBB-A4D8-3C1C6274103B}"/>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5" name="AutoShape 95">
            <a:extLst>
              <a:ext uri="{FF2B5EF4-FFF2-40B4-BE49-F238E27FC236}">
                <a16:creationId xmlns:a16="http://schemas.microsoft.com/office/drawing/2014/main" id="{99FA3B0C-3653-43BE-9C67-8A1ADAC43645}"/>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6" name="AutoShape 96">
            <a:extLst>
              <a:ext uri="{FF2B5EF4-FFF2-40B4-BE49-F238E27FC236}">
                <a16:creationId xmlns:a16="http://schemas.microsoft.com/office/drawing/2014/main" id="{4A82C592-50B0-4E0A-89CA-23F6AD6D506D}"/>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7" name="AutoShape 97">
            <a:extLst>
              <a:ext uri="{FF2B5EF4-FFF2-40B4-BE49-F238E27FC236}">
                <a16:creationId xmlns:a16="http://schemas.microsoft.com/office/drawing/2014/main" id="{DCC04804-0364-4C84-9103-4350493DDC1E}"/>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8" name="AutoShape 98">
            <a:extLst>
              <a:ext uri="{FF2B5EF4-FFF2-40B4-BE49-F238E27FC236}">
                <a16:creationId xmlns:a16="http://schemas.microsoft.com/office/drawing/2014/main" id="{EAA47BF5-1952-4992-831E-0ADB58754373}"/>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9" name="AutoShape 99">
            <a:extLst>
              <a:ext uri="{FF2B5EF4-FFF2-40B4-BE49-F238E27FC236}">
                <a16:creationId xmlns:a16="http://schemas.microsoft.com/office/drawing/2014/main" id="{36F338E6-4A8B-403F-AE2F-E22826C8D7AF}"/>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0" name="AutoShape 100">
            <a:extLst>
              <a:ext uri="{FF2B5EF4-FFF2-40B4-BE49-F238E27FC236}">
                <a16:creationId xmlns:a16="http://schemas.microsoft.com/office/drawing/2014/main" id="{4A49482C-A5BC-4415-B221-9C7888B9162A}"/>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1" name="AutoShape 101">
            <a:extLst>
              <a:ext uri="{FF2B5EF4-FFF2-40B4-BE49-F238E27FC236}">
                <a16:creationId xmlns:a16="http://schemas.microsoft.com/office/drawing/2014/main" id="{EA1CFBDC-D004-407C-A9B1-6C3322B724CB}"/>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2" name="AutoShape 102">
            <a:extLst>
              <a:ext uri="{FF2B5EF4-FFF2-40B4-BE49-F238E27FC236}">
                <a16:creationId xmlns:a16="http://schemas.microsoft.com/office/drawing/2014/main" id="{2CD26966-FF49-4BCC-B839-FB76F2BC76C5}"/>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3" name="AutoShape 103">
            <a:extLst>
              <a:ext uri="{FF2B5EF4-FFF2-40B4-BE49-F238E27FC236}">
                <a16:creationId xmlns:a16="http://schemas.microsoft.com/office/drawing/2014/main" id="{31AAE95E-F951-485B-830B-E86329A05FB1}"/>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4" name="AutoShape 104">
            <a:extLst>
              <a:ext uri="{FF2B5EF4-FFF2-40B4-BE49-F238E27FC236}">
                <a16:creationId xmlns:a16="http://schemas.microsoft.com/office/drawing/2014/main" id="{B066ECFE-BC3D-4AB9-8C78-94C3F2FB4234}"/>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5" name="AutoShape 105">
            <a:extLst>
              <a:ext uri="{FF2B5EF4-FFF2-40B4-BE49-F238E27FC236}">
                <a16:creationId xmlns:a16="http://schemas.microsoft.com/office/drawing/2014/main" id="{81EDF061-4494-422B-98FE-019175FC49D0}"/>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6" name="AutoShape 106">
            <a:extLst>
              <a:ext uri="{FF2B5EF4-FFF2-40B4-BE49-F238E27FC236}">
                <a16:creationId xmlns:a16="http://schemas.microsoft.com/office/drawing/2014/main" id="{A430E517-0628-45A6-B42D-0CF2B4AF48A1}"/>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7" name="AutoShape 107">
            <a:extLst>
              <a:ext uri="{FF2B5EF4-FFF2-40B4-BE49-F238E27FC236}">
                <a16:creationId xmlns:a16="http://schemas.microsoft.com/office/drawing/2014/main" id="{95722A3F-DA13-4D71-A9B2-EC7A5C2AEF3F}"/>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8" name="AutoShape 108">
            <a:extLst>
              <a:ext uri="{FF2B5EF4-FFF2-40B4-BE49-F238E27FC236}">
                <a16:creationId xmlns:a16="http://schemas.microsoft.com/office/drawing/2014/main" id="{9F35C359-A26C-434D-A607-5BA7533F33A1}"/>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9" name="AutoShape 109">
            <a:extLst>
              <a:ext uri="{FF2B5EF4-FFF2-40B4-BE49-F238E27FC236}">
                <a16:creationId xmlns:a16="http://schemas.microsoft.com/office/drawing/2014/main" id="{598CE6E3-82A5-4B57-BE17-FE58737EFF3D}"/>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0" name="AutoShape 110">
            <a:extLst>
              <a:ext uri="{FF2B5EF4-FFF2-40B4-BE49-F238E27FC236}">
                <a16:creationId xmlns:a16="http://schemas.microsoft.com/office/drawing/2014/main" id="{BDFDC8D2-DA04-4D3D-89B6-E42B6D1E721C}"/>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1" name="AutoShape 111">
            <a:extLst>
              <a:ext uri="{FF2B5EF4-FFF2-40B4-BE49-F238E27FC236}">
                <a16:creationId xmlns:a16="http://schemas.microsoft.com/office/drawing/2014/main" id="{5224CDF1-C20B-4EDE-8864-4B1207E1BCFC}"/>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2" name="AutoShape 112">
            <a:extLst>
              <a:ext uri="{FF2B5EF4-FFF2-40B4-BE49-F238E27FC236}">
                <a16:creationId xmlns:a16="http://schemas.microsoft.com/office/drawing/2014/main" id="{E202FB7E-3830-420F-8C2D-628FB0E535B5}"/>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3" name="AutoShape 113">
            <a:extLst>
              <a:ext uri="{FF2B5EF4-FFF2-40B4-BE49-F238E27FC236}">
                <a16:creationId xmlns:a16="http://schemas.microsoft.com/office/drawing/2014/main" id="{5306190A-F714-44A2-9FF6-DB65C9943228}"/>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4" name="AutoShape 114">
            <a:extLst>
              <a:ext uri="{FF2B5EF4-FFF2-40B4-BE49-F238E27FC236}">
                <a16:creationId xmlns:a16="http://schemas.microsoft.com/office/drawing/2014/main" id="{99627538-31FF-4C7A-870E-7D161EDD2BD8}"/>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5" name="AutoShape 115">
            <a:extLst>
              <a:ext uri="{FF2B5EF4-FFF2-40B4-BE49-F238E27FC236}">
                <a16:creationId xmlns:a16="http://schemas.microsoft.com/office/drawing/2014/main" id="{8E9844DE-7382-48D7-9008-04CE532D403C}"/>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6" name="AutoShape 116">
            <a:extLst>
              <a:ext uri="{FF2B5EF4-FFF2-40B4-BE49-F238E27FC236}">
                <a16:creationId xmlns:a16="http://schemas.microsoft.com/office/drawing/2014/main" id="{A65D458E-D993-49DB-8588-5F64D6041A9B}"/>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7" name="AutoShape 117">
            <a:extLst>
              <a:ext uri="{FF2B5EF4-FFF2-40B4-BE49-F238E27FC236}">
                <a16:creationId xmlns:a16="http://schemas.microsoft.com/office/drawing/2014/main" id="{D2E9D19A-2B41-4DC8-B75E-EF2975D244A4}"/>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8" name="AutoShape 118">
            <a:extLst>
              <a:ext uri="{FF2B5EF4-FFF2-40B4-BE49-F238E27FC236}">
                <a16:creationId xmlns:a16="http://schemas.microsoft.com/office/drawing/2014/main" id="{FAEA4851-D783-4E2E-A29A-83469A52B951}"/>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9" name="AutoShape 119">
            <a:extLst>
              <a:ext uri="{FF2B5EF4-FFF2-40B4-BE49-F238E27FC236}">
                <a16:creationId xmlns:a16="http://schemas.microsoft.com/office/drawing/2014/main" id="{2A9EF80C-64AF-468A-A3E5-ED500E21D7EA}"/>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0" name="AutoShape 120">
            <a:extLst>
              <a:ext uri="{FF2B5EF4-FFF2-40B4-BE49-F238E27FC236}">
                <a16:creationId xmlns:a16="http://schemas.microsoft.com/office/drawing/2014/main" id="{B4308DF2-7BB9-4303-9B64-AE2129D4C040}"/>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1" name="AutoShape 121">
            <a:extLst>
              <a:ext uri="{FF2B5EF4-FFF2-40B4-BE49-F238E27FC236}">
                <a16:creationId xmlns:a16="http://schemas.microsoft.com/office/drawing/2014/main" id="{D2BD7744-1191-4F88-A8C7-1D3C0ADB2B71}"/>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2" name="AutoShape 122">
            <a:extLst>
              <a:ext uri="{FF2B5EF4-FFF2-40B4-BE49-F238E27FC236}">
                <a16:creationId xmlns:a16="http://schemas.microsoft.com/office/drawing/2014/main" id="{629BD3E8-47A5-47CF-90AC-33FE65DA3AA7}"/>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3" name="AutoShape 123">
            <a:extLst>
              <a:ext uri="{FF2B5EF4-FFF2-40B4-BE49-F238E27FC236}">
                <a16:creationId xmlns:a16="http://schemas.microsoft.com/office/drawing/2014/main" id="{51643F2C-69EF-440E-8EB8-B89B38E90D65}"/>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4" name="AutoShape 124">
            <a:extLst>
              <a:ext uri="{FF2B5EF4-FFF2-40B4-BE49-F238E27FC236}">
                <a16:creationId xmlns:a16="http://schemas.microsoft.com/office/drawing/2014/main" id="{F2AC5C85-60A4-4978-8B36-A9AD781D9932}"/>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5" name="AutoShape 125">
            <a:extLst>
              <a:ext uri="{FF2B5EF4-FFF2-40B4-BE49-F238E27FC236}">
                <a16:creationId xmlns:a16="http://schemas.microsoft.com/office/drawing/2014/main" id="{B89832C4-CBCB-4C6E-9488-AE947A482B40}"/>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6" name="AutoShape 126">
            <a:extLst>
              <a:ext uri="{FF2B5EF4-FFF2-40B4-BE49-F238E27FC236}">
                <a16:creationId xmlns:a16="http://schemas.microsoft.com/office/drawing/2014/main" id="{753F06C7-1E2B-4AC5-8F82-923327908D7A}"/>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7" name="AutoShape 127">
            <a:extLst>
              <a:ext uri="{FF2B5EF4-FFF2-40B4-BE49-F238E27FC236}">
                <a16:creationId xmlns:a16="http://schemas.microsoft.com/office/drawing/2014/main" id="{8C3F8ABC-5FDE-448E-865A-F84245419388}"/>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8" name="AutoShape 128">
            <a:extLst>
              <a:ext uri="{FF2B5EF4-FFF2-40B4-BE49-F238E27FC236}">
                <a16:creationId xmlns:a16="http://schemas.microsoft.com/office/drawing/2014/main" id="{BEC9A584-788F-48CF-936B-DDDEB5538884}"/>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9" name="AutoShape 129">
            <a:extLst>
              <a:ext uri="{FF2B5EF4-FFF2-40B4-BE49-F238E27FC236}">
                <a16:creationId xmlns:a16="http://schemas.microsoft.com/office/drawing/2014/main" id="{8D9F9F4A-1679-4779-B46A-739C95647CDC}"/>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0" name="AutoShape 130">
            <a:extLst>
              <a:ext uri="{FF2B5EF4-FFF2-40B4-BE49-F238E27FC236}">
                <a16:creationId xmlns:a16="http://schemas.microsoft.com/office/drawing/2014/main" id="{1D95E614-55C4-479D-88E2-3725C1922886}"/>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1" name="AutoShape 131">
            <a:extLst>
              <a:ext uri="{FF2B5EF4-FFF2-40B4-BE49-F238E27FC236}">
                <a16:creationId xmlns:a16="http://schemas.microsoft.com/office/drawing/2014/main" id="{4BE8B5F1-3B98-4D27-B6F4-634098AF5739}"/>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2" name="AutoShape 132">
            <a:extLst>
              <a:ext uri="{FF2B5EF4-FFF2-40B4-BE49-F238E27FC236}">
                <a16:creationId xmlns:a16="http://schemas.microsoft.com/office/drawing/2014/main" id="{B299E224-7014-4EE7-9D66-FE143D41D45F}"/>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3" name="AutoShape 133">
            <a:extLst>
              <a:ext uri="{FF2B5EF4-FFF2-40B4-BE49-F238E27FC236}">
                <a16:creationId xmlns:a16="http://schemas.microsoft.com/office/drawing/2014/main" id="{1612AE8C-7C4B-437A-BED1-12B548F50970}"/>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4" name="AutoShape 134">
            <a:extLst>
              <a:ext uri="{FF2B5EF4-FFF2-40B4-BE49-F238E27FC236}">
                <a16:creationId xmlns:a16="http://schemas.microsoft.com/office/drawing/2014/main" id="{22833348-E018-4335-AC3B-8C48F3C9FF06}"/>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5" name="AutoShape 135">
            <a:extLst>
              <a:ext uri="{FF2B5EF4-FFF2-40B4-BE49-F238E27FC236}">
                <a16:creationId xmlns:a16="http://schemas.microsoft.com/office/drawing/2014/main" id="{70BE9D8B-3C66-41CF-A06F-6380AFAA2520}"/>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6" name="AutoShape 136">
            <a:extLst>
              <a:ext uri="{FF2B5EF4-FFF2-40B4-BE49-F238E27FC236}">
                <a16:creationId xmlns:a16="http://schemas.microsoft.com/office/drawing/2014/main" id="{13334154-AE7B-4811-B0C5-11B8BB7B3B82}"/>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rgbClr val="004990"/>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7" name="AutoShape 38">
            <a:extLst>
              <a:ext uri="{FF2B5EF4-FFF2-40B4-BE49-F238E27FC236}">
                <a16:creationId xmlns:a16="http://schemas.microsoft.com/office/drawing/2014/main" id="{389DAD61-AC5B-4D40-A488-B9ED47565024}"/>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004990"/>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8" name="AutoShape 12">
            <a:extLst>
              <a:ext uri="{FF2B5EF4-FFF2-40B4-BE49-F238E27FC236}">
                <a16:creationId xmlns:a16="http://schemas.microsoft.com/office/drawing/2014/main" id="{F09A6C3A-B90E-4210-82DD-A3AF58A3AE77}"/>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004990"/>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9" name="Freeform 429">
            <a:extLst>
              <a:ext uri="{FF2B5EF4-FFF2-40B4-BE49-F238E27FC236}">
                <a16:creationId xmlns:a16="http://schemas.microsoft.com/office/drawing/2014/main" id="{2D655A89-FB8F-4B11-A02B-A801B489606D}"/>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004990"/>
          </a:solidFill>
          <a:ln>
            <a:noFill/>
          </a:ln>
        </p:spPr>
        <p:txBody>
          <a:bodyPr wrap="none" lIns="60951" tIns="30475" rIns="60951" bIns="30475" anchor="ctr"/>
          <a:lstStyle/>
          <a:p>
            <a:endParaRPr lang="en-ZA"/>
          </a:p>
        </p:txBody>
      </p:sp>
      <p:grpSp>
        <p:nvGrpSpPr>
          <p:cNvPr id="140" name="Group 139">
            <a:extLst>
              <a:ext uri="{FF2B5EF4-FFF2-40B4-BE49-F238E27FC236}">
                <a16:creationId xmlns:a16="http://schemas.microsoft.com/office/drawing/2014/main" id="{FAD23865-55A7-4546-B03B-3F0C9B8B5C3F}"/>
              </a:ext>
            </a:extLst>
          </p:cNvPr>
          <p:cNvGrpSpPr/>
          <p:nvPr userDrawn="1"/>
        </p:nvGrpSpPr>
        <p:grpSpPr>
          <a:xfrm>
            <a:off x="1013961" y="5135929"/>
            <a:ext cx="220696" cy="234789"/>
            <a:chOff x="3175" y="1588"/>
            <a:chExt cx="1035050" cy="1211262"/>
          </a:xfrm>
          <a:solidFill>
            <a:srgbClr val="004990"/>
          </a:solidFill>
        </p:grpSpPr>
        <p:sp>
          <p:nvSpPr>
            <p:cNvPr id="141" name="Freeform 5">
              <a:extLst>
                <a:ext uri="{FF2B5EF4-FFF2-40B4-BE49-F238E27FC236}">
                  <a16:creationId xmlns:a16="http://schemas.microsoft.com/office/drawing/2014/main" id="{04297EFB-1C5B-4370-8D19-9EC6E6C5C4BB}"/>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2" name="Freeform 6">
              <a:extLst>
                <a:ext uri="{FF2B5EF4-FFF2-40B4-BE49-F238E27FC236}">
                  <a16:creationId xmlns:a16="http://schemas.microsoft.com/office/drawing/2014/main" id="{36D36C63-97CA-485E-84E5-23FD7B8B823F}"/>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3" name="Group 142">
            <a:extLst>
              <a:ext uri="{FF2B5EF4-FFF2-40B4-BE49-F238E27FC236}">
                <a16:creationId xmlns:a16="http://schemas.microsoft.com/office/drawing/2014/main" id="{D4D02A5D-0B11-48CC-A6A5-8353DEA8EF8E}"/>
              </a:ext>
            </a:extLst>
          </p:cNvPr>
          <p:cNvGrpSpPr/>
          <p:nvPr userDrawn="1"/>
        </p:nvGrpSpPr>
        <p:grpSpPr>
          <a:xfrm>
            <a:off x="1526287" y="5162277"/>
            <a:ext cx="270672" cy="186708"/>
            <a:chOff x="4763" y="4763"/>
            <a:chExt cx="1212850" cy="836612"/>
          </a:xfrm>
          <a:solidFill>
            <a:srgbClr val="004990"/>
          </a:solidFill>
        </p:grpSpPr>
        <p:sp>
          <p:nvSpPr>
            <p:cNvPr id="144" name="Freeform 10">
              <a:extLst>
                <a:ext uri="{FF2B5EF4-FFF2-40B4-BE49-F238E27FC236}">
                  <a16:creationId xmlns:a16="http://schemas.microsoft.com/office/drawing/2014/main" id="{D90C1F2E-707D-495F-8E4E-D7661803055C}"/>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5" name="Rectangle 11">
              <a:extLst>
                <a:ext uri="{FF2B5EF4-FFF2-40B4-BE49-F238E27FC236}">
                  <a16:creationId xmlns:a16="http://schemas.microsoft.com/office/drawing/2014/main" id="{575FFA53-820F-47F6-BDD9-86BDA2D2E3AC}"/>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6" name="Rectangle 12">
              <a:extLst>
                <a:ext uri="{FF2B5EF4-FFF2-40B4-BE49-F238E27FC236}">
                  <a16:creationId xmlns:a16="http://schemas.microsoft.com/office/drawing/2014/main" id="{97224084-EB0D-47D2-877E-F8229AE1D80C}"/>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7" name="Rectangle 13">
              <a:extLst>
                <a:ext uri="{FF2B5EF4-FFF2-40B4-BE49-F238E27FC236}">
                  <a16:creationId xmlns:a16="http://schemas.microsoft.com/office/drawing/2014/main" id="{CBB54DE2-CB45-4884-9045-283F251CE6AA}"/>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8" name="Freeform 14">
              <a:extLst>
                <a:ext uri="{FF2B5EF4-FFF2-40B4-BE49-F238E27FC236}">
                  <a16:creationId xmlns:a16="http://schemas.microsoft.com/office/drawing/2014/main" id="{38B40EFE-9609-4CD2-B6F5-3916332A7E8D}"/>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9" name="Group 148">
            <a:extLst>
              <a:ext uri="{FF2B5EF4-FFF2-40B4-BE49-F238E27FC236}">
                <a16:creationId xmlns:a16="http://schemas.microsoft.com/office/drawing/2014/main" id="{493365B8-76EA-462C-95A8-39EA5A080FDA}"/>
              </a:ext>
            </a:extLst>
          </p:cNvPr>
          <p:cNvGrpSpPr/>
          <p:nvPr userDrawn="1"/>
        </p:nvGrpSpPr>
        <p:grpSpPr>
          <a:xfrm>
            <a:off x="2149301" y="5168469"/>
            <a:ext cx="298444" cy="169836"/>
            <a:chOff x="6350" y="1588"/>
            <a:chExt cx="1931988" cy="1330325"/>
          </a:xfrm>
          <a:solidFill>
            <a:srgbClr val="004990"/>
          </a:solidFill>
        </p:grpSpPr>
        <p:sp>
          <p:nvSpPr>
            <p:cNvPr id="150" name="Freeform 18">
              <a:extLst>
                <a:ext uri="{FF2B5EF4-FFF2-40B4-BE49-F238E27FC236}">
                  <a16:creationId xmlns:a16="http://schemas.microsoft.com/office/drawing/2014/main" id="{D040A52C-3CEC-4E10-8459-18E7A9C58980}"/>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1" name="Freeform 19">
              <a:extLst>
                <a:ext uri="{FF2B5EF4-FFF2-40B4-BE49-F238E27FC236}">
                  <a16:creationId xmlns:a16="http://schemas.microsoft.com/office/drawing/2014/main" id="{689417D6-C930-477F-B3A5-B3CCDBA8CD1D}"/>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2" name="Group 151">
            <a:extLst>
              <a:ext uri="{FF2B5EF4-FFF2-40B4-BE49-F238E27FC236}">
                <a16:creationId xmlns:a16="http://schemas.microsoft.com/office/drawing/2014/main" id="{D7D0900C-F1B6-46FD-B0BD-B8F45C7A815A}"/>
              </a:ext>
            </a:extLst>
          </p:cNvPr>
          <p:cNvGrpSpPr/>
          <p:nvPr userDrawn="1"/>
        </p:nvGrpSpPr>
        <p:grpSpPr>
          <a:xfrm>
            <a:off x="2766106" y="5142809"/>
            <a:ext cx="256897" cy="273885"/>
            <a:chOff x="1588" y="1588"/>
            <a:chExt cx="984250" cy="1049337"/>
          </a:xfrm>
          <a:solidFill>
            <a:srgbClr val="004990"/>
          </a:solidFill>
        </p:grpSpPr>
        <p:sp>
          <p:nvSpPr>
            <p:cNvPr id="153" name="Freeform 23">
              <a:extLst>
                <a:ext uri="{FF2B5EF4-FFF2-40B4-BE49-F238E27FC236}">
                  <a16:creationId xmlns:a16="http://schemas.microsoft.com/office/drawing/2014/main" id="{60E77714-4429-41D9-9133-8B3CC52AF79E}"/>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4" name="Freeform 24">
              <a:extLst>
                <a:ext uri="{FF2B5EF4-FFF2-40B4-BE49-F238E27FC236}">
                  <a16:creationId xmlns:a16="http://schemas.microsoft.com/office/drawing/2014/main" id="{70AEE79C-DB66-43B3-AE93-017BCB30099C}"/>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5" name="Rectangle 25">
              <a:extLst>
                <a:ext uri="{FF2B5EF4-FFF2-40B4-BE49-F238E27FC236}">
                  <a16:creationId xmlns:a16="http://schemas.microsoft.com/office/drawing/2014/main" id="{2198DD7C-B72C-44C0-AF30-278CBC01B6E0}"/>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6" name="Rectangle 26">
              <a:extLst>
                <a:ext uri="{FF2B5EF4-FFF2-40B4-BE49-F238E27FC236}">
                  <a16:creationId xmlns:a16="http://schemas.microsoft.com/office/drawing/2014/main" id="{BF299D08-ED5C-4BCE-B364-73CC11C71016}"/>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7" name="Rectangle 27">
              <a:extLst>
                <a:ext uri="{FF2B5EF4-FFF2-40B4-BE49-F238E27FC236}">
                  <a16:creationId xmlns:a16="http://schemas.microsoft.com/office/drawing/2014/main" id="{77752217-0285-459F-8136-8B16A2F2EE92}"/>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8" name="Group 157">
            <a:extLst>
              <a:ext uri="{FF2B5EF4-FFF2-40B4-BE49-F238E27FC236}">
                <a16:creationId xmlns:a16="http://schemas.microsoft.com/office/drawing/2014/main" id="{2E9F396A-FDC0-45F8-A5C6-3D05D6AE7336}"/>
              </a:ext>
            </a:extLst>
          </p:cNvPr>
          <p:cNvGrpSpPr/>
          <p:nvPr userDrawn="1"/>
        </p:nvGrpSpPr>
        <p:grpSpPr>
          <a:xfrm>
            <a:off x="3343960" y="5150319"/>
            <a:ext cx="267835" cy="254853"/>
            <a:chOff x="1588" y="4763"/>
            <a:chExt cx="6746875" cy="6419850"/>
          </a:xfrm>
          <a:solidFill>
            <a:srgbClr val="004990"/>
          </a:solidFill>
        </p:grpSpPr>
        <p:sp>
          <p:nvSpPr>
            <p:cNvPr id="159" name="Freeform 5">
              <a:extLst>
                <a:ext uri="{FF2B5EF4-FFF2-40B4-BE49-F238E27FC236}">
                  <a16:creationId xmlns:a16="http://schemas.microsoft.com/office/drawing/2014/main" id="{092656E5-B18B-4230-BBDD-9CB7C8F628AB}"/>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0" name="Freeform 6">
              <a:extLst>
                <a:ext uri="{FF2B5EF4-FFF2-40B4-BE49-F238E27FC236}">
                  <a16:creationId xmlns:a16="http://schemas.microsoft.com/office/drawing/2014/main" id="{0530D51B-A1D0-4BAF-A251-647A0BE8F768}"/>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1" name="Freeform 7">
              <a:extLst>
                <a:ext uri="{FF2B5EF4-FFF2-40B4-BE49-F238E27FC236}">
                  <a16:creationId xmlns:a16="http://schemas.microsoft.com/office/drawing/2014/main" id="{C91AF1A5-4B34-4C1F-8370-DCFFC92A6B6D}"/>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2" name="Freeform 8">
              <a:extLst>
                <a:ext uri="{FF2B5EF4-FFF2-40B4-BE49-F238E27FC236}">
                  <a16:creationId xmlns:a16="http://schemas.microsoft.com/office/drawing/2014/main" id="{1B6D3DBF-D16A-463B-9DA5-0661C0878629}"/>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3" name="Freeform 9">
              <a:extLst>
                <a:ext uri="{FF2B5EF4-FFF2-40B4-BE49-F238E27FC236}">
                  <a16:creationId xmlns:a16="http://schemas.microsoft.com/office/drawing/2014/main" id="{2C28D474-66C7-429A-8033-71C616A6D162}"/>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4" name="Freeform 10">
              <a:extLst>
                <a:ext uri="{FF2B5EF4-FFF2-40B4-BE49-F238E27FC236}">
                  <a16:creationId xmlns:a16="http://schemas.microsoft.com/office/drawing/2014/main" id="{B59C057A-68C0-409D-BEC0-E2A24C81793D}"/>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5" name="Freeform 11">
              <a:extLst>
                <a:ext uri="{FF2B5EF4-FFF2-40B4-BE49-F238E27FC236}">
                  <a16:creationId xmlns:a16="http://schemas.microsoft.com/office/drawing/2014/main" id="{DEC22488-BD2D-44E7-8933-0D2D0FA32F20}"/>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66" name="Group 165">
            <a:extLst>
              <a:ext uri="{FF2B5EF4-FFF2-40B4-BE49-F238E27FC236}">
                <a16:creationId xmlns:a16="http://schemas.microsoft.com/office/drawing/2014/main" id="{F0132691-FE6B-4A1C-9A35-B15BF478B966}"/>
              </a:ext>
            </a:extLst>
          </p:cNvPr>
          <p:cNvGrpSpPr/>
          <p:nvPr userDrawn="1"/>
        </p:nvGrpSpPr>
        <p:grpSpPr>
          <a:xfrm>
            <a:off x="3953351" y="5133612"/>
            <a:ext cx="193361" cy="257284"/>
            <a:chOff x="7913688" y="-280988"/>
            <a:chExt cx="1733550" cy="2306638"/>
          </a:xfrm>
          <a:solidFill>
            <a:srgbClr val="004990"/>
          </a:solidFill>
        </p:grpSpPr>
        <p:sp>
          <p:nvSpPr>
            <p:cNvPr id="167" name="Freeform 29">
              <a:extLst>
                <a:ext uri="{FF2B5EF4-FFF2-40B4-BE49-F238E27FC236}">
                  <a16:creationId xmlns:a16="http://schemas.microsoft.com/office/drawing/2014/main" id="{E9F60A28-3CF5-489C-9A82-B3723F6D25BF}"/>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8" name="Freeform 30">
              <a:extLst>
                <a:ext uri="{FF2B5EF4-FFF2-40B4-BE49-F238E27FC236}">
                  <a16:creationId xmlns:a16="http://schemas.microsoft.com/office/drawing/2014/main" id="{0B08FD98-36B3-4471-8C06-ACB4109A5802}"/>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9" name="Freeform 31">
              <a:extLst>
                <a:ext uri="{FF2B5EF4-FFF2-40B4-BE49-F238E27FC236}">
                  <a16:creationId xmlns:a16="http://schemas.microsoft.com/office/drawing/2014/main" id="{06D2742D-C6E4-4044-822F-A9803CF73E8D}"/>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0" name="Freeform 32">
              <a:extLst>
                <a:ext uri="{FF2B5EF4-FFF2-40B4-BE49-F238E27FC236}">
                  <a16:creationId xmlns:a16="http://schemas.microsoft.com/office/drawing/2014/main" id="{DE5419B5-91D7-4E88-9CB8-829010474B1B}"/>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1" name="Freeform 33">
              <a:extLst>
                <a:ext uri="{FF2B5EF4-FFF2-40B4-BE49-F238E27FC236}">
                  <a16:creationId xmlns:a16="http://schemas.microsoft.com/office/drawing/2014/main" id="{AA3CE005-194D-4445-A9B3-2A7F57CE99EF}"/>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2" name="Freeform 34">
              <a:extLst>
                <a:ext uri="{FF2B5EF4-FFF2-40B4-BE49-F238E27FC236}">
                  <a16:creationId xmlns:a16="http://schemas.microsoft.com/office/drawing/2014/main" id="{94B6FB71-2EFA-4D82-882E-FC70371C7FF9}"/>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3" name="Freeform 35">
              <a:extLst>
                <a:ext uri="{FF2B5EF4-FFF2-40B4-BE49-F238E27FC236}">
                  <a16:creationId xmlns:a16="http://schemas.microsoft.com/office/drawing/2014/main" id="{CAF789A6-37F3-47DD-94DC-04783D3DB303}"/>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4" name="Freeform 36">
              <a:extLst>
                <a:ext uri="{FF2B5EF4-FFF2-40B4-BE49-F238E27FC236}">
                  <a16:creationId xmlns:a16="http://schemas.microsoft.com/office/drawing/2014/main" id="{EF9782D9-3131-4335-9D1C-6F0618BB6C52}"/>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5" name="Group 174">
            <a:extLst>
              <a:ext uri="{FF2B5EF4-FFF2-40B4-BE49-F238E27FC236}">
                <a16:creationId xmlns:a16="http://schemas.microsoft.com/office/drawing/2014/main" id="{47771B1C-00FD-4FDD-8E49-63FBC7DC8F05}"/>
              </a:ext>
            </a:extLst>
          </p:cNvPr>
          <p:cNvGrpSpPr/>
          <p:nvPr userDrawn="1"/>
        </p:nvGrpSpPr>
        <p:grpSpPr>
          <a:xfrm>
            <a:off x="4504306" y="5160477"/>
            <a:ext cx="254866" cy="206681"/>
            <a:chOff x="3175" y="1588"/>
            <a:chExt cx="4962526" cy="4024312"/>
          </a:xfrm>
          <a:solidFill>
            <a:srgbClr val="004990"/>
          </a:solidFill>
        </p:grpSpPr>
        <p:sp>
          <p:nvSpPr>
            <p:cNvPr id="176" name="Freeform 22">
              <a:extLst>
                <a:ext uri="{FF2B5EF4-FFF2-40B4-BE49-F238E27FC236}">
                  <a16:creationId xmlns:a16="http://schemas.microsoft.com/office/drawing/2014/main" id="{FF46BDD8-DECB-44B0-84CA-E5B80BBAF61D}"/>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7" name="Freeform 23">
              <a:extLst>
                <a:ext uri="{FF2B5EF4-FFF2-40B4-BE49-F238E27FC236}">
                  <a16:creationId xmlns:a16="http://schemas.microsoft.com/office/drawing/2014/main" id="{4BDCC778-815B-49B9-BED4-F4CAF66450C9}"/>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8" name="Freeform 24">
              <a:extLst>
                <a:ext uri="{FF2B5EF4-FFF2-40B4-BE49-F238E27FC236}">
                  <a16:creationId xmlns:a16="http://schemas.microsoft.com/office/drawing/2014/main" id="{94501010-606C-471A-AE0D-416B6A67723F}"/>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9" name="Freeform 25">
              <a:extLst>
                <a:ext uri="{FF2B5EF4-FFF2-40B4-BE49-F238E27FC236}">
                  <a16:creationId xmlns:a16="http://schemas.microsoft.com/office/drawing/2014/main" id="{9CB6FCCB-4E43-411F-82DB-33D8F2430925}"/>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0" name="Group 179">
            <a:extLst>
              <a:ext uri="{FF2B5EF4-FFF2-40B4-BE49-F238E27FC236}">
                <a16:creationId xmlns:a16="http://schemas.microsoft.com/office/drawing/2014/main" id="{7E901FD2-08F3-4D43-B4B0-B2766798EE91}"/>
              </a:ext>
            </a:extLst>
          </p:cNvPr>
          <p:cNvGrpSpPr/>
          <p:nvPr userDrawn="1"/>
        </p:nvGrpSpPr>
        <p:grpSpPr>
          <a:xfrm>
            <a:off x="5097671" y="5159017"/>
            <a:ext cx="302577" cy="245847"/>
            <a:chOff x="1588" y="1588"/>
            <a:chExt cx="8399462" cy="6824662"/>
          </a:xfrm>
          <a:solidFill>
            <a:srgbClr val="004990"/>
          </a:solidFill>
        </p:grpSpPr>
        <p:sp>
          <p:nvSpPr>
            <p:cNvPr id="181" name="Freeform 15">
              <a:extLst>
                <a:ext uri="{FF2B5EF4-FFF2-40B4-BE49-F238E27FC236}">
                  <a16:creationId xmlns:a16="http://schemas.microsoft.com/office/drawing/2014/main" id="{EA20721E-25DE-4073-B21B-5E61167F805F}"/>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2" name="Freeform 16">
              <a:extLst>
                <a:ext uri="{FF2B5EF4-FFF2-40B4-BE49-F238E27FC236}">
                  <a16:creationId xmlns:a16="http://schemas.microsoft.com/office/drawing/2014/main" id="{384FDDF6-3147-4E93-BE15-ECC80FCB654D}"/>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3" name="Freeform 17">
              <a:extLst>
                <a:ext uri="{FF2B5EF4-FFF2-40B4-BE49-F238E27FC236}">
                  <a16:creationId xmlns:a16="http://schemas.microsoft.com/office/drawing/2014/main" id="{437F1AFB-8A06-4F18-9070-2A4832477245}"/>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4" name="Rectangle 18">
              <a:extLst>
                <a:ext uri="{FF2B5EF4-FFF2-40B4-BE49-F238E27FC236}">
                  <a16:creationId xmlns:a16="http://schemas.microsoft.com/office/drawing/2014/main" id="{F37A7C61-63F3-4B5B-9C16-7383161F6249}"/>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5" name="Freeform 5">
            <a:extLst>
              <a:ext uri="{FF2B5EF4-FFF2-40B4-BE49-F238E27FC236}">
                <a16:creationId xmlns:a16="http://schemas.microsoft.com/office/drawing/2014/main" id="{8A4C041D-2522-4EF7-95E3-59A8AE68311C}"/>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004990"/>
          </a:solidFill>
          <a:ln>
            <a:noFill/>
          </a:ln>
        </p:spPr>
        <p:txBody>
          <a:bodyPr lIns="45714" tIns="22857" rIns="45714" bIns="22857"/>
          <a:lstStyle/>
          <a:p>
            <a:endParaRPr lang="en-ZA"/>
          </a:p>
        </p:txBody>
      </p:sp>
      <p:grpSp>
        <p:nvGrpSpPr>
          <p:cNvPr id="186" name="Group 185">
            <a:extLst>
              <a:ext uri="{FF2B5EF4-FFF2-40B4-BE49-F238E27FC236}">
                <a16:creationId xmlns:a16="http://schemas.microsoft.com/office/drawing/2014/main" id="{180507A6-3AB2-4E7C-8826-5EE35A0CB849}"/>
              </a:ext>
            </a:extLst>
          </p:cNvPr>
          <p:cNvGrpSpPr/>
          <p:nvPr userDrawn="1"/>
        </p:nvGrpSpPr>
        <p:grpSpPr>
          <a:xfrm>
            <a:off x="6319693" y="5129632"/>
            <a:ext cx="245263" cy="279583"/>
            <a:chOff x="4012009" y="1992971"/>
            <a:chExt cx="405446" cy="462180"/>
          </a:xfrm>
          <a:solidFill>
            <a:srgbClr val="004990"/>
          </a:solidFill>
        </p:grpSpPr>
        <p:sp>
          <p:nvSpPr>
            <p:cNvPr id="187" name="Freeform 9">
              <a:extLst>
                <a:ext uri="{FF2B5EF4-FFF2-40B4-BE49-F238E27FC236}">
                  <a16:creationId xmlns:a16="http://schemas.microsoft.com/office/drawing/2014/main" id="{FF6C0F74-3FB1-4E00-AC4C-E513EE21BC7A}"/>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8" name="Freeform 10">
              <a:extLst>
                <a:ext uri="{FF2B5EF4-FFF2-40B4-BE49-F238E27FC236}">
                  <a16:creationId xmlns:a16="http://schemas.microsoft.com/office/drawing/2014/main" id="{FB7252CE-9172-43CB-BA16-1D1CE791B853}"/>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9" name="Group 188">
            <a:extLst>
              <a:ext uri="{FF2B5EF4-FFF2-40B4-BE49-F238E27FC236}">
                <a16:creationId xmlns:a16="http://schemas.microsoft.com/office/drawing/2014/main" id="{5A1FB1AB-7DF6-4FDE-AB4F-561136D84E91}"/>
              </a:ext>
            </a:extLst>
          </p:cNvPr>
          <p:cNvGrpSpPr/>
          <p:nvPr userDrawn="1"/>
        </p:nvGrpSpPr>
        <p:grpSpPr>
          <a:xfrm>
            <a:off x="6866339" y="5160474"/>
            <a:ext cx="285628" cy="249912"/>
            <a:chOff x="3175" y="-3175"/>
            <a:chExt cx="4964113" cy="4343400"/>
          </a:xfrm>
          <a:solidFill>
            <a:srgbClr val="004990"/>
          </a:solidFill>
        </p:grpSpPr>
        <p:sp>
          <p:nvSpPr>
            <p:cNvPr id="190" name="Freeform 14">
              <a:extLst>
                <a:ext uri="{FF2B5EF4-FFF2-40B4-BE49-F238E27FC236}">
                  <a16:creationId xmlns:a16="http://schemas.microsoft.com/office/drawing/2014/main" id="{7C2F1543-6057-409E-903E-14265D7C5056}"/>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1" name="Rectangle 15">
              <a:extLst>
                <a:ext uri="{FF2B5EF4-FFF2-40B4-BE49-F238E27FC236}">
                  <a16:creationId xmlns:a16="http://schemas.microsoft.com/office/drawing/2014/main" id="{076D9089-3206-4B5E-80DE-48213178D1F3}"/>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2" name="Freeform 19">
            <a:extLst>
              <a:ext uri="{FF2B5EF4-FFF2-40B4-BE49-F238E27FC236}">
                <a16:creationId xmlns:a16="http://schemas.microsoft.com/office/drawing/2014/main" id="{D653B08A-F2B1-4F5A-B489-53C6B6BAE350}"/>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rgbClr val="004990"/>
          </a:solidFill>
          <a:ln>
            <a:noFill/>
          </a:ln>
        </p:spPr>
        <p:txBody>
          <a:bodyPr lIns="45714" tIns="22857" rIns="45714" bIns="22857"/>
          <a:lstStyle/>
          <a:p>
            <a:endParaRPr lang="en-ZA"/>
          </a:p>
        </p:txBody>
      </p:sp>
      <p:grpSp>
        <p:nvGrpSpPr>
          <p:cNvPr id="193" name="Group 192">
            <a:extLst>
              <a:ext uri="{FF2B5EF4-FFF2-40B4-BE49-F238E27FC236}">
                <a16:creationId xmlns:a16="http://schemas.microsoft.com/office/drawing/2014/main" id="{35BCEF43-E22D-4AB0-8E17-B8354628EB08}"/>
              </a:ext>
            </a:extLst>
          </p:cNvPr>
          <p:cNvGrpSpPr/>
          <p:nvPr userDrawn="1"/>
        </p:nvGrpSpPr>
        <p:grpSpPr>
          <a:xfrm>
            <a:off x="7976662" y="5173985"/>
            <a:ext cx="254591" cy="254541"/>
            <a:chOff x="7938" y="-3175"/>
            <a:chExt cx="8029575" cy="8027988"/>
          </a:xfrm>
          <a:solidFill>
            <a:srgbClr val="004990"/>
          </a:solidFill>
        </p:grpSpPr>
        <p:sp>
          <p:nvSpPr>
            <p:cNvPr id="194" name="Freeform 23">
              <a:extLst>
                <a:ext uri="{FF2B5EF4-FFF2-40B4-BE49-F238E27FC236}">
                  <a16:creationId xmlns:a16="http://schemas.microsoft.com/office/drawing/2014/main" id="{0AD1E613-2202-4B2F-9EA8-505252080799}"/>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5" name="Freeform 24">
              <a:extLst>
                <a:ext uri="{FF2B5EF4-FFF2-40B4-BE49-F238E27FC236}">
                  <a16:creationId xmlns:a16="http://schemas.microsoft.com/office/drawing/2014/main" id="{A8D110A1-98B4-49D6-8EA3-020B68398734}"/>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96" name="Group 195">
            <a:extLst>
              <a:ext uri="{FF2B5EF4-FFF2-40B4-BE49-F238E27FC236}">
                <a16:creationId xmlns:a16="http://schemas.microsoft.com/office/drawing/2014/main" id="{C5DDE452-8681-4082-84CE-7F0A88DC9799}"/>
              </a:ext>
            </a:extLst>
          </p:cNvPr>
          <p:cNvGrpSpPr/>
          <p:nvPr userDrawn="1"/>
        </p:nvGrpSpPr>
        <p:grpSpPr>
          <a:xfrm>
            <a:off x="8439165" y="5202742"/>
            <a:ext cx="261585" cy="193411"/>
            <a:chOff x="3175" y="0"/>
            <a:chExt cx="9269413" cy="7539038"/>
          </a:xfrm>
          <a:solidFill>
            <a:srgbClr val="004990"/>
          </a:solidFill>
        </p:grpSpPr>
        <p:sp>
          <p:nvSpPr>
            <p:cNvPr id="197" name="Freeform 28">
              <a:extLst>
                <a:ext uri="{FF2B5EF4-FFF2-40B4-BE49-F238E27FC236}">
                  <a16:creationId xmlns:a16="http://schemas.microsoft.com/office/drawing/2014/main" id="{D83A7D77-01F3-477F-BCC5-ACB564443E5F}"/>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8" name="Freeform 29">
              <a:extLst>
                <a:ext uri="{FF2B5EF4-FFF2-40B4-BE49-F238E27FC236}">
                  <a16:creationId xmlns:a16="http://schemas.microsoft.com/office/drawing/2014/main" id="{2C9C60F2-7869-4287-A7F0-AC8AB05033E5}"/>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9" name="Freeform 5">
            <a:extLst>
              <a:ext uri="{FF2B5EF4-FFF2-40B4-BE49-F238E27FC236}">
                <a16:creationId xmlns:a16="http://schemas.microsoft.com/office/drawing/2014/main" id="{4489BDE2-DA80-4C93-8406-EB2B8F1C4839}"/>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004990"/>
          </a:solidFill>
          <a:ln>
            <a:noFill/>
          </a:ln>
        </p:spPr>
        <p:txBody>
          <a:bodyPr lIns="45714" tIns="22857" rIns="45714" bIns="22857"/>
          <a:lstStyle/>
          <a:p>
            <a:endParaRPr lang="en-ZA"/>
          </a:p>
        </p:txBody>
      </p:sp>
      <p:grpSp>
        <p:nvGrpSpPr>
          <p:cNvPr id="200" name="Group 199">
            <a:extLst>
              <a:ext uri="{FF2B5EF4-FFF2-40B4-BE49-F238E27FC236}">
                <a16:creationId xmlns:a16="http://schemas.microsoft.com/office/drawing/2014/main" id="{EAD312B7-8888-42CB-8F98-5EB944C639C7}"/>
              </a:ext>
            </a:extLst>
          </p:cNvPr>
          <p:cNvGrpSpPr/>
          <p:nvPr userDrawn="1"/>
        </p:nvGrpSpPr>
        <p:grpSpPr>
          <a:xfrm>
            <a:off x="9575982" y="5166096"/>
            <a:ext cx="237690" cy="238458"/>
            <a:chOff x="7996067" y="666751"/>
            <a:chExt cx="490535" cy="492126"/>
          </a:xfrm>
          <a:solidFill>
            <a:srgbClr val="004990"/>
          </a:solidFill>
        </p:grpSpPr>
        <p:sp>
          <p:nvSpPr>
            <p:cNvPr id="201" name="Freeform 9">
              <a:extLst>
                <a:ext uri="{FF2B5EF4-FFF2-40B4-BE49-F238E27FC236}">
                  <a16:creationId xmlns:a16="http://schemas.microsoft.com/office/drawing/2014/main" id="{1C2D70CD-D621-4822-B396-E730FE5F5D94}"/>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2" name="Freeform 10">
              <a:extLst>
                <a:ext uri="{FF2B5EF4-FFF2-40B4-BE49-F238E27FC236}">
                  <a16:creationId xmlns:a16="http://schemas.microsoft.com/office/drawing/2014/main" id="{99385EE9-BB37-4328-B36A-D7B07CE20B12}"/>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3" name="Group 202">
            <a:extLst>
              <a:ext uri="{FF2B5EF4-FFF2-40B4-BE49-F238E27FC236}">
                <a16:creationId xmlns:a16="http://schemas.microsoft.com/office/drawing/2014/main" id="{1FD9977E-33C7-4CFB-B9B0-5992CA9FCE1D}"/>
              </a:ext>
            </a:extLst>
          </p:cNvPr>
          <p:cNvGrpSpPr/>
          <p:nvPr userDrawn="1"/>
        </p:nvGrpSpPr>
        <p:grpSpPr>
          <a:xfrm>
            <a:off x="10732487" y="5168549"/>
            <a:ext cx="281172" cy="267654"/>
            <a:chOff x="10755297" y="220663"/>
            <a:chExt cx="990599" cy="942975"/>
          </a:xfrm>
          <a:solidFill>
            <a:srgbClr val="004990"/>
          </a:solidFill>
        </p:grpSpPr>
        <p:sp>
          <p:nvSpPr>
            <p:cNvPr id="204" name="Freeform 24">
              <a:extLst>
                <a:ext uri="{FF2B5EF4-FFF2-40B4-BE49-F238E27FC236}">
                  <a16:creationId xmlns:a16="http://schemas.microsoft.com/office/drawing/2014/main" id="{067D37F8-3337-490E-9C4B-BAA9674BECFA}"/>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5" name="Freeform 25">
              <a:extLst>
                <a:ext uri="{FF2B5EF4-FFF2-40B4-BE49-F238E27FC236}">
                  <a16:creationId xmlns:a16="http://schemas.microsoft.com/office/drawing/2014/main" id="{F292C22B-3C4F-4ED0-A509-5C97CB0A4776}"/>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6" name="Freeform 26">
              <a:extLst>
                <a:ext uri="{FF2B5EF4-FFF2-40B4-BE49-F238E27FC236}">
                  <a16:creationId xmlns:a16="http://schemas.microsoft.com/office/drawing/2014/main" id="{6AEA71B3-7C18-4498-B3CF-7A76300CB91C}"/>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7" name="Group 206">
            <a:extLst>
              <a:ext uri="{FF2B5EF4-FFF2-40B4-BE49-F238E27FC236}">
                <a16:creationId xmlns:a16="http://schemas.microsoft.com/office/drawing/2014/main" id="{D08F9138-52FC-4388-B61D-15B683A91C27}"/>
              </a:ext>
            </a:extLst>
          </p:cNvPr>
          <p:cNvGrpSpPr/>
          <p:nvPr userDrawn="1"/>
        </p:nvGrpSpPr>
        <p:grpSpPr>
          <a:xfrm>
            <a:off x="10164470" y="5140814"/>
            <a:ext cx="211806" cy="336413"/>
            <a:chOff x="7584344" y="421173"/>
            <a:chExt cx="339727" cy="490538"/>
          </a:xfrm>
          <a:solidFill>
            <a:srgbClr val="004990"/>
          </a:solidFill>
        </p:grpSpPr>
        <p:sp>
          <p:nvSpPr>
            <p:cNvPr id="208" name="Oval 207">
              <a:extLst>
                <a:ext uri="{FF2B5EF4-FFF2-40B4-BE49-F238E27FC236}">
                  <a16:creationId xmlns:a16="http://schemas.microsoft.com/office/drawing/2014/main" id="{DE5052F2-7515-4CA8-80E7-47C95A58C90B}"/>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9" name="Oval 208">
              <a:extLst>
                <a:ext uri="{FF2B5EF4-FFF2-40B4-BE49-F238E27FC236}">
                  <a16:creationId xmlns:a16="http://schemas.microsoft.com/office/drawing/2014/main" id="{1F14AFA6-32DD-4C28-81CB-B8BA7AC137A8}"/>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0" name="Oval 209">
              <a:extLst>
                <a:ext uri="{FF2B5EF4-FFF2-40B4-BE49-F238E27FC236}">
                  <a16:creationId xmlns:a16="http://schemas.microsoft.com/office/drawing/2014/main" id="{4C45C02E-A208-400F-A23A-65118A033675}"/>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1" name="Oval 210">
              <a:extLst>
                <a:ext uri="{FF2B5EF4-FFF2-40B4-BE49-F238E27FC236}">
                  <a16:creationId xmlns:a16="http://schemas.microsoft.com/office/drawing/2014/main" id="{9EED27E1-0E5A-4CA7-8940-653EBD4D70CB}"/>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2" name="Freeform 329">
              <a:extLst>
                <a:ext uri="{FF2B5EF4-FFF2-40B4-BE49-F238E27FC236}">
                  <a16:creationId xmlns:a16="http://schemas.microsoft.com/office/drawing/2014/main" id="{94E9AFE3-808F-43C3-8AD1-08F489CBA39C}"/>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3" name="Freeform 330">
              <a:extLst>
                <a:ext uri="{FF2B5EF4-FFF2-40B4-BE49-F238E27FC236}">
                  <a16:creationId xmlns:a16="http://schemas.microsoft.com/office/drawing/2014/main" id="{8353AB67-D8E6-488F-A47F-BAC4591D1BD8}"/>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4" name="Freeform 331">
              <a:extLst>
                <a:ext uri="{FF2B5EF4-FFF2-40B4-BE49-F238E27FC236}">
                  <a16:creationId xmlns:a16="http://schemas.microsoft.com/office/drawing/2014/main" id="{40ECB450-3604-4D73-80E5-48618B08DEA4}"/>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5" name="Freeform 332">
              <a:extLst>
                <a:ext uri="{FF2B5EF4-FFF2-40B4-BE49-F238E27FC236}">
                  <a16:creationId xmlns:a16="http://schemas.microsoft.com/office/drawing/2014/main" id="{E7BB2CEC-15BC-4118-A9F6-2167A417942C}"/>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6" name="Freeform 333">
              <a:extLst>
                <a:ext uri="{FF2B5EF4-FFF2-40B4-BE49-F238E27FC236}">
                  <a16:creationId xmlns:a16="http://schemas.microsoft.com/office/drawing/2014/main" id="{D12F1502-AC7B-48DD-973D-6578A636BC3F}"/>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217" name="Freeform 73">
            <a:extLst>
              <a:ext uri="{FF2B5EF4-FFF2-40B4-BE49-F238E27FC236}">
                <a16:creationId xmlns:a16="http://schemas.microsoft.com/office/drawing/2014/main" id="{B7C35144-DD1E-4775-A90C-F07DC6A49402}"/>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004990"/>
          </a:solidFill>
          <a:ln>
            <a:noFill/>
          </a:ln>
        </p:spPr>
        <p:txBody>
          <a:bodyPr lIns="45714" tIns="22857" rIns="45714" bIns="22857"/>
          <a:lstStyle/>
          <a:p>
            <a:endParaRPr lang="en-ZA"/>
          </a:p>
        </p:txBody>
      </p:sp>
      <p:sp>
        <p:nvSpPr>
          <p:cNvPr id="218" name="Freeform 10">
            <a:extLst>
              <a:ext uri="{FF2B5EF4-FFF2-40B4-BE49-F238E27FC236}">
                <a16:creationId xmlns:a16="http://schemas.microsoft.com/office/drawing/2014/main" id="{A0B05FA0-5551-41C4-89CC-D033988CDB73}"/>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004990"/>
          </a:solidFill>
          <a:ln>
            <a:noFill/>
          </a:ln>
        </p:spPr>
        <p:txBody>
          <a:bodyPr lIns="45714" tIns="22857" rIns="45714" bIns="22857"/>
          <a:lstStyle/>
          <a:p>
            <a:endParaRPr lang="en-ZA"/>
          </a:p>
        </p:txBody>
      </p:sp>
      <p:sp>
        <p:nvSpPr>
          <p:cNvPr id="219" name="TextBox 4">
            <a:extLst>
              <a:ext uri="{FF2B5EF4-FFF2-40B4-BE49-F238E27FC236}">
                <a16:creationId xmlns:a16="http://schemas.microsoft.com/office/drawing/2014/main" id="{934C8655-A791-474F-8545-39D04E9B14F4}"/>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rgbClr val="004990"/>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rgbClr val="004990"/>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313593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AutoShape 7">
            <a:extLst>
              <a:ext uri="{FF2B5EF4-FFF2-40B4-BE49-F238E27FC236}">
                <a16:creationId xmlns:a16="http://schemas.microsoft.com/office/drawing/2014/main" id="{90EA2DAD-0C29-475D-9691-88D42F7845C0}"/>
              </a:ext>
            </a:extLst>
          </p:cNvPr>
          <p:cNvSpPr>
            <a:spLocks/>
          </p:cNvSpPr>
          <p:nvPr userDrawn="1"/>
        </p:nvSpPr>
        <p:spPr bwMode="auto">
          <a:xfrm>
            <a:off x="6819900" y="41862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 name="AutoShape 8">
            <a:extLst>
              <a:ext uri="{FF2B5EF4-FFF2-40B4-BE49-F238E27FC236}">
                <a16:creationId xmlns:a16="http://schemas.microsoft.com/office/drawing/2014/main" id="{7ED6BB3A-AE18-4327-9730-EB2D12A2220E}"/>
              </a:ext>
            </a:extLst>
          </p:cNvPr>
          <p:cNvSpPr>
            <a:spLocks/>
          </p:cNvSpPr>
          <p:nvPr userDrawn="1"/>
        </p:nvSpPr>
        <p:spPr bwMode="auto">
          <a:xfrm>
            <a:off x="7396163" y="4186238"/>
            <a:ext cx="247650" cy="241300"/>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 name="AutoShape 9">
            <a:extLst>
              <a:ext uri="{FF2B5EF4-FFF2-40B4-BE49-F238E27FC236}">
                <a16:creationId xmlns:a16="http://schemas.microsoft.com/office/drawing/2014/main" id="{7E229C3C-8D75-4343-95E9-746923B32AE1}"/>
              </a:ext>
            </a:extLst>
          </p:cNvPr>
          <p:cNvSpPr>
            <a:spLocks/>
          </p:cNvSpPr>
          <p:nvPr userDrawn="1"/>
        </p:nvSpPr>
        <p:spPr bwMode="auto">
          <a:xfrm>
            <a:off x="7947025" y="41862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 name="AutoShape 10">
            <a:extLst>
              <a:ext uri="{FF2B5EF4-FFF2-40B4-BE49-F238E27FC236}">
                <a16:creationId xmlns:a16="http://schemas.microsoft.com/office/drawing/2014/main" id="{5A324162-7064-4283-8A78-FBEB1769FD94}"/>
              </a:ext>
            </a:extLst>
          </p:cNvPr>
          <p:cNvSpPr>
            <a:spLocks/>
          </p:cNvSpPr>
          <p:nvPr userDrawn="1"/>
        </p:nvSpPr>
        <p:spPr bwMode="auto">
          <a:xfrm>
            <a:off x="3275013" y="4179888"/>
            <a:ext cx="3651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 name="AutoShape 11">
            <a:extLst>
              <a:ext uri="{FF2B5EF4-FFF2-40B4-BE49-F238E27FC236}">
                <a16:creationId xmlns:a16="http://schemas.microsoft.com/office/drawing/2014/main" id="{4775B11F-C2A3-4DAA-A88C-3117ECF8C34E}"/>
              </a:ext>
            </a:extLst>
          </p:cNvPr>
          <p:cNvSpPr>
            <a:spLocks/>
          </p:cNvSpPr>
          <p:nvPr userDrawn="1"/>
        </p:nvSpPr>
        <p:spPr bwMode="auto">
          <a:xfrm>
            <a:off x="3876675" y="4179888"/>
            <a:ext cx="3619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 name="AutoShape 12">
            <a:extLst>
              <a:ext uri="{FF2B5EF4-FFF2-40B4-BE49-F238E27FC236}">
                <a16:creationId xmlns:a16="http://schemas.microsoft.com/office/drawing/2014/main" id="{6980BE44-7508-4782-987D-57FCFAB2E0F5}"/>
              </a:ext>
            </a:extLst>
          </p:cNvPr>
          <p:cNvSpPr>
            <a:spLocks/>
          </p:cNvSpPr>
          <p:nvPr userDrawn="1"/>
        </p:nvSpPr>
        <p:spPr bwMode="auto">
          <a:xfrm>
            <a:off x="4533900" y="4179888"/>
            <a:ext cx="247650" cy="26511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4" name="AutoShape 13">
            <a:extLst>
              <a:ext uri="{FF2B5EF4-FFF2-40B4-BE49-F238E27FC236}">
                <a16:creationId xmlns:a16="http://schemas.microsoft.com/office/drawing/2014/main" id="{5C0B088F-B051-4754-95A8-05BDD52558C0}"/>
              </a:ext>
            </a:extLst>
          </p:cNvPr>
          <p:cNvSpPr>
            <a:spLocks/>
          </p:cNvSpPr>
          <p:nvPr userDrawn="1"/>
        </p:nvSpPr>
        <p:spPr bwMode="auto">
          <a:xfrm>
            <a:off x="5132388" y="4179888"/>
            <a:ext cx="271462"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5" name="AutoShape 14">
            <a:extLst>
              <a:ext uri="{FF2B5EF4-FFF2-40B4-BE49-F238E27FC236}">
                <a16:creationId xmlns:a16="http://schemas.microsoft.com/office/drawing/2014/main" id="{098CE518-C384-4F78-ABAD-91851C85B0A4}"/>
              </a:ext>
            </a:extLst>
          </p:cNvPr>
          <p:cNvSpPr>
            <a:spLocks/>
          </p:cNvSpPr>
          <p:nvPr userDrawn="1"/>
        </p:nvSpPr>
        <p:spPr bwMode="auto">
          <a:xfrm>
            <a:off x="5730875" y="4173538"/>
            <a:ext cx="225425"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6" name="AutoShape 15">
            <a:extLst>
              <a:ext uri="{FF2B5EF4-FFF2-40B4-BE49-F238E27FC236}">
                <a16:creationId xmlns:a16="http://schemas.microsoft.com/office/drawing/2014/main" id="{0D537B82-9B81-4A06-9455-7E86AAD86CE7}"/>
              </a:ext>
            </a:extLst>
          </p:cNvPr>
          <p:cNvSpPr>
            <a:spLocks/>
          </p:cNvSpPr>
          <p:nvPr userDrawn="1"/>
        </p:nvSpPr>
        <p:spPr bwMode="auto">
          <a:xfrm>
            <a:off x="8421688" y="4186238"/>
            <a:ext cx="247650" cy="241300"/>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7" name="AutoShape 16">
            <a:extLst>
              <a:ext uri="{FF2B5EF4-FFF2-40B4-BE49-F238E27FC236}">
                <a16:creationId xmlns:a16="http://schemas.microsoft.com/office/drawing/2014/main" id="{002B55BA-E74E-47AB-AC20-771E43367926}"/>
              </a:ext>
            </a:extLst>
          </p:cNvPr>
          <p:cNvSpPr>
            <a:spLocks/>
          </p:cNvSpPr>
          <p:nvPr userDrawn="1"/>
        </p:nvSpPr>
        <p:spPr bwMode="auto">
          <a:xfrm>
            <a:off x="8985250" y="41640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8" name="AutoShape 17">
            <a:extLst>
              <a:ext uri="{FF2B5EF4-FFF2-40B4-BE49-F238E27FC236}">
                <a16:creationId xmlns:a16="http://schemas.microsoft.com/office/drawing/2014/main" id="{D59D3D96-A8F9-4803-A0AD-8DD157419A43}"/>
              </a:ext>
            </a:extLst>
          </p:cNvPr>
          <p:cNvSpPr>
            <a:spLocks/>
          </p:cNvSpPr>
          <p:nvPr userDrawn="1"/>
        </p:nvSpPr>
        <p:spPr bwMode="auto">
          <a:xfrm>
            <a:off x="954088"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9" name="AutoShape 18">
            <a:extLst>
              <a:ext uri="{FF2B5EF4-FFF2-40B4-BE49-F238E27FC236}">
                <a16:creationId xmlns:a16="http://schemas.microsoft.com/office/drawing/2014/main" id="{24694D1E-170C-4613-B263-EB38A50607E9}"/>
              </a:ext>
            </a:extLst>
          </p:cNvPr>
          <p:cNvSpPr>
            <a:spLocks/>
          </p:cNvSpPr>
          <p:nvPr userDrawn="1"/>
        </p:nvSpPr>
        <p:spPr bwMode="auto">
          <a:xfrm>
            <a:off x="1536700" y="4681538"/>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0" name="AutoShape 19">
            <a:extLst>
              <a:ext uri="{FF2B5EF4-FFF2-40B4-BE49-F238E27FC236}">
                <a16:creationId xmlns:a16="http://schemas.microsoft.com/office/drawing/2014/main" id="{F2A8543E-0CCB-4288-84DD-F74175282075}"/>
              </a:ext>
            </a:extLst>
          </p:cNvPr>
          <p:cNvSpPr>
            <a:spLocks/>
          </p:cNvSpPr>
          <p:nvPr userDrawn="1"/>
        </p:nvSpPr>
        <p:spPr bwMode="auto">
          <a:xfrm>
            <a:off x="2149475" y="4681538"/>
            <a:ext cx="247650" cy="2413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1" name="AutoShape 20">
            <a:extLst>
              <a:ext uri="{FF2B5EF4-FFF2-40B4-BE49-F238E27FC236}">
                <a16:creationId xmlns:a16="http://schemas.microsoft.com/office/drawing/2014/main" id="{FCC3410A-6E2A-4652-8EFF-810CBDC2B6CF}"/>
              </a:ext>
            </a:extLst>
          </p:cNvPr>
          <p:cNvSpPr>
            <a:spLocks/>
          </p:cNvSpPr>
          <p:nvPr userDrawn="1"/>
        </p:nvSpPr>
        <p:spPr bwMode="auto">
          <a:xfrm>
            <a:off x="2749550"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2" name="AutoShape 21">
            <a:extLst>
              <a:ext uri="{FF2B5EF4-FFF2-40B4-BE49-F238E27FC236}">
                <a16:creationId xmlns:a16="http://schemas.microsoft.com/office/drawing/2014/main" id="{E0579F7F-0A40-4D7D-A329-31603918CE7C}"/>
              </a:ext>
            </a:extLst>
          </p:cNvPr>
          <p:cNvSpPr>
            <a:spLocks/>
          </p:cNvSpPr>
          <p:nvPr userDrawn="1"/>
        </p:nvSpPr>
        <p:spPr bwMode="auto">
          <a:xfrm>
            <a:off x="3343275" y="2819400"/>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3" name="AutoShape 22">
            <a:extLst>
              <a:ext uri="{FF2B5EF4-FFF2-40B4-BE49-F238E27FC236}">
                <a16:creationId xmlns:a16="http://schemas.microsoft.com/office/drawing/2014/main" id="{12AC2AAB-3B1D-4C18-B1B6-3B06A07348D6}"/>
              </a:ext>
            </a:extLst>
          </p:cNvPr>
          <p:cNvSpPr>
            <a:spLocks/>
          </p:cNvSpPr>
          <p:nvPr userDrawn="1"/>
        </p:nvSpPr>
        <p:spPr bwMode="auto">
          <a:xfrm>
            <a:off x="3900488" y="2819400"/>
            <a:ext cx="300037"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4" name="AutoShape 23">
            <a:extLst>
              <a:ext uri="{FF2B5EF4-FFF2-40B4-BE49-F238E27FC236}">
                <a16:creationId xmlns:a16="http://schemas.microsoft.com/office/drawing/2014/main" id="{C4DFF4A9-81EA-4A10-B65B-24D1952F5425}"/>
              </a:ext>
            </a:extLst>
          </p:cNvPr>
          <p:cNvSpPr>
            <a:spLocks/>
          </p:cNvSpPr>
          <p:nvPr userDrawn="1"/>
        </p:nvSpPr>
        <p:spPr bwMode="auto">
          <a:xfrm>
            <a:off x="4502150" y="2819400"/>
            <a:ext cx="300038" cy="266700"/>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5" name="AutoShape 24">
            <a:extLst>
              <a:ext uri="{FF2B5EF4-FFF2-40B4-BE49-F238E27FC236}">
                <a16:creationId xmlns:a16="http://schemas.microsoft.com/office/drawing/2014/main" id="{3F528C3C-4067-4190-8B99-3324FB3C6839}"/>
              </a:ext>
            </a:extLst>
          </p:cNvPr>
          <p:cNvSpPr>
            <a:spLocks/>
          </p:cNvSpPr>
          <p:nvPr userDrawn="1"/>
        </p:nvSpPr>
        <p:spPr bwMode="auto">
          <a:xfrm>
            <a:off x="5073650" y="2819400"/>
            <a:ext cx="363538" cy="26511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6" name="AutoShape 25">
            <a:extLst>
              <a:ext uri="{FF2B5EF4-FFF2-40B4-BE49-F238E27FC236}">
                <a16:creationId xmlns:a16="http://schemas.microsoft.com/office/drawing/2014/main" id="{D35E9C04-62FA-4B9C-876F-C99F0162C836}"/>
              </a:ext>
            </a:extLst>
          </p:cNvPr>
          <p:cNvSpPr>
            <a:spLocks/>
          </p:cNvSpPr>
          <p:nvPr userDrawn="1"/>
        </p:nvSpPr>
        <p:spPr bwMode="auto">
          <a:xfrm>
            <a:off x="5707063" y="2841625"/>
            <a:ext cx="315912"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7" name="AutoShape 26">
            <a:extLst>
              <a:ext uri="{FF2B5EF4-FFF2-40B4-BE49-F238E27FC236}">
                <a16:creationId xmlns:a16="http://schemas.microsoft.com/office/drawing/2014/main" id="{3F8AB010-08F8-400E-ABC8-8F246BD8F756}"/>
              </a:ext>
            </a:extLst>
          </p:cNvPr>
          <p:cNvSpPr>
            <a:spLocks/>
          </p:cNvSpPr>
          <p:nvPr userDrawn="1"/>
        </p:nvSpPr>
        <p:spPr bwMode="auto">
          <a:xfrm>
            <a:off x="8462963"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8" name="AutoShape 27">
            <a:extLst>
              <a:ext uri="{FF2B5EF4-FFF2-40B4-BE49-F238E27FC236}">
                <a16:creationId xmlns:a16="http://schemas.microsoft.com/office/drawing/2014/main" id="{9BD09FE2-657A-4F7F-B7E3-9506505647E1}"/>
              </a:ext>
            </a:extLst>
          </p:cNvPr>
          <p:cNvSpPr>
            <a:spLocks/>
          </p:cNvSpPr>
          <p:nvPr userDrawn="1"/>
        </p:nvSpPr>
        <p:spPr bwMode="auto">
          <a:xfrm>
            <a:off x="8994775" y="2827338"/>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29" name="AutoShape 28">
            <a:extLst>
              <a:ext uri="{FF2B5EF4-FFF2-40B4-BE49-F238E27FC236}">
                <a16:creationId xmlns:a16="http://schemas.microsoft.com/office/drawing/2014/main" id="{66079213-E94D-48DF-89B3-B9037E17303D}"/>
              </a:ext>
            </a:extLst>
          </p:cNvPr>
          <p:cNvSpPr>
            <a:spLocks/>
          </p:cNvSpPr>
          <p:nvPr userDrawn="1"/>
        </p:nvSpPr>
        <p:spPr bwMode="auto">
          <a:xfrm>
            <a:off x="960438" y="3238500"/>
            <a:ext cx="247650" cy="241300"/>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0" name="AutoShape 29">
            <a:extLst>
              <a:ext uri="{FF2B5EF4-FFF2-40B4-BE49-F238E27FC236}">
                <a16:creationId xmlns:a16="http://schemas.microsoft.com/office/drawing/2014/main" id="{6AC6A869-5370-4425-8DE3-C3D8FF164170}"/>
              </a:ext>
            </a:extLst>
          </p:cNvPr>
          <p:cNvSpPr>
            <a:spLocks/>
          </p:cNvSpPr>
          <p:nvPr userDrawn="1"/>
        </p:nvSpPr>
        <p:spPr bwMode="auto">
          <a:xfrm>
            <a:off x="15382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1" name="AutoShape 30">
            <a:extLst>
              <a:ext uri="{FF2B5EF4-FFF2-40B4-BE49-F238E27FC236}">
                <a16:creationId xmlns:a16="http://schemas.microsoft.com/office/drawing/2014/main" id="{6545C814-7595-4645-92D3-4F15BCB1CF21}"/>
              </a:ext>
            </a:extLst>
          </p:cNvPr>
          <p:cNvSpPr>
            <a:spLocks/>
          </p:cNvSpPr>
          <p:nvPr userDrawn="1"/>
        </p:nvSpPr>
        <p:spPr bwMode="auto">
          <a:xfrm>
            <a:off x="2120900" y="3238500"/>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2" name="AutoShape 31">
            <a:extLst>
              <a:ext uri="{FF2B5EF4-FFF2-40B4-BE49-F238E27FC236}">
                <a16:creationId xmlns:a16="http://schemas.microsoft.com/office/drawing/2014/main" id="{F508031A-002D-42DF-8A29-6D4F3D7D5BBA}"/>
              </a:ext>
            </a:extLst>
          </p:cNvPr>
          <p:cNvSpPr>
            <a:spLocks/>
          </p:cNvSpPr>
          <p:nvPr userDrawn="1"/>
        </p:nvSpPr>
        <p:spPr bwMode="auto">
          <a:xfrm>
            <a:off x="2746375" y="3238500"/>
            <a:ext cx="2730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3" name="AutoShape 32">
            <a:extLst>
              <a:ext uri="{FF2B5EF4-FFF2-40B4-BE49-F238E27FC236}">
                <a16:creationId xmlns:a16="http://schemas.microsoft.com/office/drawing/2014/main" id="{AC1B2601-1CAD-46AD-B21D-38999488875A}"/>
              </a:ext>
            </a:extLst>
          </p:cNvPr>
          <p:cNvSpPr>
            <a:spLocks/>
          </p:cNvSpPr>
          <p:nvPr userDrawn="1"/>
        </p:nvSpPr>
        <p:spPr bwMode="auto">
          <a:xfrm>
            <a:off x="9545638"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4" name="AutoShape 33">
            <a:extLst>
              <a:ext uri="{FF2B5EF4-FFF2-40B4-BE49-F238E27FC236}">
                <a16:creationId xmlns:a16="http://schemas.microsoft.com/office/drawing/2014/main" id="{C65AEBC4-1C1B-441D-831E-280C068E68CE}"/>
              </a:ext>
            </a:extLst>
          </p:cNvPr>
          <p:cNvSpPr>
            <a:spLocks/>
          </p:cNvSpPr>
          <p:nvPr userDrawn="1"/>
        </p:nvSpPr>
        <p:spPr bwMode="auto">
          <a:xfrm>
            <a:off x="10144125" y="3246438"/>
            <a:ext cx="247650" cy="242887"/>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5" name="AutoShape 34">
            <a:extLst>
              <a:ext uri="{FF2B5EF4-FFF2-40B4-BE49-F238E27FC236}">
                <a16:creationId xmlns:a16="http://schemas.microsoft.com/office/drawing/2014/main" id="{2557439B-ACAC-4BA5-B788-2C6FD422BF7B}"/>
              </a:ext>
            </a:extLst>
          </p:cNvPr>
          <p:cNvSpPr>
            <a:spLocks/>
          </p:cNvSpPr>
          <p:nvPr userDrawn="1"/>
        </p:nvSpPr>
        <p:spPr bwMode="auto">
          <a:xfrm>
            <a:off x="10753725" y="324643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6" name="AutoShape 35">
            <a:extLst>
              <a:ext uri="{FF2B5EF4-FFF2-40B4-BE49-F238E27FC236}">
                <a16:creationId xmlns:a16="http://schemas.microsoft.com/office/drawing/2014/main" id="{329DDA94-3A9C-4B40-AFBE-783277BCCEAA}"/>
              </a:ext>
            </a:extLst>
          </p:cNvPr>
          <p:cNvSpPr>
            <a:spLocks/>
          </p:cNvSpPr>
          <p:nvPr userDrawn="1"/>
        </p:nvSpPr>
        <p:spPr bwMode="auto">
          <a:xfrm>
            <a:off x="10694988" y="3687763"/>
            <a:ext cx="3619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7" name="AutoShape 36">
            <a:extLst>
              <a:ext uri="{FF2B5EF4-FFF2-40B4-BE49-F238E27FC236}">
                <a16:creationId xmlns:a16="http://schemas.microsoft.com/office/drawing/2014/main" id="{6305717A-36E1-4855-81BB-E2A88E7538C4}"/>
              </a:ext>
            </a:extLst>
          </p:cNvPr>
          <p:cNvSpPr>
            <a:spLocks/>
          </p:cNvSpPr>
          <p:nvPr userDrawn="1"/>
        </p:nvSpPr>
        <p:spPr bwMode="auto">
          <a:xfrm>
            <a:off x="11326813" y="3209925"/>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8" name="AutoShape 37">
            <a:extLst>
              <a:ext uri="{FF2B5EF4-FFF2-40B4-BE49-F238E27FC236}">
                <a16:creationId xmlns:a16="http://schemas.microsoft.com/office/drawing/2014/main" id="{F63EEF25-594F-449C-B69D-643EC38BB98C}"/>
              </a:ext>
            </a:extLst>
          </p:cNvPr>
          <p:cNvSpPr>
            <a:spLocks/>
          </p:cNvSpPr>
          <p:nvPr userDrawn="1"/>
        </p:nvSpPr>
        <p:spPr bwMode="auto">
          <a:xfrm>
            <a:off x="900588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39" name="AutoShape 38">
            <a:extLst>
              <a:ext uri="{FF2B5EF4-FFF2-40B4-BE49-F238E27FC236}">
                <a16:creationId xmlns:a16="http://schemas.microsoft.com/office/drawing/2014/main" id="{6687F7A1-3657-4E90-B351-3ECAD5A28234}"/>
              </a:ext>
            </a:extLst>
          </p:cNvPr>
          <p:cNvSpPr>
            <a:spLocks/>
          </p:cNvSpPr>
          <p:nvPr userDrawn="1"/>
        </p:nvSpPr>
        <p:spPr bwMode="auto">
          <a:xfrm>
            <a:off x="6337300" y="3671888"/>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0" name="AutoShape 39">
            <a:extLst>
              <a:ext uri="{FF2B5EF4-FFF2-40B4-BE49-F238E27FC236}">
                <a16:creationId xmlns:a16="http://schemas.microsoft.com/office/drawing/2014/main" id="{892A9300-6107-4579-85BD-33C3A7FA5928}"/>
              </a:ext>
            </a:extLst>
          </p:cNvPr>
          <p:cNvSpPr>
            <a:spLocks/>
          </p:cNvSpPr>
          <p:nvPr userDrawn="1"/>
        </p:nvSpPr>
        <p:spPr bwMode="auto">
          <a:xfrm>
            <a:off x="6858000" y="3686175"/>
            <a:ext cx="247650" cy="24288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1" name="AutoShape 40">
            <a:extLst>
              <a:ext uri="{FF2B5EF4-FFF2-40B4-BE49-F238E27FC236}">
                <a16:creationId xmlns:a16="http://schemas.microsoft.com/office/drawing/2014/main" id="{2E57EB14-EED3-4EE9-8742-A0B16D06A1A7}"/>
              </a:ext>
            </a:extLst>
          </p:cNvPr>
          <p:cNvSpPr>
            <a:spLocks/>
          </p:cNvSpPr>
          <p:nvPr userDrawn="1"/>
        </p:nvSpPr>
        <p:spPr bwMode="auto">
          <a:xfrm>
            <a:off x="7466013" y="3686175"/>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2" name="AutoShape 41">
            <a:extLst>
              <a:ext uri="{FF2B5EF4-FFF2-40B4-BE49-F238E27FC236}">
                <a16:creationId xmlns:a16="http://schemas.microsoft.com/office/drawing/2014/main" id="{5DF08601-395A-4AE3-8629-7E5804284E8A}"/>
              </a:ext>
            </a:extLst>
          </p:cNvPr>
          <p:cNvSpPr>
            <a:spLocks/>
          </p:cNvSpPr>
          <p:nvPr userDrawn="1"/>
        </p:nvSpPr>
        <p:spPr bwMode="auto">
          <a:xfrm>
            <a:off x="7991475" y="3686175"/>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3" name="AutoShape 42">
            <a:extLst>
              <a:ext uri="{FF2B5EF4-FFF2-40B4-BE49-F238E27FC236}">
                <a16:creationId xmlns:a16="http://schemas.microsoft.com/office/drawing/2014/main" id="{DAAF2675-7679-4C65-AFE2-FA4F8087D69C}"/>
              </a:ext>
            </a:extLst>
          </p:cNvPr>
          <p:cNvSpPr>
            <a:spLocks/>
          </p:cNvSpPr>
          <p:nvPr userDrawn="1"/>
        </p:nvSpPr>
        <p:spPr bwMode="auto">
          <a:xfrm>
            <a:off x="3346450"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4" name="AutoShape 43">
            <a:extLst>
              <a:ext uri="{FF2B5EF4-FFF2-40B4-BE49-F238E27FC236}">
                <a16:creationId xmlns:a16="http://schemas.microsoft.com/office/drawing/2014/main" id="{73F6F75B-2031-45A5-AE59-7C9FD7A27FAD}"/>
              </a:ext>
            </a:extLst>
          </p:cNvPr>
          <p:cNvSpPr>
            <a:spLocks/>
          </p:cNvSpPr>
          <p:nvPr userDrawn="1"/>
        </p:nvSpPr>
        <p:spPr bwMode="auto">
          <a:xfrm>
            <a:off x="3883025" y="3679825"/>
            <a:ext cx="3302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5" name="AutoShape 44">
            <a:extLst>
              <a:ext uri="{FF2B5EF4-FFF2-40B4-BE49-F238E27FC236}">
                <a16:creationId xmlns:a16="http://schemas.microsoft.com/office/drawing/2014/main" id="{170E00AD-06E1-4079-8D53-A98EF0FBBC89}"/>
              </a:ext>
            </a:extLst>
          </p:cNvPr>
          <p:cNvSpPr>
            <a:spLocks/>
          </p:cNvSpPr>
          <p:nvPr userDrawn="1"/>
        </p:nvSpPr>
        <p:spPr bwMode="auto">
          <a:xfrm>
            <a:off x="4524375" y="3681413"/>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6" name="AutoShape 45">
            <a:extLst>
              <a:ext uri="{FF2B5EF4-FFF2-40B4-BE49-F238E27FC236}">
                <a16:creationId xmlns:a16="http://schemas.microsoft.com/office/drawing/2014/main" id="{8D1A77AA-1C14-465A-9783-6B8CF394909A}"/>
              </a:ext>
            </a:extLst>
          </p:cNvPr>
          <p:cNvSpPr>
            <a:spLocks/>
          </p:cNvSpPr>
          <p:nvPr userDrawn="1"/>
        </p:nvSpPr>
        <p:spPr bwMode="auto">
          <a:xfrm>
            <a:off x="5111750"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7" name="AutoShape 46">
            <a:extLst>
              <a:ext uri="{FF2B5EF4-FFF2-40B4-BE49-F238E27FC236}">
                <a16:creationId xmlns:a16="http://schemas.microsoft.com/office/drawing/2014/main" id="{9594E44F-D9CE-4B6E-AB17-2E8A1E70FB69}"/>
              </a:ext>
            </a:extLst>
          </p:cNvPr>
          <p:cNvSpPr>
            <a:spLocks/>
          </p:cNvSpPr>
          <p:nvPr userDrawn="1"/>
        </p:nvSpPr>
        <p:spPr bwMode="auto">
          <a:xfrm>
            <a:off x="5711825" y="36798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8" name="AutoShape 47">
            <a:extLst>
              <a:ext uri="{FF2B5EF4-FFF2-40B4-BE49-F238E27FC236}">
                <a16:creationId xmlns:a16="http://schemas.microsoft.com/office/drawing/2014/main" id="{FA56EF4F-C948-4028-9448-2B401998702B}"/>
              </a:ext>
            </a:extLst>
          </p:cNvPr>
          <p:cNvSpPr>
            <a:spLocks/>
          </p:cNvSpPr>
          <p:nvPr userDrawn="1"/>
        </p:nvSpPr>
        <p:spPr bwMode="auto">
          <a:xfrm>
            <a:off x="8461375" y="3687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49" name="AutoShape 48">
            <a:extLst>
              <a:ext uri="{FF2B5EF4-FFF2-40B4-BE49-F238E27FC236}">
                <a16:creationId xmlns:a16="http://schemas.microsoft.com/office/drawing/2014/main" id="{1DA31ECB-7425-4EF1-B971-CD42CC931A6F}"/>
              </a:ext>
            </a:extLst>
          </p:cNvPr>
          <p:cNvSpPr>
            <a:spLocks/>
          </p:cNvSpPr>
          <p:nvPr userDrawn="1"/>
        </p:nvSpPr>
        <p:spPr bwMode="auto">
          <a:xfrm>
            <a:off x="8996363" y="3687763"/>
            <a:ext cx="247650" cy="242887"/>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0" name="AutoShape 49">
            <a:extLst>
              <a:ext uri="{FF2B5EF4-FFF2-40B4-BE49-F238E27FC236}">
                <a16:creationId xmlns:a16="http://schemas.microsoft.com/office/drawing/2014/main" id="{04428E72-036A-4B51-B272-6512D90D4102}"/>
              </a:ext>
            </a:extLst>
          </p:cNvPr>
          <p:cNvSpPr>
            <a:spLocks/>
          </p:cNvSpPr>
          <p:nvPr userDrawn="1"/>
        </p:nvSpPr>
        <p:spPr bwMode="auto">
          <a:xfrm>
            <a:off x="8461375" y="192881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1" name="AutoShape 50">
            <a:extLst>
              <a:ext uri="{FF2B5EF4-FFF2-40B4-BE49-F238E27FC236}">
                <a16:creationId xmlns:a16="http://schemas.microsoft.com/office/drawing/2014/main" id="{EFC13245-1525-4BF4-A2D3-5E23CEC92C1F}"/>
              </a:ext>
            </a:extLst>
          </p:cNvPr>
          <p:cNvSpPr>
            <a:spLocks/>
          </p:cNvSpPr>
          <p:nvPr userDrawn="1"/>
        </p:nvSpPr>
        <p:spPr bwMode="auto">
          <a:xfrm>
            <a:off x="8994775"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2" name="AutoShape 51">
            <a:extLst>
              <a:ext uri="{FF2B5EF4-FFF2-40B4-BE49-F238E27FC236}">
                <a16:creationId xmlns:a16="http://schemas.microsoft.com/office/drawing/2014/main" id="{515257F5-4C26-4E36-9DB3-7E7C66794C34}"/>
              </a:ext>
            </a:extLst>
          </p:cNvPr>
          <p:cNvSpPr>
            <a:spLocks/>
          </p:cNvSpPr>
          <p:nvPr userDrawn="1"/>
        </p:nvSpPr>
        <p:spPr bwMode="auto">
          <a:xfrm>
            <a:off x="958850" y="2386013"/>
            <a:ext cx="249238" cy="241300"/>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3" name="AutoShape 52">
            <a:extLst>
              <a:ext uri="{FF2B5EF4-FFF2-40B4-BE49-F238E27FC236}">
                <a16:creationId xmlns:a16="http://schemas.microsoft.com/office/drawing/2014/main" id="{F3BB3D4C-36FD-406B-938F-2D27A7F62409}"/>
              </a:ext>
            </a:extLst>
          </p:cNvPr>
          <p:cNvSpPr>
            <a:spLocks/>
          </p:cNvSpPr>
          <p:nvPr userDrawn="1"/>
        </p:nvSpPr>
        <p:spPr bwMode="auto">
          <a:xfrm>
            <a:off x="1538288"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4" name="AutoShape 53">
            <a:extLst>
              <a:ext uri="{FF2B5EF4-FFF2-40B4-BE49-F238E27FC236}">
                <a16:creationId xmlns:a16="http://schemas.microsoft.com/office/drawing/2014/main" id="{F89A4191-8318-427A-B54D-5B75A54175F4}"/>
              </a:ext>
            </a:extLst>
          </p:cNvPr>
          <p:cNvSpPr>
            <a:spLocks/>
          </p:cNvSpPr>
          <p:nvPr userDrawn="1"/>
        </p:nvSpPr>
        <p:spPr bwMode="auto">
          <a:xfrm>
            <a:off x="2144713" y="2386013"/>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5" name="AutoShape 54">
            <a:extLst>
              <a:ext uri="{FF2B5EF4-FFF2-40B4-BE49-F238E27FC236}">
                <a16:creationId xmlns:a16="http://schemas.microsoft.com/office/drawing/2014/main" id="{791B3D57-C6A4-4B73-AAC1-5AECBA9895F2}"/>
              </a:ext>
            </a:extLst>
          </p:cNvPr>
          <p:cNvSpPr>
            <a:spLocks/>
          </p:cNvSpPr>
          <p:nvPr userDrawn="1"/>
        </p:nvSpPr>
        <p:spPr bwMode="auto">
          <a:xfrm>
            <a:off x="2741613" y="2384425"/>
            <a:ext cx="271462"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6" name="AutoShape 55">
            <a:extLst>
              <a:ext uri="{FF2B5EF4-FFF2-40B4-BE49-F238E27FC236}">
                <a16:creationId xmlns:a16="http://schemas.microsoft.com/office/drawing/2014/main" id="{5A3494EC-3323-4019-9B09-A7B7B21C2421}"/>
              </a:ext>
            </a:extLst>
          </p:cNvPr>
          <p:cNvSpPr>
            <a:spLocks/>
          </p:cNvSpPr>
          <p:nvPr userDrawn="1"/>
        </p:nvSpPr>
        <p:spPr bwMode="auto">
          <a:xfrm>
            <a:off x="9513888" y="23939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7" name="AutoShape 56">
            <a:extLst>
              <a:ext uri="{FF2B5EF4-FFF2-40B4-BE49-F238E27FC236}">
                <a16:creationId xmlns:a16="http://schemas.microsoft.com/office/drawing/2014/main" id="{3B5F526F-4AD1-40FF-857F-A58CEE270D00}"/>
              </a:ext>
            </a:extLst>
          </p:cNvPr>
          <p:cNvSpPr>
            <a:spLocks/>
          </p:cNvSpPr>
          <p:nvPr userDrawn="1"/>
        </p:nvSpPr>
        <p:spPr bwMode="auto">
          <a:xfrm>
            <a:off x="10137775" y="2381250"/>
            <a:ext cx="249238" cy="24288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8" name="AutoShape 57">
            <a:extLst>
              <a:ext uri="{FF2B5EF4-FFF2-40B4-BE49-F238E27FC236}">
                <a16:creationId xmlns:a16="http://schemas.microsoft.com/office/drawing/2014/main" id="{8AE6DA28-4493-45AA-85C5-559B6AB75E90}"/>
              </a:ext>
            </a:extLst>
          </p:cNvPr>
          <p:cNvSpPr>
            <a:spLocks/>
          </p:cNvSpPr>
          <p:nvPr userDrawn="1"/>
        </p:nvSpPr>
        <p:spPr bwMode="auto">
          <a:xfrm>
            <a:off x="10756900" y="23812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59" name="AutoShape 59">
            <a:extLst>
              <a:ext uri="{FF2B5EF4-FFF2-40B4-BE49-F238E27FC236}">
                <a16:creationId xmlns:a16="http://schemas.microsoft.com/office/drawing/2014/main" id="{83FC28BE-C1E2-421F-B97F-6160C78BAA57}"/>
              </a:ext>
            </a:extLst>
          </p:cNvPr>
          <p:cNvSpPr>
            <a:spLocks/>
          </p:cNvSpPr>
          <p:nvPr userDrawn="1"/>
        </p:nvSpPr>
        <p:spPr bwMode="auto">
          <a:xfrm>
            <a:off x="7405688" y="4681538"/>
            <a:ext cx="249237" cy="241300"/>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0" name="AutoShape 60">
            <a:extLst>
              <a:ext uri="{FF2B5EF4-FFF2-40B4-BE49-F238E27FC236}">
                <a16:creationId xmlns:a16="http://schemas.microsoft.com/office/drawing/2014/main" id="{D739F4FC-84C8-4639-AEA6-5A1DA4871E21}"/>
              </a:ext>
            </a:extLst>
          </p:cNvPr>
          <p:cNvSpPr>
            <a:spLocks/>
          </p:cNvSpPr>
          <p:nvPr userDrawn="1"/>
        </p:nvSpPr>
        <p:spPr bwMode="auto">
          <a:xfrm>
            <a:off x="6324600" y="2360613"/>
            <a:ext cx="271463" cy="241300"/>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1" name="AutoShape 61">
            <a:extLst>
              <a:ext uri="{FF2B5EF4-FFF2-40B4-BE49-F238E27FC236}">
                <a16:creationId xmlns:a16="http://schemas.microsoft.com/office/drawing/2014/main" id="{67D7D4D5-EF7F-4E01-B228-000CF84A552C}"/>
              </a:ext>
            </a:extLst>
          </p:cNvPr>
          <p:cNvSpPr>
            <a:spLocks/>
          </p:cNvSpPr>
          <p:nvPr userDrawn="1"/>
        </p:nvSpPr>
        <p:spPr bwMode="auto">
          <a:xfrm>
            <a:off x="6858000"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2" name="AutoShape 62">
            <a:extLst>
              <a:ext uri="{FF2B5EF4-FFF2-40B4-BE49-F238E27FC236}">
                <a16:creationId xmlns:a16="http://schemas.microsoft.com/office/drawing/2014/main" id="{704E6895-B057-493C-A26F-AF2658B4956A}"/>
              </a:ext>
            </a:extLst>
          </p:cNvPr>
          <p:cNvSpPr>
            <a:spLocks/>
          </p:cNvSpPr>
          <p:nvPr userDrawn="1"/>
        </p:nvSpPr>
        <p:spPr bwMode="auto">
          <a:xfrm>
            <a:off x="7466013" y="23796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3" name="AutoShape 63">
            <a:extLst>
              <a:ext uri="{FF2B5EF4-FFF2-40B4-BE49-F238E27FC236}">
                <a16:creationId xmlns:a16="http://schemas.microsoft.com/office/drawing/2014/main" id="{28EF970C-F418-4416-86FA-7EEF77315C27}"/>
              </a:ext>
            </a:extLst>
          </p:cNvPr>
          <p:cNvSpPr>
            <a:spLocks/>
          </p:cNvSpPr>
          <p:nvPr userDrawn="1"/>
        </p:nvSpPr>
        <p:spPr bwMode="auto">
          <a:xfrm>
            <a:off x="3317875"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4" name="AutoShape 64">
            <a:extLst>
              <a:ext uri="{FF2B5EF4-FFF2-40B4-BE49-F238E27FC236}">
                <a16:creationId xmlns:a16="http://schemas.microsoft.com/office/drawing/2014/main" id="{738D8921-29D1-442E-BFA1-ED091A2A91A3}"/>
              </a:ext>
            </a:extLst>
          </p:cNvPr>
          <p:cNvSpPr>
            <a:spLocks/>
          </p:cNvSpPr>
          <p:nvPr userDrawn="1"/>
        </p:nvSpPr>
        <p:spPr bwMode="auto">
          <a:xfrm>
            <a:off x="3954463" y="4681538"/>
            <a:ext cx="30162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5" name="AutoShape 65">
            <a:extLst>
              <a:ext uri="{FF2B5EF4-FFF2-40B4-BE49-F238E27FC236}">
                <a16:creationId xmlns:a16="http://schemas.microsoft.com/office/drawing/2014/main" id="{9ECF52FD-7CE6-4AA5-B77F-0EE7D1DB6C3A}"/>
              </a:ext>
            </a:extLst>
          </p:cNvPr>
          <p:cNvSpPr>
            <a:spLocks/>
          </p:cNvSpPr>
          <p:nvPr userDrawn="1"/>
        </p:nvSpPr>
        <p:spPr bwMode="auto">
          <a:xfrm>
            <a:off x="4556125" y="4681538"/>
            <a:ext cx="247650" cy="241300"/>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6" name="AutoShape 66">
            <a:extLst>
              <a:ext uri="{FF2B5EF4-FFF2-40B4-BE49-F238E27FC236}">
                <a16:creationId xmlns:a16="http://schemas.microsoft.com/office/drawing/2014/main" id="{C9FB81E2-678D-476D-9019-313C9666A192}"/>
              </a:ext>
            </a:extLst>
          </p:cNvPr>
          <p:cNvSpPr>
            <a:spLocks/>
          </p:cNvSpPr>
          <p:nvPr userDrawn="1"/>
        </p:nvSpPr>
        <p:spPr bwMode="auto">
          <a:xfrm>
            <a:off x="5159375" y="4681538"/>
            <a:ext cx="247650" cy="2413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7" name="AutoShape 67">
            <a:extLst>
              <a:ext uri="{FF2B5EF4-FFF2-40B4-BE49-F238E27FC236}">
                <a16:creationId xmlns:a16="http://schemas.microsoft.com/office/drawing/2014/main" id="{6EF4DD88-5AD3-4C16-A0C3-343649BB3D9E}"/>
              </a:ext>
            </a:extLst>
          </p:cNvPr>
          <p:cNvSpPr>
            <a:spLocks/>
          </p:cNvSpPr>
          <p:nvPr userDrawn="1"/>
        </p:nvSpPr>
        <p:spPr bwMode="auto">
          <a:xfrm>
            <a:off x="5775325" y="46815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8" name="AutoShape 68">
            <a:extLst>
              <a:ext uri="{FF2B5EF4-FFF2-40B4-BE49-F238E27FC236}">
                <a16:creationId xmlns:a16="http://schemas.microsoft.com/office/drawing/2014/main" id="{3FB73133-CB0C-46EA-9DC6-6843E7374CA3}"/>
              </a:ext>
            </a:extLst>
          </p:cNvPr>
          <p:cNvSpPr>
            <a:spLocks/>
          </p:cNvSpPr>
          <p:nvPr userDrawn="1"/>
        </p:nvSpPr>
        <p:spPr bwMode="auto">
          <a:xfrm>
            <a:off x="6299200" y="4654550"/>
            <a:ext cx="3000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69" name="AutoShape 69">
            <a:extLst>
              <a:ext uri="{FF2B5EF4-FFF2-40B4-BE49-F238E27FC236}">
                <a16:creationId xmlns:a16="http://schemas.microsoft.com/office/drawing/2014/main" id="{B5663021-8BC0-4E47-AE08-CA2DC61E0CF3}"/>
              </a:ext>
            </a:extLst>
          </p:cNvPr>
          <p:cNvSpPr>
            <a:spLocks/>
          </p:cNvSpPr>
          <p:nvPr userDrawn="1"/>
        </p:nvSpPr>
        <p:spPr bwMode="auto">
          <a:xfrm>
            <a:off x="954088" y="2825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0" name="AutoShape 70">
            <a:extLst>
              <a:ext uri="{FF2B5EF4-FFF2-40B4-BE49-F238E27FC236}">
                <a16:creationId xmlns:a16="http://schemas.microsoft.com/office/drawing/2014/main" id="{14943A8F-B74C-4FCF-A507-6494E3F4B50F}"/>
              </a:ext>
            </a:extLst>
          </p:cNvPr>
          <p:cNvSpPr>
            <a:spLocks/>
          </p:cNvSpPr>
          <p:nvPr userDrawn="1"/>
        </p:nvSpPr>
        <p:spPr bwMode="auto">
          <a:xfrm>
            <a:off x="1538288" y="2827338"/>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1" name="AutoShape 71">
            <a:extLst>
              <a:ext uri="{FF2B5EF4-FFF2-40B4-BE49-F238E27FC236}">
                <a16:creationId xmlns:a16="http://schemas.microsoft.com/office/drawing/2014/main" id="{E0D4B3D2-D1E7-4889-92B9-ACBE87701AA9}"/>
              </a:ext>
            </a:extLst>
          </p:cNvPr>
          <p:cNvSpPr>
            <a:spLocks/>
          </p:cNvSpPr>
          <p:nvPr userDrawn="1"/>
        </p:nvSpPr>
        <p:spPr bwMode="auto">
          <a:xfrm>
            <a:off x="2135188" y="2825750"/>
            <a:ext cx="273050" cy="24288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2" name="AutoShape 72">
            <a:extLst>
              <a:ext uri="{FF2B5EF4-FFF2-40B4-BE49-F238E27FC236}">
                <a16:creationId xmlns:a16="http://schemas.microsoft.com/office/drawing/2014/main" id="{BF800F8F-E0C7-43CA-9578-C66F2D15B220}"/>
              </a:ext>
            </a:extLst>
          </p:cNvPr>
          <p:cNvSpPr>
            <a:spLocks/>
          </p:cNvSpPr>
          <p:nvPr userDrawn="1"/>
        </p:nvSpPr>
        <p:spPr bwMode="auto">
          <a:xfrm>
            <a:off x="2744788" y="2825750"/>
            <a:ext cx="2730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3" name="AutoShape 73">
            <a:extLst>
              <a:ext uri="{FF2B5EF4-FFF2-40B4-BE49-F238E27FC236}">
                <a16:creationId xmlns:a16="http://schemas.microsoft.com/office/drawing/2014/main" id="{EC5B5C38-7CFB-4320-AF8E-C079819864DA}"/>
              </a:ext>
            </a:extLst>
          </p:cNvPr>
          <p:cNvSpPr>
            <a:spLocks/>
          </p:cNvSpPr>
          <p:nvPr userDrawn="1"/>
        </p:nvSpPr>
        <p:spPr bwMode="auto">
          <a:xfrm>
            <a:off x="9547225" y="2828925"/>
            <a:ext cx="247650" cy="2413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4" name="AutoShape 74">
            <a:extLst>
              <a:ext uri="{FF2B5EF4-FFF2-40B4-BE49-F238E27FC236}">
                <a16:creationId xmlns:a16="http://schemas.microsoft.com/office/drawing/2014/main" id="{8E1CA159-EE2E-4655-907D-8E1EC8F2F130}"/>
              </a:ext>
            </a:extLst>
          </p:cNvPr>
          <p:cNvSpPr>
            <a:spLocks/>
          </p:cNvSpPr>
          <p:nvPr userDrawn="1"/>
        </p:nvSpPr>
        <p:spPr bwMode="auto">
          <a:xfrm>
            <a:off x="10139363" y="282892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5" name="AutoShape 75">
            <a:extLst>
              <a:ext uri="{FF2B5EF4-FFF2-40B4-BE49-F238E27FC236}">
                <a16:creationId xmlns:a16="http://schemas.microsoft.com/office/drawing/2014/main" id="{B097EF37-CD10-4E3E-BFD3-2F21171BE5D9}"/>
              </a:ext>
            </a:extLst>
          </p:cNvPr>
          <p:cNvSpPr>
            <a:spLocks/>
          </p:cNvSpPr>
          <p:nvPr userDrawn="1"/>
        </p:nvSpPr>
        <p:spPr bwMode="auto">
          <a:xfrm>
            <a:off x="10710863" y="2828925"/>
            <a:ext cx="33020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6" name="AutoShape 76">
            <a:extLst>
              <a:ext uri="{FF2B5EF4-FFF2-40B4-BE49-F238E27FC236}">
                <a16:creationId xmlns:a16="http://schemas.microsoft.com/office/drawing/2014/main" id="{7B6BDE18-5203-4F97-BA9D-AB2162B0AE59}"/>
              </a:ext>
            </a:extLst>
          </p:cNvPr>
          <p:cNvSpPr>
            <a:spLocks/>
          </p:cNvSpPr>
          <p:nvPr userDrawn="1"/>
        </p:nvSpPr>
        <p:spPr bwMode="auto">
          <a:xfrm>
            <a:off x="11298238" y="2351088"/>
            <a:ext cx="3000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7" name="AutoShape 77">
            <a:extLst>
              <a:ext uri="{FF2B5EF4-FFF2-40B4-BE49-F238E27FC236}">
                <a16:creationId xmlns:a16="http://schemas.microsoft.com/office/drawing/2014/main" id="{A2C94473-54AA-4628-BA78-9EE6152292F8}"/>
              </a:ext>
            </a:extLst>
          </p:cNvPr>
          <p:cNvSpPr>
            <a:spLocks/>
          </p:cNvSpPr>
          <p:nvPr userDrawn="1"/>
        </p:nvSpPr>
        <p:spPr bwMode="auto">
          <a:xfrm>
            <a:off x="7970838" y="470376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8" name="AutoShape 78">
            <a:extLst>
              <a:ext uri="{FF2B5EF4-FFF2-40B4-BE49-F238E27FC236}">
                <a16:creationId xmlns:a16="http://schemas.microsoft.com/office/drawing/2014/main" id="{E49EA9CE-8AB3-48CC-9925-7F74DA9F55DE}"/>
              </a:ext>
            </a:extLst>
          </p:cNvPr>
          <p:cNvSpPr>
            <a:spLocks/>
          </p:cNvSpPr>
          <p:nvPr userDrawn="1"/>
        </p:nvSpPr>
        <p:spPr bwMode="auto">
          <a:xfrm>
            <a:off x="6332538" y="28051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79" name="AutoShape 79">
            <a:extLst>
              <a:ext uri="{FF2B5EF4-FFF2-40B4-BE49-F238E27FC236}">
                <a16:creationId xmlns:a16="http://schemas.microsoft.com/office/drawing/2014/main" id="{9522E082-6315-4D1B-AB9C-5EBBE498C65E}"/>
              </a:ext>
            </a:extLst>
          </p:cNvPr>
          <p:cNvSpPr>
            <a:spLocks/>
          </p:cNvSpPr>
          <p:nvPr userDrawn="1"/>
        </p:nvSpPr>
        <p:spPr bwMode="auto">
          <a:xfrm>
            <a:off x="6856413" y="2825750"/>
            <a:ext cx="249237" cy="24288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0" name="AutoShape 80">
            <a:extLst>
              <a:ext uri="{FF2B5EF4-FFF2-40B4-BE49-F238E27FC236}">
                <a16:creationId xmlns:a16="http://schemas.microsoft.com/office/drawing/2014/main" id="{B41C3973-0AF9-4276-9E6D-B58E6CF4FC5C}"/>
              </a:ext>
            </a:extLst>
          </p:cNvPr>
          <p:cNvSpPr>
            <a:spLocks/>
          </p:cNvSpPr>
          <p:nvPr userDrawn="1"/>
        </p:nvSpPr>
        <p:spPr bwMode="auto">
          <a:xfrm>
            <a:off x="7446963" y="2825750"/>
            <a:ext cx="271462"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1" name="AutoShape 81">
            <a:extLst>
              <a:ext uri="{FF2B5EF4-FFF2-40B4-BE49-F238E27FC236}">
                <a16:creationId xmlns:a16="http://schemas.microsoft.com/office/drawing/2014/main" id="{2A24F945-261A-43BE-9B5E-3F1218D43904}"/>
              </a:ext>
            </a:extLst>
          </p:cNvPr>
          <p:cNvSpPr>
            <a:spLocks/>
          </p:cNvSpPr>
          <p:nvPr userDrawn="1"/>
        </p:nvSpPr>
        <p:spPr bwMode="auto">
          <a:xfrm>
            <a:off x="7966075" y="2825750"/>
            <a:ext cx="3000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2" name="AutoShape 82">
            <a:extLst>
              <a:ext uri="{FF2B5EF4-FFF2-40B4-BE49-F238E27FC236}">
                <a16:creationId xmlns:a16="http://schemas.microsoft.com/office/drawing/2014/main" id="{AAED032E-A8AC-403F-8CCA-61FEA63E7E01}"/>
              </a:ext>
            </a:extLst>
          </p:cNvPr>
          <p:cNvSpPr>
            <a:spLocks/>
          </p:cNvSpPr>
          <p:nvPr userDrawn="1"/>
        </p:nvSpPr>
        <p:spPr bwMode="auto">
          <a:xfrm>
            <a:off x="11303000" y="2768600"/>
            <a:ext cx="301625"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3" name="AutoShape 83">
            <a:extLst>
              <a:ext uri="{FF2B5EF4-FFF2-40B4-BE49-F238E27FC236}">
                <a16:creationId xmlns:a16="http://schemas.microsoft.com/office/drawing/2014/main" id="{227A7851-0118-4BDA-93B6-432A3775145C}"/>
              </a:ext>
            </a:extLst>
          </p:cNvPr>
          <p:cNvSpPr>
            <a:spLocks/>
          </p:cNvSpPr>
          <p:nvPr userDrawn="1"/>
        </p:nvSpPr>
        <p:spPr bwMode="auto">
          <a:xfrm>
            <a:off x="8443913" y="47037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4" name="AutoShape 84">
            <a:extLst>
              <a:ext uri="{FF2B5EF4-FFF2-40B4-BE49-F238E27FC236}">
                <a16:creationId xmlns:a16="http://schemas.microsoft.com/office/drawing/2014/main" id="{FB40437B-04F6-4DD2-B99E-78CD284909C6}"/>
              </a:ext>
            </a:extLst>
          </p:cNvPr>
          <p:cNvSpPr>
            <a:spLocks/>
          </p:cNvSpPr>
          <p:nvPr userDrawn="1"/>
        </p:nvSpPr>
        <p:spPr bwMode="auto">
          <a:xfrm>
            <a:off x="6334125" y="32242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5" name="AutoShape 85">
            <a:extLst>
              <a:ext uri="{FF2B5EF4-FFF2-40B4-BE49-F238E27FC236}">
                <a16:creationId xmlns:a16="http://schemas.microsoft.com/office/drawing/2014/main" id="{CFCB9A9D-4BBD-4E71-B66E-8A6627B5641B}"/>
              </a:ext>
            </a:extLst>
          </p:cNvPr>
          <p:cNvSpPr>
            <a:spLocks/>
          </p:cNvSpPr>
          <p:nvPr userDrawn="1"/>
        </p:nvSpPr>
        <p:spPr bwMode="auto">
          <a:xfrm>
            <a:off x="6834188"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6" name="AutoShape 86">
            <a:extLst>
              <a:ext uri="{FF2B5EF4-FFF2-40B4-BE49-F238E27FC236}">
                <a16:creationId xmlns:a16="http://schemas.microsoft.com/office/drawing/2014/main" id="{38EB1274-9E8C-4B87-8993-14B3C07E3EAF}"/>
              </a:ext>
            </a:extLst>
          </p:cNvPr>
          <p:cNvSpPr>
            <a:spLocks/>
          </p:cNvSpPr>
          <p:nvPr userDrawn="1"/>
        </p:nvSpPr>
        <p:spPr bwMode="auto">
          <a:xfrm>
            <a:off x="7466013" y="32448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7" name="AutoShape 87">
            <a:extLst>
              <a:ext uri="{FF2B5EF4-FFF2-40B4-BE49-F238E27FC236}">
                <a16:creationId xmlns:a16="http://schemas.microsoft.com/office/drawing/2014/main" id="{BCA59F5D-4E6B-4E05-A41F-DE2605322641}"/>
              </a:ext>
            </a:extLst>
          </p:cNvPr>
          <p:cNvSpPr>
            <a:spLocks/>
          </p:cNvSpPr>
          <p:nvPr userDrawn="1"/>
        </p:nvSpPr>
        <p:spPr bwMode="auto">
          <a:xfrm>
            <a:off x="7978775" y="3238500"/>
            <a:ext cx="273050" cy="24130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8" name="AutoShape 88">
            <a:extLst>
              <a:ext uri="{FF2B5EF4-FFF2-40B4-BE49-F238E27FC236}">
                <a16:creationId xmlns:a16="http://schemas.microsoft.com/office/drawing/2014/main" id="{1BE9FC9B-D1C3-40DF-8AE9-FA92362355E9}"/>
              </a:ext>
            </a:extLst>
          </p:cNvPr>
          <p:cNvSpPr>
            <a:spLocks/>
          </p:cNvSpPr>
          <p:nvPr userDrawn="1"/>
        </p:nvSpPr>
        <p:spPr bwMode="auto">
          <a:xfrm>
            <a:off x="3343275" y="32305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89" name="AutoShape 89">
            <a:extLst>
              <a:ext uri="{FF2B5EF4-FFF2-40B4-BE49-F238E27FC236}">
                <a16:creationId xmlns:a16="http://schemas.microsoft.com/office/drawing/2014/main" id="{6BEB7A6F-C52E-4F2E-AD99-A5F0577BE83A}"/>
              </a:ext>
            </a:extLst>
          </p:cNvPr>
          <p:cNvSpPr>
            <a:spLocks/>
          </p:cNvSpPr>
          <p:nvPr userDrawn="1"/>
        </p:nvSpPr>
        <p:spPr bwMode="auto">
          <a:xfrm>
            <a:off x="3913188" y="3238500"/>
            <a:ext cx="2730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0" name="AutoShape 90">
            <a:extLst>
              <a:ext uri="{FF2B5EF4-FFF2-40B4-BE49-F238E27FC236}">
                <a16:creationId xmlns:a16="http://schemas.microsoft.com/office/drawing/2014/main" id="{75B93188-6103-4C54-9819-D6AEFDEA6092}"/>
              </a:ext>
            </a:extLst>
          </p:cNvPr>
          <p:cNvSpPr>
            <a:spLocks/>
          </p:cNvSpPr>
          <p:nvPr userDrawn="1"/>
        </p:nvSpPr>
        <p:spPr bwMode="auto">
          <a:xfrm>
            <a:off x="4513263" y="3230563"/>
            <a:ext cx="271462" cy="266700"/>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1" name="AutoShape 91">
            <a:extLst>
              <a:ext uri="{FF2B5EF4-FFF2-40B4-BE49-F238E27FC236}">
                <a16:creationId xmlns:a16="http://schemas.microsoft.com/office/drawing/2014/main" id="{B8F14069-DF69-472B-A95D-F539AF91B738}"/>
              </a:ext>
            </a:extLst>
          </p:cNvPr>
          <p:cNvSpPr>
            <a:spLocks/>
          </p:cNvSpPr>
          <p:nvPr userDrawn="1"/>
        </p:nvSpPr>
        <p:spPr bwMode="auto">
          <a:xfrm>
            <a:off x="5105400" y="3230563"/>
            <a:ext cx="247650" cy="26670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2" name="AutoShape 92">
            <a:extLst>
              <a:ext uri="{FF2B5EF4-FFF2-40B4-BE49-F238E27FC236}">
                <a16:creationId xmlns:a16="http://schemas.microsoft.com/office/drawing/2014/main" id="{48843630-32F5-451B-A24E-602228DC9BE4}"/>
              </a:ext>
            </a:extLst>
          </p:cNvPr>
          <p:cNvSpPr>
            <a:spLocks/>
          </p:cNvSpPr>
          <p:nvPr userDrawn="1"/>
        </p:nvSpPr>
        <p:spPr bwMode="auto">
          <a:xfrm>
            <a:off x="5705475" y="3238500"/>
            <a:ext cx="31750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3" name="AutoShape 93">
            <a:extLst>
              <a:ext uri="{FF2B5EF4-FFF2-40B4-BE49-F238E27FC236}">
                <a16:creationId xmlns:a16="http://schemas.microsoft.com/office/drawing/2014/main" id="{FB4EA16C-FE3B-4334-A370-E2EE43AB1B7C}"/>
              </a:ext>
            </a:extLst>
          </p:cNvPr>
          <p:cNvSpPr>
            <a:spLocks/>
          </p:cNvSpPr>
          <p:nvPr userDrawn="1"/>
        </p:nvSpPr>
        <p:spPr bwMode="auto">
          <a:xfrm>
            <a:off x="8462963" y="3244850"/>
            <a:ext cx="247650" cy="24288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4" name="AutoShape 94">
            <a:extLst>
              <a:ext uri="{FF2B5EF4-FFF2-40B4-BE49-F238E27FC236}">
                <a16:creationId xmlns:a16="http://schemas.microsoft.com/office/drawing/2014/main" id="{CB56ED07-3AFF-4702-9EE1-92AB960426DF}"/>
              </a:ext>
            </a:extLst>
          </p:cNvPr>
          <p:cNvSpPr>
            <a:spLocks/>
          </p:cNvSpPr>
          <p:nvPr userDrawn="1"/>
        </p:nvSpPr>
        <p:spPr bwMode="auto">
          <a:xfrm>
            <a:off x="9002713" y="3251200"/>
            <a:ext cx="247650"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5" name="AutoShape 95">
            <a:extLst>
              <a:ext uri="{FF2B5EF4-FFF2-40B4-BE49-F238E27FC236}">
                <a16:creationId xmlns:a16="http://schemas.microsoft.com/office/drawing/2014/main" id="{CB7C991B-A06C-4A3F-A403-72798A5B5AE5}"/>
              </a:ext>
            </a:extLst>
          </p:cNvPr>
          <p:cNvSpPr>
            <a:spLocks/>
          </p:cNvSpPr>
          <p:nvPr userDrawn="1"/>
        </p:nvSpPr>
        <p:spPr bwMode="auto">
          <a:xfrm>
            <a:off x="9540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6" name="AutoShape 96">
            <a:extLst>
              <a:ext uri="{FF2B5EF4-FFF2-40B4-BE49-F238E27FC236}">
                <a16:creationId xmlns:a16="http://schemas.microsoft.com/office/drawing/2014/main" id="{B0BBDAC3-B8DA-42A4-9ABA-FF65D24FC5A1}"/>
              </a:ext>
            </a:extLst>
          </p:cNvPr>
          <p:cNvSpPr>
            <a:spLocks/>
          </p:cNvSpPr>
          <p:nvPr userDrawn="1"/>
        </p:nvSpPr>
        <p:spPr bwMode="auto">
          <a:xfrm>
            <a:off x="153193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7" name="AutoShape 97">
            <a:extLst>
              <a:ext uri="{FF2B5EF4-FFF2-40B4-BE49-F238E27FC236}">
                <a16:creationId xmlns:a16="http://schemas.microsoft.com/office/drawing/2014/main" id="{5CB9FE6D-9888-4B27-A6C6-591FA964B73E}"/>
              </a:ext>
            </a:extLst>
          </p:cNvPr>
          <p:cNvSpPr>
            <a:spLocks/>
          </p:cNvSpPr>
          <p:nvPr userDrawn="1"/>
        </p:nvSpPr>
        <p:spPr bwMode="auto">
          <a:xfrm>
            <a:off x="2147888" y="368617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8" name="AutoShape 98">
            <a:extLst>
              <a:ext uri="{FF2B5EF4-FFF2-40B4-BE49-F238E27FC236}">
                <a16:creationId xmlns:a16="http://schemas.microsoft.com/office/drawing/2014/main" id="{ED58576D-E798-4A68-A6D7-D66C105D1B20}"/>
              </a:ext>
            </a:extLst>
          </p:cNvPr>
          <p:cNvSpPr>
            <a:spLocks/>
          </p:cNvSpPr>
          <p:nvPr userDrawn="1"/>
        </p:nvSpPr>
        <p:spPr bwMode="auto">
          <a:xfrm>
            <a:off x="2767013" y="3678238"/>
            <a:ext cx="225425" cy="322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99" name="AutoShape 99">
            <a:extLst>
              <a:ext uri="{FF2B5EF4-FFF2-40B4-BE49-F238E27FC236}">
                <a16:creationId xmlns:a16="http://schemas.microsoft.com/office/drawing/2014/main" id="{CD8A6AE0-5DBB-4849-A300-84771A70F2F2}"/>
              </a:ext>
            </a:extLst>
          </p:cNvPr>
          <p:cNvSpPr>
            <a:spLocks/>
          </p:cNvSpPr>
          <p:nvPr userDrawn="1"/>
        </p:nvSpPr>
        <p:spPr bwMode="auto">
          <a:xfrm>
            <a:off x="9548813" y="3692525"/>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0" name="AutoShape 100">
            <a:extLst>
              <a:ext uri="{FF2B5EF4-FFF2-40B4-BE49-F238E27FC236}">
                <a16:creationId xmlns:a16="http://schemas.microsoft.com/office/drawing/2014/main" id="{9CF8A2EB-4458-4085-A83E-F186EAC676E9}"/>
              </a:ext>
            </a:extLst>
          </p:cNvPr>
          <p:cNvSpPr>
            <a:spLocks/>
          </p:cNvSpPr>
          <p:nvPr userDrawn="1"/>
        </p:nvSpPr>
        <p:spPr bwMode="auto">
          <a:xfrm>
            <a:off x="10144125" y="3689350"/>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1" name="AutoShape 101">
            <a:extLst>
              <a:ext uri="{FF2B5EF4-FFF2-40B4-BE49-F238E27FC236}">
                <a16:creationId xmlns:a16="http://schemas.microsoft.com/office/drawing/2014/main" id="{B2B240E5-3D57-44CA-9761-2526FE829B49}"/>
              </a:ext>
            </a:extLst>
          </p:cNvPr>
          <p:cNvSpPr>
            <a:spLocks/>
          </p:cNvSpPr>
          <p:nvPr userDrawn="1"/>
        </p:nvSpPr>
        <p:spPr bwMode="auto">
          <a:xfrm>
            <a:off x="960438" y="1935163"/>
            <a:ext cx="247650"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2" name="AutoShape 102">
            <a:extLst>
              <a:ext uri="{FF2B5EF4-FFF2-40B4-BE49-F238E27FC236}">
                <a16:creationId xmlns:a16="http://schemas.microsoft.com/office/drawing/2014/main" id="{60394F2B-583C-44E5-9948-A9C90E8045D3}"/>
              </a:ext>
            </a:extLst>
          </p:cNvPr>
          <p:cNvSpPr>
            <a:spLocks/>
          </p:cNvSpPr>
          <p:nvPr userDrawn="1"/>
        </p:nvSpPr>
        <p:spPr bwMode="auto">
          <a:xfrm>
            <a:off x="1536700" y="1928813"/>
            <a:ext cx="249238" cy="2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3" name="AutoShape 103">
            <a:extLst>
              <a:ext uri="{FF2B5EF4-FFF2-40B4-BE49-F238E27FC236}">
                <a16:creationId xmlns:a16="http://schemas.microsoft.com/office/drawing/2014/main" id="{A6B0370C-485B-4245-9C05-FA58922E0D85}"/>
              </a:ext>
            </a:extLst>
          </p:cNvPr>
          <p:cNvSpPr>
            <a:spLocks/>
          </p:cNvSpPr>
          <p:nvPr userDrawn="1"/>
        </p:nvSpPr>
        <p:spPr bwMode="auto">
          <a:xfrm>
            <a:off x="2146300" y="1928813"/>
            <a:ext cx="249238" cy="242887"/>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4" name="AutoShape 104">
            <a:extLst>
              <a:ext uri="{FF2B5EF4-FFF2-40B4-BE49-F238E27FC236}">
                <a16:creationId xmlns:a16="http://schemas.microsoft.com/office/drawing/2014/main" id="{C778C683-A9D9-46F3-81CA-DAC419B99DEA}"/>
              </a:ext>
            </a:extLst>
          </p:cNvPr>
          <p:cNvSpPr>
            <a:spLocks/>
          </p:cNvSpPr>
          <p:nvPr userDrawn="1"/>
        </p:nvSpPr>
        <p:spPr bwMode="auto">
          <a:xfrm>
            <a:off x="2755900" y="1928813"/>
            <a:ext cx="247650" cy="242887"/>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5" name="AutoShape 105">
            <a:extLst>
              <a:ext uri="{FF2B5EF4-FFF2-40B4-BE49-F238E27FC236}">
                <a16:creationId xmlns:a16="http://schemas.microsoft.com/office/drawing/2014/main" id="{63257968-A894-4A59-AA46-F28D6AFA7025}"/>
              </a:ext>
            </a:extLst>
          </p:cNvPr>
          <p:cNvSpPr>
            <a:spLocks/>
          </p:cNvSpPr>
          <p:nvPr userDrawn="1"/>
        </p:nvSpPr>
        <p:spPr bwMode="auto">
          <a:xfrm>
            <a:off x="9548813" y="1936750"/>
            <a:ext cx="247650"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6" name="AutoShape 106">
            <a:extLst>
              <a:ext uri="{FF2B5EF4-FFF2-40B4-BE49-F238E27FC236}">
                <a16:creationId xmlns:a16="http://schemas.microsoft.com/office/drawing/2014/main" id="{248E3568-537D-48D8-89ED-3F562E16397E}"/>
              </a:ext>
            </a:extLst>
          </p:cNvPr>
          <p:cNvSpPr>
            <a:spLocks/>
          </p:cNvSpPr>
          <p:nvPr userDrawn="1"/>
        </p:nvSpPr>
        <p:spPr bwMode="auto">
          <a:xfrm>
            <a:off x="10139363" y="193675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7" name="AutoShape 107">
            <a:extLst>
              <a:ext uri="{FF2B5EF4-FFF2-40B4-BE49-F238E27FC236}">
                <a16:creationId xmlns:a16="http://schemas.microsoft.com/office/drawing/2014/main" id="{82850029-201A-4151-881A-9F64E8590CE7}"/>
              </a:ext>
            </a:extLst>
          </p:cNvPr>
          <p:cNvSpPr>
            <a:spLocks/>
          </p:cNvSpPr>
          <p:nvPr userDrawn="1"/>
        </p:nvSpPr>
        <p:spPr bwMode="auto">
          <a:xfrm>
            <a:off x="10748963" y="1930400"/>
            <a:ext cx="24923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8" name="AutoShape 108">
            <a:extLst>
              <a:ext uri="{FF2B5EF4-FFF2-40B4-BE49-F238E27FC236}">
                <a16:creationId xmlns:a16="http://schemas.microsoft.com/office/drawing/2014/main" id="{017F7CEC-05FA-4758-9F20-ADB52872098D}"/>
              </a:ext>
            </a:extLst>
          </p:cNvPr>
          <p:cNvSpPr>
            <a:spLocks/>
          </p:cNvSpPr>
          <p:nvPr userDrawn="1"/>
        </p:nvSpPr>
        <p:spPr bwMode="auto">
          <a:xfrm>
            <a:off x="11325225" y="1930400"/>
            <a:ext cx="249238"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09" name="AutoShape 109">
            <a:extLst>
              <a:ext uri="{FF2B5EF4-FFF2-40B4-BE49-F238E27FC236}">
                <a16:creationId xmlns:a16="http://schemas.microsoft.com/office/drawing/2014/main" id="{751C2198-0576-45CC-B612-1CB9366833D5}"/>
              </a:ext>
            </a:extLst>
          </p:cNvPr>
          <p:cNvSpPr>
            <a:spLocks/>
          </p:cNvSpPr>
          <p:nvPr userDrawn="1"/>
        </p:nvSpPr>
        <p:spPr bwMode="auto">
          <a:xfrm>
            <a:off x="6819900" y="4703763"/>
            <a:ext cx="247650" cy="242887"/>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0" name="AutoShape 110">
            <a:extLst>
              <a:ext uri="{FF2B5EF4-FFF2-40B4-BE49-F238E27FC236}">
                <a16:creationId xmlns:a16="http://schemas.microsoft.com/office/drawing/2014/main" id="{AED144CD-F4B2-47F9-8444-5619791AB397}"/>
              </a:ext>
            </a:extLst>
          </p:cNvPr>
          <p:cNvSpPr>
            <a:spLocks/>
          </p:cNvSpPr>
          <p:nvPr userDrawn="1"/>
        </p:nvSpPr>
        <p:spPr bwMode="auto">
          <a:xfrm>
            <a:off x="6334125" y="1908175"/>
            <a:ext cx="249238" cy="24288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1" name="AutoShape 111">
            <a:extLst>
              <a:ext uri="{FF2B5EF4-FFF2-40B4-BE49-F238E27FC236}">
                <a16:creationId xmlns:a16="http://schemas.microsoft.com/office/drawing/2014/main" id="{A7DF20DD-575D-4F6E-90FB-900A7D38038F}"/>
              </a:ext>
            </a:extLst>
          </p:cNvPr>
          <p:cNvSpPr>
            <a:spLocks/>
          </p:cNvSpPr>
          <p:nvPr userDrawn="1"/>
        </p:nvSpPr>
        <p:spPr bwMode="auto">
          <a:xfrm>
            <a:off x="6864350" y="1928813"/>
            <a:ext cx="249238" cy="242887"/>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2" name="AutoShape 112">
            <a:extLst>
              <a:ext uri="{FF2B5EF4-FFF2-40B4-BE49-F238E27FC236}">
                <a16:creationId xmlns:a16="http://schemas.microsoft.com/office/drawing/2014/main" id="{B8E2699D-047E-41F3-8692-4AD8FDF5D3DA}"/>
              </a:ext>
            </a:extLst>
          </p:cNvPr>
          <p:cNvSpPr>
            <a:spLocks/>
          </p:cNvSpPr>
          <p:nvPr userDrawn="1"/>
        </p:nvSpPr>
        <p:spPr bwMode="auto">
          <a:xfrm>
            <a:off x="7466013" y="1930400"/>
            <a:ext cx="247650" cy="241300"/>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3" name="AutoShape 113">
            <a:extLst>
              <a:ext uri="{FF2B5EF4-FFF2-40B4-BE49-F238E27FC236}">
                <a16:creationId xmlns:a16="http://schemas.microsoft.com/office/drawing/2014/main" id="{80289DFD-A75B-4A51-876A-69153B9FD207}"/>
              </a:ext>
            </a:extLst>
          </p:cNvPr>
          <p:cNvSpPr>
            <a:spLocks/>
          </p:cNvSpPr>
          <p:nvPr userDrawn="1"/>
        </p:nvSpPr>
        <p:spPr bwMode="auto">
          <a:xfrm>
            <a:off x="7997825" y="1930400"/>
            <a:ext cx="249238" cy="241300"/>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4" name="AutoShape 114">
            <a:extLst>
              <a:ext uri="{FF2B5EF4-FFF2-40B4-BE49-F238E27FC236}">
                <a16:creationId xmlns:a16="http://schemas.microsoft.com/office/drawing/2014/main" id="{685A1C57-DDB1-4B19-990E-8633D46C4385}"/>
              </a:ext>
            </a:extLst>
          </p:cNvPr>
          <p:cNvSpPr>
            <a:spLocks/>
          </p:cNvSpPr>
          <p:nvPr userDrawn="1"/>
        </p:nvSpPr>
        <p:spPr bwMode="auto">
          <a:xfrm>
            <a:off x="3344863" y="1924050"/>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5" name="AutoShape 115">
            <a:extLst>
              <a:ext uri="{FF2B5EF4-FFF2-40B4-BE49-F238E27FC236}">
                <a16:creationId xmlns:a16="http://schemas.microsoft.com/office/drawing/2014/main" id="{D10AAE34-2F89-4F16-B498-342A84C0F7EB}"/>
              </a:ext>
            </a:extLst>
          </p:cNvPr>
          <p:cNvSpPr>
            <a:spLocks/>
          </p:cNvSpPr>
          <p:nvPr userDrawn="1"/>
        </p:nvSpPr>
        <p:spPr bwMode="auto">
          <a:xfrm>
            <a:off x="3924300" y="1922463"/>
            <a:ext cx="249238"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6" name="AutoShape 116">
            <a:extLst>
              <a:ext uri="{FF2B5EF4-FFF2-40B4-BE49-F238E27FC236}">
                <a16:creationId xmlns:a16="http://schemas.microsoft.com/office/drawing/2014/main" id="{52051616-9C78-4367-97AF-36938B0B0A23}"/>
              </a:ext>
            </a:extLst>
          </p:cNvPr>
          <p:cNvSpPr>
            <a:spLocks/>
          </p:cNvSpPr>
          <p:nvPr userDrawn="1"/>
        </p:nvSpPr>
        <p:spPr bwMode="auto">
          <a:xfrm>
            <a:off x="4527550" y="1928813"/>
            <a:ext cx="247650" cy="266700"/>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7" name="AutoShape 117">
            <a:extLst>
              <a:ext uri="{FF2B5EF4-FFF2-40B4-BE49-F238E27FC236}">
                <a16:creationId xmlns:a16="http://schemas.microsoft.com/office/drawing/2014/main" id="{421FA519-1664-491A-B59B-09A267F99F6D}"/>
              </a:ext>
            </a:extLst>
          </p:cNvPr>
          <p:cNvSpPr>
            <a:spLocks/>
          </p:cNvSpPr>
          <p:nvPr userDrawn="1"/>
        </p:nvSpPr>
        <p:spPr bwMode="auto">
          <a:xfrm>
            <a:off x="5111750" y="1928813"/>
            <a:ext cx="280988" cy="266700"/>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8" name="AutoShape 118">
            <a:extLst>
              <a:ext uri="{FF2B5EF4-FFF2-40B4-BE49-F238E27FC236}">
                <a16:creationId xmlns:a16="http://schemas.microsoft.com/office/drawing/2014/main" id="{26ABCD66-4D8A-4D6A-9784-C87F32767F64}"/>
              </a:ext>
            </a:extLst>
          </p:cNvPr>
          <p:cNvSpPr>
            <a:spLocks/>
          </p:cNvSpPr>
          <p:nvPr userDrawn="1"/>
        </p:nvSpPr>
        <p:spPr bwMode="auto">
          <a:xfrm>
            <a:off x="5713413" y="1928813"/>
            <a:ext cx="309562" cy="266700"/>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19" name="AutoShape 119">
            <a:extLst>
              <a:ext uri="{FF2B5EF4-FFF2-40B4-BE49-F238E27FC236}">
                <a16:creationId xmlns:a16="http://schemas.microsoft.com/office/drawing/2014/main" id="{8CF440C1-8975-4635-AD0B-C0260EF007B6}"/>
              </a:ext>
            </a:extLst>
          </p:cNvPr>
          <p:cNvSpPr>
            <a:spLocks/>
          </p:cNvSpPr>
          <p:nvPr userDrawn="1"/>
        </p:nvSpPr>
        <p:spPr bwMode="auto">
          <a:xfrm>
            <a:off x="7997825" y="2381250"/>
            <a:ext cx="249238"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0" name="AutoShape 120">
            <a:extLst>
              <a:ext uri="{FF2B5EF4-FFF2-40B4-BE49-F238E27FC236}">
                <a16:creationId xmlns:a16="http://schemas.microsoft.com/office/drawing/2014/main" id="{065824E9-1B5B-458F-82BD-EA01C602C85C}"/>
              </a:ext>
            </a:extLst>
          </p:cNvPr>
          <p:cNvSpPr>
            <a:spLocks/>
          </p:cNvSpPr>
          <p:nvPr userDrawn="1"/>
        </p:nvSpPr>
        <p:spPr bwMode="auto">
          <a:xfrm>
            <a:off x="3344863"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1" name="AutoShape 121">
            <a:extLst>
              <a:ext uri="{FF2B5EF4-FFF2-40B4-BE49-F238E27FC236}">
                <a16:creationId xmlns:a16="http://schemas.microsoft.com/office/drawing/2014/main" id="{8FC1DA2C-F072-45EC-B591-4857CFB429B5}"/>
              </a:ext>
            </a:extLst>
          </p:cNvPr>
          <p:cNvSpPr>
            <a:spLocks/>
          </p:cNvSpPr>
          <p:nvPr userDrawn="1"/>
        </p:nvSpPr>
        <p:spPr bwMode="auto">
          <a:xfrm>
            <a:off x="3943350" y="2374900"/>
            <a:ext cx="204788" cy="265113"/>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2" name="AutoShape 122">
            <a:extLst>
              <a:ext uri="{FF2B5EF4-FFF2-40B4-BE49-F238E27FC236}">
                <a16:creationId xmlns:a16="http://schemas.microsoft.com/office/drawing/2014/main" id="{7D23CFCE-FC08-4B85-844F-DEACF5A87DEA}"/>
              </a:ext>
            </a:extLst>
          </p:cNvPr>
          <p:cNvSpPr>
            <a:spLocks/>
          </p:cNvSpPr>
          <p:nvPr userDrawn="1"/>
        </p:nvSpPr>
        <p:spPr bwMode="auto">
          <a:xfrm>
            <a:off x="4522788" y="2371725"/>
            <a:ext cx="247650"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3" name="AutoShape 123">
            <a:extLst>
              <a:ext uri="{FF2B5EF4-FFF2-40B4-BE49-F238E27FC236}">
                <a16:creationId xmlns:a16="http://schemas.microsoft.com/office/drawing/2014/main" id="{F90AB1DF-1806-46A9-AAA2-20EB6E782AB4}"/>
              </a:ext>
            </a:extLst>
          </p:cNvPr>
          <p:cNvSpPr>
            <a:spLocks/>
          </p:cNvSpPr>
          <p:nvPr userDrawn="1"/>
        </p:nvSpPr>
        <p:spPr bwMode="auto">
          <a:xfrm>
            <a:off x="5081588" y="2371725"/>
            <a:ext cx="277812"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4" name="AutoShape 124">
            <a:extLst>
              <a:ext uri="{FF2B5EF4-FFF2-40B4-BE49-F238E27FC236}">
                <a16:creationId xmlns:a16="http://schemas.microsoft.com/office/drawing/2014/main" id="{3DB24AC2-D01B-4CF6-B7A4-A42F3E3EC9B5}"/>
              </a:ext>
            </a:extLst>
          </p:cNvPr>
          <p:cNvSpPr>
            <a:spLocks/>
          </p:cNvSpPr>
          <p:nvPr userDrawn="1"/>
        </p:nvSpPr>
        <p:spPr bwMode="auto">
          <a:xfrm>
            <a:off x="5711825" y="2373313"/>
            <a:ext cx="311150" cy="265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5" name="AutoShape 125">
            <a:extLst>
              <a:ext uri="{FF2B5EF4-FFF2-40B4-BE49-F238E27FC236}">
                <a16:creationId xmlns:a16="http://schemas.microsoft.com/office/drawing/2014/main" id="{ED92A87E-F51F-40E8-B815-37DADC034744}"/>
              </a:ext>
            </a:extLst>
          </p:cNvPr>
          <p:cNvSpPr>
            <a:spLocks/>
          </p:cNvSpPr>
          <p:nvPr userDrawn="1"/>
        </p:nvSpPr>
        <p:spPr bwMode="auto">
          <a:xfrm>
            <a:off x="8455025" y="2379663"/>
            <a:ext cx="249238" cy="2413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6" name="AutoShape 126">
            <a:extLst>
              <a:ext uri="{FF2B5EF4-FFF2-40B4-BE49-F238E27FC236}">
                <a16:creationId xmlns:a16="http://schemas.microsoft.com/office/drawing/2014/main" id="{BB6F7D60-9D6C-49E3-A639-0C9A2C6156C4}"/>
              </a:ext>
            </a:extLst>
          </p:cNvPr>
          <p:cNvSpPr>
            <a:spLocks/>
          </p:cNvSpPr>
          <p:nvPr userDrawn="1"/>
        </p:nvSpPr>
        <p:spPr bwMode="auto">
          <a:xfrm>
            <a:off x="8999538" y="238125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7" name="AutoShape 127">
            <a:extLst>
              <a:ext uri="{FF2B5EF4-FFF2-40B4-BE49-F238E27FC236}">
                <a16:creationId xmlns:a16="http://schemas.microsoft.com/office/drawing/2014/main" id="{E45869F8-7FF9-411E-AF81-22CFCF01E071}"/>
              </a:ext>
            </a:extLst>
          </p:cNvPr>
          <p:cNvSpPr>
            <a:spLocks/>
          </p:cNvSpPr>
          <p:nvPr userDrawn="1"/>
        </p:nvSpPr>
        <p:spPr bwMode="auto">
          <a:xfrm>
            <a:off x="96043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8" name="AutoShape 128">
            <a:extLst>
              <a:ext uri="{FF2B5EF4-FFF2-40B4-BE49-F238E27FC236}">
                <a16:creationId xmlns:a16="http://schemas.microsoft.com/office/drawing/2014/main" id="{D1F28EC0-34C7-4A4F-8918-52C7F23DD085}"/>
              </a:ext>
            </a:extLst>
          </p:cNvPr>
          <p:cNvSpPr>
            <a:spLocks/>
          </p:cNvSpPr>
          <p:nvPr userDrawn="1"/>
        </p:nvSpPr>
        <p:spPr bwMode="auto">
          <a:xfrm>
            <a:off x="1538288" y="4189413"/>
            <a:ext cx="247650"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29" name="AutoShape 129">
            <a:extLst>
              <a:ext uri="{FF2B5EF4-FFF2-40B4-BE49-F238E27FC236}">
                <a16:creationId xmlns:a16="http://schemas.microsoft.com/office/drawing/2014/main" id="{650CB01C-5CC8-44A5-A77E-233A1D3B2208}"/>
              </a:ext>
            </a:extLst>
          </p:cNvPr>
          <p:cNvSpPr>
            <a:spLocks/>
          </p:cNvSpPr>
          <p:nvPr userDrawn="1"/>
        </p:nvSpPr>
        <p:spPr bwMode="auto">
          <a:xfrm>
            <a:off x="2144713" y="4191000"/>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0" name="AutoShape 130">
            <a:extLst>
              <a:ext uri="{FF2B5EF4-FFF2-40B4-BE49-F238E27FC236}">
                <a16:creationId xmlns:a16="http://schemas.microsoft.com/office/drawing/2014/main" id="{6AF1BF5C-44AA-4F95-B6B4-626694A555ED}"/>
              </a:ext>
            </a:extLst>
          </p:cNvPr>
          <p:cNvSpPr>
            <a:spLocks/>
          </p:cNvSpPr>
          <p:nvPr userDrawn="1"/>
        </p:nvSpPr>
        <p:spPr bwMode="auto">
          <a:xfrm>
            <a:off x="2759075" y="4191000"/>
            <a:ext cx="247650" cy="241300"/>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1" name="AutoShape 131">
            <a:extLst>
              <a:ext uri="{FF2B5EF4-FFF2-40B4-BE49-F238E27FC236}">
                <a16:creationId xmlns:a16="http://schemas.microsoft.com/office/drawing/2014/main" id="{033EE204-CF3B-493A-ABC6-93A6F40D98A5}"/>
              </a:ext>
            </a:extLst>
          </p:cNvPr>
          <p:cNvSpPr>
            <a:spLocks/>
          </p:cNvSpPr>
          <p:nvPr userDrawn="1"/>
        </p:nvSpPr>
        <p:spPr bwMode="auto">
          <a:xfrm>
            <a:off x="9551988" y="4192588"/>
            <a:ext cx="247650" cy="241300"/>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2" name="AutoShape 132">
            <a:extLst>
              <a:ext uri="{FF2B5EF4-FFF2-40B4-BE49-F238E27FC236}">
                <a16:creationId xmlns:a16="http://schemas.microsoft.com/office/drawing/2014/main" id="{1064E76F-16E8-4D16-AB0D-AA5B05E5B65C}"/>
              </a:ext>
            </a:extLst>
          </p:cNvPr>
          <p:cNvSpPr>
            <a:spLocks/>
          </p:cNvSpPr>
          <p:nvPr userDrawn="1"/>
        </p:nvSpPr>
        <p:spPr bwMode="auto">
          <a:xfrm>
            <a:off x="10137775" y="4194175"/>
            <a:ext cx="247650" cy="241300"/>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3" name="AutoShape 133">
            <a:extLst>
              <a:ext uri="{FF2B5EF4-FFF2-40B4-BE49-F238E27FC236}">
                <a16:creationId xmlns:a16="http://schemas.microsoft.com/office/drawing/2014/main" id="{9076A568-6BB1-4856-8BA5-666F542F975B}"/>
              </a:ext>
            </a:extLst>
          </p:cNvPr>
          <p:cNvSpPr>
            <a:spLocks/>
          </p:cNvSpPr>
          <p:nvPr userDrawn="1"/>
        </p:nvSpPr>
        <p:spPr bwMode="auto">
          <a:xfrm>
            <a:off x="10752138" y="4194175"/>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4" name="AutoShape 134">
            <a:extLst>
              <a:ext uri="{FF2B5EF4-FFF2-40B4-BE49-F238E27FC236}">
                <a16:creationId xmlns:a16="http://schemas.microsoft.com/office/drawing/2014/main" id="{6C2748BE-A969-4B1B-9A3E-7FB53E742F12}"/>
              </a:ext>
            </a:extLst>
          </p:cNvPr>
          <p:cNvSpPr>
            <a:spLocks/>
          </p:cNvSpPr>
          <p:nvPr userDrawn="1"/>
        </p:nvSpPr>
        <p:spPr bwMode="auto">
          <a:xfrm>
            <a:off x="11329988" y="3716338"/>
            <a:ext cx="249237"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5" name="AutoShape 135">
            <a:extLst>
              <a:ext uri="{FF2B5EF4-FFF2-40B4-BE49-F238E27FC236}">
                <a16:creationId xmlns:a16="http://schemas.microsoft.com/office/drawing/2014/main" id="{29A9190E-3725-4BCA-A761-DE56431AF680}"/>
              </a:ext>
            </a:extLst>
          </p:cNvPr>
          <p:cNvSpPr>
            <a:spLocks/>
          </p:cNvSpPr>
          <p:nvPr userDrawn="1"/>
        </p:nvSpPr>
        <p:spPr bwMode="auto">
          <a:xfrm>
            <a:off x="11329988" y="4192588"/>
            <a:ext cx="249237" cy="241300"/>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6" name="AutoShape 136">
            <a:extLst>
              <a:ext uri="{FF2B5EF4-FFF2-40B4-BE49-F238E27FC236}">
                <a16:creationId xmlns:a16="http://schemas.microsoft.com/office/drawing/2014/main" id="{AF15755B-E282-476A-B3C3-A724B8C137CB}"/>
              </a:ext>
            </a:extLst>
          </p:cNvPr>
          <p:cNvSpPr>
            <a:spLocks/>
          </p:cNvSpPr>
          <p:nvPr userDrawn="1"/>
        </p:nvSpPr>
        <p:spPr bwMode="auto">
          <a:xfrm>
            <a:off x="6335713" y="4170363"/>
            <a:ext cx="247650" cy="242887"/>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rgbClr val="9D8B57"/>
          </a:solidFill>
          <a:ln>
            <a:noFill/>
          </a:ln>
          <a:effectLst/>
        </p:spPr>
        <p:txBody>
          <a:bodyPr lIns="19048" tIns="19048" rIns="19048" bIns="19048" anchor="ctr"/>
          <a:lstStyle/>
          <a:p>
            <a:pPr defTabSz="171230" eaLnBrk="1" fontAlgn="auto" hangingPunct="1">
              <a:spcBef>
                <a:spcPts val="0"/>
              </a:spcBef>
              <a:spcAft>
                <a:spcPts val="0"/>
              </a:spcAft>
              <a:defRPr/>
            </a:pPr>
            <a:endParaRPr lang="es-ES" sz="1050">
              <a:effectLst>
                <a:outerShdw blurRad="38100" dist="38100" dir="2700000" algn="tl">
                  <a:srgbClr val="000000"/>
                </a:outerShdw>
              </a:effectLst>
              <a:latin typeface="Gill Sans" charset="0"/>
              <a:cs typeface="Gill Sans" charset="0"/>
              <a:sym typeface="Gill Sans" charset="0"/>
            </a:endParaRPr>
          </a:p>
        </p:txBody>
      </p:sp>
      <p:sp>
        <p:nvSpPr>
          <p:cNvPr id="137" name="AutoShape 38">
            <a:extLst>
              <a:ext uri="{FF2B5EF4-FFF2-40B4-BE49-F238E27FC236}">
                <a16:creationId xmlns:a16="http://schemas.microsoft.com/office/drawing/2014/main" id="{25BBCE29-A7BC-4DE0-A395-6B81DFAF6196}"/>
              </a:ext>
            </a:extLst>
          </p:cNvPr>
          <p:cNvSpPr>
            <a:spLocks/>
          </p:cNvSpPr>
          <p:nvPr userDrawn="1"/>
        </p:nvSpPr>
        <p:spPr bwMode="auto">
          <a:xfrm>
            <a:off x="9558338" y="4659313"/>
            <a:ext cx="285750" cy="295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rgbClr val="9D8B57"/>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8" name="AutoShape 12">
            <a:extLst>
              <a:ext uri="{FF2B5EF4-FFF2-40B4-BE49-F238E27FC236}">
                <a16:creationId xmlns:a16="http://schemas.microsoft.com/office/drawing/2014/main" id="{EBE8A976-7FB0-443B-8ECF-20BC55DCD55B}"/>
              </a:ext>
            </a:extLst>
          </p:cNvPr>
          <p:cNvSpPr>
            <a:spLocks/>
          </p:cNvSpPr>
          <p:nvPr userDrawn="1"/>
        </p:nvSpPr>
        <p:spPr bwMode="auto">
          <a:xfrm>
            <a:off x="10125075" y="4654550"/>
            <a:ext cx="282575" cy="290513"/>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9D8B57"/>
          </a:solidFill>
          <a:ln>
            <a:noFill/>
          </a:ln>
          <a:effectLst/>
        </p:spPr>
        <p:txBody>
          <a:bodyPr lIns="25386" tIns="25386" rIns="25386" bIns="25386" anchor="ctr"/>
          <a:lstStyle/>
          <a:p>
            <a:pPr defTabSz="228459" eaLnBrk="1" fontAlgn="auto" hangingPunct="1">
              <a:spcBef>
                <a:spcPts val="0"/>
              </a:spcBef>
              <a:spcAft>
                <a:spcPts val="0"/>
              </a:spcAft>
              <a:defRPr/>
            </a:pPr>
            <a:endParaRPr lang="es-ES" sz="1450" dirty="0">
              <a:effectLst>
                <a:outerShdw blurRad="38100" dist="38100" dir="2700000" algn="tl">
                  <a:srgbClr val="000000"/>
                </a:outerShdw>
              </a:effectLst>
              <a:latin typeface="Gill Sans" charset="0"/>
              <a:cs typeface="Gill Sans" charset="0"/>
              <a:sym typeface="Gill Sans" charset="0"/>
            </a:endParaRPr>
          </a:p>
        </p:txBody>
      </p:sp>
      <p:sp>
        <p:nvSpPr>
          <p:cNvPr id="139" name="Freeform 429">
            <a:extLst>
              <a:ext uri="{FF2B5EF4-FFF2-40B4-BE49-F238E27FC236}">
                <a16:creationId xmlns:a16="http://schemas.microsoft.com/office/drawing/2014/main" id="{FC25C77D-EEA0-4E8A-831B-18F6C0CD0D83}"/>
              </a:ext>
            </a:extLst>
          </p:cNvPr>
          <p:cNvSpPr>
            <a:spLocks noChangeArrowheads="1"/>
          </p:cNvSpPr>
          <p:nvPr userDrawn="1"/>
        </p:nvSpPr>
        <p:spPr bwMode="auto">
          <a:xfrm>
            <a:off x="10717213" y="4632325"/>
            <a:ext cx="312737" cy="309563"/>
          </a:xfrm>
          <a:custGeom>
            <a:avLst/>
            <a:gdLst>
              <a:gd name="T0" fmla="*/ 294641 w 1230"/>
              <a:gd name="T1" fmla="*/ 97130 h 1221"/>
              <a:gd name="T2" fmla="*/ 281963 w 1230"/>
              <a:gd name="T3" fmla="*/ 109810 h 1221"/>
              <a:gd name="T4" fmla="*/ 201329 w 1230"/>
              <a:gd name="T5" fmla="*/ 29418 h 1221"/>
              <a:gd name="T6" fmla="*/ 214008 w 1230"/>
              <a:gd name="T7" fmla="*/ 14455 h 1221"/>
              <a:gd name="T8" fmla="*/ 269031 w 1230"/>
              <a:gd name="T9" fmla="*/ 14455 h 1221"/>
              <a:gd name="T10" fmla="*/ 294641 w 1230"/>
              <a:gd name="T11" fmla="*/ 42098 h 1221"/>
              <a:gd name="T12" fmla="*/ 294641 w 1230"/>
              <a:gd name="T13" fmla="*/ 97130 h 1221"/>
              <a:gd name="T14" fmla="*/ 105990 w 1230"/>
              <a:gd name="T15" fmla="*/ 258420 h 1221"/>
              <a:gd name="T16" fmla="*/ 105990 w 1230"/>
              <a:gd name="T17" fmla="*/ 273129 h 1221"/>
              <a:gd name="T18" fmla="*/ 118668 w 1230"/>
              <a:gd name="T19" fmla="*/ 273129 h 1221"/>
              <a:gd name="T20" fmla="*/ 269031 w 1230"/>
              <a:gd name="T21" fmla="*/ 122743 h 1221"/>
              <a:gd name="T22" fmla="*/ 254324 w 1230"/>
              <a:gd name="T23" fmla="*/ 109810 h 1221"/>
              <a:gd name="T24" fmla="*/ 105990 w 1230"/>
              <a:gd name="T25" fmla="*/ 258420 h 1221"/>
              <a:gd name="T26" fmla="*/ 38035 w 1230"/>
              <a:gd name="T27" fmla="*/ 190455 h 1221"/>
              <a:gd name="T28" fmla="*/ 38035 w 1230"/>
              <a:gd name="T29" fmla="*/ 205418 h 1221"/>
              <a:gd name="T30" fmla="*/ 52995 w 1230"/>
              <a:gd name="T31" fmla="*/ 205418 h 1221"/>
              <a:gd name="T32" fmla="*/ 201329 w 1230"/>
              <a:gd name="T33" fmla="*/ 54778 h 1221"/>
              <a:gd name="T34" fmla="*/ 186369 w 1230"/>
              <a:gd name="T35" fmla="*/ 42098 h 1221"/>
              <a:gd name="T36" fmla="*/ 38035 w 1230"/>
              <a:gd name="T37" fmla="*/ 190455 h 1221"/>
              <a:gd name="T38" fmla="*/ 214008 w 1230"/>
              <a:gd name="T39" fmla="*/ 69741 h 1221"/>
              <a:gd name="T40" fmla="*/ 65673 w 1230"/>
              <a:gd name="T41" fmla="*/ 218098 h 1221"/>
              <a:gd name="T42" fmla="*/ 65673 w 1230"/>
              <a:gd name="T43" fmla="*/ 245740 h 1221"/>
              <a:gd name="T44" fmla="*/ 93058 w 1230"/>
              <a:gd name="T45" fmla="*/ 245740 h 1221"/>
              <a:gd name="T46" fmla="*/ 241646 w 1230"/>
              <a:gd name="T47" fmla="*/ 97130 h 1221"/>
              <a:gd name="T48" fmla="*/ 214008 w 1230"/>
              <a:gd name="T49" fmla="*/ 69741 h 1221"/>
              <a:gd name="T50" fmla="*/ 93058 w 1230"/>
              <a:gd name="T51" fmla="*/ 285809 h 1221"/>
              <a:gd name="T52" fmla="*/ 84690 w 1230"/>
              <a:gd name="T53" fmla="*/ 269072 h 1221"/>
              <a:gd name="T54" fmla="*/ 78351 w 1230"/>
              <a:gd name="T55" fmla="*/ 269072 h 1221"/>
              <a:gd name="T56" fmla="*/ 52995 w 1230"/>
              <a:gd name="T57" fmla="*/ 258420 h 1221"/>
              <a:gd name="T58" fmla="*/ 40063 w 1230"/>
              <a:gd name="T59" fmla="*/ 230778 h 1221"/>
              <a:gd name="T60" fmla="*/ 42345 w 1230"/>
              <a:gd name="T61" fmla="*/ 226467 h 1221"/>
              <a:gd name="T62" fmla="*/ 25356 w 1230"/>
              <a:gd name="T63" fmla="*/ 218098 h 1221"/>
              <a:gd name="T64" fmla="*/ 23328 w 1230"/>
              <a:gd name="T65" fmla="*/ 216069 h 1221"/>
              <a:gd name="T66" fmla="*/ 0 w 1230"/>
              <a:gd name="T67" fmla="*/ 309394 h 1221"/>
              <a:gd name="T68" fmla="*/ 93058 w 1230"/>
              <a:gd name="T69" fmla="*/ 285809 h 1221"/>
              <a:gd name="T70" fmla="*/ 93058 w 1230"/>
              <a:gd name="T71" fmla="*/ 285809 h 1221"/>
              <a:gd name="T72" fmla="*/ 93058 w 1230"/>
              <a:gd name="T73" fmla="*/ 285809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9D8B57"/>
          </a:solidFill>
          <a:ln>
            <a:noFill/>
          </a:ln>
        </p:spPr>
        <p:txBody>
          <a:bodyPr wrap="none" lIns="60951" tIns="30475" rIns="60951" bIns="30475" anchor="ctr"/>
          <a:lstStyle/>
          <a:p>
            <a:endParaRPr lang="en-ZA"/>
          </a:p>
        </p:txBody>
      </p:sp>
      <p:grpSp>
        <p:nvGrpSpPr>
          <p:cNvPr id="140" name="Group 139">
            <a:extLst>
              <a:ext uri="{FF2B5EF4-FFF2-40B4-BE49-F238E27FC236}">
                <a16:creationId xmlns:a16="http://schemas.microsoft.com/office/drawing/2014/main" id="{569EB64C-79D1-4998-A3BC-F5BEBAAF4B4B}"/>
              </a:ext>
            </a:extLst>
          </p:cNvPr>
          <p:cNvGrpSpPr/>
          <p:nvPr userDrawn="1"/>
        </p:nvGrpSpPr>
        <p:grpSpPr>
          <a:xfrm>
            <a:off x="1013961" y="5135929"/>
            <a:ext cx="220696" cy="234789"/>
            <a:chOff x="3175" y="1588"/>
            <a:chExt cx="1035050" cy="1211262"/>
          </a:xfrm>
          <a:solidFill>
            <a:srgbClr val="9D8B57"/>
          </a:solidFill>
        </p:grpSpPr>
        <p:sp>
          <p:nvSpPr>
            <p:cNvPr id="141" name="Freeform 5">
              <a:extLst>
                <a:ext uri="{FF2B5EF4-FFF2-40B4-BE49-F238E27FC236}">
                  <a16:creationId xmlns:a16="http://schemas.microsoft.com/office/drawing/2014/main" id="{4AB4BD94-AC6A-4F93-95FD-523B79B81DDC}"/>
                </a:ext>
              </a:extLst>
            </p:cNvPr>
            <p:cNvSpPr>
              <a:spLocks/>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2" name="Freeform 6">
              <a:extLst>
                <a:ext uri="{FF2B5EF4-FFF2-40B4-BE49-F238E27FC236}">
                  <a16:creationId xmlns:a16="http://schemas.microsoft.com/office/drawing/2014/main" id="{B880AD22-3B82-4219-B650-822875D96918}"/>
                </a:ext>
              </a:extLst>
            </p:cNvPr>
            <p:cNvSpPr>
              <a:spLocks/>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3" name="Group 142">
            <a:extLst>
              <a:ext uri="{FF2B5EF4-FFF2-40B4-BE49-F238E27FC236}">
                <a16:creationId xmlns:a16="http://schemas.microsoft.com/office/drawing/2014/main" id="{451BC07F-740B-4529-92DD-CB804BC0BF3C}"/>
              </a:ext>
            </a:extLst>
          </p:cNvPr>
          <p:cNvGrpSpPr/>
          <p:nvPr userDrawn="1"/>
        </p:nvGrpSpPr>
        <p:grpSpPr>
          <a:xfrm>
            <a:off x="1526287" y="5162277"/>
            <a:ext cx="270672" cy="186708"/>
            <a:chOff x="4763" y="4763"/>
            <a:chExt cx="1212850" cy="836612"/>
          </a:xfrm>
          <a:solidFill>
            <a:srgbClr val="9D8B57"/>
          </a:solidFill>
        </p:grpSpPr>
        <p:sp>
          <p:nvSpPr>
            <p:cNvPr id="144" name="Freeform 10">
              <a:extLst>
                <a:ext uri="{FF2B5EF4-FFF2-40B4-BE49-F238E27FC236}">
                  <a16:creationId xmlns:a16="http://schemas.microsoft.com/office/drawing/2014/main" id="{CC2CA746-80C4-438A-A50A-9FE88FEDA51C}"/>
                </a:ext>
              </a:extLst>
            </p:cNvPr>
            <p:cNvSpPr>
              <a:spLocks/>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5" name="Rectangle 11">
              <a:extLst>
                <a:ext uri="{FF2B5EF4-FFF2-40B4-BE49-F238E27FC236}">
                  <a16:creationId xmlns:a16="http://schemas.microsoft.com/office/drawing/2014/main" id="{06EB84F5-7D55-42ED-A993-B51CAC7C3517}"/>
                </a:ext>
              </a:extLst>
            </p:cNvPr>
            <p:cNvSpPr>
              <a:spLocks noChangeArrowheads="1"/>
            </p:cNvSpPr>
            <p:nvPr/>
          </p:nvSpPr>
          <p:spPr bwMode="auto">
            <a:xfrm>
              <a:off x="611188" y="157163"/>
              <a:ext cx="303213"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6" name="Rectangle 12">
              <a:extLst>
                <a:ext uri="{FF2B5EF4-FFF2-40B4-BE49-F238E27FC236}">
                  <a16:creationId xmlns:a16="http://schemas.microsoft.com/office/drawing/2014/main" id="{0F9EAEF5-4521-4538-B386-883404E557DC}"/>
                </a:ext>
              </a:extLst>
            </p:cNvPr>
            <p:cNvSpPr>
              <a:spLocks noChangeArrowheads="1"/>
            </p:cNvSpPr>
            <p:nvPr/>
          </p:nvSpPr>
          <p:spPr bwMode="auto">
            <a:xfrm>
              <a:off x="611188" y="309563"/>
              <a:ext cx="4540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7" name="Rectangle 13">
              <a:extLst>
                <a:ext uri="{FF2B5EF4-FFF2-40B4-BE49-F238E27FC236}">
                  <a16:creationId xmlns:a16="http://schemas.microsoft.com/office/drawing/2014/main" id="{607EDAA9-60B7-468D-8984-C5716274686D}"/>
                </a:ext>
              </a:extLst>
            </p:cNvPr>
            <p:cNvSpPr>
              <a:spLocks noChangeArrowheads="1"/>
            </p:cNvSpPr>
            <p:nvPr/>
          </p:nvSpPr>
          <p:spPr bwMode="auto">
            <a:xfrm>
              <a:off x="611188" y="460375"/>
              <a:ext cx="377825" cy="762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48" name="Freeform 14">
              <a:extLst>
                <a:ext uri="{FF2B5EF4-FFF2-40B4-BE49-F238E27FC236}">
                  <a16:creationId xmlns:a16="http://schemas.microsoft.com/office/drawing/2014/main" id="{5BEB68D9-5790-4A8F-94E9-68B4A8C43CB1}"/>
                </a:ext>
              </a:extLst>
            </p:cNvPr>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49" name="Group 148">
            <a:extLst>
              <a:ext uri="{FF2B5EF4-FFF2-40B4-BE49-F238E27FC236}">
                <a16:creationId xmlns:a16="http://schemas.microsoft.com/office/drawing/2014/main" id="{7D43F402-2089-4614-89EE-92F4CC1F3FB9}"/>
              </a:ext>
            </a:extLst>
          </p:cNvPr>
          <p:cNvGrpSpPr/>
          <p:nvPr userDrawn="1"/>
        </p:nvGrpSpPr>
        <p:grpSpPr>
          <a:xfrm>
            <a:off x="2149301" y="5168469"/>
            <a:ext cx="298444" cy="169836"/>
            <a:chOff x="6350" y="1588"/>
            <a:chExt cx="1931988" cy="1330325"/>
          </a:xfrm>
          <a:solidFill>
            <a:srgbClr val="9D8B57"/>
          </a:solidFill>
        </p:grpSpPr>
        <p:sp>
          <p:nvSpPr>
            <p:cNvPr id="150" name="Freeform 18">
              <a:extLst>
                <a:ext uri="{FF2B5EF4-FFF2-40B4-BE49-F238E27FC236}">
                  <a16:creationId xmlns:a16="http://schemas.microsoft.com/office/drawing/2014/main" id="{95564E08-D3BE-434B-B52A-961D48727650}"/>
                </a:ext>
              </a:extLst>
            </p:cNvPr>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1" name="Freeform 19">
              <a:extLst>
                <a:ext uri="{FF2B5EF4-FFF2-40B4-BE49-F238E27FC236}">
                  <a16:creationId xmlns:a16="http://schemas.microsoft.com/office/drawing/2014/main" id="{2616B7F2-3527-4556-8C6F-13EC7BF0731E}"/>
                </a:ext>
              </a:extLst>
            </p:cNvPr>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2" name="Group 151">
            <a:extLst>
              <a:ext uri="{FF2B5EF4-FFF2-40B4-BE49-F238E27FC236}">
                <a16:creationId xmlns:a16="http://schemas.microsoft.com/office/drawing/2014/main" id="{54E18108-7432-4F0E-881D-799BE22859EE}"/>
              </a:ext>
            </a:extLst>
          </p:cNvPr>
          <p:cNvGrpSpPr/>
          <p:nvPr userDrawn="1"/>
        </p:nvGrpSpPr>
        <p:grpSpPr>
          <a:xfrm>
            <a:off x="2766106" y="5142809"/>
            <a:ext cx="256897" cy="273885"/>
            <a:chOff x="1588" y="1588"/>
            <a:chExt cx="984250" cy="1049337"/>
          </a:xfrm>
          <a:solidFill>
            <a:srgbClr val="9D8B57"/>
          </a:solidFill>
        </p:grpSpPr>
        <p:sp>
          <p:nvSpPr>
            <p:cNvPr id="153" name="Freeform 23">
              <a:extLst>
                <a:ext uri="{FF2B5EF4-FFF2-40B4-BE49-F238E27FC236}">
                  <a16:creationId xmlns:a16="http://schemas.microsoft.com/office/drawing/2014/main" id="{9CA994FC-4D8D-4FD5-8210-52F39F35CEAE}"/>
                </a:ext>
              </a:extLst>
            </p:cNvPr>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4" name="Freeform 24">
              <a:extLst>
                <a:ext uri="{FF2B5EF4-FFF2-40B4-BE49-F238E27FC236}">
                  <a16:creationId xmlns:a16="http://schemas.microsoft.com/office/drawing/2014/main" id="{C026A587-C5E0-4F96-B70C-24FE1A847187}"/>
                </a:ext>
              </a:extLst>
            </p:cNvPr>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5" name="Rectangle 25">
              <a:extLst>
                <a:ext uri="{FF2B5EF4-FFF2-40B4-BE49-F238E27FC236}">
                  <a16:creationId xmlns:a16="http://schemas.microsoft.com/office/drawing/2014/main" id="{55CB4BE1-FBFB-4F6E-8819-FF8BC24B2120}"/>
                </a:ext>
              </a:extLst>
            </p:cNvPr>
            <p:cNvSpPr>
              <a:spLocks noChangeArrowheads="1"/>
            </p:cNvSpPr>
            <p:nvPr/>
          </p:nvSpPr>
          <p:spPr bwMode="auto">
            <a:xfrm>
              <a:off x="198438" y="331788"/>
              <a:ext cx="330200" cy="635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6" name="Rectangle 26">
              <a:extLst>
                <a:ext uri="{FF2B5EF4-FFF2-40B4-BE49-F238E27FC236}">
                  <a16:creationId xmlns:a16="http://schemas.microsoft.com/office/drawing/2014/main" id="{171059E3-8A30-4F04-819A-8EA4F121B3DE}"/>
                </a:ext>
              </a:extLst>
            </p:cNvPr>
            <p:cNvSpPr>
              <a:spLocks noChangeArrowheads="1"/>
            </p:cNvSpPr>
            <p:nvPr/>
          </p:nvSpPr>
          <p:spPr bwMode="auto">
            <a:xfrm>
              <a:off x="198438" y="460375"/>
              <a:ext cx="330200" cy="68262"/>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57" name="Rectangle 27">
              <a:extLst>
                <a:ext uri="{FF2B5EF4-FFF2-40B4-BE49-F238E27FC236}">
                  <a16:creationId xmlns:a16="http://schemas.microsoft.com/office/drawing/2014/main" id="{5811C8FB-0555-4E1C-A286-65AB716223F6}"/>
                </a:ext>
              </a:extLst>
            </p:cNvPr>
            <p:cNvSpPr>
              <a:spLocks noChangeArrowheads="1"/>
            </p:cNvSpPr>
            <p:nvPr/>
          </p:nvSpPr>
          <p:spPr bwMode="auto">
            <a:xfrm>
              <a:off x="198438" y="592138"/>
              <a:ext cx="330200" cy="650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58" name="Group 157">
            <a:extLst>
              <a:ext uri="{FF2B5EF4-FFF2-40B4-BE49-F238E27FC236}">
                <a16:creationId xmlns:a16="http://schemas.microsoft.com/office/drawing/2014/main" id="{893DD13A-9E71-43FB-BFBC-EF91BF1317D6}"/>
              </a:ext>
            </a:extLst>
          </p:cNvPr>
          <p:cNvGrpSpPr/>
          <p:nvPr userDrawn="1"/>
        </p:nvGrpSpPr>
        <p:grpSpPr>
          <a:xfrm>
            <a:off x="3343960" y="5150319"/>
            <a:ext cx="267835" cy="254853"/>
            <a:chOff x="1588" y="4763"/>
            <a:chExt cx="6746875" cy="6419850"/>
          </a:xfrm>
          <a:solidFill>
            <a:srgbClr val="9D8B57"/>
          </a:solidFill>
        </p:grpSpPr>
        <p:sp>
          <p:nvSpPr>
            <p:cNvPr id="159" name="Freeform 5">
              <a:extLst>
                <a:ext uri="{FF2B5EF4-FFF2-40B4-BE49-F238E27FC236}">
                  <a16:creationId xmlns:a16="http://schemas.microsoft.com/office/drawing/2014/main" id="{23B5AF6D-A55A-4756-8EF8-E0393FD9CA1E}"/>
                </a:ext>
              </a:extLst>
            </p:cNvPr>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0" name="Freeform 6">
              <a:extLst>
                <a:ext uri="{FF2B5EF4-FFF2-40B4-BE49-F238E27FC236}">
                  <a16:creationId xmlns:a16="http://schemas.microsoft.com/office/drawing/2014/main" id="{F45B0651-967B-46A1-83C5-BE0BD75596D9}"/>
                </a:ext>
              </a:extLst>
            </p:cNvPr>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1" name="Freeform 7">
              <a:extLst>
                <a:ext uri="{FF2B5EF4-FFF2-40B4-BE49-F238E27FC236}">
                  <a16:creationId xmlns:a16="http://schemas.microsoft.com/office/drawing/2014/main" id="{C074F2C7-CC10-47E9-81D3-A18EB6490840}"/>
                </a:ext>
              </a:extLst>
            </p:cNvPr>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2" name="Freeform 8">
              <a:extLst>
                <a:ext uri="{FF2B5EF4-FFF2-40B4-BE49-F238E27FC236}">
                  <a16:creationId xmlns:a16="http://schemas.microsoft.com/office/drawing/2014/main" id="{5B112FA7-E42E-4248-B6E9-D3B01CB87072}"/>
                </a:ext>
              </a:extLst>
            </p:cNvPr>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3" name="Freeform 9">
              <a:extLst>
                <a:ext uri="{FF2B5EF4-FFF2-40B4-BE49-F238E27FC236}">
                  <a16:creationId xmlns:a16="http://schemas.microsoft.com/office/drawing/2014/main" id="{788E6554-07B7-496C-81F7-8D0F8282EEA1}"/>
                </a:ext>
              </a:extLst>
            </p:cNvPr>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4" name="Freeform 10">
              <a:extLst>
                <a:ext uri="{FF2B5EF4-FFF2-40B4-BE49-F238E27FC236}">
                  <a16:creationId xmlns:a16="http://schemas.microsoft.com/office/drawing/2014/main" id="{F050D998-D60D-4029-BE6C-0C344F18BAEA}"/>
                </a:ext>
              </a:extLst>
            </p:cNvPr>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5" name="Freeform 11">
              <a:extLst>
                <a:ext uri="{FF2B5EF4-FFF2-40B4-BE49-F238E27FC236}">
                  <a16:creationId xmlns:a16="http://schemas.microsoft.com/office/drawing/2014/main" id="{78A46FCC-0888-4FF5-BB8C-7071537C897C}"/>
                </a:ext>
              </a:extLst>
            </p:cNvPr>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66" name="Group 165">
            <a:extLst>
              <a:ext uri="{FF2B5EF4-FFF2-40B4-BE49-F238E27FC236}">
                <a16:creationId xmlns:a16="http://schemas.microsoft.com/office/drawing/2014/main" id="{00B7FFD1-785A-474F-A731-188FF4FB26AD}"/>
              </a:ext>
            </a:extLst>
          </p:cNvPr>
          <p:cNvGrpSpPr/>
          <p:nvPr userDrawn="1"/>
        </p:nvGrpSpPr>
        <p:grpSpPr>
          <a:xfrm>
            <a:off x="3953351" y="5133612"/>
            <a:ext cx="193361" cy="257284"/>
            <a:chOff x="7913688" y="-280988"/>
            <a:chExt cx="1733550" cy="2306638"/>
          </a:xfrm>
          <a:solidFill>
            <a:srgbClr val="9D8B57"/>
          </a:solidFill>
        </p:grpSpPr>
        <p:sp>
          <p:nvSpPr>
            <p:cNvPr id="167" name="Freeform 29">
              <a:extLst>
                <a:ext uri="{FF2B5EF4-FFF2-40B4-BE49-F238E27FC236}">
                  <a16:creationId xmlns:a16="http://schemas.microsoft.com/office/drawing/2014/main" id="{E06148C1-7BCD-44E3-870D-E083F73E9936}"/>
                </a:ext>
              </a:extLst>
            </p:cNvPr>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8" name="Freeform 30">
              <a:extLst>
                <a:ext uri="{FF2B5EF4-FFF2-40B4-BE49-F238E27FC236}">
                  <a16:creationId xmlns:a16="http://schemas.microsoft.com/office/drawing/2014/main" id="{E4BC0E24-78D2-4832-91E2-FAD0DF30ABCA}"/>
                </a:ext>
              </a:extLst>
            </p:cNvPr>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69" name="Freeform 31">
              <a:extLst>
                <a:ext uri="{FF2B5EF4-FFF2-40B4-BE49-F238E27FC236}">
                  <a16:creationId xmlns:a16="http://schemas.microsoft.com/office/drawing/2014/main" id="{0B42AACA-7B85-4512-94DA-FFCA6FD9C1BB}"/>
                </a:ext>
              </a:extLst>
            </p:cNvPr>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0" name="Freeform 32">
              <a:extLst>
                <a:ext uri="{FF2B5EF4-FFF2-40B4-BE49-F238E27FC236}">
                  <a16:creationId xmlns:a16="http://schemas.microsoft.com/office/drawing/2014/main" id="{71831B7C-90EB-44A4-BA87-EA94C66B0E38}"/>
                </a:ext>
              </a:extLst>
            </p:cNvPr>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1" name="Freeform 33">
              <a:extLst>
                <a:ext uri="{FF2B5EF4-FFF2-40B4-BE49-F238E27FC236}">
                  <a16:creationId xmlns:a16="http://schemas.microsoft.com/office/drawing/2014/main" id="{70006A08-7A47-4993-BDE6-1F90AE3D493A}"/>
                </a:ext>
              </a:extLst>
            </p:cNvPr>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2" name="Freeform 34">
              <a:extLst>
                <a:ext uri="{FF2B5EF4-FFF2-40B4-BE49-F238E27FC236}">
                  <a16:creationId xmlns:a16="http://schemas.microsoft.com/office/drawing/2014/main" id="{D0E84777-419C-4B1F-ADD8-E08F0386BFBD}"/>
                </a:ext>
              </a:extLst>
            </p:cNvPr>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3" name="Freeform 35">
              <a:extLst>
                <a:ext uri="{FF2B5EF4-FFF2-40B4-BE49-F238E27FC236}">
                  <a16:creationId xmlns:a16="http://schemas.microsoft.com/office/drawing/2014/main" id="{EC799EA4-B2C1-46F2-A0BF-D01ABD56BEBF}"/>
                </a:ext>
              </a:extLst>
            </p:cNvPr>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4" name="Freeform 36">
              <a:extLst>
                <a:ext uri="{FF2B5EF4-FFF2-40B4-BE49-F238E27FC236}">
                  <a16:creationId xmlns:a16="http://schemas.microsoft.com/office/drawing/2014/main" id="{115D95AC-5E5F-4D38-87F6-5658EDCD0F32}"/>
                </a:ext>
              </a:extLst>
            </p:cNvPr>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75" name="Group 174">
            <a:extLst>
              <a:ext uri="{FF2B5EF4-FFF2-40B4-BE49-F238E27FC236}">
                <a16:creationId xmlns:a16="http://schemas.microsoft.com/office/drawing/2014/main" id="{DBAF5322-1954-45CD-8784-87DB53A94FA2}"/>
              </a:ext>
            </a:extLst>
          </p:cNvPr>
          <p:cNvGrpSpPr/>
          <p:nvPr userDrawn="1"/>
        </p:nvGrpSpPr>
        <p:grpSpPr>
          <a:xfrm>
            <a:off x="4504306" y="5160477"/>
            <a:ext cx="254866" cy="206681"/>
            <a:chOff x="3175" y="1588"/>
            <a:chExt cx="4962526" cy="4024312"/>
          </a:xfrm>
          <a:solidFill>
            <a:srgbClr val="9D8B57"/>
          </a:solidFill>
        </p:grpSpPr>
        <p:sp>
          <p:nvSpPr>
            <p:cNvPr id="176" name="Freeform 22">
              <a:extLst>
                <a:ext uri="{FF2B5EF4-FFF2-40B4-BE49-F238E27FC236}">
                  <a16:creationId xmlns:a16="http://schemas.microsoft.com/office/drawing/2014/main" id="{02121D2C-D836-4F89-BA80-FCEC7F8FFEA8}"/>
                </a:ext>
              </a:extLst>
            </p:cNvPr>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7" name="Freeform 23">
              <a:extLst>
                <a:ext uri="{FF2B5EF4-FFF2-40B4-BE49-F238E27FC236}">
                  <a16:creationId xmlns:a16="http://schemas.microsoft.com/office/drawing/2014/main" id="{8CA7052F-1697-4427-AF0F-5B4026CD809A}"/>
                </a:ext>
              </a:extLst>
            </p:cNvPr>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8" name="Freeform 24">
              <a:extLst>
                <a:ext uri="{FF2B5EF4-FFF2-40B4-BE49-F238E27FC236}">
                  <a16:creationId xmlns:a16="http://schemas.microsoft.com/office/drawing/2014/main" id="{8314A346-1836-4AD2-AF1B-535FFBDC6483}"/>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79" name="Freeform 25">
              <a:extLst>
                <a:ext uri="{FF2B5EF4-FFF2-40B4-BE49-F238E27FC236}">
                  <a16:creationId xmlns:a16="http://schemas.microsoft.com/office/drawing/2014/main" id="{5F1D2648-A783-48B4-AFE1-B70CDFCA0F8E}"/>
                </a:ext>
              </a:extLst>
            </p:cNvPr>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0" name="Group 179">
            <a:extLst>
              <a:ext uri="{FF2B5EF4-FFF2-40B4-BE49-F238E27FC236}">
                <a16:creationId xmlns:a16="http://schemas.microsoft.com/office/drawing/2014/main" id="{6F81B6B7-B2D9-4C2C-99D8-CD0CECD7F31A}"/>
              </a:ext>
            </a:extLst>
          </p:cNvPr>
          <p:cNvGrpSpPr/>
          <p:nvPr userDrawn="1"/>
        </p:nvGrpSpPr>
        <p:grpSpPr>
          <a:xfrm>
            <a:off x="5097671" y="5159017"/>
            <a:ext cx="302577" cy="245847"/>
            <a:chOff x="1588" y="1588"/>
            <a:chExt cx="8399462" cy="6824662"/>
          </a:xfrm>
          <a:solidFill>
            <a:srgbClr val="9D8B57"/>
          </a:solidFill>
        </p:grpSpPr>
        <p:sp>
          <p:nvSpPr>
            <p:cNvPr id="181" name="Freeform 15">
              <a:extLst>
                <a:ext uri="{FF2B5EF4-FFF2-40B4-BE49-F238E27FC236}">
                  <a16:creationId xmlns:a16="http://schemas.microsoft.com/office/drawing/2014/main" id="{E1150695-3C41-488B-B94F-3EA1BC5DA192}"/>
                </a:ext>
              </a:extLst>
            </p:cNvPr>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2" name="Freeform 16">
              <a:extLst>
                <a:ext uri="{FF2B5EF4-FFF2-40B4-BE49-F238E27FC236}">
                  <a16:creationId xmlns:a16="http://schemas.microsoft.com/office/drawing/2014/main" id="{43CFA950-6A86-472E-B23B-01205DB18672}"/>
                </a:ext>
              </a:extLst>
            </p:cNvPr>
            <p:cNvSpPr>
              <a:spLocks/>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3" name="Freeform 17">
              <a:extLst>
                <a:ext uri="{FF2B5EF4-FFF2-40B4-BE49-F238E27FC236}">
                  <a16:creationId xmlns:a16="http://schemas.microsoft.com/office/drawing/2014/main" id="{CC51C0F2-120B-4A56-91BC-2C362EBD2B6E}"/>
                </a:ext>
              </a:extLst>
            </p:cNvPr>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4" name="Rectangle 18">
              <a:extLst>
                <a:ext uri="{FF2B5EF4-FFF2-40B4-BE49-F238E27FC236}">
                  <a16:creationId xmlns:a16="http://schemas.microsoft.com/office/drawing/2014/main" id="{FF45196F-4596-44CE-9643-652CB2A26C8A}"/>
                </a:ext>
              </a:extLst>
            </p:cNvPr>
            <p:cNvSpPr>
              <a:spLocks noChangeArrowheads="1"/>
            </p:cNvSpPr>
            <p:nvPr/>
          </p:nvSpPr>
          <p:spPr bwMode="auto">
            <a:xfrm>
              <a:off x="4987925" y="785813"/>
              <a:ext cx="1836737" cy="788987"/>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85" name="Freeform 5">
            <a:extLst>
              <a:ext uri="{FF2B5EF4-FFF2-40B4-BE49-F238E27FC236}">
                <a16:creationId xmlns:a16="http://schemas.microsoft.com/office/drawing/2014/main" id="{1B6485B8-0C74-46E2-B146-EE8FE48EBDA0}"/>
              </a:ext>
            </a:extLst>
          </p:cNvPr>
          <p:cNvSpPr>
            <a:spLocks noEditPoints="1"/>
          </p:cNvSpPr>
          <p:nvPr userDrawn="1"/>
        </p:nvSpPr>
        <p:spPr bwMode="auto">
          <a:xfrm>
            <a:off x="5749925" y="5168900"/>
            <a:ext cx="255588" cy="206375"/>
          </a:xfrm>
          <a:custGeom>
            <a:avLst/>
            <a:gdLst>
              <a:gd name="T0" fmla="*/ 229947 w 2233"/>
              <a:gd name="T1" fmla="*/ 37070 h 1989"/>
              <a:gd name="T2" fmla="*/ 176239 w 2233"/>
              <a:gd name="T3" fmla="*/ 37070 h 1989"/>
              <a:gd name="T4" fmla="*/ 176239 w 2233"/>
              <a:gd name="T5" fmla="*/ 22804 h 1989"/>
              <a:gd name="T6" fmla="*/ 151160 w 2233"/>
              <a:gd name="T7" fmla="*/ 0 h 1989"/>
              <a:gd name="T8" fmla="*/ 104553 w 2233"/>
              <a:gd name="T9" fmla="*/ 0 h 1989"/>
              <a:gd name="T10" fmla="*/ 79588 w 2233"/>
              <a:gd name="T11" fmla="*/ 22804 h 1989"/>
              <a:gd name="T12" fmla="*/ 79588 w 2233"/>
              <a:gd name="T13" fmla="*/ 37070 h 1989"/>
              <a:gd name="T14" fmla="*/ 25880 w 2233"/>
              <a:gd name="T15" fmla="*/ 37070 h 1989"/>
              <a:gd name="T16" fmla="*/ 0 w 2233"/>
              <a:gd name="T17" fmla="*/ 60603 h 1989"/>
              <a:gd name="T18" fmla="*/ 0 w 2233"/>
              <a:gd name="T19" fmla="*/ 183683 h 1989"/>
              <a:gd name="T20" fmla="*/ 25880 w 2233"/>
              <a:gd name="T21" fmla="*/ 207112 h 1989"/>
              <a:gd name="T22" fmla="*/ 229947 w 2233"/>
              <a:gd name="T23" fmla="*/ 207112 h 1989"/>
              <a:gd name="T24" fmla="*/ 255713 w 2233"/>
              <a:gd name="T25" fmla="*/ 183683 h 1989"/>
              <a:gd name="T26" fmla="*/ 255713 w 2233"/>
              <a:gd name="T27" fmla="*/ 60603 h 1989"/>
              <a:gd name="T28" fmla="*/ 229947 w 2233"/>
              <a:gd name="T29" fmla="*/ 37070 h 1989"/>
              <a:gd name="T30" fmla="*/ 100774 w 2233"/>
              <a:gd name="T31" fmla="*/ 22804 h 1989"/>
              <a:gd name="T32" fmla="*/ 104553 w 2233"/>
              <a:gd name="T33" fmla="*/ 19368 h 1989"/>
              <a:gd name="T34" fmla="*/ 151160 w 2233"/>
              <a:gd name="T35" fmla="*/ 19368 h 1989"/>
              <a:gd name="T36" fmla="*/ 154939 w 2233"/>
              <a:gd name="T37" fmla="*/ 22804 h 1989"/>
              <a:gd name="T38" fmla="*/ 154939 w 2233"/>
              <a:gd name="T39" fmla="*/ 37070 h 1989"/>
              <a:gd name="T40" fmla="*/ 100774 w 2233"/>
              <a:gd name="T41" fmla="*/ 37070 h 1989"/>
              <a:gd name="T42" fmla="*/ 100774 w 2233"/>
              <a:gd name="T43" fmla="*/ 22804 h 1989"/>
              <a:gd name="T44" fmla="*/ 25880 w 2233"/>
              <a:gd name="T45" fmla="*/ 50919 h 1989"/>
              <a:gd name="T46" fmla="*/ 229947 w 2233"/>
              <a:gd name="T47" fmla="*/ 50919 h 1989"/>
              <a:gd name="T48" fmla="*/ 240482 w 2233"/>
              <a:gd name="T49" fmla="*/ 60603 h 1989"/>
              <a:gd name="T50" fmla="*/ 240482 w 2233"/>
              <a:gd name="T51" fmla="*/ 114125 h 1989"/>
              <a:gd name="T52" fmla="*/ 147152 w 2233"/>
              <a:gd name="T53" fmla="*/ 114125 h 1989"/>
              <a:gd name="T54" fmla="*/ 147152 w 2233"/>
              <a:gd name="T55" fmla="*/ 109648 h 1989"/>
              <a:gd name="T56" fmla="*/ 138106 w 2233"/>
              <a:gd name="T57" fmla="*/ 101317 h 1989"/>
              <a:gd name="T58" fmla="*/ 117607 w 2233"/>
              <a:gd name="T59" fmla="*/ 101317 h 1989"/>
              <a:gd name="T60" fmla="*/ 108561 w 2233"/>
              <a:gd name="T61" fmla="*/ 109648 h 1989"/>
              <a:gd name="T62" fmla="*/ 108561 w 2233"/>
              <a:gd name="T63" fmla="*/ 114125 h 1989"/>
              <a:gd name="T64" fmla="*/ 15231 w 2233"/>
              <a:gd name="T65" fmla="*/ 114125 h 1989"/>
              <a:gd name="T66" fmla="*/ 15231 w 2233"/>
              <a:gd name="T67" fmla="*/ 60603 h 1989"/>
              <a:gd name="T68" fmla="*/ 25880 w 2233"/>
              <a:gd name="T69" fmla="*/ 50919 h 1989"/>
              <a:gd name="T70" fmla="*/ 116233 w 2233"/>
              <a:gd name="T71" fmla="*/ 109648 h 1989"/>
              <a:gd name="T72" fmla="*/ 117607 w 2233"/>
              <a:gd name="T73" fmla="*/ 108294 h 1989"/>
              <a:gd name="T74" fmla="*/ 138106 w 2233"/>
              <a:gd name="T75" fmla="*/ 108294 h 1989"/>
              <a:gd name="T76" fmla="*/ 139594 w 2233"/>
              <a:gd name="T77" fmla="*/ 109648 h 1989"/>
              <a:gd name="T78" fmla="*/ 139594 w 2233"/>
              <a:gd name="T79" fmla="*/ 128182 h 1989"/>
              <a:gd name="T80" fmla="*/ 138106 w 2233"/>
              <a:gd name="T81" fmla="*/ 129536 h 1989"/>
              <a:gd name="T82" fmla="*/ 117607 w 2233"/>
              <a:gd name="T83" fmla="*/ 129536 h 1989"/>
              <a:gd name="T84" fmla="*/ 116233 w 2233"/>
              <a:gd name="T85" fmla="*/ 128182 h 1989"/>
              <a:gd name="T86" fmla="*/ 116233 w 2233"/>
              <a:gd name="T87" fmla="*/ 109648 h 1989"/>
              <a:gd name="T88" fmla="*/ 229947 w 2233"/>
              <a:gd name="T89" fmla="*/ 193367 h 1989"/>
              <a:gd name="T90" fmla="*/ 25880 w 2233"/>
              <a:gd name="T91" fmla="*/ 193367 h 1989"/>
              <a:gd name="T92" fmla="*/ 15231 w 2233"/>
              <a:gd name="T93" fmla="*/ 183683 h 1989"/>
              <a:gd name="T94" fmla="*/ 15231 w 2233"/>
              <a:gd name="T95" fmla="*/ 120998 h 1989"/>
              <a:gd name="T96" fmla="*/ 108561 w 2233"/>
              <a:gd name="T97" fmla="*/ 120998 h 1989"/>
              <a:gd name="T98" fmla="*/ 108561 w 2233"/>
              <a:gd name="T99" fmla="*/ 128182 h 1989"/>
              <a:gd name="T100" fmla="*/ 117607 w 2233"/>
              <a:gd name="T101" fmla="*/ 136409 h 1989"/>
              <a:gd name="T102" fmla="*/ 138106 w 2233"/>
              <a:gd name="T103" fmla="*/ 136409 h 1989"/>
              <a:gd name="T104" fmla="*/ 147152 w 2233"/>
              <a:gd name="T105" fmla="*/ 128182 h 1989"/>
              <a:gd name="T106" fmla="*/ 147152 w 2233"/>
              <a:gd name="T107" fmla="*/ 120998 h 1989"/>
              <a:gd name="T108" fmla="*/ 240482 w 2233"/>
              <a:gd name="T109" fmla="*/ 120998 h 1989"/>
              <a:gd name="T110" fmla="*/ 240482 w 2233"/>
              <a:gd name="T111" fmla="*/ 183683 h 1989"/>
              <a:gd name="T112" fmla="*/ 229947 w 2233"/>
              <a:gd name="T113" fmla="*/ 193367 h 19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9D8B57"/>
          </a:solidFill>
          <a:ln>
            <a:noFill/>
          </a:ln>
        </p:spPr>
        <p:txBody>
          <a:bodyPr lIns="45714" tIns="22857" rIns="45714" bIns="22857"/>
          <a:lstStyle/>
          <a:p>
            <a:endParaRPr lang="en-ZA"/>
          </a:p>
        </p:txBody>
      </p:sp>
      <p:grpSp>
        <p:nvGrpSpPr>
          <p:cNvPr id="186" name="Group 185">
            <a:extLst>
              <a:ext uri="{FF2B5EF4-FFF2-40B4-BE49-F238E27FC236}">
                <a16:creationId xmlns:a16="http://schemas.microsoft.com/office/drawing/2014/main" id="{76B4D023-45FA-438C-8D06-BDFB5CE3306B}"/>
              </a:ext>
            </a:extLst>
          </p:cNvPr>
          <p:cNvGrpSpPr/>
          <p:nvPr userDrawn="1"/>
        </p:nvGrpSpPr>
        <p:grpSpPr>
          <a:xfrm>
            <a:off x="6319693" y="5129632"/>
            <a:ext cx="245263" cy="279583"/>
            <a:chOff x="4012009" y="1992971"/>
            <a:chExt cx="405446" cy="462180"/>
          </a:xfrm>
          <a:solidFill>
            <a:srgbClr val="9D8B57"/>
          </a:solidFill>
        </p:grpSpPr>
        <p:sp>
          <p:nvSpPr>
            <p:cNvPr id="187" name="Freeform 9">
              <a:extLst>
                <a:ext uri="{FF2B5EF4-FFF2-40B4-BE49-F238E27FC236}">
                  <a16:creationId xmlns:a16="http://schemas.microsoft.com/office/drawing/2014/main" id="{8CF55C91-5AA6-4A70-B7A9-7C18C89ACD4A}"/>
                </a:ext>
              </a:extLst>
            </p:cNvPr>
            <p:cNvSpPr>
              <a:spLocks noEditPoints="1"/>
            </p:cNvSpPr>
            <p:nvPr/>
          </p:nvSpPr>
          <p:spPr bwMode="auto">
            <a:xfrm>
              <a:off x="4012009" y="1992971"/>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88" name="Freeform 10">
              <a:extLst>
                <a:ext uri="{FF2B5EF4-FFF2-40B4-BE49-F238E27FC236}">
                  <a16:creationId xmlns:a16="http://schemas.microsoft.com/office/drawing/2014/main" id="{F9DC3582-9EA0-4E23-BE62-4CBD7C5CB37C}"/>
                </a:ext>
              </a:extLst>
            </p:cNvPr>
            <p:cNvSpPr>
              <a:spLocks/>
            </p:cNvSpPr>
            <p:nvPr/>
          </p:nvSpPr>
          <p:spPr bwMode="auto">
            <a:xfrm>
              <a:off x="4086667" y="204908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89" name="Group 188">
            <a:extLst>
              <a:ext uri="{FF2B5EF4-FFF2-40B4-BE49-F238E27FC236}">
                <a16:creationId xmlns:a16="http://schemas.microsoft.com/office/drawing/2014/main" id="{AD9A4493-3FC8-4AAB-9253-72FEAFE21E37}"/>
              </a:ext>
            </a:extLst>
          </p:cNvPr>
          <p:cNvGrpSpPr/>
          <p:nvPr userDrawn="1"/>
        </p:nvGrpSpPr>
        <p:grpSpPr>
          <a:xfrm>
            <a:off x="6866339" y="5160474"/>
            <a:ext cx="285628" cy="249912"/>
            <a:chOff x="3175" y="-3175"/>
            <a:chExt cx="4964113" cy="4343400"/>
          </a:xfrm>
          <a:solidFill>
            <a:srgbClr val="9D8B57"/>
          </a:solidFill>
        </p:grpSpPr>
        <p:sp>
          <p:nvSpPr>
            <p:cNvPr id="190" name="Freeform 14">
              <a:extLst>
                <a:ext uri="{FF2B5EF4-FFF2-40B4-BE49-F238E27FC236}">
                  <a16:creationId xmlns:a16="http://schemas.microsoft.com/office/drawing/2014/main" id="{7540C2B9-A48B-4BDF-BC6C-F0388B3BE90E}"/>
                </a:ext>
              </a:extLst>
            </p:cNvPr>
            <p:cNvSpPr>
              <a:spLocks noEditPoints="1"/>
            </p:cNvSpPr>
            <p:nvPr/>
          </p:nvSpPr>
          <p:spPr bwMode="auto">
            <a:xfrm>
              <a:off x="3175" y="-3175"/>
              <a:ext cx="4964113" cy="4275138"/>
            </a:xfrm>
            <a:custGeom>
              <a:avLst/>
              <a:gdLst>
                <a:gd name="T0" fmla="*/ 369 w 1321"/>
                <a:gd name="T1" fmla="*/ 1136 h 1137"/>
                <a:gd name="T2" fmla="*/ 460 w 1321"/>
                <a:gd name="T3" fmla="*/ 1046 h 1137"/>
                <a:gd name="T4" fmla="*/ 496 w 1321"/>
                <a:gd name="T5" fmla="*/ 1083 h 1137"/>
                <a:gd name="T6" fmla="*/ 522 w 1321"/>
                <a:gd name="T7" fmla="*/ 1065 h 1137"/>
                <a:gd name="T8" fmla="*/ 844 w 1321"/>
                <a:gd name="T9" fmla="*/ 969 h 1137"/>
                <a:gd name="T10" fmla="*/ 861 w 1321"/>
                <a:gd name="T11" fmla="*/ 968 h 1137"/>
                <a:gd name="T12" fmla="*/ 1321 w 1321"/>
                <a:gd name="T13" fmla="*/ 338 h 1137"/>
                <a:gd name="T14" fmla="*/ 983 w 1321"/>
                <a:gd name="T15" fmla="*/ 0 h 1137"/>
                <a:gd name="T16" fmla="*/ 353 w 1321"/>
                <a:gd name="T17" fmla="*/ 460 h 1137"/>
                <a:gd name="T18" fmla="*/ 352 w 1321"/>
                <a:gd name="T19" fmla="*/ 477 h 1137"/>
                <a:gd name="T20" fmla="*/ 256 w 1321"/>
                <a:gd name="T21" fmla="*/ 799 h 1137"/>
                <a:gd name="T22" fmla="*/ 238 w 1321"/>
                <a:gd name="T23" fmla="*/ 825 h 1137"/>
                <a:gd name="T24" fmla="*/ 275 w 1321"/>
                <a:gd name="T25" fmla="*/ 862 h 1137"/>
                <a:gd name="T26" fmla="*/ 0 w 1321"/>
                <a:gd name="T27" fmla="*/ 1137 h 1137"/>
                <a:gd name="T28" fmla="*/ 369 w 1321"/>
                <a:gd name="T29" fmla="*/ 1136 h 1137"/>
                <a:gd name="T30" fmla="*/ 1223 w 1321"/>
                <a:gd name="T31" fmla="*/ 345 h 1137"/>
                <a:gd name="T32" fmla="*/ 826 w 1321"/>
                <a:gd name="T33" fmla="*/ 890 h 1137"/>
                <a:gd name="T34" fmla="*/ 431 w 1321"/>
                <a:gd name="T35" fmla="*/ 495 h 1137"/>
                <a:gd name="T36" fmla="*/ 976 w 1321"/>
                <a:gd name="T37" fmla="*/ 98 h 1137"/>
                <a:gd name="T38" fmla="*/ 1223 w 1321"/>
                <a:gd name="T39" fmla="*/ 345 h 1137"/>
                <a:gd name="T40" fmla="*/ 422 w 1321"/>
                <a:gd name="T41" fmla="*/ 539 h 1137"/>
                <a:gd name="T42" fmla="*/ 782 w 1321"/>
                <a:gd name="T43" fmla="*/ 899 h 1137"/>
                <a:gd name="T44" fmla="*/ 505 w 1321"/>
                <a:gd name="T45" fmla="*/ 986 h 1137"/>
                <a:gd name="T46" fmla="*/ 335 w 1321"/>
                <a:gd name="T47" fmla="*/ 816 h 1137"/>
                <a:gd name="T48" fmla="*/ 422 w 1321"/>
                <a:gd name="T49" fmla="*/ 539 h 1137"/>
                <a:gd name="T50" fmla="*/ 339 w 1321"/>
                <a:gd name="T51" fmla="*/ 1061 h 1137"/>
                <a:gd name="T52" fmla="*/ 180 w 1321"/>
                <a:gd name="T53" fmla="*/ 1062 h 1137"/>
                <a:gd name="T54" fmla="*/ 327 w 1321"/>
                <a:gd name="T55" fmla="*/ 916 h 1137"/>
                <a:gd name="T56" fmla="*/ 406 w 1321"/>
                <a:gd name="T57" fmla="*/ 995 h 1137"/>
                <a:gd name="T58" fmla="*/ 339 w 1321"/>
                <a:gd name="T59" fmla="*/ 106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1" h="1137">
                  <a:moveTo>
                    <a:pt x="369" y="1136"/>
                  </a:moveTo>
                  <a:cubicBezTo>
                    <a:pt x="460" y="1046"/>
                    <a:pt x="460" y="1046"/>
                    <a:pt x="460" y="1046"/>
                  </a:cubicBezTo>
                  <a:cubicBezTo>
                    <a:pt x="496" y="1083"/>
                    <a:pt x="496" y="1083"/>
                    <a:pt x="496" y="1083"/>
                  </a:cubicBezTo>
                  <a:cubicBezTo>
                    <a:pt x="522" y="1065"/>
                    <a:pt x="522" y="1065"/>
                    <a:pt x="522" y="1065"/>
                  </a:cubicBezTo>
                  <a:cubicBezTo>
                    <a:pt x="635" y="985"/>
                    <a:pt x="714" y="977"/>
                    <a:pt x="844" y="969"/>
                  </a:cubicBezTo>
                  <a:cubicBezTo>
                    <a:pt x="861" y="968"/>
                    <a:pt x="861" y="968"/>
                    <a:pt x="861" y="968"/>
                  </a:cubicBezTo>
                  <a:cubicBezTo>
                    <a:pt x="1321" y="338"/>
                    <a:pt x="1321" y="338"/>
                    <a:pt x="1321" y="338"/>
                  </a:cubicBezTo>
                  <a:cubicBezTo>
                    <a:pt x="983" y="0"/>
                    <a:pt x="983" y="0"/>
                    <a:pt x="983" y="0"/>
                  </a:cubicBezTo>
                  <a:cubicBezTo>
                    <a:pt x="353" y="460"/>
                    <a:pt x="353" y="460"/>
                    <a:pt x="353" y="460"/>
                  </a:cubicBezTo>
                  <a:cubicBezTo>
                    <a:pt x="352" y="477"/>
                    <a:pt x="352" y="477"/>
                    <a:pt x="352" y="477"/>
                  </a:cubicBezTo>
                  <a:cubicBezTo>
                    <a:pt x="344" y="607"/>
                    <a:pt x="336" y="686"/>
                    <a:pt x="256" y="799"/>
                  </a:cubicBezTo>
                  <a:cubicBezTo>
                    <a:pt x="238" y="825"/>
                    <a:pt x="238" y="825"/>
                    <a:pt x="238" y="825"/>
                  </a:cubicBezTo>
                  <a:cubicBezTo>
                    <a:pt x="275" y="862"/>
                    <a:pt x="275" y="862"/>
                    <a:pt x="275" y="862"/>
                  </a:cubicBezTo>
                  <a:cubicBezTo>
                    <a:pt x="0" y="1137"/>
                    <a:pt x="0" y="1137"/>
                    <a:pt x="0" y="1137"/>
                  </a:cubicBezTo>
                  <a:lnTo>
                    <a:pt x="369" y="1136"/>
                  </a:lnTo>
                  <a:close/>
                  <a:moveTo>
                    <a:pt x="1223" y="345"/>
                  </a:moveTo>
                  <a:cubicBezTo>
                    <a:pt x="826" y="890"/>
                    <a:pt x="826" y="890"/>
                    <a:pt x="826" y="890"/>
                  </a:cubicBezTo>
                  <a:cubicBezTo>
                    <a:pt x="431" y="495"/>
                    <a:pt x="431" y="495"/>
                    <a:pt x="431" y="495"/>
                  </a:cubicBezTo>
                  <a:cubicBezTo>
                    <a:pt x="976" y="98"/>
                    <a:pt x="976" y="98"/>
                    <a:pt x="976" y="98"/>
                  </a:cubicBezTo>
                  <a:lnTo>
                    <a:pt x="1223" y="345"/>
                  </a:lnTo>
                  <a:close/>
                  <a:moveTo>
                    <a:pt x="422" y="539"/>
                  </a:moveTo>
                  <a:cubicBezTo>
                    <a:pt x="782" y="899"/>
                    <a:pt x="782" y="899"/>
                    <a:pt x="782" y="899"/>
                  </a:cubicBezTo>
                  <a:cubicBezTo>
                    <a:pt x="682" y="907"/>
                    <a:pt x="603" y="923"/>
                    <a:pt x="505" y="986"/>
                  </a:cubicBezTo>
                  <a:cubicBezTo>
                    <a:pt x="335" y="816"/>
                    <a:pt x="335" y="816"/>
                    <a:pt x="335" y="816"/>
                  </a:cubicBezTo>
                  <a:cubicBezTo>
                    <a:pt x="398" y="718"/>
                    <a:pt x="414" y="639"/>
                    <a:pt x="422" y="539"/>
                  </a:cubicBezTo>
                  <a:close/>
                  <a:moveTo>
                    <a:pt x="339" y="1061"/>
                  </a:moveTo>
                  <a:cubicBezTo>
                    <a:pt x="180" y="1062"/>
                    <a:pt x="180" y="1062"/>
                    <a:pt x="180" y="1062"/>
                  </a:cubicBezTo>
                  <a:cubicBezTo>
                    <a:pt x="327" y="916"/>
                    <a:pt x="327" y="916"/>
                    <a:pt x="327" y="916"/>
                  </a:cubicBezTo>
                  <a:cubicBezTo>
                    <a:pt x="406" y="995"/>
                    <a:pt x="406" y="995"/>
                    <a:pt x="406" y="995"/>
                  </a:cubicBezTo>
                  <a:lnTo>
                    <a:pt x="339" y="1061"/>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1" name="Rectangle 15">
              <a:extLst>
                <a:ext uri="{FF2B5EF4-FFF2-40B4-BE49-F238E27FC236}">
                  <a16:creationId xmlns:a16="http://schemas.microsoft.com/office/drawing/2014/main" id="{63E0C949-2ABD-4A2C-9015-8F2D2A26E3E2}"/>
                </a:ext>
              </a:extLst>
            </p:cNvPr>
            <p:cNvSpPr>
              <a:spLocks noChangeArrowheads="1"/>
            </p:cNvSpPr>
            <p:nvPr/>
          </p:nvSpPr>
          <p:spPr bwMode="auto">
            <a:xfrm>
              <a:off x="1731963" y="4200525"/>
              <a:ext cx="3232150" cy="139700"/>
            </a:xfrm>
            <a:prstGeom prst="rect">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2" name="Freeform 19">
            <a:extLst>
              <a:ext uri="{FF2B5EF4-FFF2-40B4-BE49-F238E27FC236}">
                <a16:creationId xmlns:a16="http://schemas.microsoft.com/office/drawing/2014/main" id="{6D41FECE-B96D-4CA7-876A-C364DB5BB916}"/>
              </a:ext>
            </a:extLst>
          </p:cNvPr>
          <p:cNvSpPr>
            <a:spLocks noEditPoints="1"/>
          </p:cNvSpPr>
          <p:nvPr userDrawn="1"/>
        </p:nvSpPr>
        <p:spPr bwMode="auto">
          <a:xfrm>
            <a:off x="7494588" y="5156200"/>
            <a:ext cx="166687" cy="273050"/>
          </a:xfrm>
          <a:custGeom>
            <a:avLst/>
            <a:gdLst>
              <a:gd name="T0" fmla="*/ 19648 w 1273"/>
              <a:gd name="T1" fmla="*/ 136878 h 2075"/>
              <a:gd name="T2" fmla="*/ 38248 w 1273"/>
              <a:gd name="T3" fmla="*/ 169986 h 2075"/>
              <a:gd name="T4" fmla="*/ 36938 w 1273"/>
              <a:gd name="T5" fmla="*/ 169986 h 2075"/>
              <a:gd name="T6" fmla="*/ 33664 w 1273"/>
              <a:gd name="T7" fmla="*/ 170640 h 2075"/>
              <a:gd name="T8" fmla="*/ 19517 w 1273"/>
              <a:gd name="T9" fmla="*/ 190269 h 2075"/>
              <a:gd name="T10" fmla="*/ 19517 w 1273"/>
              <a:gd name="T11" fmla="*/ 229003 h 2075"/>
              <a:gd name="T12" fmla="*/ 31044 w 1273"/>
              <a:gd name="T13" fmla="*/ 249548 h 2075"/>
              <a:gd name="T14" fmla="*/ 58682 w 1273"/>
              <a:gd name="T15" fmla="*/ 266690 h 2075"/>
              <a:gd name="T16" fmla="*/ 75580 w 1273"/>
              <a:gd name="T17" fmla="*/ 271532 h 2075"/>
              <a:gd name="T18" fmla="*/ 91167 w 1273"/>
              <a:gd name="T19" fmla="*/ 271532 h 2075"/>
              <a:gd name="T20" fmla="*/ 108196 w 1273"/>
              <a:gd name="T21" fmla="*/ 266690 h 2075"/>
              <a:gd name="T22" fmla="*/ 135703 w 1273"/>
              <a:gd name="T23" fmla="*/ 249548 h 2075"/>
              <a:gd name="T24" fmla="*/ 147361 w 1273"/>
              <a:gd name="T25" fmla="*/ 229003 h 2075"/>
              <a:gd name="T26" fmla="*/ 147361 w 1273"/>
              <a:gd name="T27" fmla="*/ 190269 h 2075"/>
              <a:gd name="T28" fmla="*/ 132166 w 1273"/>
              <a:gd name="T29" fmla="*/ 170378 h 2075"/>
              <a:gd name="T30" fmla="*/ 128499 w 1273"/>
              <a:gd name="T31" fmla="*/ 169986 h 2075"/>
              <a:gd name="T32" fmla="*/ 147099 w 1273"/>
              <a:gd name="T33" fmla="*/ 137009 h 2075"/>
              <a:gd name="T34" fmla="*/ 148671 w 1273"/>
              <a:gd name="T35" fmla="*/ 135046 h 2075"/>
              <a:gd name="T36" fmla="*/ 166747 w 1273"/>
              <a:gd name="T37" fmla="*/ 83357 h 2075"/>
              <a:gd name="T38" fmla="*/ 83439 w 1273"/>
              <a:gd name="T39" fmla="*/ 0 h 2075"/>
              <a:gd name="T40" fmla="*/ 131 w 1273"/>
              <a:gd name="T41" fmla="*/ 83357 h 2075"/>
              <a:gd name="T42" fmla="*/ 18076 w 1273"/>
              <a:gd name="T43" fmla="*/ 135046 h 2075"/>
              <a:gd name="T44" fmla="*/ 19648 w 1273"/>
              <a:gd name="T45" fmla="*/ 136878 h 2075"/>
              <a:gd name="T46" fmla="*/ 34843 w 1273"/>
              <a:gd name="T47" fmla="*/ 222198 h 2075"/>
              <a:gd name="T48" fmla="*/ 34843 w 1273"/>
              <a:gd name="T49" fmla="*/ 215917 h 2075"/>
              <a:gd name="T50" fmla="*/ 132035 w 1273"/>
              <a:gd name="T51" fmla="*/ 227956 h 2075"/>
              <a:gd name="T52" fmla="*/ 132035 w 1273"/>
              <a:gd name="T53" fmla="*/ 229003 h 2075"/>
              <a:gd name="T54" fmla="*/ 130202 w 1273"/>
              <a:gd name="T55" fmla="*/ 233976 h 2075"/>
              <a:gd name="T56" fmla="*/ 34843 w 1273"/>
              <a:gd name="T57" fmla="*/ 222198 h 2075"/>
              <a:gd name="T58" fmla="*/ 132035 w 1273"/>
              <a:gd name="T59" fmla="*/ 220235 h 2075"/>
              <a:gd name="T60" fmla="*/ 34843 w 1273"/>
              <a:gd name="T61" fmla="*/ 208196 h 2075"/>
              <a:gd name="T62" fmla="*/ 34843 w 1273"/>
              <a:gd name="T63" fmla="*/ 201130 h 2075"/>
              <a:gd name="T64" fmla="*/ 132035 w 1273"/>
              <a:gd name="T65" fmla="*/ 213169 h 2075"/>
              <a:gd name="T66" fmla="*/ 132035 w 1273"/>
              <a:gd name="T67" fmla="*/ 220235 h 2075"/>
              <a:gd name="T68" fmla="*/ 100074 w 1273"/>
              <a:gd name="T69" fmla="*/ 253735 h 2075"/>
              <a:gd name="T70" fmla="*/ 91167 w 1273"/>
              <a:gd name="T71" fmla="*/ 256222 h 2075"/>
              <a:gd name="T72" fmla="*/ 75580 w 1273"/>
              <a:gd name="T73" fmla="*/ 256222 h 2075"/>
              <a:gd name="T74" fmla="*/ 66673 w 1273"/>
              <a:gd name="T75" fmla="*/ 253735 h 2075"/>
              <a:gd name="T76" fmla="*/ 39165 w 1273"/>
              <a:gd name="T77" fmla="*/ 236593 h 2075"/>
              <a:gd name="T78" fmla="*/ 34974 w 1273"/>
              <a:gd name="T79" fmla="*/ 229919 h 2075"/>
              <a:gd name="T80" fmla="*/ 121163 w 1273"/>
              <a:gd name="T81" fmla="*/ 240649 h 2075"/>
              <a:gd name="T82" fmla="*/ 100074 w 1273"/>
              <a:gd name="T83" fmla="*/ 253735 h 2075"/>
              <a:gd name="T84" fmla="*/ 132035 w 1273"/>
              <a:gd name="T85" fmla="*/ 190269 h 2075"/>
              <a:gd name="T86" fmla="*/ 132035 w 1273"/>
              <a:gd name="T87" fmla="*/ 205448 h 2075"/>
              <a:gd name="T88" fmla="*/ 34843 w 1273"/>
              <a:gd name="T89" fmla="*/ 193409 h 2075"/>
              <a:gd name="T90" fmla="*/ 34843 w 1273"/>
              <a:gd name="T91" fmla="*/ 190269 h 2075"/>
              <a:gd name="T92" fmla="*/ 38379 w 1273"/>
              <a:gd name="T93" fmla="*/ 185296 h 2075"/>
              <a:gd name="T94" fmla="*/ 39951 w 1273"/>
              <a:gd name="T95" fmla="*/ 185296 h 2075"/>
              <a:gd name="T96" fmla="*/ 128630 w 1273"/>
              <a:gd name="T97" fmla="*/ 185296 h 2075"/>
              <a:gd name="T98" fmla="*/ 132035 w 1273"/>
              <a:gd name="T99" fmla="*/ 190269 h 2075"/>
              <a:gd name="T100" fmla="*/ 83439 w 1273"/>
              <a:gd name="T101" fmla="*/ 14002 h 2075"/>
              <a:gd name="T102" fmla="*/ 152731 w 1273"/>
              <a:gd name="T103" fmla="*/ 83357 h 2075"/>
              <a:gd name="T104" fmla="*/ 137668 w 1273"/>
              <a:gd name="T105" fmla="*/ 126279 h 2075"/>
              <a:gd name="T106" fmla="*/ 136096 w 1273"/>
              <a:gd name="T107" fmla="*/ 128372 h 2075"/>
              <a:gd name="T108" fmla="*/ 114352 w 1273"/>
              <a:gd name="T109" fmla="*/ 169986 h 2075"/>
              <a:gd name="T110" fmla="*/ 91036 w 1273"/>
              <a:gd name="T111" fmla="*/ 169986 h 2075"/>
              <a:gd name="T112" fmla="*/ 52395 w 1273"/>
              <a:gd name="T113" fmla="*/ 169986 h 2075"/>
              <a:gd name="T114" fmla="*/ 30520 w 1273"/>
              <a:gd name="T115" fmla="*/ 128242 h 2075"/>
              <a:gd name="T116" fmla="*/ 29079 w 1273"/>
              <a:gd name="T117" fmla="*/ 126279 h 2075"/>
              <a:gd name="T118" fmla="*/ 14147 w 1273"/>
              <a:gd name="T119" fmla="*/ 83357 h 2075"/>
              <a:gd name="T120" fmla="*/ 83439 w 1273"/>
              <a:gd name="T121" fmla="*/ 14002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rgbClr val="9D8B57"/>
          </a:solidFill>
          <a:ln>
            <a:noFill/>
          </a:ln>
        </p:spPr>
        <p:txBody>
          <a:bodyPr lIns="45714" tIns="22857" rIns="45714" bIns="22857"/>
          <a:lstStyle/>
          <a:p>
            <a:endParaRPr lang="en-ZA"/>
          </a:p>
        </p:txBody>
      </p:sp>
      <p:grpSp>
        <p:nvGrpSpPr>
          <p:cNvPr id="193" name="Group 192">
            <a:extLst>
              <a:ext uri="{FF2B5EF4-FFF2-40B4-BE49-F238E27FC236}">
                <a16:creationId xmlns:a16="http://schemas.microsoft.com/office/drawing/2014/main" id="{D376E66F-5712-4CBA-B1C7-4D2FC0EA2CEE}"/>
              </a:ext>
            </a:extLst>
          </p:cNvPr>
          <p:cNvGrpSpPr/>
          <p:nvPr userDrawn="1"/>
        </p:nvGrpSpPr>
        <p:grpSpPr>
          <a:xfrm>
            <a:off x="7976662" y="5173985"/>
            <a:ext cx="254591" cy="254541"/>
            <a:chOff x="7938" y="-3175"/>
            <a:chExt cx="8029575" cy="8027988"/>
          </a:xfrm>
          <a:solidFill>
            <a:srgbClr val="9D8B57"/>
          </a:solidFill>
        </p:grpSpPr>
        <p:sp>
          <p:nvSpPr>
            <p:cNvPr id="194" name="Freeform 23">
              <a:extLst>
                <a:ext uri="{FF2B5EF4-FFF2-40B4-BE49-F238E27FC236}">
                  <a16:creationId xmlns:a16="http://schemas.microsoft.com/office/drawing/2014/main" id="{8378E031-409C-432C-950B-B44C6A732032}"/>
                </a:ext>
              </a:extLst>
            </p:cNvPr>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5" name="Freeform 24">
              <a:extLst>
                <a:ext uri="{FF2B5EF4-FFF2-40B4-BE49-F238E27FC236}">
                  <a16:creationId xmlns:a16="http://schemas.microsoft.com/office/drawing/2014/main" id="{B93046B7-9CFD-493D-8798-A786C867C518}"/>
                </a:ext>
              </a:extLst>
            </p:cNvPr>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196" name="Group 195">
            <a:extLst>
              <a:ext uri="{FF2B5EF4-FFF2-40B4-BE49-F238E27FC236}">
                <a16:creationId xmlns:a16="http://schemas.microsoft.com/office/drawing/2014/main" id="{F6E7D903-B1A7-4B8A-A4D2-B7DC9D76522E}"/>
              </a:ext>
            </a:extLst>
          </p:cNvPr>
          <p:cNvGrpSpPr/>
          <p:nvPr userDrawn="1"/>
        </p:nvGrpSpPr>
        <p:grpSpPr>
          <a:xfrm>
            <a:off x="8439165" y="5202742"/>
            <a:ext cx="261585" cy="193411"/>
            <a:chOff x="3175" y="0"/>
            <a:chExt cx="9269413" cy="7539038"/>
          </a:xfrm>
          <a:solidFill>
            <a:srgbClr val="9D8B57"/>
          </a:solidFill>
        </p:grpSpPr>
        <p:sp>
          <p:nvSpPr>
            <p:cNvPr id="197" name="Freeform 28">
              <a:extLst>
                <a:ext uri="{FF2B5EF4-FFF2-40B4-BE49-F238E27FC236}">
                  <a16:creationId xmlns:a16="http://schemas.microsoft.com/office/drawing/2014/main" id="{D16D9B76-8A76-468E-9595-E788F11EDC2D}"/>
                </a:ext>
              </a:extLst>
            </p:cNvPr>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198" name="Freeform 29">
              <a:extLst>
                <a:ext uri="{FF2B5EF4-FFF2-40B4-BE49-F238E27FC236}">
                  <a16:creationId xmlns:a16="http://schemas.microsoft.com/office/drawing/2014/main" id="{0C623A42-37CD-4830-887F-C234EA270F0E}"/>
                </a:ext>
              </a:extLst>
            </p:cNvPr>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199" name="Freeform 5">
            <a:extLst>
              <a:ext uri="{FF2B5EF4-FFF2-40B4-BE49-F238E27FC236}">
                <a16:creationId xmlns:a16="http://schemas.microsoft.com/office/drawing/2014/main" id="{DE27AAC2-1E6D-49A0-9C66-6FE1BB6EEDC4}"/>
              </a:ext>
            </a:extLst>
          </p:cNvPr>
          <p:cNvSpPr>
            <a:spLocks noEditPoints="1"/>
          </p:cNvSpPr>
          <p:nvPr userDrawn="1"/>
        </p:nvSpPr>
        <p:spPr bwMode="auto">
          <a:xfrm>
            <a:off x="8986838" y="5192713"/>
            <a:ext cx="271462" cy="204787"/>
          </a:xfrm>
          <a:custGeom>
            <a:avLst/>
            <a:gdLst>
              <a:gd name="T0" fmla="*/ 221821 w 128"/>
              <a:gd name="T1" fmla="*/ 4266 h 96"/>
              <a:gd name="T2" fmla="*/ 59152 w 128"/>
              <a:gd name="T3" fmla="*/ 0 h 96"/>
              <a:gd name="T4" fmla="*/ 4225 w 128"/>
              <a:gd name="T5" fmla="*/ 49061 h 96"/>
              <a:gd name="T6" fmla="*/ 4225 w 128"/>
              <a:gd name="T7" fmla="*/ 72525 h 96"/>
              <a:gd name="T8" fmla="*/ 135205 w 128"/>
              <a:gd name="T9" fmla="*/ 204776 h 96"/>
              <a:gd name="T10" fmla="*/ 266185 w 128"/>
              <a:gd name="T11" fmla="*/ 72525 h 96"/>
              <a:gd name="T12" fmla="*/ 266185 w 128"/>
              <a:gd name="T13" fmla="*/ 49061 h 96"/>
              <a:gd name="T14" fmla="*/ 116192 w 128"/>
              <a:gd name="T15" fmla="*/ 59726 h 96"/>
              <a:gd name="T16" fmla="*/ 154218 w 128"/>
              <a:gd name="T17" fmla="*/ 59726 h 96"/>
              <a:gd name="T18" fmla="*/ 164781 w 128"/>
              <a:gd name="T19" fmla="*/ 19198 h 96"/>
              <a:gd name="T20" fmla="*/ 160556 w 128"/>
              <a:gd name="T21" fmla="*/ 53327 h 96"/>
              <a:gd name="T22" fmla="*/ 109854 w 128"/>
              <a:gd name="T23" fmla="*/ 53327 h 96"/>
              <a:gd name="T24" fmla="*/ 105629 w 128"/>
              <a:gd name="T25" fmla="*/ 19198 h 96"/>
              <a:gd name="T26" fmla="*/ 109854 w 128"/>
              <a:gd name="T27" fmla="*/ 53327 h 96"/>
              <a:gd name="T28" fmla="*/ 135205 w 128"/>
              <a:gd name="T29" fmla="*/ 174913 h 96"/>
              <a:gd name="T30" fmla="*/ 156331 w 128"/>
              <a:gd name="T31" fmla="*/ 68259 h 96"/>
              <a:gd name="T32" fmla="*/ 207033 w 128"/>
              <a:gd name="T33" fmla="*/ 68259 h 96"/>
              <a:gd name="T34" fmla="*/ 164781 w 128"/>
              <a:gd name="T35" fmla="*/ 68259 h 96"/>
              <a:gd name="T36" fmla="*/ 188019 w 128"/>
              <a:gd name="T37" fmla="*/ 42662 h 96"/>
              <a:gd name="T38" fmla="*/ 166894 w 128"/>
              <a:gd name="T39" fmla="*/ 59726 h 96"/>
              <a:gd name="T40" fmla="*/ 204920 w 128"/>
              <a:gd name="T41" fmla="*/ 17065 h 96"/>
              <a:gd name="T42" fmla="*/ 175344 w 128"/>
              <a:gd name="T43" fmla="*/ 17065 h 96"/>
              <a:gd name="T44" fmla="*/ 116192 w 128"/>
              <a:gd name="T45" fmla="*/ 17065 h 96"/>
              <a:gd name="T46" fmla="*/ 135205 w 128"/>
              <a:gd name="T47" fmla="*/ 31996 h 96"/>
              <a:gd name="T48" fmla="*/ 65490 w 128"/>
              <a:gd name="T49" fmla="*/ 17065 h 96"/>
              <a:gd name="T50" fmla="*/ 82391 w 128"/>
              <a:gd name="T51" fmla="*/ 29863 h 96"/>
              <a:gd name="T52" fmla="*/ 103516 w 128"/>
              <a:gd name="T53" fmla="*/ 59726 h 96"/>
              <a:gd name="T54" fmla="*/ 82391 w 128"/>
              <a:gd name="T55" fmla="*/ 42662 h 96"/>
              <a:gd name="T56" fmla="*/ 126755 w 128"/>
              <a:gd name="T57" fmla="*/ 172780 h 96"/>
              <a:gd name="T58" fmla="*/ 105629 w 128"/>
              <a:gd name="T59" fmla="*/ 68259 h 96"/>
              <a:gd name="T60" fmla="*/ 23238 w 128"/>
              <a:gd name="T61" fmla="*/ 68259 h 96"/>
              <a:gd name="T62" fmla="*/ 107741 w 128"/>
              <a:gd name="T63" fmla="*/ 157848 h 96"/>
              <a:gd name="T64" fmla="*/ 247172 w 128"/>
              <a:gd name="T65" fmla="*/ 68259 h 96"/>
              <a:gd name="T66" fmla="*/ 215483 w 128"/>
              <a:gd name="T67" fmla="*/ 68259 h 96"/>
              <a:gd name="T68" fmla="*/ 194357 w 128"/>
              <a:gd name="T69" fmla="*/ 36262 h 96"/>
              <a:gd name="T70" fmla="*/ 253509 w 128"/>
              <a:gd name="T71" fmla="*/ 59726 h 96"/>
              <a:gd name="T72" fmla="*/ 57040 w 128"/>
              <a:gd name="T73" fmla="*/ 21331 h 96"/>
              <a:gd name="T74" fmla="*/ 52814 w 128"/>
              <a:gd name="T75" fmla="*/ 59726 h 96"/>
              <a:gd name="T76" fmla="*/ 57040 w 128"/>
              <a:gd name="T77" fmla="*/ 2133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9D8B57"/>
          </a:solidFill>
          <a:ln>
            <a:noFill/>
          </a:ln>
        </p:spPr>
        <p:txBody>
          <a:bodyPr lIns="45714" tIns="22857" rIns="45714" bIns="22857"/>
          <a:lstStyle/>
          <a:p>
            <a:endParaRPr lang="en-ZA"/>
          </a:p>
        </p:txBody>
      </p:sp>
      <p:grpSp>
        <p:nvGrpSpPr>
          <p:cNvPr id="200" name="Group 199">
            <a:extLst>
              <a:ext uri="{FF2B5EF4-FFF2-40B4-BE49-F238E27FC236}">
                <a16:creationId xmlns:a16="http://schemas.microsoft.com/office/drawing/2014/main" id="{96F44F78-FE4E-43D9-A0BE-7C474549911B}"/>
              </a:ext>
            </a:extLst>
          </p:cNvPr>
          <p:cNvGrpSpPr/>
          <p:nvPr userDrawn="1"/>
        </p:nvGrpSpPr>
        <p:grpSpPr>
          <a:xfrm>
            <a:off x="9575982" y="5166096"/>
            <a:ext cx="237690" cy="238458"/>
            <a:chOff x="7996067" y="666751"/>
            <a:chExt cx="490535" cy="492126"/>
          </a:xfrm>
          <a:solidFill>
            <a:srgbClr val="9D8B57"/>
          </a:solidFill>
        </p:grpSpPr>
        <p:sp>
          <p:nvSpPr>
            <p:cNvPr id="201" name="Freeform 9">
              <a:extLst>
                <a:ext uri="{FF2B5EF4-FFF2-40B4-BE49-F238E27FC236}">
                  <a16:creationId xmlns:a16="http://schemas.microsoft.com/office/drawing/2014/main" id="{DD209BED-BF0F-48F1-875B-BD587E617FAC}"/>
                </a:ext>
              </a:extLst>
            </p:cNvPr>
            <p:cNvSpPr>
              <a:spLocks noEditPoints="1"/>
            </p:cNvSpPr>
            <p:nvPr/>
          </p:nvSpPr>
          <p:spPr bwMode="auto">
            <a:xfrm>
              <a:off x="7996067" y="666751"/>
              <a:ext cx="490535" cy="492126"/>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2" name="Freeform 10">
              <a:extLst>
                <a:ext uri="{FF2B5EF4-FFF2-40B4-BE49-F238E27FC236}">
                  <a16:creationId xmlns:a16="http://schemas.microsoft.com/office/drawing/2014/main" id="{0825B191-89DD-4476-8D1B-1E9510F59542}"/>
                </a:ext>
              </a:extLst>
            </p:cNvPr>
            <p:cNvSpPr>
              <a:spLocks noEditPoints="1"/>
            </p:cNvSpPr>
            <p:nvPr/>
          </p:nvSpPr>
          <p:spPr bwMode="auto">
            <a:xfrm>
              <a:off x="8204199" y="728663"/>
              <a:ext cx="123824" cy="12382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3" name="Group 202">
            <a:extLst>
              <a:ext uri="{FF2B5EF4-FFF2-40B4-BE49-F238E27FC236}">
                <a16:creationId xmlns:a16="http://schemas.microsoft.com/office/drawing/2014/main" id="{19E33B5E-278E-4787-853A-6DE47337964D}"/>
              </a:ext>
            </a:extLst>
          </p:cNvPr>
          <p:cNvGrpSpPr/>
          <p:nvPr userDrawn="1"/>
        </p:nvGrpSpPr>
        <p:grpSpPr>
          <a:xfrm>
            <a:off x="10732487" y="5168549"/>
            <a:ext cx="281172" cy="267654"/>
            <a:chOff x="10755297" y="220663"/>
            <a:chExt cx="990599" cy="942975"/>
          </a:xfrm>
          <a:solidFill>
            <a:srgbClr val="9D8B57"/>
          </a:solidFill>
        </p:grpSpPr>
        <p:sp>
          <p:nvSpPr>
            <p:cNvPr id="204" name="Freeform 24">
              <a:extLst>
                <a:ext uri="{FF2B5EF4-FFF2-40B4-BE49-F238E27FC236}">
                  <a16:creationId xmlns:a16="http://schemas.microsoft.com/office/drawing/2014/main" id="{8B6872FC-356D-42C7-9EF1-EDBD8D83255D}"/>
                </a:ext>
              </a:extLst>
            </p:cNvPr>
            <p:cNvSpPr>
              <a:spLocks noEditPoints="1"/>
            </p:cNvSpPr>
            <p:nvPr/>
          </p:nvSpPr>
          <p:spPr bwMode="auto">
            <a:xfrm>
              <a:off x="10755297" y="220663"/>
              <a:ext cx="990599" cy="942975"/>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5" name="Freeform 25">
              <a:extLst>
                <a:ext uri="{FF2B5EF4-FFF2-40B4-BE49-F238E27FC236}">
                  <a16:creationId xmlns:a16="http://schemas.microsoft.com/office/drawing/2014/main" id="{D3B95AD2-8911-4E9E-AFB3-3D411663DC4A}"/>
                </a:ext>
              </a:extLst>
            </p:cNvPr>
            <p:cNvSpPr>
              <a:spLocks noEditPoints="1"/>
            </p:cNvSpPr>
            <p:nvPr/>
          </p:nvSpPr>
          <p:spPr bwMode="auto">
            <a:xfrm>
              <a:off x="10879138" y="342901"/>
              <a:ext cx="741363" cy="498475"/>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6" name="Freeform 26">
              <a:extLst>
                <a:ext uri="{FF2B5EF4-FFF2-40B4-BE49-F238E27FC236}">
                  <a16:creationId xmlns:a16="http://schemas.microsoft.com/office/drawing/2014/main" id="{101139D2-082A-485F-9E48-84B36E47B14B}"/>
                </a:ext>
              </a:extLst>
            </p:cNvPr>
            <p:cNvSpPr>
              <a:spLocks noEditPoints="1"/>
            </p:cNvSpPr>
            <p:nvPr/>
          </p:nvSpPr>
          <p:spPr bwMode="auto">
            <a:xfrm>
              <a:off x="11202988" y="855663"/>
              <a:ext cx="93663" cy="92075"/>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grpSp>
        <p:nvGrpSpPr>
          <p:cNvPr id="207" name="Group 206">
            <a:extLst>
              <a:ext uri="{FF2B5EF4-FFF2-40B4-BE49-F238E27FC236}">
                <a16:creationId xmlns:a16="http://schemas.microsoft.com/office/drawing/2014/main" id="{F700D47D-8F2B-49A4-88FA-9BE4FC4AE734}"/>
              </a:ext>
            </a:extLst>
          </p:cNvPr>
          <p:cNvGrpSpPr/>
          <p:nvPr userDrawn="1"/>
        </p:nvGrpSpPr>
        <p:grpSpPr>
          <a:xfrm>
            <a:off x="10164470" y="5140814"/>
            <a:ext cx="211806" cy="336413"/>
            <a:chOff x="7584344" y="421173"/>
            <a:chExt cx="339727" cy="490538"/>
          </a:xfrm>
          <a:solidFill>
            <a:srgbClr val="9D8B57"/>
          </a:solidFill>
        </p:grpSpPr>
        <p:sp>
          <p:nvSpPr>
            <p:cNvPr id="208" name="Oval 207">
              <a:extLst>
                <a:ext uri="{FF2B5EF4-FFF2-40B4-BE49-F238E27FC236}">
                  <a16:creationId xmlns:a16="http://schemas.microsoft.com/office/drawing/2014/main" id="{C9D7BA42-64DC-40E0-9630-6CC33F7F020C}"/>
                </a:ext>
              </a:extLst>
            </p:cNvPr>
            <p:cNvSpPr>
              <a:spLocks noChangeArrowheads="1"/>
            </p:cNvSpPr>
            <p:nvPr/>
          </p:nvSpPr>
          <p:spPr bwMode="auto">
            <a:xfrm>
              <a:off x="7722457" y="559285"/>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09" name="Oval 208">
              <a:extLst>
                <a:ext uri="{FF2B5EF4-FFF2-40B4-BE49-F238E27FC236}">
                  <a16:creationId xmlns:a16="http://schemas.microsoft.com/office/drawing/2014/main" id="{6E599964-8DC3-452A-803E-B71A89215E13}"/>
                </a:ext>
              </a:extLst>
            </p:cNvPr>
            <p:cNvSpPr>
              <a:spLocks noChangeArrowheads="1"/>
            </p:cNvSpPr>
            <p:nvPr/>
          </p:nvSpPr>
          <p:spPr bwMode="auto">
            <a:xfrm>
              <a:off x="7722457" y="743436"/>
              <a:ext cx="31750"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0" name="Oval 209">
              <a:extLst>
                <a:ext uri="{FF2B5EF4-FFF2-40B4-BE49-F238E27FC236}">
                  <a16:creationId xmlns:a16="http://schemas.microsoft.com/office/drawing/2014/main" id="{73A29D1C-3E74-49BE-AB67-030F0E4E3E28}"/>
                </a:ext>
              </a:extLst>
            </p:cNvPr>
            <p:cNvSpPr>
              <a:spLocks noChangeArrowheads="1"/>
            </p:cNvSpPr>
            <p:nvPr/>
          </p:nvSpPr>
          <p:spPr bwMode="auto">
            <a:xfrm>
              <a:off x="7630382"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1" name="Oval 210">
              <a:extLst>
                <a:ext uri="{FF2B5EF4-FFF2-40B4-BE49-F238E27FC236}">
                  <a16:creationId xmlns:a16="http://schemas.microsoft.com/office/drawing/2014/main" id="{05DA9135-6568-4D8C-80E6-7A69DB94A89A}"/>
                </a:ext>
              </a:extLst>
            </p:cNvPr>
            <p:cNvSpPr>
              <a:spLocks noChangeArrowheads="1"/>
            </p:cNvSpPr>
            <p:nvPr/>
          </p:nvSpPr>
          <p:spPr bwMode="auto">
            <a:xfrm>
              <a:off x="7816120" y="651360"/>
              <a:ext cx="30163" cy="30163"/>
            </a:xfrm>
            <a:prstGeom prst="ellipse">
              <a:avLst/>
            </a:pr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2" name="Freeform 329">
              <a:extLst>
                <a:ext uri="{FF2B5EF4-FFF2-40B4-BE49-F238E27FC236}">
                  <a16:creationId xmlns:a16="http://schemas.microsoft.com/office/drawing/2014/main" id="{1E62C420-D9F9-44AA-9B27-70CBF0921621}"/>
                </a:ext>
              </a:extLst>
            </p:cNvPr>
            <p:cNvSpPr>
              <a:spLocks/>
            </p:cNvSpPr>
            <p:nvPr/>
          </p:nvSpPr>
          <p:spPr bwMode="auto">
            <a:xfrm>
              <a:off x="7657369"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3" name="Freeform 330">
              <a:extLst>
                <a:ext uri="{FF2B5EF4-FFF2-40B4-BE49-F238E27FC236}">
                  <a16:creationId xmlns:a16="http://schemas.microsoft.com/office/drawing/2014/main" id="{9C823D93-95BE-4E78-A561-AD307C96F3EC}"/>
                </a:ext>
              </a:extLst>
            </p:cNvPr>
            <p:cNvSpPr>
              <a:spLocks/>
            </p:cNvSpPr>
            <p:nvPr/>
          </p:nvSpPr>
          <p:spPr bwMode="auto">
            <a:xfrm>
              <a:off x="7657369" y="584685"/>
              <a:ext cx="30163" cy="31750"/>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4" name="Freeform 331">
              <a:extLst>
                <a:ext uri="{FF2B5EF4-FFF2-40B4-BE49-F238E27FC236}">
                  <a16:creationId xmlns:a16="http://schemas.microsoft.com/office/drawing/2014/main" id="{3116B33D-6D7C-4EA3-9154-AE2A75515F08}"/>
                </a:ext>
              </a:extLst>
            </p:cNvPr>
            <p:cNvSpPr>
              <a:spLocks/>
            </p:cNvSpPr>
            <p:nvPr/>
          </p:nvSpPr>
          <p:spPr bwMode="auto">
            <a:xfrm>
              <a:off x="7789133" y="716448"/>
              <a:ext cx="30163"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5" name="Freeform 332">
              <a:extLst>
                <a:ext uri="{FF2B5EF4-FFF2-40B4-BE49-F238E27FC236}">
                  <a16:creationId xmlns:a16="http://schemas.microsoft.com/office/drawing/2014/main" id="{36E42C28-2407-4F6C-BA9E-7012125E9F82}"/>
                </a:ext>
              </a:extLst>
            </p:cNvPr>
            <p:cNvSpPr>
              <a:spLocks noEditPoints="1"/>
            </p:cNvSpPr>
            <p:nvPr/>
          </p:nvSpPr>
          <p:spPr bwMode="auto">
            <a:xfrm>
              <a:off x="7584344" y="421173"/>
              <a:ext cx="339727" cy="490538"/>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sp>
          <p:nvSpPr>
            <p:cNvPr id="216" name="Freeform 333">
              <a:extLst>
                <a:ext uri="{FF2B5EF4-FFF2-40B4-BE49-F238E27FC236}">
                  <a16:creationId xmlns:a16="http://schemas.microsoft.com/office/drawing/2014/main" id="{EA51E6AF-AA14-4660-B634-985F9EF7BBF9}"/>
                </a:ext>
              </a:extLst>
            </p:cNvPr>
            <p:cNvSpPr>
              <a:spLocks/>
            </p:cNvSpPr>
            <p:nvPr/>
          </p:nvSpPr>
          <p:spPr bwMode="auto">
            <a:xfrm>
              <a:off x="7722457" y="589448"/>
              <a:ext cx="93663" cy="92075"/>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a:extLst>
              <a:ext uri="{91240B29-F687-4f45-9708-019B960494DF}"/>
            </a:extLst>
          </p:spPr>
          <p:txBody>
            <a:bodyPr lIns="45714" tIns="22857" rIns="45714" bIns="22857"/>
            <a:lstStyle/>
            <a:p>
              <a:pPr eaLnBrk="1" fontAlgn="auto" hangingPunct="1">
                <a:spcBef>
                  <a:spcPts val="0"/>
                </a:spcBef>
                <a:spcAft>
                  <a:spcPts val="0"/>
                </a:spcAft>
                <a:defRPr/>
              </a:pPr>
              <a:endParaRPr lang="id-ID" sz="900" dirty="0">
                <a:latin typeface="Open Sans Light"/>
              </a:endParaRPr>
            </a:p>
          </p:txBody>
        </p:sp>
      </p:grpSp>
      <p:sp>
        <p:nvSpPr>
          <p:cNvPr id="217" name="Freeform 73">
            <a:extLst>
              <a:ext uri="{FF2B5EF4-FFF2-40B4-BE49-F238E27FC236}">
                <a16:creationId xmlns:a16="http://schemas.microsoft.com/office/drawing/2014/main" id="{AF14E6C8-95AF-472D-BBA5-616F35055C64}"/>
              </a:ext>
            </a:extLst>
          </p:cNvPr>
          <p:cNvSpPr>
            <a:spLocks/>
          </p:cNvSpPr>
          <p:nvPr userDrawn="1"/>
        </p:nvSpPr>
        <p:spPr bwMode="auto">
          <a:xfrm>
            <a:off x="11301413" y="4621213"/>
            <a:ext cx="274637" cy="271462"/>
          </a:xfrm>
          <a:custGeom>
            <a:avLst/>
            <a:gdLst>
              <a:gd name="T0" fmla="*/ 222363 w 451"/>
              <a:gd name="T1" fmla="*/ 215833 h 449"/>
              <a:gd name="T2" fmla="*/ 194416 w 451"/>
              <a:gd name="T3" fmla="*/ 237720 h 449"/>
              <a:gd name="T4" fmla="*/ 105106 w 451"/>
              <a:gd name="T5" fmla="*/ 237720 h 449"/>
              <a:gd name="T6" fmla="*/ 93563 w 451"/>
              <a:gd name="T7" fmla="*/ 220697 h 449"/>
              <a:gd name="T8" fmla="*/ 105106 w 451"/>
              <a:gd name="T9" fmla="*/ 184826 h 449"/>
              <a:gd name="T10" fmla="*/ 246058 w 451"/>
              <a:gd name="T11" fmla="*/ 184826 h 449"/>
              <a:gd name="T12" fmla="*/ 274005 w 451"/>
              <a:gd name="T13" fmla="*/ 62622 h 449"/>
              <a:gd name="T14" fmla="*/ 51034 w 451"/>
              <a:gd name="T15" fmla="*/ 32831 h 449"/>
              <a:gd name="T16" fmla="*/ 33415 w 451"/>
              <a:gd name="T17" fmla="*/ 21279 h 449"/>
              <a:gd name="T18" fmla="*/ 34023 w 451"/>
              <a:gd name="T19" fmla="*/ 17023 h 449"/>
              <a:gd name="T20" fmla="*/ 17011 w 451"/>
              <a:gd name="T21" fmla="*/ 0 h 449"/>
              <a:gd name="T22" fmla="*/ 0 w 451"/>
              <a:gd name="T23" fmla="*/ 17023 h 449"/>
              <a:gd name="T24" fmla="*/ 17011 w 451"/>
              <a:gd name="T25" fmla="*/ 34047 h 449"/>
              <a:gd name="T26" fmla="*/ 20049 w 451"/>
              <a:gd name="T27" fmla="*/ 33439 h 449"/>
              <a:gd name="T28" fmla="*/ 41313 w 451"/>
              <a:gd name="T29" fmla="*/ 47422 h 449"/>
              <a:gd name="T30" fmla="*/ 75944 w 451"/>
              <a:gd name="T31" fmla="*/ 184826 h 449"/>
              <a:gd name="T32" fmla="*/ 86272 w 451"/>
              <a:gd name="T33" fmla="*/ 184826 h 449"/>
              <a:gd name="T34" fmla="*/ 77159 w 451"/>
              <a:gd name="T35" fmla="*/ 214617 h 449"/>
              <a:gd name="T36" fmla="*/ 75944 w 451"/>
              <a:gd name="T37" fmla="*/ 214617 h 449"/>
              <a:gd name="T38" fmla="*/ 46781 w 451"/>
              <a:gd name="T39" fmla="*/ 243800 h 449"/>
              <a:gd name="T40" fmla="*/ 75944 w 451"/>
              <a:gd name="T41" fmla="*/ 272983 h 449"/>
              <a:gd name="T42" fmla="*/ 103283 w 451"/>
              <a:gd name="T43" fmla="*/ 255352 h 449"/>
              <a:gd name="T44" fmla="*/ 195631 w 451"/>
              <a:gd name="T45" fmla="*/ 255352 h 449"/>
              <a:gd name="T46" fmla="*/ 222363 w 451"/>
              <a:gd name="T47" fmla="*/ 272983 h 449"/>
              <a:gd name="T48" fmla="*/ 250918 w 451"/>
              <a:gd name="T49" fmla="*/ 244408 h 449"/>
              <a:gd name="T50" fmla="*/ 222363 w 451"/>
              <a:gd name="T51" fmla="*/ 215833 h 4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9D8B57"/>
          </a:solidFill>
          <a:ln>
            <a:noFill/>
          </a:ln>
        </p:spPr>
        <p:txBody>
          <a:bodyPr lIns="45714" tIns="22857" rIns="45714" bIns="22857"/>
          <a:lstStyle/>
          <a:p>
            <a:endParaRPr lang="en-ZA"/>
          </a:p>
        </p:txBody>
      </p:sp>
      <p:sp>
        <p:nvSpPr>
          <p:cNvPr id="218" name="Freeform 10">
            <a:extLst>
              <a:ext uri="{FF2B5EF4-FFF2-40B4-BE49-F238E27FC236}">
                <a16:creationId xmlns:a16="http://schemas.microsoft.com/office/drawing/2014/main" id="{64D28056-2F11-46BF-A8A9-84F46CECD216}"/>
              </a:ext>
            </a:extLst>
          </p:cNvPr>
          <p:cNvSpPr>
            <a:spLocks noEditPoints="1"/>
          </p:cNvSpPr>
          <p:nvPr userDrawn="1"/>
        </p:nvSpPr>
        <p:spPr bwMode="auto">
          <a:xfrm>
            <a:off x="11276013" y="5148263"/>
            <a:ext cx="325437" cy="250825"/>
          </a:xfrm>
          <a:custGeom>
            <a:avLst/>
            <a:gdLst>
              <a:gd name="T0" fmla="*/ 287458 w 718"/>
              <a:gd name="T1" fmla="*/ 0 h 549"/>
              <a:gd name="T2" fmla="*/ 249312 w 718"/>
              <a:gd name="T3" fmla="*/ 38222 h 549"/>
              <a:gd name="T4" fmla="*/ 262481 w 718"/>
              <a:gd name="T5" fmla="*/ 67344 h 549"/>
              <a:gd name="T6" fmla="*/ 215707 w 718"/>
              <a:gd name="T7" fmla="*/ 137419 h 549"/>
              <a:gd name="T8" fmla="*/ 201175 w 718"/>
              <a:gd name="T9" fmla="*/ 134689 h 549"/>
              <a:gd name="T10" fmla="*/ 167570 w 718"/>
              <a:gd name="T11" fmla="*/ 154710 h 549"/>
              <a:gd name="T12" fmla="*/ 140777 w 718"/>
              <a:gd name="T13" fmla="*/ 138784 h 549"/>
              <a:gd name="T14" fmla="*/ 143502 w 718"/>
              <a:gd name="T15" fmla="*/ 125133 h 549"/>
              <a:gd name="T16" fmla="*/ 105356 w 718"/>
              <a:gd name="T17" fmla="*/ 86456 h 549"/>
              <a:gd name="T18" fmla="*/ 66756 w 718"/>
              <a:gd name="T19" fmla="*/ 125133 h 549"/>
              <a:gd name="T20" fmla="*/ 79925 w 718"/>
              <a:gd name="T21" fmla="*/ 153800 h 549"/>
              <a:gd name="T22" fmla="*/ 60398 w 718"/>
              <a:gd name="T23" fmla="*/ 180192 h 549"/>
              <a:gd name="T24" fmla="*/ 38146 w 718"/>
              <a:gd name="T25" fmla="*/ 172911 h 549"/>
              <a:gd name="T26" fmla="*/ 0 w 718"/>
              <a:gd name="T27" fmla="*/ 211589 h 549"/>
              <a:gd name="T28" fmla="*/ 38146 w 718"/>
              <a:gd name="T29" fmla="*/ 249811 h 549"/>
              <a:gd name="T30" fmla="*/ 76292 w 718"/>
              <a:gd name="T31" fmla="*/ 211589 h 549"/>
              <a:gd name="T32" fmla="*/ 67210 w 718"/>
              <a:gd name="T33" fmla="*/ 187017 h 549"/>
              <a:gd name="T34" fmla="*/ 88099 w 718"/>
              <a:gd name="T35" fmla="*/ 159260 h 549"/>
              <a:gd name="T36" fmla="*/ 105356 w 718"/>
              <a:gd name="T37" fmla="*/ 163355 h 549"/>
              <a:gd name="T38" fmla="*/ 136236 w 718"/>
              <a:gd name="T39" fmla="*/ 147429 h 549"/>
              <a:gd name="T40" fmla="*/ 163937 w 718"/>
              <a:gd name="T41" fmla="*/ 163810 h 549"/>
              <a:gd name="T42" fmla="*/ 163029 w 718"/>
              <a:gd name="T43" fmla="*/ 172911 h 549"/>
              <a:gd name="T44" fmla="*/ 201175 w 718"/>
              <a:gd name="T45" fmla="*/ 211589 h 549"/>
              <a:gd name="T46" fmla="*/ 239775 w 718"/>
              <a:gd name="T47" fmla="*/ 172911 h 549"/>
              <a:gd name="T48" fmla="*/ 224335 w 718"/>
              <a:gd name="T49" fmla="*/ 142424 h 549"/>
              <a:gd name="T50" fmla="*/ 270655 w 718"/>
              <a:gd name="T51" fmla="*/ 72805 h 549"/>
              <a:gd name="T52" fmla="*/ 287458 w 718"/>
              <a:gd name="T53" fmla="*/ 76900 h 549"/>
              <a:gd name="T54" fmla="*/ 326058 w 718"/>
              <a:gd name="T55" fmla="*/ 38222 h 549"/>
              <a:gd name="T56" fmla="*/ 287458 w 718"/>
              <a:gd name="T57" fmla="*/ 0 h 549"/>
              <a:gd name="T58" fmla="*/ 38146 w 718"/>
              <a:gd name="T59" fmla="*/ 230700 h 549"/>
              <a:gd name="T60" fmla="*/ 19073 w 718"/>
              <a:gd name="T61" fmla="*/ 211589 h 549"/>
              <a:gd name="T62" fmla="*/ 38146 w 718"/>
              <a:gd name="T63" fmla="*/ 192022 h 549"/>
              <a:gd name="T64" fmla="*/ 57219 w 718"/>
              <a:gd name="T65" fmla="*/ 211589 h 549"/>
              <a:gd name="T66" fmla="*/ 38146 w 718"/>
              <a:gd name="T67" fmla="*/ 230700 h 549"/>
              <a:gd name="T68" fmla="*/ 105356 w 718"/>
              <a:gd name="T69" fmla="*/ 144244 h 549"/>
              <a:gd name="T70" fmla="*/ 86283 w 718"/>
              <a:gd name="T71" fmla="*/ 125133 h 549"/>
              <a:gd name="T72" fmla="*/ 105356 w 718"/>
              <a:gd name="T73" fmla="*/ 106022 h 549"/>
              <a:gd name="T74" fmla="*/ 124429 w 718"/>
              <a:gd name="T75" fmla="*/ 125133 h 549"/>
              <a:gd name="T76" fmla="*/ 105356 w 718"/>
              <a:gd name="T77" fmla="*/ 144244 h 549"/>
              <a:gd name="T78" fmla="*/ 201175 w 718"/>
              <a:gd name="T79" fmla="*/ 192022 h 549"/>
              <a:gd name="T80" fmla="*/ 182102 w 718"/>
              <a:gd name="T81" fmla="*/ 172911 h 549"/>
              <a:gd name="T82" fmla="*/ 201175 w 718"/>
              <a:gd name="T83" fmla="*/ 153800 h 549"/>
              <a:gd name="T84" fmla="*/ 220702 w 718"/>
              <a:gd name="T85" fmla="*/ 172911 h 549"/>
              <a:gd name="T86" fmla="*/ 201175 w 718"/>
              <a:gd name="T87" fmla="*/ 192022 h 549"/>
              <a:gd name="T88" fmla="*/ 287458 w 718"/>
              <a:gd name="T89" fmla="*/ 57789 h 549"/>
              <a:gd name="T90" fmla="*/ 268385 w 718"/>
              <a:gd name="T91" fmla="*/ 38222 h 549"/>
              <a:gd name="T92" fmla="*/ 287458 w 718"/>
              <a:gd name="T93" fmla="*/ 19111 h 549"/>
              <a:gd name="T94" fmla="*/ 306531 w 718"/>
              <a:gd name="T95" fmla="*/ 38222 h 549"/>
              <a:gd name="T96" fmla="*/ 287458 w 718"/>
              <a:gd name="T97" fmla="*/ 57789 h 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9D8B57"/>
          </a:solidFill>
          <a:ln>
            <a:noFill/>
          </a:ln>
        </p:spPr>
        <p:txBody>
          <a:bodyPr lIns="45714" tIns="22857" rIns="45714" bIns="22857"/>
          <a:lstStyle/>
          <a:p>
            <a:endParaRPr lang="en-ZA"/>
          </a:p>
        </p:txBody>
      </p:sp>
      <p:sp>
        <p:nvSpPr>
          <p:cNvPr id="219" name="TextBox 4">
            <a:extLst>
              <a:ext uri="{FF2B5EF4-FFF2-40B4-BE49-F238E27FC236}">
                <a16:creationId xmlns:a16="http://schemas.microsoft.com/office/drawing/2014/main" id="{5DF3F8B2-1396-4B24-9B3C-8BB5214A349A}"/>
              </a:ext>
            </a:extLst>
          </p:cNvPr>
          <p:cNvSpPr txBox="1">
            <a:spLocks noChangeArrowheads="1"/>
          </p:cNvSpPr>
          <p:nvPr userDrawn="1"/>
        </p:nvSpPr>
        <p:spPr bwMode="auto">
          <a:xfrm>
            <a:off x="1991017" y="759338"/>
            <a:ext cx="8209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itchFamily="34" charset="0"/>
              </a:defRPr>
            </a:lvl1pPr>
            <a:lvl2pPr marL="742950" indent="-285750">
              <a:defRPr>
                <a:solidFill>
                  <a:schemeClr val="tx1"/>
                </a:solidFill>
                <a:latin typeface="Lato" pitchFamily="34" charset="0"/>
              </a:defRPr>
            </a:lvl2pPr>
            <a:lvl3pPr marL="1143000" indent="-228600">
              <a:defRPr>
                <a:solidFill>
                  <a:schemeClr val="tx1"/>
                </a:solidFill>
                <a:latin typeface="Lato" pitchFamily="34" charset="0"/>
              </a:defRPr>
            </a:lvl3pPr>
            <a:lvl4pPr marL="1600200" indent="-228600">
              <a:defRPr>
                <a:solidFill>
                  <a:schemeClr val="tx1"/>
                </a:solidFill>
                <a:latin typeface="Lato" pitchFamily="34" charset="0"/>
              </a:defRPr>
            </a:lvl4pPr>
            <a:lvl5pPr marL="2057400" indent="-228600">
              <a:defRPr>
                <a:solidFill>
                  <a:schemeClr val="tx1"/>
                </a:solidFill>
                <a:latin typeface="Lato" pitchFamily="34" charset="0"/>
              </a:defRPr>
            </a:lvl5pPr>
            <a:lvl6pPr marL="2514600" indent="-228600" eaLnBrk="0" fontAlgn="base" hangingPunct="0">
              <a:spcBef>
                <a:spcPct val="0"/>
              </a:spcBef>
              <a:spcAft>
                <a:spcPct val="0"/>
              </a:spcAft>
              <a:defRPr>
                <a:solidFill>
                  <a:schemeClr val="tx1"/>
                </a:solidFill>
                <a:latin typeface="Lato" pitchFamily="34" charset="0"/>
              </a:defRPr>
            </a:lvl6pPr>
            <a:lvl7pPr marL="2971800" indent="-228600" eaLnBrk="0" fontAlgn="base" hangingPunct="0">
              <a:spcBef>
                <a:spcPct val="0"/>
              </a:spcBef>
              <a:spcAft>
                <a:spcPct val="0"/>
              </a:spcAft>
              <a:defRPr>
                <a:solidFill>
                  <a:schemeClr val="tx1"/>
                </a:solidFill>
                <a:latin typeface="Lato" pitchFamily="34" charset="0"/>
              </a:defRPr>
            </a:lvl7pPr>
            <a:lvl8pPr marL="3429000" indent="-228600" eaLnBrk="0" fontAlgn="base" hangingPunct="0">
              <a:spcBef>
                <a:spcPct val="0"/>
              </a:spcBef>
              <a:spcAft>
                <a:spcPct val="0"/>
              </a:spcAft>
              <a:defRPr>
                <a:solidFill>
                  <a:schemeClr val="tx1"/>
                </a:solidFill>
                <a:latin typeface="Lato" pitchFamily="34" charset="0"/>
              </a:defRPr>
            </a:lvl8pPr>
            <a:lvl9pPr marL="3886200" indent="-228600" eaLnBrk="0" fontAlgn="base" hangingPunct="0">
              <a:spcBef>
                <a:spcPct val="0"/>
              </a:spcBef>
              <a:spcAft>
                <a:spcPct val="0"/>
              </a:spcAft>
              <a:defRPr>
                <a:solidFill>
                  <a:schemeClr val="tx1"/>
                </a:solidFill>
                <a:latin typeface="Lato" pitchFamily="34" charset="0"/>
              </a:defRPr>
            </a:lvl9pPr>
          </a:lstStyle>
          <a:p>
            <a:pPr algn="ctr"/>
            <a:r>
              <a:rPr lang="en-US" altLang="en-US" sz="4800" dirty="0">
                <a:solidFill>
                  <a:srgbClr val="9D8B57"/>
                </a:solidFill>
                <a:latin typeface="Futura" panose="02020800000000000000" pitchFamily="18" charset="0"/>
                <a:ea typeface="Futura" panose="02020800000000000000" pitchFamily="18" charset="0"/>
                <a:cs typeface="Futura" panose="02020800000000000000" pitchFamily="18" charset="0"/>
              </a:rPr>
              <a:t>ICONS READY TO USE</a:t>
            </a:r>
            <a:endParaRPr lang="en-ZA" altLang="en-US" sz="4800" dirty="0">
              <a:solidFill>
                <a:srgbClr val="9D8B57"/>
              </a:solidFill>
              <a:latin typeface="Futura" panose="02020800000000000000" pitchFamily="18" charset="0"/>
              <a:ea typeface="Futura" panose="02020800000000000000" pitchFamily="18" charset="0"/>
              <a:cs typeface="Futura" panose="02020800000000000000" pitchFamily="18" charset="0"/>
            </a:endParaRPr>
          </a:p>
        </p:txBody>
      </p:sp>
    </p:spTree>
    <p:extLst>
      <p:ext uri="{BB962C8B-B14F-4D97-AF65-F5344CB8AC3E}">
        <p14:creationId xmlns:p14="http://schemas.microsoft.com/office/powerpoint/2010/main" val="135545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9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CAE5F5-3507-4E8F-BDFC-E717735A7D17}"/>
              </a:ext>
            </a:extLst>
          </p:cNvPr>
          <p:cNvSpPr>
            <a:spLocks noGrp="1"/>
          </p:cNvSpPr>
          <p:nvPr>
            <p:ph type="body" sz="quarter" idx="14"/>
          </p:nvPr>
        </p:nvSpPr>
        <p:spPr>
          <a:xfrm>
            <a:off x="6749049" y="1277588"/>
            <a:ext cx="4753780" cy="1237012"/>
          </a:xfrm>
        </p:spPr>
        <p:txBody>
          <a:bodyPr/>
          <a:lstStyle/>
          <a:p>
            <a:pPr algn="ctr"/>
            <a:r>
              <a:rPr lang="en-US" sz="3600" dirty="0">
                <a:latin typeface="Arial" panose="020B0604020202020204" pitchFamily="34" charset="0"/>
                <a:cs typeface="Arial" panose="020B0604020202020204" pitchFamily="34" charset="0"/>
              </a:rPr>
              <a:t>Roads and Transport Portfolio Committee </a:t>
            </a:r>
            <a:endParaRPr lang="en-ZA" sz="36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A36680-B5B0-4BA5-A2D1-CABF5F6D05CE}"/>
              </a:ext>
            </a:extLst>
          </p:cNvPr>
          <p:cNvSpPr>
            <a:spLocks noGrp="1"/>
          </p:cNvSpPr>
          <p:nvPr>
            <p:ph type="body" sz="quarter" idx="15"/>
          </p:nvPr>
        </p:nvSpPr>
        <p:spPr>
          <a:xfrm>
            <a:off x="6886863" y="3674478"/>
            <a:ext cx="4753780" cy="1763596"/>
          </a:xfrm>
        </p:spPr>
        <p:txBody>
          <a:bodyPr/>
          <a:lstStyle/>
          <a:p>
            <a:pPr algn="ctr"/>
            <a:endParaRPr lang="en-GB" sz="4000" b="0" baseline="30000" dirty="0">
              <a:latin typeface="Arial" panose="020B0604020202020204" pitchFamily="34" charset="0"/>
              <a:cs typeface="Arial" panose="020B0604020202020204" pitchFamily="34" charset="0"/>
            </a:endParaRPr>
          </a:p>
          <a:p>
            <a:pPr algn="ctr"/>
            <a:r>
              <a:rPr lang="en-GB" sz="4000" b="0" baseline="30000" dirty="0">
                <a:latin typeface="Arial" panose="020B0604020202020204" pitchFamily="34" charset="0"/>
                <a:cs typeface="Arial" panose="020B0604020202020204" pitchFamily="34" charset="0"/>
              </a:rPr>
              <a:t>High Level Summary of GMA Annual Report</a:t>
            </a:r>
          </a:p>
          <a:p>
            <a:pPr algn="ctr"/>
            <a:r>
              <a:rPr lang="en-GB" sz="4000" b="0" baseline="30000" dirty="0">
                <a:latin typeface="Arial" panose="020B0604020202020204" pitchFamily="34" charset="0"/>
                <a:cs typeface="Arial" panose="020B0604020202020204" pitchFamily="34" charset="0"/>
              </a:rPr>
              <a:t>4 November 2022</a:t>
            </a:r>
          </a:p>
        </p:txBody>
      </p:sp>
    </p:spTree>
    <p:extLst>
      <p:ext uri="{BB962C8B-B14F-4D97-AF65-F5344CB8AC3E}">
        <p14:creationId xmlns:p14="http://schemas.microsoft.com/office/powerpoint/2010/main" val="295438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F39CD-6D2B-4B6E-B766-2522075EC979}"/>
              </a:ext>
            </a:extLst>
          </p:cNvPr>
          <p:cNvSpPr>
            <a:spLocks noGrp="1"/>
          </p:cNvSpPr>
          <p:nvPr>
            <p:ph type="body" sz="quarter" idx="16"/>
          </p:nvPr>
        </p:nvSpPr>
        <p:spPr>
          <a:xfrm>
            <a:off x="3574545" y="2645931"/>
            <a:ext cx="4460573" cy="685853"/>
          </a:xfrm>
        </p:spPr>
        <p:txBody>
          <a:bodyPr/>
          <a:lstStyle/>
          <a:p>
            <a:r>
              <a:rPr lang="en-US" b="1" dirty="0">
                <a:latin typeface="Arial" panose="020B0604020202020204" pitchFamily="34" charset="0"/>
                <a:cs typeface="Arial" panose="020B0604020202020204" pitchFamily="34" charset="0"/>
              </a:rPr>
              <a:t>THANK YOU</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1421936"/>
            <a:ext cx="7714211" cy="4524315"/>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For the financial year ending 31 March 2021, the GMA achieved its 10th consecutive clean audit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GMA also contributed to the Province’s Growing Gauteng Together: Our Roadmap to 2030” strategy through its purpose of “Transforming Spaces, People And The Economy Through Mobility”</a:t>
            </a:r>
          </a:p>
          <a:p>
            <a:pPr marL="742950" lvl="1" indent="-285750" algn="just">
              <a:buFont typeface="Courier New" panose="02070309020205020404" pitchFamily="49" charset="0"/>
              <a:buChar char="o"/>
            </a:pPr>
            <a:r>
              <a:rPr lang="en-US" dirty="0">
                <a:latin typeface="Arial" panose="020B0604020202020204" pitchFamily="34" charset="0"/>
                <a:cs typeface="Arial" panose="020B0604020202020204" pitchFamily="34" charset="0"/>
              </a:rPr>
              <a:t>The first contribution was Gautrain’s safe, reliable and efficient transportation of 6,1 million train, bus and midi-bus passengers in the financial year.  This represented a 65% increase over the previous financial year</a:t>
            </a:r>
          </a:p>
          <a:p>
            <a:pPr marL="742950" lvl="1" indent="-285750" algn="just">
              <a:buFont typeface="Courier New" panose="02070309020205020404" pitchFamily="49" charset="0"/>
              <a:buChar char="o"/>
            </a:pPr>
            <a:r>
              <a:rPr lang="en-US" dirty="0">
                <a:latin typeface="Arial" panose="020B0604020202020204" pitchFamily="34" charset="0"/>
                <a:cs typeface="Arial" panose="020B0604020202020204" pitchFamily="34" charset="0"/>
              </a:rPr>
              <a:t>The second major contribution to the Provincial strategy is the continued economic impact that Gautrain has in Gauteng and South Africa.  In 2021 Gautrain spent R999 million on South African materials, R992 million on subcontracting to, or procurement from, Black owned businesses and R80 million on contracting with SMMEs.  In doing so Gautrain supported an estimated 12,000 jobs in the year</a:t>
            </a:r>
          </a:p>
        </p:txBody>
      </p:sp>
      <p:sp>
        <p:nvSpPr>
          <p:cNvPr id="6" name="Text Placeholder 1">
            <a:extLst>
              <a:ext uri="{FF2B5EF4-FFF2-40B4-BE49-F238E27FC236}">
                <a16:creationId xmlns:a16="http://schemas.microsoft.com/office/drawing/2014/main" id="{9F3A4EC2-337C-422E-A9D0-F6DB4CA3D552}"/>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spTree>
    <p:extLst>
      <p:ext uri="{BB962C8B-B14F-4D97-AF65-F5344CB8AC3E}">
        <p14:creationId xmlns:p14="http://schemas.microsoft.com/office/powerpoint/2010/main" val="371700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1421936"/>
            <a:ext cx="7714211" cy="3970318"/>
          </a:xfrm>
          <a:prstGeom prst="rect">
            <a:avLst/>
          </a:prstGeom>
          <a:noFill/>
        </p:spPr>
        <p:txBody>
          <a:bodyPr wrap="square">
            <a:spAutoFit/>
          </a:bodyPr>
          <a:lstStyle/>
          <a:p>
            <a:pPr marL="742950" lvl="1" indent="-285750" algn="just">
              <a:buFont typeface="Courier New" panose="02070309020205020404" pitchFamily="49" charset="0"/>
              <a:buChar char="o"/>
            </a:pPr>
            <a:r>
              <a:rPr lang="en-US" dirty="0">
                <a:latin typeface="Arial" panose="020B0604020202020204" pitchFamily="34" charset="0"/>
                <a:cs typeface="Arial" panose="020B0604020202020204" pitchFamily="34" charset="0"/>
              </a:rPr>
              <a:t>The third contribution relates to improved use of technology and improved integration with other modes of transport.  The last year saw an additional three contracts implemented with Minibus Taxi Associations who now run eight formal  midibus feeder services from four Gautrain stations.  The Gautrain integrated ticketing system continues to be the best of its kind in the country.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end of the financial year in March also saw the end of the National State of Disaster that was declared in response to the Covid-19 pandemic two years earlier.  However, the implications of another full financial year under the precautionary restrictions on travel were felt in all areas of GMA and Gautrain operations and these continued to suppress passenger demand for Gautrain services.  The year ended with train ridership back at 40% of pre-Covid 19 levels and continued growth is expected in the coming years</a:t>
            </a:r>
          </a:p>
        </p:txBody>
      </p:sp>
      <p:sp>
        <p:nvSpPr>
          <p:cNvPr id="4" name="Text Placeholder 1">
            <a:extLst>
              <a:ext uri="{FF2B5EF4-FFF2-40B4-BE49-F238E27FC236}">
                <a16:creationId xmlns:a16="http://schemas.microsoft.com/office/drawing/2014/main" id="{2657FDB6-9D96-914C-7500-D5A0BA952A9D}"/>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spTree>
    <p:extLst>
      <p:ext uri="{BB962C8B-B14F-4D97-AF65-F5344CB8AC3E}">
        <p14:creationId xmlns:p14="http://schemas.microsoft.com/office/powerpoint/2010/main" val="256076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1421936"/>
            <a:ext cx="7714211" cy="3970318"/>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GMA was able to achieve 93% of its annual performance plan targets.  This is up from the previous year and shows that the GMA continues to function well</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the past year, the planning for the post 2026 Gautrain continued and a significant amount of work was done in preparation for the end of the current concession in March 2026.  The route determination for Phase 1 of the Gautrain Rapid Rail Integrated Network was completed, securing important rights over the route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GMA kicked off implementation of a commercial strategy with the opening of a pilot drivers’ </a:t>
            </a:r>
            <a:r>
              <a:rPr lang="en-US" dirty="0" err="1">
                <a:latin typeface="Arial" panose="020B0604020202020204" pitchFamily="34" charset="0"/>
                <a:cs typeface="Arial" panose="020B0604020202020204" pitchFamily="34" charset="0"/>
              </a:rPr>
              <a:t>licence</a:t>
            </a:r>
            <a:r>
              <a:rPr lang="en-US" dirty="0">
                <a:latin typeface="Arial" panose="020B0604020202020204" pitchFamily="34" charset="0"/>
                <a:cs typeface="Arial" panose="020B0604020202020204" pitchFamily="34" charset="0"/>
              </a:rPr>
              <a:t> and testing </a:t>
            </a:r>
            <a:r>
              <a:rPr lang="en-US" dirty="0" err="1">
                <a:latin typeface="Arial" panose="020B0604020202020204" pitchFamily="34" charset="0"/>
                <a:cs typeface="Arial" panose="020B0604020202020204" pitchFamily="34" charset="0"/>
              </a:rPr>
              <a:t>centre</a:t>
            </a:r>
            <a:r>
              <a:rPr lang="en-US" dirty="0">
                <a:latin typeface="Arial" panose="020B0604020202020204" pitchFamily="34" charset="0"/>
                <a:cs typeface="Arial" panose="020B0604020202020204" pitchFamily="34" charset="0"/>
              </a:rPr>
              <a:t> in Midrand in January 2022.  This was followed by two permanent </a:t>
            </a:r>
            <a:r>
              <a:rPr lang="en-US" dirty="0" err="1">
                <a:latin typeface="Arial" panose="020B0604020202020204" pitchFamily="34" charset="0"/>
                <a:cs typeface="Arial" panose="020B0604020202020204" pitchFamily="34" charset="0"/>
              </a:rPr>
              <a:t>DLTCs</a:t>
            </a:r>
            <a:r>
              <a:rPr lang="en-US" dirty="0">
                <a:latin typeface="Arial" panose="020B0604020202020204" pitchFamily="34" charset="0"/>
                <a:cs typeface="Arial" panose="020B0604020202020204" pitchFamily="34" charset="0"/>
              </a:rPr>
              <a:t> at the Gautrain Centurion and Midrand Stations after the end of the financial year.  The primary objective of these initiatives is to provide a wider set of public amenities and services at Gautrain stations</a:t>
            </a:r>
          </a:p>
        </p:txBody>
      </p:sp>
      <p:sp>
        <p:nvSpPr>
          <p:cNvPr id="4" name="Text Placeholder 1">
            <a:extLst>
              <a:ext uri="{FF2B5EF4-FFF2-40B4-BE49-F238E27FC236}">
                <a16:creationId xmlns:a16="http://schemas.microsoft.com/office/drawing/2014/main" id="{EF5EA9AE-3AFB-2C7D-1F56-F61ABCBE19B3}"/>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spTree>
    <p:extLst>
      <p:ext uri="{BB962C8B-B14F-4D97-AF65-F5344CB8AC3E}">
        <p14:creationId xmlns:p14="http://schemas.microsoft.com/office/powerpoint/2010/main" val="5277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F3FF6-DD0C-4C2D-BFF5-6D475EE04D60}"/>
              </a:ext>
            </a:extLst>
          </p:cNvPr>
          <p:cNvSpPr txBox="1"/>
          <p:nvPr/>
        </p:nvSpPr>
        <p:spPr>
          <a:xfrm>
            <a:off x="2006098" y="1421936"/>
            <a:ext cx="7714211" cy="3970318"/>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GMA was able to achieve 93% of its annual performance plan targets.  This is up from the previous year and shows that the GMA continues to function well</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the past year, the planning for the post 2026 Gautrain continued and a significant amount of work was done in preparation for the end of the current concession in March 2026.  The route determination for Phase 1 of the Gautrain Rapid Rail Integrated Network was completed, securing important rights over the route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GMA kicked off implementation of a commercial strategy with the opening of a pilot drivers’ </a:t>
            </a:r>
            <a:r>
              <a:rPr lang="en-US" dirty="0" err="1">
                <a:latin typeface="Arial" panose="020B0604020202020204" pitchFamily="34" charset="0"/>
                <a:cs typeface="Arial" panose="020B0604020202020204" pitchFamily="34" charset="0"/>
              </a:rPr>
              <a:t>licence</a:t>
            </a:r>
            <a:r>
              <a:rPr lang="en-US" dirty="0">
                <a:latin typeface="Arial" panose="020B0604020202020204" pitchFamily="34" charset="0"/>
                <a:cs typeface="Arial" panose="020B0604020202020204" pitchFamily="34" charset="0"/>
              </a:rPr>
              <a:t> and testing </a:t>
            </a:r>
            <a:r>
              <a:rPr lang="en-US" dirty="0" err="1">
                <a:latin typeface="Arial" panose="020B0604020202020204" pitchFamily="34" charset="0"/>
                <a:cs typeface="Arial" panose="020B0604020202020204" pitchFamily="34" charset="0"/>
              </a:rPr>
              <a:t>centre</a:t>
            </a:r>
            <a:r>
              <a:rPr lang="en-US" dirty="0">
                <a:latin typeface="Arial" panose="020B0604020202020204" pitchFamily="34" charset="0"/>
                <a:cs typeface="Arial" panose="020B0604020202020204" pitchFamily="34" charset="0"/>
              </a:rPr>
              <a:t> in Midrand in January 2022.  This was followed by two permanent </a:t>
            </a:r>
            <a:r>
              <a:rPr lang="en-US" dirty="0" err="1">
                <a:latin typeface="Arial" panose="020B0604020202020204" pitchFamily="34" charset="0"/>
                <a:cs typeface="Arial" panose="020B0604020202020204" pitchFamily="34" charset="0"/>
              </a:rPr>
              <a:t>DLTCs</a:t>
            </a:r>
            <a:r>
              <a:rPr lang="en-US" dirty="0">
                <a:latin typeface="Arial" panose="020B0604020202020204" pitchFamily="34" charset="0"/>
                <a:cs typeface="Arial" panose="020B0604020202020204" pitchFamily="34" charset="0"/>
              </a:rPr>
              <a:t> at the Gautrain Centurion and Midrand Stations after the end of the financial year.  The primary objective of these initiatives is to provide a wider set of public amenities and services at Gautrain stations</a:t>
            </a:r>
          </a:p>
        </p:txBody>
      </p:sp>
      <p:sp>
        <p:nvSpPr>
          <p:cNvPr id="4" name="Text Placeholder 1">
            <a:extLst>
              <a:ext uri="{FF2B5EF4-FFF2-40B4-BE49-F238E27FC236}">
                <a16:creationId xmlns:a16="http://schemas.microsoft.com/office/drawing/2014/main" id="{EF5EA9AE-3AFB-2C7D-1F56-F61ABCBE19B3}"/>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spTree>
    <p:extLst>
      <p:ext uri="{BB962C8B-B14F-4D97-AF65-F5344CB8AC3E}">
        <p14:creationId xmlns:p14="http://schemas.microsoft.com/office/powerpoint/2010/main" val="220173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F5EA9AE-3AFB-2C7D-1F56-F61ABCBE19B3}"/>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sp>
        <p:nvSpPr>
          <p:cNvPr id="6" name="TextBox 5">
            <a:extLst>
              <a:ext uri="{FF2B5EF4-FFF2-40B4-BE49-F238E27FC236}">
                <a16:creationId xmlns:a16="http://schemas.microsoft.com/office/drawing/2014/main" id="{455FCA43-F4E1-2BAD-483B-D67FA053FAA2}"/>
              </a:ext>
            </a:extLst>
          </p:cNvPr>
          <p:cNvSpPr txBox="1"/>
          <p:nvPr/>
        </p:nvSpPr>
        <p:spPr>
          <a:xfrm>
            <a:off x="985058" y="1034935"/>
            <a:ext cx="7523018" cy="369332"/>
          </a:xfrm>
          <a:prstGeom prst="rect">
            <a:avLst/>
          </a:prstGeom>
          <a:noFill/>
        </p:spPr>
        <p:txBody>
          <a:bodyPr wrap="square" rtlCol="0">
            <a:spAutoFit/>
          </a:bodyPr>
          <a:lstStyle/>
          <a:p>
            <a:r>
              <a:rPr lang="en-ZA" b="1" dirty="0">
                <a:solidFill>
                  <a:srgbClr val="002060"/>
                </a:solidFill>
                <a:latin typeface="Arial" panose="020B0604020202020204" pitchFamily="34" charset="0"/>
                <a:cs typeface="Arial" panose="020B0604020202020204" pitchFamily="34" charset="0"/>
              </a:rPr>
              <a:t>Annual Train Passenger Trips</a:t>
            </a:r>
          </a:p>
        </p:txBody>
      </p:sp>
      <p:pic>
        <p:nvPicPr>
          <p:cNvPr id="2" name="Picture 1">
            <a:extLst>
              <a:ext uri="{FF2B5EF4-FFF2-40B4-BE49-F238E27FC236}">
                <a16:creationId xmlns:a16="http://schemas.microsoft.com/office/drawing/2014/main" id="{949FDAE2-A455-CEC7-7C74-46CD693341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242" y="2995122"/>
            <a:ext cx="7977822" cy="1647536"/>
          </a:xfrm>
          <a:prstGeom prst="rect">
            <a:avLst/>
          </a:prstGeom>
          <a:noFill/>
          <a:ln>
            <a:noFill/>
          </a:ln>
        </p:spPr>
      </p:pic>
    </p:spTree>
    <p:extLst>
      <p:ext uri="{BB962C8B-B14F-4D97-AF65-F5344CB8AC3E}">
        <p14:creationId xmlns:p14="http://schemas.microsoft.com/office/powerpoint/2010/main" val="404192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F5EA9AE-3AFB-2C7D-1F56-F61ABCBE19B3}"/>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pic>
        <p:nvPicPr>
          <p:cNvPr id="5" name="Picture 4">
            <a:extLst>
              <a:ext uri="{FF2B5EF4-FFF2-40B4-BE49-F238E27FC236}">
                <a16:creationId xmlns:a16="http://schemas.microsoft.com/office/drawing/2014/main" id="{CBA496F3-2D3B-E0CA-601E-6D0B332C538F}"/>
              </a:ext>
            </a:extLst>
          </p:cNvPr>
          <p:cNvPicPr>
            <a:picLocks noChangeAspect="1"/>
          </p:cNvPicPr>
          <p:nvPr/>
        </p:nvPicPr>
        <p:blipFill>
          <a:blip r:embed="rId2"/>
          <a:stretch>
            <a:fillRect/>
          </a:stretch>
        </p:blipFill>
        <p:spPr>
          <a:xfrm>
            <a:off x="1691640" y="1720735"/>
            <a:ext cx="7852683" cy="4927502"/>
          </a:xfrm>
          <a:prstGeom prst="rect">
            <a:avLst/>
          </a:prstGeom>
        </p:spPr>
      </p:pic>
      <p:sp>
        <p:nvSpPr>
          <p:cNvPr id="6" name="TextBox 5">
            <a:extLst>
              <a:ext uri="{FF2B5EF4-FFF2-40B4-BE49-F238E27FC236}">
                <a16:creationId xmlns:a16="http://schemas.microsoft.com/office/drawing/2014/main" id="{455FCA43-F4E1-2BAD-483B-D67FA053FAA2}"/>
              </a:ext>
            </a:extLst>
          </p:cNvPr>
          <p:cNvSpPr txBox="1"/>
          <p:nvPr/>
        </p:nvSpPr>
        <p:spPr>
          <a:xfrm>
            <a:off x="985058" y="1034935"/>
            <a:ext cx="7523018" cy="369332"/>
          </a:xfrm>
          <a:prstGeom prst="rect">
            <a:avLst/>
          </a:prstGeom>
          <a:noFill/>
        </p:spPr>
        <p:txBody>
          <a:bodyPr wrap="square" rtlCol="0">
            <a:spAutoFit/>
          </a:bodyPr>
          <a:lstStyle/>
          <a:p>
            <a:r>
              <a:rPr lang="en-ZA" b="1" dirty="0">
                <a:solidFill>
                  <a:srgbClr val="002060"/>
                </a:solidFill>
                <a:latin typeface="Arial" panose="020B0604020202020204" pitchFamily="34" charset="0"/>
                <a:cs typeface="Arial" panose="020B0604020202020204" pitchFamily="34" charset="0"/>
              </a:rPr>
              <a:t>Reporting Against The Six Capitals</a:t>
            </a:r>
          </a:p>
        </p:txBody>
      </p:sp>
    </p:spTree>
    <p:extLst>
      <p:ext uri="{BB962C8B-B14F-4D97-AF65-F5344CB8AC3E}">
        <p14:creationId xmlns:p14="http://schemas.microsoft.com/office/powerpoint/2010/main" val="99307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F5EA9AE-3AFB-2C7D-1F56-F61ABCBE19B3}"/>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pic>
        <p:nvPicPr>
          <p:cNvPr id="3" name="Picture 2">
            <a:extLst>
              <a:ext uri="{FF2B5EF4-FFF2-40B4-BE49-F238E27FC236}">
                <a16:creationId xmlns:a16="http://schemas.microsoft.com/office/drawing/2014/main" id="{DE9A8089-13A3-63AB-9313-5E39D06F302E}"/>
              </a:ext>
            </a:extLst>
          </p:cNvPr>
          <p:cNvPicPr>
            <a:picLocks noChangeAspect="1"/>
          </p:cNvPicPr>
          <p:nvPr/>
        </p:nvPicPr>
        <p:blipFill>
          <a:blip r:embed="rId2"/>
          <a:stretch>
            <a:fillRect/>
          </a:stretch>
        </p:blipFill>
        <p:spPr>
          <a:xfrm>
            <a:off x="1780117" y="1749972"/>
            <a:ext cx="7856201" cy="4883584"/>
          </a:xfrm>
          <a:prstGeom prst="rect">
            <a:avLst/>
          </a:prstGeom>
        </p:spPr>
      </p:pic>
      <p:sp>
        <p:nvSpPr>
          <p:cNvPr id="6" name="TextBox 5">
            <a:extLst>
              <a:ext uri="{FF2B5EF4-FFF2-40B4-BE49-F238E27FC236}">
                <a16:creationId xmlns:a16="http://schemas.microsoft.com/office/drawing/2014/main" id="{3C521664-1BFB-3E1A-1DE5-9471D9DAD3C8}"/>
              </a:ext>
            </a:extLst>
          </p:cNvPr>
          <p:cNvSpPr txBox="1"/>
          <p:nvPr/>
        </p:nvSpPr>
        <p:spPr>
          <a:xfrm>
            <a:off x="985058" y="1034935"/>
            <a:ext cx="7523018" cy="369332"/>
          </a:xfrm>
          <a:prstGeom prst="rect">
            <a:avLst/>
          </a:prstGeom>
          <a:noFill/>
        </p:spPr>
        <p:txBody>
          <a:bodyPr wrap="square" rtlCol="0">
            <a:spAutoFit/>
          </a:bodyPr>
          <a:lstStyle/>
          <a:p>
            <a:r>
              <a:rPr lang="en-ZA" b="1" dirty="0">
                <a:solidFill>
                  <a:srgbClr val="002060"/>
                </a:solidFill>
                <a:latin typeface="Arial" panose="020B0604020202020204" pitchFamily="34" charset="0"/>
                <a:cs typeface="Arial" panose="020B0604020202020204" pitchFamily="34" charset="0"/>
              </a:rPr>
              <a:t>Reporting Against The Six Capitals</a:t>
            </a:r>
          </a:p>
        </p:txBody>
      </p:sp>
    </p:spTree>
    <p:extLst>
      <p:ext uri="{BB962C8B-B14F-4D97-AF65-F5344CB8AC3E}">
        <p14:creationId xmlns:p14="http://schemas.microsoft.com/office/powerpoint/2010/main" val="400257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F5EA9AE-3AFB-2C7D-1F56-F61ABCBE19B3}"/>
              </a:ext>
            </a:extLst>
          </p:cNvPr>
          <p:cNvSpPr>
            <a:spLocks noGrp="1"/>
          </p:cNvSpPr>
          <p:nvPr>
            <p:ph type="body" sz="quarter" idx="14"/>
          </p:nvPr>
        </p:nvSpPr>
        <p:spPr>
          <a:xfrm>
            <a:off x="677487" y="336869"/>
            <a:ext cx="9987742" cy="854513"/>
          </a:xfrm>
        </p:spPr>
        <p:txBody>
          <a:bodyPr/>
          <a:lstStyle/>
          <a:p>
            <a:r>
              <a:rPr lang="en-US" dirty="0"/>
              <a:t>Key Extracts from Annual Report</a:t>
            </a:r>
            <a:endParaRPr lang="en-ZA" dirty="0"/>
          </a:p>
        </p:txBody>
      </p:sp>
      <p:pic>
        <p:nvPicPr>
          <p:cNvPr id="3" name="Picture 2">
            <a:extLst>
              <a:ext uri="{FF2B5EF4-FFF2-40B4-BE49-F238E27FC236}">
                <a16:creationId xmlns:a16="http://schemas.microsoft.com/office/drawing/2014/main" id="{586A4688-2C99-D97C-CA47-DA939828E91F}"/>
              </a:ext>
            </a:extLst>
          </p:cNvPr>
          <p:cNvPicPr>
            <a:picLocks noChangeAspect="1"/>
          </p:cNvPicPr>
          <p:nvPr/>
        </p:nvPicPr>
        <p:blipFill>
          <a:blip r:embed="rId2"/>
          <a:stretch>
            <a:fillRect/>
          </a:stretch>
        </p:blipFill>
        <p:spPr>
          <a:xfrm>
            <a:off x="1116971" y="2130136"/>
            <a:ext cx="9786782" cy="2597727"/>
          </a:xfrm>
          <a:prstGeom prst="rect">
            <a:avLst/>
          </a:prstGeom>
        </p:spPr>
      </p:pic>
      <p:sp>
        <p:nvSpPr>
          <p:cNvPr id="6" name="TextBox 5">
            <a:extLst>
              <a:ext uri="{FF2B5EF4-FFF2-40B4-BE49-F238E27FC236}">
                <a16:creationId xmlns:a16="http://schemas.microsoft.com/office/drawing/2014/main" id="{4513AC9B-8825-CB54-6519-1509566BC6D9}"/>
              </a:ext>
            </a:extLst>
          </p:cNvPr>
          <p:cNvSpPr txBox="1"/>
          <p:nvPr/>
        </p:nvSpPr>
        <p:spPr>
          <a:xfrm>
            <a:off x="980902" y="1196870"/>
            <a:ext cx="7523018" cy="369332"/>
          </a:xfrm>
          <a:prstGeom prst="rect">
            <a:avLst/>
          </a:prstGeom>
          <a:noFill/>
        </p:spPr>
        <p:txBody>
          <a:bodyPr wrap="square" rtlCol="0">
            <a:spAutoFit/>
          </a:bodyPr>
          <a:lstStyle/>
          <a:p>
            <a:r>
              <a:rPr lang="en-ZA" b="1" dirty="0">
                <a:solidFill>
                  <a:srgbClr val="002060"/>
                </a:solidFill>
                <a:latin typeface="Arial" panose="020B0604020202020204" pitchFamily="34" charset="0"/>
                <a:cs typeface="Arial" panose="020B0604020202020204" pitchFamily="34" charset="0"/>
              </a:rPr>
              <a:t>Auditor General’s Summary of Financial Results</a:t>
            </a:r>
          </a:p>
        </p:txBody>
      </p:sp>
    </p:spTree>
    <p:extLst>
      <p:ext uri="{BB962C8B-B14F-4D97-AF65-F5344CB8AC3E}">
        <p14:creationId xmlns:p14="http://schemas.microsoft.com/office/powerpoint/2010/main" val="201395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691</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 Pro</vt:lpstr>
      <vt:lpstr>Courier New</vt:lpstr>
      <vt:lpstr>Futura</vt:lpstr>
      <vt:lpstr>Futura Md BT</vt:lpstr>
      <vt:lpstr>Gill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Stiaan van Zyl</dc:creator>
  <cp:lastModifiedBy>William Dachs</cp:lastModifiedBy>
  <cp:revision>15</cp:revision>
  <cp:lastPrinted>2022-07-29T09:40:01Z</cp:lastPrinted>
  <dcterms:created xsi:type="dcterms:W3CDTF">2020-08-04T15:51:59Z</dcterms:created>
  <dcterms:modified xsi:type="dcterms:W3CDTF">2022-11-03T05:54:57Z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3df0ad-089a-4687-9af4-f06f1967b5a8_Enabled">
    <vt:lpwstr>true</vt:lpwstr>
  </property>
  <property fmtid="{D5CDD505-2E9C-101B-9397-08002B2CF9AE}" pid="3" name="MSIP_Label_383df0ad-089a-4687-9af4-f06f1967b5a8_SetDate">
    <vt:lpwstr>2022-08-11T12:08:42Z</vt:lpwstr>
  </property>
  <property fmtid="{D5CDD505-2E9C-101B-9397-08002B2CF9AE}" pid="4" name="MSIP_Label_383df0ad-089a-4687-9af4-f06f1967b5a8_Method">
    <vt:lpwstr>Standard</vt:lpwstr>
  </property>
  <property fmtid="{D5CDD505-2E9C-101B-9397-08002B2CF9AE}" pid="5" name="MSIP_Label_383df0ad-089a-4687-9af4-f06f1967b5a8_Name">
    <vt:lpwstr>Proprietary</vt:lpwstr>
  </property>
  <property fmtid="{D5CDD505-2E9C-101B-9397-08002B2CF9AE}" pid="6" name="MSIP_Label_383df0ad-089a-4687-9af4-f06f1967b5a8_SiteId">
    <vt:lpwstr>a52dec94-7656-4029-9b2b-f41464856796</vt:lpwstr>
  </property>
  <property fmtid="{D5CDD505-2E9C-101B-9397-08002B2CF9AE}" pid="7" name="MSIP_Label_383df0ad-089a-4687-9af4-f06f1967b5a8_ActionId">
    <vt:lpwstr>7e0c00f5-58b1-4525-a83a-ebbaad876551</vt:lpwstr>
  </property>
  <property fmtid="{D5CDD505-2E9C-101B-9397-08002B2CF9AE}" pid="8" name="MSIP_Label_383df0ad-089a-4687-9af4-f06f1967b5a8_ContentBits">
    <vt:lpwstr>0</vt:lpwstr>
  </property>
</Properties>
</file>