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sldIdLst>
    <p:sldId id="1378" r:id="rId6"/>
    <p:sldId id="1533" r:id="rId7"/>
    <p:sldId id="1466" r:id="rId8"/>
    <p:sldId id="1104" r:id="rId9"/>
    <p:sldId id="1531" r:id="rId10"/>
    <p:sldId id="1344" r:id="rId11"/>
    <p:sldId id="1529" r:id="rId12"/>
    <p:sldId id="273" r:id="rId13"/>
    <p:sldId id="1105" r:id="rId14"/>
    <p:sldId id="1477" r:id="rId15"/>
    <p:sldId id="1523" r:id="rId16"/>
    <p:sldId id="1528" r:id="rId17"/>
    <p:sldId id="1472" r:id="rId18"/>
    <p:sldId id="1473" r:id="rId19"/>
    <p:sldId id="1474" r:id="rId20"/>
    <p:sldId id="1471" r:id="rId21"/>
    <p:sldId id="1468" r:id="rId22"/>
    <p:sldId id="1478" r:id="rId23"/>
    <p:sldId id="287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2-2023\ANNUAL%20REPORT\2021-22%20APR\CHECKLIST%20-%20COMPLIANT%20REPORTS%20POE%20APR%202021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22-2023\ANNUAL%20REPORT\2021-22%20APR\CHECKLIST%20-%20COMPLIANT%20REPORTS%20POE%20APR%202021-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2021/22 ACHIEVED</a:t>
            </a:r>
            <a:r>
              <a:rPr lang="en-US" b="1" baseline="0" dirty="0"/>
              <a:t> KPIS/TARGETS BY PROGRAMME:  N=24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Programme 1</c:v>
                </c:pt>
                <c:pt idx="1">
                  <c:v>Programme 2</c:v>
                </c:pt>
                <c:pt idx="2">
                  <c:v>Programme 3</c:v>
                </c:pt>
                <c:pt idx="3">
                  <c:v>Programme 4</c:v>
                </c:pt>
                <c:pt idx="4">
                  <c:v>Programme 5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0-4F12-B3E9-3C97FCE71F2D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Programme 1</c:v>
                </c:pt>
                <c:pt idx="1">
                  <c:v>Programme 2</c:v>
                </c:pt>
                <c:pt idx="2">
                  <c:v>Programme 3</c:v>
                </c:pt>
                <c:pt idx="3">
                  <c:v>Programme 4</c:v>
                </c:pt>
                <c:pt idx="4">
                  <c:v>Programme 5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0-4F12-B3E9-3C97FCE71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847039"/>
        <c:axId val="206849119"/>
      </c:barChart>
      <c:catAx>
        <c:axId val="20684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49119"/>
        <c:crosses val="autoZero"/>
        <c:auto val="1"/>
        <c:lblAlgn val="ctr"/>
        <c:lblOffset val="100"/>
        <c:noMultiLvlLbl val="0"/>
      </c:catAx>
      <c:valAx>
        <c:axId val="206849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84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FC000">
          <a:lumMod val="7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 dirty="0"/>
              <a:t>2021/22 ACHIEVED</a:t>
            </a:r>
            <a:r>
              <a:rPr lang="en-ZA" b="1" baseline="0" dirty="0"/>
              <a:t> KPIS/TARGETS BY STRATEGIC OUTCOME: N=24</a:t>
            </a:r>
            <a:endParaRPr lang="en-ZA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Sheet1!$B$16:$F$16</c:f>
              <c:strCache>
                <c:ptCount val="5"/>
                <c:pt idx="0">
                  <c:v>SO1: Oversight &amp; Scrutiny</c:v>
                </c:pt>
                <c:pt idx="1">
                  <c:v>SO2: Lawmaking</c:v>
                </c:pt>
                <c:pt idx="2">
                  <c:v>SO3: Public Participation</c:v>
                </c:pt>
                <c:pt idx="3">
                  <c:v>SO4: Coorperation</c:v>
                </c:pt>
                <c:pt idx="4">
                  <c:v>SO5: Governance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A-40A5-9C91-C96B1BB26745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Sheet1!$B$16:$F$16</c:f>
              <c:strCache>
                <c:ptCount val="5"/>
                <c:pt idx="0">
                  <c:v>SO1: Oversight &amp; Scrutiny</c:v>
                </c:pt>
                <c:pt idx="1">
                  <c:v>SO2: Lawmaking</c:v>
                </c:pt>
                <c:pt idx="2">
                  <c:v>SO3: Public Participation</c:v>
                </c:pt>
                <c:pt idx="3">
                  <c:v>SO4: Coorperation</c:v>
                </c:pt>
                <c:pt idx="4">
                  <c:v>SO5: Governance</c:v>
                </c:pt>
              </c:strCache>
            </c:strRef>
          </c:cat>
          <c:val>
            <c:numRef>
              <c:f>Sheet1!$B$18:$F$18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A-40A5-9C91-C96B1BB267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7613983"/>
        <c:axId val="287610239"/>
      </c:barChart>
      <c:catAx>
        <c:axId val="28761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610239"/>
        <c:crosses val="autoZero"/>
        <c:auto val="1"/>
        <c:lblAlgn val="ctr"/>
        <c:lblOffset val="100"/>
        <c:noMultiLvlLbl val="0"/>
      </c:catAx>
      <c:valAx>
        <c:axId val="2876102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7613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4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3D-4BDB-A4CA-7986F1A364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3D-4BDB-A4CA-7986F1A364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Sheet1!$A$34:$A$35</c:f>
              <c:strCache>
                <c:ptCount val="2"/>
                <c:pt idx="0">
                  <c:v>ACHIEVED</c:v>
                </c:pt>
                <c:pt idx="1">
                  <c:v>NOT ACHIEVED</c:v>
                </c:pt>
              </c:strCache>
            </c:strRef>
          </c:cat>
          <c:val>
            <c:numRef>
              <c:f>Sheet1!$B$34:$B$35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D-4BDB-A4CA-7986F1A364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F97B6-650C-461D-8D5D-F1493CFE62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ZA"/>
        </a:p>
      </dgm:t>
    </dgm:pt>
    <dgm:pt modelId="{C09D5C44-AD7E-4969-A15A-792FB6D301BD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b="1">
              <a:latin typeface="Arial" panose="020B0604020202020204" pitchFamily="34" charset="0"/>
              <a:cs typeface="Arial" panose="020B0604020202020204" pitchFamily="34" charset="0"/>
            </a:rPr>
            <a:t>2020-2025 STRATEGIC INTENT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61CB3-A401-4B34-B414-A7B8275B582C}" type="parTrans" cxnId="{C5050141-9600-461D-935B-59F2305170F7}">
      <dgm:prSet/>
      <dgm:spPr/>
      <dgm:t>
        <a:bodyPr/>
        <a:lstStyle/>
        <a:p>
          <a:endParaRPr lang="en-Z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83EDD-40E2-4BCE-A483-946EEC56D073}" type="sibTrans" cxnId="{C5050141-9600-461D-935B-59F2305170F7}">
      <dgm:prSet phldrT="02" phldr="0"/>
      <dgm:spPr/>
      <dgm:t>
        <a:bodyPr/>
        <a:lstStyle/>
        <a:p>
          <a:endParaRPr lang="en-Z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39E5B-4194-4FBD-BE94-90BCBD4A40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2021/22 PERFORMANCE OVERVIEW &amp; DEVIATIONS</a:t>
          </a:r>
        </a:p>
      </dgm:t>
    </dgm:pt>
    <dgm:pt modelId="{13E9E7A4-4638-40BE-8E7B-E9D645604C70}" type="parTrans" cxnId="{4A4318F5-5E47-4F54-84C7-0B0BA557CB73}">
      <dgm:prSet/>
      <dgm:spPr/>
      <dgm:t>
        <a:bodyPr/>
        <a:lstStyle/>
        <a:p>
          <a:endParaRPr lang="en-Z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BEEB1-5CE3-4A79-99BA-D2B1EA52C659}" type="sibTrans" cxnId="{4A4318F5-5E47-4F54-84C7-0B0BA557CB73}">
      <dgm:prSet phldrT="05" phldr="0"/>
      <dgm:spPr/>
      <dgm:t>
        <a:bodyPr/>
        <a:lstStyle/>
        <a:p>
          <a:endParaRPr lang="en-Z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B62CE-03E3-4872-B278-472C6E3D19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</a:p>
      </dgm:t>
    </dgm:pt>
    <dgm:pt modelId="{7D8D7192-2AC6-47ED-9741-0B1865A35574}" type="parTrans" cxnId="{FEED1BCA-4598-46EA-B76D-7D19A50D0657}">
      <dgm:prSet/>
      <dgm:spPr/>
      <dgm:t>
        <a:bodyPr/>
        <a:lstStyle/>
        <a:p>
          <a:endParaRPr lang="en-ZA"/>
        </a:p>
      </dgm:t>
    </dgm:pt>
    <dgm:pt modelId="{2E32EA10-7BBB-444F-80A6-498AA11A4BB0}" type="sibTrans" cxnId="{FEED1BCA-4598-46EA-B76D-7D19A50D0657}">
      <dgm:prSet phldrT="06" phldr="0"/>
      <dgm:spPr/>
      <dgm:t>
        <a:bodyPr/>
        <a:lstStyle/>
        <a:p>
          <a:endParaRPr lang="en-ZA"/>
        </a:p>
      </dgm:t>
    </dgm:pt>
    <dgm:pt modelId="{1919C333-328A-44A8-A151-8DF792964A9B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b="1">
              <a:latin typeface="Arial" panose="020B0604020202020204" pitchFamily="34" charset="0"/>
              <a:cs typeface="Arial" panose="020B0604020202020204" pitchFamily="34" charset="0"/>
            </a:rPr>
            <a:t>INTRODUCTION &amp; PURPOSE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33B87-78BB-48A8-B825-D57B25F0437E}" type="parTrans" cxnId="{0906C67B-7251-42FA-8AED-409AAD43275C}">
      <dgm:prSet/>
      <dgm:spPr/>
      <dgm:t>
        <a:bodyPr/>
        <a:lstStyle/>
        <a:p>
          <a:endParaRPr lang="en-ZA"/>
        </a:p>
      </dgm:t>
    </dgm:pt>
    <dgm:pt modelId="{DDADB25D-A5B2-431D-BF9A-77DAE6230DC2}" type="sibTrans" cxnId="{0906C67B-7251-42FA-8AED-409AAD43275C}">
      <dgm:prSet phldrT="01" phldr="0"/>
      <dgm:spPr/>
      <dgm:t>
        <a:bodyPr/>
        <a:lstStyle/>
        <a:p>
          <a:endParaRPr lang="en-ZA"/>
        </a:p>
      </dgm:t>
    </dgm:pt>
    <dgm:pt modelId="{52F4FCB2-635B-4AA9-A140-702F4B573A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APR STRUCTURE, PROCESS &amp; TIMELINES</a:t>
          </a:r>
        </a:p>
      </dgm:t>
    </dgm:pt>
    <dgm:pt modelId="{7870B5F5-3F46-43A4-A3D0-B81A2EA2B3F1}" type="parTrans" cxnId="{3E814CE8-8E40-440E-AA71-17EEC3869E41}">
      <dgm:prSet/>
      <dgm:spPr/>
      <dgm:t>
        <a:bodyPr/>
        <a:lstStyle/>
        <a:p>
          <a:endParaRPr lang="en-ZA"/>
        </a:p>
      </dgm:t>
    </dgm:pt>
    <dgm:pt modelId="{50FE6FD6-0660-4613-ACD5-10F8034431BB}" type="sibTrans" cxnId="{3E814CE8-8E40-440E-AA71-17EEC3869E41}">
      <dgm:prSet phldrT="03" phldr="0"/>
      <dgm:spPr/>
      <dgm:t>
        <a:bodyPr/>
        <a:lstStyle/>
        <a:p>
          <a:endParaRPr lang="en-ZA"/>
        </a:p>
      </dgm:t>
    </dgm:pt>
    <dgm:pt modelId="{D23C7E87-FF0C-4BD4-8069-B4B974D5B8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SUMMARY OF AUDIT OUTCOMES</a:t>
          </a:r>
        </a:p>
      </dgm:t>
    </dgm:pt>
    <dgm:pt modelId="{8A567564-A40B-48E9-9046-36B2E652DC6D}" type="parTrans" cxnId="{372BCC3B-C90E-4552-B434-9E7852EA728A}">
      <dgm:prSet/>
      <dgm:spPr/>
      <dgm:t>
        <a:bodyPr/>
        <a:lstStyle/>
        <a:p>
          <a:endParaRPr lang="en-ZA"/>
        </a:p>
      </dgm:t>
    </dgm:pt>
    <dgm:pt modelId="{556D35F2-EC07-4244-98B9-F8F3895CBBAD}" type="sibTrans" cxnId="{372BCC3B-C90E-4552-B434-9E7852EA728A}">
      <dgm:prSet phldrT="04" phldr="0"/>
      <dgm:spPr/>
      <dgm:t>
        <a:bodyPr/>
        <a:lstStyle/>
        <a:p>
          <a:endParaRPr lang="en-ZA"/>
        </a:p>
      </dgm:t>
    </dgm:pt>
    <dgm:pt modelId="{123B482A-C70A-4B00-AF0C-417384820905}" type="pres">
      <dgm:prSet presAssocID="{424F97B6-650C-461D-8D5D-F1493CFE625E}" presName="root" presStyleCnt="0">
        <dgm:presLayoutVars>
          <dgm:dir/>
          <dgm:resizeHandles val="exact"/>
        </dgm:presLayoutVars>
      </dgm:prSet>
      <dgm:spPr/>
    </dgm:pt>
    <dgm:pt modelId="{A2D00A90-D14C-4CD8-8403-9983469C055F}" type="pres">
      <dgm:prSet presAssocID="{1919C333-328A-44A8-A151-8DF792964A9B}" presName="compNode" presStyleCnt="0"/>
      <dgm:spPr/>
    </dgm:pt>
    <dgm:pt modelId="{2905DC7A-0539-456A-9CB1-1A0CD0100C75}" type="pres">
      <dgm:prSet presAssocID="{1919C333-328A-44A8-A151-8DF792964A9B}" presName="bgRect" presStyleLbl="bgShp" presStyleIdx="0" presStyleCnt="6"/>
      <dgm:spPr/>
    </dgm:pt>
    <dgm:pt modelId="{BE6B75F8-3525-4F6D-B74B-3CC6255DF664}" type="pres">
      <dgm:prSet presAssocID="{1919C333-328A-44A8-A151-8DF792964A9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E2B4C2B-8098-4362-AA6F-E7D606B446AA}" type="pres">
      <dgm:prSet presAssocID="{1919C333-328A-44A8-A151-8DF792964A9B}" presName="spaceRect" presStyleCnt="0"/>
      <dgm:spPr/>
    </dgm:pt>
    <dgm:pt modelId="{FA016380-987E-4613-8B51-A405C390F62B}" type="pres">
      <dgm:prSet presAssocID="{1919C333-328A-44A8-A151-8DF792964A9B}" presName="parTx" presStyleLbl="revTx" presStyleIdx="0" presStyleCnt="6">
        <dgm:presLayoutVars>
          <dgm:chMax val="0"/>
          <dgm:chPref val="0"/>
        </dgm:presLayoutVars>
      </dgm:prSet>
      <dgm:spPr/>
    </dgm:pt>
    <dgm:pt modelId="{B7F7EEBE-3456-468C-818D-524EDA025334}" type="pres">
      <dgm:prSet presAssocID="{DDADB25D-A5B2-431D-BF9A-77DAE6230DC2}" presName="sibTrans" presStyleCnt="0"/>
      <dgm:spPr/>
    </dgm:pt>
    <dgm:pt modelId="{A2555F1A-ABDB-4B1A-93E9-1F4DE1E71083}" type="pres">
      <dgm:prSet presAssocID="{C09D5C44-AD7E-4969-A15A-792FB6D301BD}" presName="compNode" presStyleCnt="0"/>
      <dgm:spPr/>
    </dgm:pt>
    <dgm:pt modelId="{8A060265-81FE-4063-8E4E-39589A1F3C7D}" type="pres">
      <dgm:prSet presAssocID="{C09D5C44-AD7E-4969-A15A-792FB6D301BD}" presName="bgRect" presStyleLbl="bgShp" presStyleIdx="1" presStyleCnt="6"/>
      <dgm:spPr/>
    </dgm:pt>
    <dgm:pt modelId="{30A9F4F2-34E4-4FBF-ACE9-D107878549E0}" type="pres">
      <dgm:prSet presAssocID="{C09D5C44-AD7E-4969-A15A-792FB6D301B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AE0E3CC4-4E81-4039-A05E-8ADEB01C77D5}" type="pres">
      <dgm:prSet presAssocID="{C09D5C44-AD7E-4969-A15A-792FB6D301BD}" presName="spaceRect" presStyleCnt="0"/>
      <dgm:spPr/>
    </dgm:pt>
    <dgm:pt modelId="{04EABBFD-325F-45AD-8643-4B271FC6FEA5}" type="pres">
      <dgm:prSet presAssocID="{C09D5C44-AD7E-4969-A15A-792FB6D301BD}" presName="parTx" presStyleLbl="revTx" presStyleIdx="1" presStyleCnt="6">
        <dgm:presLayoutVars>
          <dgm:chMax val="0"/>
          <dgm:chPref val="0"/>
        </dgm:presLayoutVars>
      </dgm:prSet>
      <dgm:spPr/>
    </dgm:pt>
    <dgm:pt modelId="{4FE1002A-1446-4627-BA9C-60B0CD099611}" type="pres">
      <dgm:prSet presAssocID="{B8883EDD-40E2-4BCE-A483-946EEC56D073}" presName="sibTrans" presStyleCnt="0"/>
      <dgm:spPr/>
    </dgm:pt>
    <dgm:pt modelId="{BA07E024-5903-4C08-8788-13726D5F959A}" type="pres">
      <dgm:prSet presAssocID="{52F4FCB2-635B-4AA9-A140-702F4B573AAE}" presName="compNode" presStyleCnt="0"/>
      <dgm:spPr/>
    </dgm:pt>
    <dgm:pt modelId="{7C50C0EA-8DA1-4559-A63E-1648F3406573}" type="pres">
      <dgm:prSet presAssocID="{52F4FCB2-635B-4AA9-A140-702F4B573AAE}" presName="bgRect" presStyleLbl="bgShp" presStyleIdx="2" presStyleCnt="6"/>
      <dgm:spPr/>
    </dgm:pt>
    <dgm:pt modelId="{7B629CF7-4B25-4BA0-9D92-F36182B97664}" type="pres">
      <dgm:prSet presAssocID="{52F4FCB2-635B-4AA9-A140-702F4B573AA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DC5F52D-1A5D-4DF4-AD63-BB734511BD83}" type="pres">
      <dgm:prSet presAssocID="{52F4FCB2-635B-4AA9-A140-702F4B573AAE}" presName="spaceRect" presStyleCnt="0"/>
      <dgm:spPr/>
    </dgm:pt>
    <dgm:pt modelId="{62A3B21B-4A34-410F-9EFB-C9D16362023A}" type="pres">
      <dgm:prSet presAssocID="{52F4FCB2-635B-4AA9-A140-702F4B573AAE}" presName="parTx" presStyleLbl="revTx" presStyleIdx="2" presStyleCnt="6">
        <dgm:presLayoutVars>
          <dgm:chMax val="0"/>
          <dgm:chPref val="0"/>
        </dgm:presLayoutVars>
      </dgm:prSet>
      <dgm:spPr/>
    </dgm:pt>
    <dgm:pt modelId="{183FB52A-9A55-4FBE-9253-FCADED6C2F23}" type="pres">
      <dgm:prSet presAssocID="{50FE6FD6-0660-4613-ACD5-10F8034431BB}" presName="sibTrans" presStyleCnt="0"/>
      <dgm:spPr/>
    </dgm:pt>
    <dgm:pt modelId="{D1A34C15-0BF6-40B3-9666-CA7D5050DF11}" type="pres">
      <dgm:prSet presAssocID="{D23C7E87-FF0C-4BD4-8069-B4B974D5B876}" presName="compNode" presStyleCnt="0"/>
      <dgm:spPr/>
    </dgm:pt>
    <dgm:pt modelId="{F7F76BAF-8B4C-47B7-80EE-97F63AB7DEF3}" type="pres">
      <dgm:prSet presAssocID="{D23C7E87-FF0C-4BD4-8069-B4B974D5B876}" presName="bgRect" presStyleLbl="bgShp" presStyleIdx="3" presStyleCnt="6"/>
      <dgm:spPr/>
    </dgm:pt>
    <dgm:pt modelId="{3545E073-BEA6-48D1-B516-E9AA3B994BEA}" type="pres">
      <dgm:prSet presAssocID="{D23C7E87-FF0C-4BD4-8069-B4B974D5B87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9C73666-B6D5-4EFF-83A0-0510BED53813}" type="pres">
      <dgm:prSet presAssocID="{D23C7E87-FF0C-4BD4-8069-B4B974D5B876}" presName="spaceRect" presStyleCnt="0"/>
      <dgm:spPr/>
    </dgm:pt>
    <dgm:pt modelId="{7FE7A80A-34D0-45C4-9CCC-F38D90783C00}" type="pres">
      <dgm:prSet presAssocID="{D23C7E87-FF0C-4BD4-8069-B4B974D5B876}" presName="parTx" presStyleLbl="revTx" presStyleIdx="3" presStyleCnt="6">
        <dgm:presLayoutVars>
          <dgm:chMax val="0"/>
          <dgm:chPref val="0"/>
        </dgm:presLayoutVars>
      </dgm:prSet>
      <dgm:spPr/>
    </dgm:pt>
    <dgm:pt modelId="{9CB13FB1-FE16-464F-B5FF-39ED6344C5A5}" type="pres">
      <dgm:prSet presAssocID="{556D35F2-EC07-4244-98B9-F8F3895CBBAD}" presName="sibTrans" presStyleCnt="0"/>
      <dgm:spPr/>
    </dgm:pt>
    <dgm:pt modelId="{0C34239F-34EB-4BAE-93BC-08B05152D640}" type="pres">
      <dgm:prSet presAssocID="{6A739E5B-4194-4FBD-BE94-90BCBD4A4037}" presName="compNode" presStyleCnt="0"/>
      <dgm:spPr/>
    </dgm:pt>
    <dgm:pt modelId="{B364D8B4-C6BB-42F7-8E64-7351C5CD5355}" type="pres">
      <dgm:prSet presAssocID="{6A739E5B-4194-4FBD-BE94-90BCBD4A4037}" presName="bgRect" presStyleLbl="bgShp" presStyleIdx="4" presStyleCnt="6"/>
      <dgm:spPr/>
    </dgm:pt>
    <dgm:pt modelId="{FB900941-DF1D-40B5-9575-5DF9850E9903}" type="pres">
      <dgm:prSet presAssocID="{6A739E5B-4194-4FBD-BE94-90BCBD4A403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5B53FC64-1FC8-4983-A5E9-3C83975D87C4}" type="pres">
      <dgm:prSet presAssocID="{6A739E5B-4194-4FBD-BE94-90BCBD4A4037}" presName="spaceRect" presStyleCnt="0"/>
      <dgm:spPr/>
    </dgm:pt>
    <dgm:pt modelId="{FFB272B5-4835-4110-B42C-D73D7730FDC7}" type="pres">
      <dgm:prSet presAssocID="{6A739E5B-4194-4FBD-BE94-90BCBD4A4037}" presName="parTx" presStyleLbl="revTx" presStyleIdx="4" presStyleCnt="6">
        <dgm:presLayoutVars>
          <dgm:chMax val="0"/>
          <dgm:chPref val="0"/>
        </dgm:presLayoutVars>
      </dgm:prSet>
      <dgm:spPr/>
    </dgm:pt>
    <dgm:pt modelId="{2E903DB4-DF97-4236-BA8A-DF6CC99E6B95}" type="pres">
      <dgm:prSet presAssocID="{92CBEEB1-5CE3-4A79-99BA-D2B1EA52C659}" presName="sibTrans" presStyleCnt="0"/>
      <dgm:spPr/>
    </dgm:pt>
    <dgm:pt modelId="{1495324D-77EA-49A7-AC74-F16EE153EC2F}" type="pres">
      <dgm:prSet presAssocID="{EA0B62CE-03E3-4872-B278-472C6E3D196D}" presName="compNode" presStyleCnt="0"/>
      <dgm:spPr/>
    </dgm:pt>
    <dgm:pt modelId="{80286315-600D-4779-A648-0FC4F07F8498}" type="pres">
      <dgm:prSet presAssocID="{EA0B62CE-03E3-4872-B278-472C6E3D196D}" presName="bgRect" presStyleLbl="bgShp" presStyleIdx="5" presStyleCnt="6"/>
      <dgm:spPr/>
    </dgm:pt>
    <dgm:pt modelId="{180037BD-979D-4089-A8FC-192D0C4B64DA}" type="pres">
      <dgm:prSet presAssocID="{EA0B62CE-03E3-4872-B278-472C6E3D196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B07383-E7B0-45BD-8791-E940FFF3ACA8}" type="pres">
      <dgm:prSet presAssocID="{EA0B62CE-03E3-4872-B278-472C6E3D196D}" presName="spaceRect" presStyleCnt="0"/>
      <dgm:spPr/>
    </dgm:pt>
    <dgm:pt modelId="{69EA3E4B-0115-44D5-B4BF-781E9C790627}" type="pres">
      <dgm:prSet presAssocID="{EA0B62CE-03E3-4872-B278-472C6E3D19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76F430E-70F2-41CF-B1ED-E2FB3DC25C9C}" type="presOf" srcId="{52F4FCB2-635B-4AA9-A140-702F4B573AAE}" destId="{62A3B21B-4A34-410F-9EFB-C9D16362023A}" srcOrd="0" destOrd="0" presId="urn:microsoft.com/office/officeart/2018/2/layout/IconVerticalSolidList"/>
    <dgm:cxn modelId="{FB861C10-3AB4-4260-9049-5FFDE63A30F1}" type="presOf" srcId="{C09D5C44-AD7E-4969-A15A-792FB6D301BD}" destId="{04EABBFD-325F-45AD-8643-4B271FC6FEA5}" srcOrd="0" destOrd="0" presId="urn:microsoft.com/office/officeart/2018/2/layout/IconVerticalSolidList"/>
    <dgm:cxn modelId="{4BBD9C19-121A-4C65-BE45-6F5C77DAF701}" type="presOf" srcId="{D23C7E87-FF0C-4BD4-8069-B4B974D5B876}" destId="{7FE7A80A-34D0-45C4-9CCC-F38D90783C00}" srcOrd="0" destOrd="0" presId="urn:microsoft.com/office/officeart/2018/2/layout/IconVerticalSolidList"/>
    <dgm:cxn modelId="{5848A619-28B8-412A-9383-005DF9D2A834}" type="presOf" srcId="{6A739E5B-4194-4FBD-BE94-90BCBD4A4037}" destId="{FFB272B5-4835-4110-B42C-D73D7730FDC7}" srcOrd="0" destOrd="0" presId="urn:microsoft.com/office/officeart/2018/2/layout/IconVerticalSolidList"/>
    <dgm:cxn modelId="{F65FFF20-DF0F-4AEE-A534-B4460642706B}" type="presOf" srcId="{424F97B6-650C-461D-8D5D-F1493CFE625E}" destId="{123B482A-C70A-4B00-AF0C-417384820905}" srcOrd="0" destOrd="0" presId="urn:microsoft.com/office/officeart/2018/2/layout/IconVerticalSolidList"/>
    <dgm:cxn modelId="{372BCC3B-C90E-4552-B434-9E7852EA728A}" srcId="{424F97B6-650C-461D-8D5D-F1493CFE625E}" destId="{D23C7E87-FF0C-4BD4-8069-B4B974D5B876}" srcOrd="3" destOrd="0" parTransId="{8A567564-A40B-48E9-9046-36B2E652DC6D}" sibTransId="{556D35F2-EC07-4244-98B9-F8F3895CBBAD}"/>
    <dgm:cxn modelId="{C5050141-9600-461D-935B-59F2305170F7}" srcId="{424F97B6-650C-461D-8D5D-F1493CFE625E}" destId="{C09D5C44-AD7E-4969-A15A-792FB6D301BD}" srcOrd="1" destOrd="0" parTransId="{6EB61CB3-A401-4B34-B414-A7B8275B582C}" sibTransId="{B8883EDD-40E2-4BCE-A483-946EEC56D073}"/>
    <dgm:cxn modelId="{50FD416F-099C-4B7C-9645-4B64C531B2CE}" type="presOf" srcId="{EA0B62CE-03E3-4872-B278-472C6E3D196D}" destId="{69EA3E4B-0115-44D5-B4BF-781E9C790627}" srcOrd="0" destOrd="0" presId="urn:microsoft.com/office/officeart/2018/2/layout/IconVerticalSolidList"/>
    <dgm:cxn modelId="{0906C67B-7251-42FA-8AED-409AAD43275C}" srcId="{424F97B6-650C-461D-8D5D-F1493CFE625E}" destId="{1919C333-328A-44A8-A151-8DF792964A9B}" srcOrd="0" destOrd="0" parTransId="{84533B87-78BB-48A8-B825-D57B25F0437E}" sibTransId="{DDADB25D-A5B2-431D-BF9A-77DAE6230DC2}"/>
    <dgm:cxn modelId="{8E770081-D402-42C0-9D9F-149DA7AD8128}" type="presOf" srcId="{1919C333-328A-44A8-A151-8DF792964A9B}" destId="{FA016380-987E-4613-8B51-A405C390F62B}" srcOrd="0" destOrd="0" presId="urn:microsoft.com/office/officeart/2018/2/layout/IconVerticalSolidList"/>
    <dgm:cxn modelId="{FEED1BCA-4598-46EA-B76D-7D19A50D0657}" srcId="{424F97B6-650C-461D-8D5D-F1493CFE625E}" destId="{EA0B62CE-03E3-4872-B278-472C6E3D196D}" srcOrd="5" destOrd="0" parTransId="{7D8D7192-2AC6-47ED-9741-0B1865A35574}" sibTransId="{2E32EA10-7BBB-444F-80A6-498AA11A4BB0}"/>
    <dgm:cxn modelId="{3E814CE8-8E40-440E-AA71-17EEC3869E41}" srcId="{424F97B6-650C-461D-8D5D-F1493CFE625E}" destId="{52F4FCB2-635B-4AA9-A140-702F4B573AAE}" srcOrd="2" destOrd="0" parTransId="{7870B5F5-3F46-43A4-A3D0-B81A2EA2B3F1}" sibTransId="{50FE6FD6-0660-4613-ACD5-10F8034431BB}"/>
    <dgm:cxn modelId="{4A4318F5-5E47-4F54-84C7-0B0BA557CB73}" srcId="{424F97B6-650C-461D-8D5D-F1493CFE625E}" destId="{6A739E5B-4194-4FBD-BE94-90BCBD4A4037}" srcOrd="4" destOrd="0" parTransId="{13E9E7A4-4638-40BE-8E7B-E9D645604C70}" sibTransId="{92CBEEB1-5CE3-4A79-99BA-D2B1EA52C659}"/>
    <dgm:cxn modelId="{193325ED-065C-46E0-9466-2364FE7610BC}" type="presParOf" srcId="{123B482A-C70A-4B00-AF0C-417384820905}" destId="{A2D00A90-D14C-4CD8-8403-9983469C055F}" srcOrd="0" destOrd="0" presId="urn:microsoft.com/office/officeart/2018/2/layout/IconVerticalSolidList"/>
    <dgm:cxn modelId="{CA201B7C-7373-4420-8B61-3E471F763D2F}" type="presParOf" srcId="{A2D00A90-D14C-4CD8-8403-9983469C055F}" destId="{2905DC7A-0539-456A-9CB1-1A0CD0100C75}" srcOrd="0" destOrd="0" presId="urn:microsoft.com/office/officeart/2018/2/layout/IconVerticalSolidList"/>
    <dgm:cxn modelId="{A4438C1E-20C0-46D7-922B-1C72839A73D6}" type="presParOf" srcId="{A2D00A90-D14C-4CD8-8403-9983469C055F}" destId="{BE6B75F8-3525-4F6D-B74B-3CC6255DF664}" srcOrd="1" destOrd="0" presId="urn:microsoft.com/office/officeart/2018/2/layout/IconVerticalSolidList"/>
    <dgm:cxn modelId="{B6E8DBFC-2082-4D33-8001-8BD7CB453D99}" type="presParOf" srcId="{A2D00A90-D14C-4CD8-8403-9983469C055F}" destId="{EE2B4C2B-8098-4362-AA6F-E7D606B446AA}" srcOrd="2" destOrd="0" presId="urn:microsoft.com/office/officeart/2018/2/layout/IconVerticalSolidList"/>
    <dgm:cxn modelId="{2B839E2E-5C39-4199-A2F2-A5B9598113F8}" type="presParOf" srcId="{A2D00A90-D14C-4CD8-8403-9983469C055F}" destId="{FA016380-987E-4613-8B51-A405C390F62B}" srcOrd="3" destOrd="0" presId="urn:microsoft.com/office/officeart/2018/2/layout/IconVerticalSolidList"/>
    <dgm:cxn modelId="{A1D47899-C8B0-4BE3-B0EF-8B13A4E70EB8}" type="presParOf" srcId="{123B482A-C70A-4B00-AF0C-417384820905}" destId="{B7F7EEBE-3456-468C-818D-524EDA025334}" srcOrd="1" destOrd="0" presId="urn:microsoft.com/office/officeart/2018/2/layout/IconVerticalSolidList"/>
    <dgm:cxn modelId="{8822D01C-7C5C-4E14-B16F-73FA4BE0206B}" type="presParOf" srcId="{123B482A-C70A-4B00-AF0C-417384820905}" destId="{A2555F1A-ABDB-4B1A-93E9-1F4DE1E71083}" srcOrd="2" destOrd="0" presId="urn:microsoft.com/office/officeart/2018/2/layout/IconVerticalSolidList"/>
    <dgm:cxn modelId="{2C6F1C0B-C842-48F6-8E0B-DD411ECA667B}" type="presParOf" srcId="{A2555F1A-ABDB-4B1A-93E9-1F4DE1E71083}" destId="{8A060265-81FE-4063-8E4E-39589A1F3C7D}" srcOrd="0" destOrd="0" presId="urn:microsoft.com/office/officeart/2018/2/layout/IconVerticalSolidList"/>
    <dgm:cxn modelId="{F2D2B4C3-2624-4F23-AB24-2D10A8927CBC}" type="presParOf" srcId="{A2555F1A-ABDB-4B1A-93E9-1F4DE1E71083}" destId="{30A9F4F2-34E4-4FBF-ACE9-D107878549E0}" srcOrd="1" destOrd="0" presId="urn:microsoft.com/office/officeart/2018/2/layout/IconVerticalSolidList"/>
    <dgm:cxn modelId="{3B78DF80-8075-4DCF-A161-98B53700C22E}" type="presParOf" srcId="{A2555F1A-ABDB-4B1A-93E9-1F4DE1E71083}" destId="{AE0E3CC4-4E81-4039-A05E-8ADEB01C77D5}" srcOrd="2" destOrd="0" presId="urn:microsoft.com/office/officeart/2018/2/layout/IconVerticalSolidList"/>
    <dgm:cxn modelId="{DA6A8AF6-EE96-4A93-8D45-F5BCD8CDC67B}" type="presParOf" srcId="{A2555F1A-ABDB-4B1A-93E9-1F4DE1E71083}" destId="{04EABBFD-325F-45AD-8643-4B271FC6FEA5}" srcOrd="3" destOrd="0" presId="urn:microsoft.com/office/officeart/2018/2/layout/IconVerticalSolidList"/>
    <dgm:cxn modelId="{233FA493-B314-443D-BB68-676EF1B62FCB}" type="presParOf" srcId="{123B482A-C70A-4B00-AF0C-417384820905}" destId="{4FE1002A-1446-4627-BA9C-60B0CD099611}" srcOrd="3" destOrd="0" presId="urn:microsoft.com/office/officeart/2018/2/layout/IconVerticalSolidList"/>
    <dgm:cxn modelId="{23956D0D-8797-497A-AF9F-AF82A7C29FA6}" type="presParOf" srcId="{123B482A-C70A-4B00-AF0C-417384820905}" destId="{BA07E024-5903-4C08-8788-13726D5F959A}" srcOrd="4" destOrd="0" presId="urn:microsoft.com/office/officeart/2018/2/layout/IconVerticalSolidList"/>
    <dgm:cxn modelId="{AAA23A2C-BF1A-434E-8358-0674BA485834}" type="presParOf" srcId="{BA07E024-5903-4C08-8788-13726D5F959A}" destId="{7C50C0EA-8DA1-4559-A63E-1648F3406573}" srcOrd="0" destOrd="0" presId="urn:microsoft.com/office/officeart/2018/2/layout/IconVerticalSolidList"/>
    <dgm:cxn modelId="{2C79A740-B155-4E27-B816-E92E39FC2600}" type="presParOf" srcId="{BA07E024-5903-4C08-8788-13726D5F959A}" destId="{7B629CF7-4B25-4BA0-9D92-F36182B97664}" srcOrd="1" destOrd="0" presId="urn:microsoft.com/office/officeart/2018/2/layout/IconVerticalSolidList"/>
    <dgm:cxn modelId="{528374BD-5A9F-4244-8DC5-B208807ABFEC}" type="presParOf" srcId="{BA07E024-5903-4C08-8788-13726D5F959A}" destId="{DDC5F52D-1A5D-4DF4-AD63-BB734511BD83}" srcOrd="2" destOrd="0" presId="urn:microsoft.com/office/officeart/2018/2/layout/IconVerticalSolidList"/>
    <dgm:cxn modelId="{148515DE-2362-4C10-BA23-32041AB6F533}" type="presParOf" srcId="{BA07E024-5903-4C08-8788-13726D5F959A}" destId="{62A3B21B-4A34-410F-9EFB-C9D16362023A}" srcOrd="3" destOrd="0" presId="urn:microsoft.com/office/officeart/2018/2/layout/IconVerticalSolidList"/>
    <dgm:cxn modelId="{30589DF1-56FB-4627-936C-14D55D704883}" type="presParOf" srcId="{123B482A-C70A-4B00-AF0C-417384820905}" destId="{183FB52A-9A55-4FBE-9253-FCADED6C2F23}" srcOrd="5" destOrd="0" presId="urn:microsoft.com/office/officeart/2018/2/layout/IconVerticalSolidList"/>
    <dgm:cxn modelId="{AC0580ED-A4AE-4043-8715-273E323363BB}" type="presParOf" srcId="{123B482A-C70A-4B00-AF0C-417384820905}" destId="{D1A34C15-0BF6-40B3-9666-CA7D5050DF11}" srcOrd="6" destOrd="0" presId="urn:microsoft.com/office/officeart/2018/2/layout/IconVerticalSolidList"/>
    <dgm:cxn modelId="{232740A4-17A0-48FE-8709-66CD0E824D36}" type="presParOf" srcId="{D1A34C15-0BF6-40B3-9666-CA7D5050DF11}" destId="{F7F76BAF-8B4C-47B7-80EE-97F63AB7DEF3}" srcOrd="0" destOrd="0" presId="urn:microsoft.com/office/officeart/2018/2/layout/IconVerticalSolidList"/>
    <dgm:cxn modelId="{C216F437-11E9-4EF6-A41D-71B7FB2FA871}" type="presParOf" srcId="{D1A34C15-0BF6-40B3-9666-CA7D5050DF11}" destId="{3545E073-BEA6-48D1-B516-E9AA3B994BEA}" srcOrd="1" destOrd="0" presId="urn:microsoft.com/office/officeart/2018/2/layout/IconVerticalSolidList"/>
    <dgm:cxn modelId="{2AD250E4-520A-4F1D-9495-CE69903A6C42}" type="presParOf" srcId="{D1A34C15-0BF6-40B3-9666-CA7D5050DF11}" destId="{49C73666-B6D5-4EFF-83A0-0510BED53813}" srcOrd="2" destOrd="0" presId="urn:microsoft.com/office/officeart/2018/2/layout/IconVerticalSolidList"/>
    <dgm:cxn modelId="{3B5F3981-6889-4CEE-B5F6-B4E938EC8F4B}" type="presParOf" srcId="{D1A34C15-0BF6-40B3-9666-CA7D5050DF11}" destId="{7FE7A80A-34D0-45C4-9CCC-F38D90783C00}" srcOrd="3" destOrd="0" presId="urn:microsoft.com/office/officeart/2018/2/layout/IconVerticalSolidList"/>
    <dgm:cxn modelId="{FDC9677B-FD21-4D1C-8D49-AF6D646B616A}" type="presParOf" srcId="{123B482A-C70A-4B00-AF0C-417384820905}" destId="{9CB13FB1-FE16-464F-B5FF-39ED6344C5A5}" srcOrd="7" destOrd="0" presId="urn:microsoft.com/office/officeart/2018/2/layout/IconVerticalSolidList"/>
    <dgm:cxn modelId="{7C8CEF43-F65A-497B-8C3E-FA37E15ABE53}" type="presParOf" srcId="{123B482A-C70A-4B00-AF0C-417384820905}" destId="{0C34239F-34EB-4BAE-93BC-08B05152D640}" srcOrd="8" destOrd="0" presId="urn:microsoft.com/office/officeart/2018/2/layout/IconVerticalSolidList"/>
    <dgm:cxn modelId="{C32276DA-F78C-48C9-A260-681C70DEAAB9}" type="presParOf" srcId="{0C34239F-34EB-4BAE-93BC-08B05152D640}" destId="{B364D8B4-C6BB-42F7-8E64-7351C5CD5355}" srcOrd="0" destOrd="0" presId="urn:microsoft.com/office/officeart/2018/2/layout/IconVerticalSolidList"/>
    <dgm:cxn modelId="{42E3420B-F0AA-49A1-9D8C-FDA5B3D702B0}" type="presParOf" srcId="{0C34239F-34EB-4BAE-93BC-08B05152D640}" destId="{FB900941-DF1D-40B5-9575-5DF9850E9903}" srcOrd="1" destOrd="0" presId="urn:microsoft.com/office/officeart/2018/2/layout/IconVerticalSolidList"/>
    <dgm:cxn modelId="{3184F515-445C-4401-B991-9718FB2ECF0F}" type="presParOf" srcId="{0C34239F-34EB-4BAE-93BC-08B05152D640}" destId="{5B53FC64-1FC8-4983-A5E9-3C83975D87C4}" srcOrd="2" destOrd="0" presId="urn:microsoft.com/office/officeart/2018/2/layout/IconVerticalSolidList"/>
    <dgm:cxn modelId="{A3A3C1CB-4120-4BA3-A0F4-56EAFFB1528D}" type="presParOf" srcId="{0C34239F-34EB-4BAE-93BC-08B05152D640}" destId="{FFB272B5-4835-4110-B42C-D73D7730FDC7}" srcOrd="3" destOrd="0" presId="urn:microsoft.com/office/officeart/2018/2/layout/IconVerticalSolidList"/>
    <dgm:cxn modelId="{D3997EE7-7939-46D6-B41E-F8CB50D50766}" type="presParOf" srcId="{123B482A-C70A-4B00-AF0C-417384820905}" destId="{2E903DB4-DF97-4236-BA8A-DF6CC99E6B95}" srcOrd="9" destOrd="0" presId="urn:microsoft.com/office/officeart/2018/2/layout/IconVerticalSolidList"/>
    <dgm:cxn modelId="{08034C37-36C6-4A5E-82CE-12D167A111BE}" type="presParOf" srcId="{123B482A-C70A-4B00-AF0C-417384820905}" destId="{1495324D-77EA-49A7-AC74-F16EE153EC2F}" srcOrd="10" destOrd="0" presId="urn:microsoft.com/office/officeart/2018/2/layout/IconVerticalSolidList"/>
    <dgm:cxn modelId="{7FD54C29-4567-4D6E-942B-725ED8C477A9}" type="presParOf" srcId="{1495324D-77EA-49A7-AC74-F16EE153EC2F}" destId="{80286315-600D-4779-A648-0FC4F07F8498}" srcOrd="0" destOrd="0" presId="urn:microsoft.com/office/officeart/2018/2/layout/IconVerticalSolidList"/>
    <dgm:cxn modelId="{F17A5644-4522-40CD-B4E5-0B4BB356C5BF}" type="presParOf" srcId="{1495324D-77EA-49A7-AC74-F16EE153EC2F}" destId="{180037BD-979D-4089-A8FC-192D0C4B64DA}" srcOrd="1" destOrd="0" presId="urn:microsoft.com/office/officeart/2018/2/layout/IconVerticalSolidList"/>
    <dgm:cxn modelId="{8513009F-3804-435F-82D6-43D891843BD7}" type="presParOf" srcId="{1495324D-77EA-49A7-AC74-F16EE153EC2F}" destId="{91B07383-E7B0-45BD-8791-E940FFF3ACA8}" srcOrd="2" destOrd="0" presId="urn:microsoft.com/office/officeart/2018/2/layout/IconVerticalSolidList"/>
    <dgm:cxn modelId="{07FA0EF0-AC15-4E3C-8485-8AC162A327C0}" type="presParOf" srcId="{1495324D-77EA-49A7-AC74-F16EE153EC2F}" destId="{69EA3E4B-0115-44D5-B4BF-781E9C7906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D9E05-7F16-41F4-BC76-03FB212992B9}" type="doc">
      <dgm:prSet loTypeId="urn:microsoft.com/office/officeart/2005/8/layout/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ZA"/>
        </a:p>
      </dgm:t>
    </dgm:pt>
    <dgm:pt modelId="{7D77792E-B30B-450C-9B24-0556AD02A2BD}">
      <dgm:prSet phldrT="[Text]"/>
      <dgm:spPr/>
      <dgm:t>
        <a:bodyPr/>
        <a:lstStyle/>
        <a:p>
          <a:r>
            <a:rPr lang="en-US" dirty="0"/>
            <a:t>PART A – GENERAL INFORMATION</a:t>
          </a:r>
          <a:endParaRPr lang="en-ZA" dirty="0"/>
        </a:p>
      </dgm:t>
    </dgm:pt>
    <dgm:pt modelId="{FCFD47B7-AFBA-45B3-8825-715426401BB5}" type="parTrans" cxnId="{038C88D2-7C2C-4507-8815-602AD53F3886}">
      <dgm:prSet/>
      <dgm:spPr/>
      <dgm:t>
        <a:bodyPr/>
        <a:lstStyle/>
        <a:p>
          <a:endParaRPr lang="en-ZA"/>
        </a:p>
      </dgm:t>
    </dgm:pt>
    <dgm:pt modelId="{53B82CFD-A3CD-4A7D-BE92-DCFB391476D9}" type="sibTrans" cxnId="{038C88D2-7C2C-4507-8815-602AD53F3886}">
      <dgm:prSet/>
      <dgm:spPr/>
      <dgm:t>
        <a:bodyPr/>
        <a:lstStyle/>
        <a:p>
          <a:endParaRPr lang="en-ZA"/>
        </a:p>
      </dgm:t>
    </dgm:pt>
    <dgm:pt modelId="{623B42F4-70C5-4105-B9E3-9765A3F59D5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PART B – PERFORMANCE INFORMATION</a:t>
          </a:r>
          <a:endParaRPr lang="en-ZA" dirty="0"/>
        </a:p>
      </dgm:t>
    </dgm:pt>
    <dgm:pt modelId="{E3F1975C-704E-49D6-A76C-DC47DD1D1A84}" type="parTrans" cxnId="{5C0F91AB-7B25-4ACB-B1E8-F1DF71A79194}">
      <dgm:prSet/>
      <dgm:spPr/>
      <dgm:t>
        <a:bodyPr/>
        <a:lstStyle/>
        <a:p>
          <a:endParaRPr lang="en-ZA"/>
        </a:p>
      </dgm:t>
    </dgm:pt>
    <dgm:pt modelId="{7A8E6A9E-B056-4435-931E-8CEFED911651}" type="sibTrans" cxnId="{5C0F91AB-7B25-4ACB-B1E8-F1DF71A79194}">
      <dgm:prSet/>
      <dgm:spPr/>
      <dgm:t>
        <a:bodyPr/>
        <a:lstStyle/>
        <a:p>
          <a:endParaRPr lang="en-ZA"/>
        </a:p>
      </dgm:t>
    </dgm:pt>
    <dgm:pt modelId="{4FB66E95-2FF5-4E8B-B880-C820EBF729D1}">
      <dgm:prSet phldrT="[Text]"/>
      <dgm:spPr/>
      <dgm:t>
        <a:bodyPr/>
        <a:lstStyle/>
        <a:p>
          <a:r>
            <a:rPr lang="en-US" dirty="0"/>
            <a:t>PART C - GOVERNANCE</a:t>
          </a:r>
          <a:endParaRPr lang="en-ZA" dirty="0"/>
        </a:p>
      </dgm:t>
    </dgm:pt>
    <dgm:pt modelId="{30A33F72-CE28-43B0-A940-59BAB468E8C6}" type="parTrans" cxnId="{B34D2472-3414-4681-8E7F-998282165B65}">
      <dgm:prSet/>
      <dgm:spPr/>
      <dgm:t>
        <a:bodyPr/>
        <a:lstStyle/>
        <a:p>
          <a:endParaRPr lang="en-ZA"/>
        </a:p>
      </dgm:t>
    </dgm:pt>
    <dgm:pt modelId="{EED33C92-E3FC-48CA-A1EB-1FDD19A7261B}" type="sibTrans" cxnId="{B34D2472-3414-4681-8E7F-998282165B65}">
      <dgm:prSet/>
      <dgm:spPr/>
      <dgm:t>
        <a:bodyPr/>
        <a:lstStyle/>
        <a:p>
          <a:endParaRPr lang="en-ZA"/>
        </a:p>
      </dgm:t>
    </dgm:pt>
    <dgm:pt modelId="{53A2C688-D674-496E-B64E-076270CF6FA5}">
      <dgm:prSet phldrT="[Text]" custT="1"/>
      <dgm:spPr/>
      <dgm:t>
        <a:bodyPr/>
        <a:lstStyle/>
        <a:p>
          <a:pPr algn="just">
            <a:buFont typeface="+mj-lt"/>
            <a:buNone/>
          </a:pPr>
          <a:r>
            <a:rPr lang="en-ZA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General information about the entity, including a foreword by the Speaker, report by the Secretary, strategic overview, legislative mandate, organisation structure </a:t>
          </a:r>
          <a:endParaRPr lang="en-ZA" sz="1800" dirty="0"/>
        </a:p>
      </dgm:t>
    </dgm:pt>
    <dgm:pt modelId="{C62EEAF1-BF74-4330-800D-053392689C9E}" type="parTrans" cxnId="{341D20E5-E1E3-4F05-ACC8-FBE7D8B59268}">
      <dgm:prSet/>
      <dgm:spPr/>
      <dgm:t>
        <a:bodyPr/>
        <a:lstStyle/>
        <a:p>
          <a:endParaRPr lang="en-ZA"/>
        </a:p>
      </dgm:t>
    </dgm:pt>
    <dgm:pt modelId="{EE2BC582-9F40-4650-8B09-97CB6133AD27}" type="sibTrans" cxnId="{341D20E5-E1E3-4F05-ACC8-FBE7D8B59268}">
      <dgm:prSet/>
      <dgm:spPr/>
      <dgm:t>
        <a:bodyPr/>
        <a:lstStyle/>
        <a:p>
          <a:endParaRPr lang="en-ZA"/>
        </a:p>
      </dgm:t>
    </dgm:pt>
    <dgm:pt modelId="{3546990A-C90C-4D85-ACF1-76D23C045C64}">
      <dgm:prSet phldrT="[Text]" custT="1"/>
      <dgm:spPr/>
      <dgm:t>
        <a:bodyPr/>
        <a:lstStyle/>
        <a:p>
          <a:pPr>
            <a:buNone/>
          </a:pPr>
          <a:r>
            <a:rPr lang="en-ZA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Achievements against targets set in strategic plans and annual performance plans.  Includes AGSA report on findings </a:t>
          </a:r>
          <a:endParaRPr lang="en-ZA" sz="1800" dirty="0"/>
        </a:p>
      </dgm:t>
    </dgm:pt>
    <dgm:pt modelId="{40C70DDF-1C35-4456-B748-A03CA6A0377F}" type="parTrans" cxnId="{50A1D73D-CF2F-4CBD-9264-BC35FAC5C35D}">
      <dgm:prSet/>
      <dgm:spPr/>
      <dgm:t>
        <a:bodyPr/>
        <a:lstStyle/>
        <a:p>
          <a:endParaRPr lang="en-ZA"/>
        </a:p>
      </dgm:t>
    </dgm:pt>
    <dgm:pt modelId="{04CB705A-C51C-4EFC-9D09-4384582C142A}" type="sibTrans" cxnId="{50A1D73D-CF2F-4CBD-9264-BC35FAC5C35D}">
      <dgm:prSet/>
      <dgm:spPr/>
      <dgm:t>
        <a:bodyPr/>
        <a:lstStyle/>
        <a:p>
          <a:endParaRPr lang="en-ZA"/>
        </a:p>
      </dgm:t>
    </dgm:pt>
    <dgm:pt modelId="{B4BD2B2F-A43C-4007-92CA-6AE34BDB9479}">
      <dgm:prSet phldrT="[Text]"/>
      <dgm:spPr/>
      <dgm:t>
        <a:bodyPr/>
        <a:lstStyle/>
        <a:p>
          <a:r>
            <a:rPr lang="en-US" dirty="0"/>
            <a:t>PART E – FINANCIAL INFORMATION</a:t>
          </a:r>
          <a:endParaRPr lang="en-ZA" dirty="0"/>
        </a:p>
      </dgm:t>
    </dgm:pt>
    <dgm:pt modelId="{19F97939-6DC7-42F0-B1EC-AEF48095C72E}" type="parTrans" cxnId="{502096DF-ACBC-4C56-AE5F-36AE0D268FF4}">
      <dgm:prSet/>
      <dgm:spPr/>
      <dgm:t>
        <a:bodyPr/>
        <a:lstStyle/>
        <a:p>
          <a:endParaRPr lang="en-ZA"/>
        </a:p>
      </dgm:t>
    </dgm:pt>
    <dgm:pt modelId="{619406D3-7DDB-456A-BA1B-AF28DA41D15F}" type="sibTrans" cxnId="{502096DF-ACBC-4C56-AE5F-36AE0D268FF4}">
      <dgm:prSet/>
      <dgm:spPr/>
      <dgm:t>
        <a:bodyPr/>
        <a:lstStyle/>
        <a:p>
          <a:endParaRPr lang="en-ZA"/>
        </a:p>
      </dgm:t>
    </dgm:pt>
    <dgm:pt modelId="{633BA1C2-3FEF-4F7E-B157-2B149CFBAA79}">
      <dgm:prSet phldrT="[Text]"/>
      <dgm:spPr/>
      <dgm:t>
        <a:bodyPr/>
        <a:lstStyle/>
        <a:p>
          <a:r>
            <a:rPr lang="en-US" dirty="0"/>
            <a:t>PART D – HUMAN RESOURCE INFORMATION</a:t>
          </a:r>
          <a:endParaRPr lang="en-ZA" dirty="0"/>
        </a:p>
      </dgm:t>
    </dgm:pt>
    <dgm:pt modelId="{9CB455BA-27F8-4F5A-892C-64E3419BADD6}" type="parTrans" cxnId="{6B729545-0664-4BF6-808E-AE0740787384}">
      <dgm:prSet/>
      <dgm:spPr/>
      <dgm:t>
        <a:bodyPr/>
        <a:lstStyle/>
        <a:p>
          <a:endParaRPr lang="en-ZA"/>
        </a:p>
      </dgm:t>
    </dgm:pt>
    <dgm:pt modelId="{DDAD50B7-767D-424C-B565-28F742116015}" type="sibTrans" cxnId="{6B729545-0664-4BF6-808E-AE0740787384}">
      <dgm:prSet/>
      <dgm:spPr/>
      <dgm:t>
        <a:bodyPr/>
        <a:lstStyle/>
        <a:p>
          <a:endParaRPr lang="en-ZA"/>
        </a:p>
      </dgm:t>
    </dgm:pt>
    <dgm:pt modelId="{C12EF550-D17D-45E4-8BCD-7F6C91114B0E}">
      <dgm:prSet phldrT="[Text]"/>
      <dgm:spPr/>
      <dgm:t>
        <a:bodyPr/>
        <a:lstStyle/>
        <a:p>
          <a:pPr>
            <a:buNone/>
          </a:pPr>
          <a:r>
            <a:rPr lang="en-ZA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Discussion on governance arrangements and reports by internal oversight bodies (e.g. LSB &amp; its committees, OCPOL &amp; SCOPA) </a:t>
          </a:r>
          <a:endParaRPr lang="en-ZA" dirty="0"/>
        </a:p>
      </dgm:t>
    </dgm:pt>
    <dgm:pt modelId="{638C3884-E3C3-428F-9469-F2C9F7178353}" type="parTrans" cxnId="{83C374DA-34EE-40C0-9B58-448A6FB287B0}">
      <dgm:prSet/>
      <dgm:spPr/>
      <dgm:t>
        <a:bodyPr/>
        <a:lstStyle/>
        <a:p>
          <a:endParaRPr lang="en-ZA"/>
        </a:p>
      </dgm:t>
    </dgm:pt>
    <dgm:pt modelId="{A8922ECB-11B8-4E3C-B5FF-169546B4D462}" type="sibTrans" cxnId="{83C374DA-34EE-40C0-9B58-448A6FB287B0}">
      <dgm:prSet/>
      <dgm:spPr/>
      <dgm:t>
        <a:bodyPr/>
        <a:lstStyle/>
        <a:p>
          <a:endParaRPr lang="en-ZA"/>
        </a:p>
      </dgm:t>
    </dgm:pt>
    <dgm:pt modelId="{0ACE1919-70C5-4CB5-BDB1-E6ABE47597CE}">
      <dgm:prSet phldrT="[Text]"/>
      <dgm:spPr/>
      <dgm:t>
        <a:bodyPr/>
        <a:lstStyle/>
        <a:p>
          <a:r>
            <a:rPr lang="en-ZA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Status of HR in the GPL including performance management, wellness programmes and resource plans </a:t>
          </a:r>
          <a:endParaRPr lang="en-ZA" dirty="0"/>
        </a:p>
      </dgm:t>
    </dgm:pt>
    <dgm:pt modelId="{C2418B58-3DFC-4ECF-83CD-C15508924467}" type="parTrans" cxnId="{C0E6F47C-0803-4CC2-AAFA-DDC0DA75905D}">
      <dgm:prSet/>
      <dgm:spPr/>
      <dgm:t>
        <a:bodyPr/>
        <a:lstStyle/>
        <a:p>
          <a:endParaRPr lang="en-ZA"/>
        </a:p>
      </dgm:t>
    </dgm:pt>
    <dgm:pt modelId="{ADAED983-8420-462D-81FC-D449AF874F33}" type="sibTrans" cxnId="{C0E6F47C-0803-4CC2-AAFA-DDC0DA75905D}">
      <dgm:prSet/>
      <dgm:spPr/>
      <dgm:t>
        <a:bodyPr/>
        <a:lstStyle/>
        <a:p>
          <a:endParaRPr lang="en-ZA"/>
        </a:p>
      </dgm:t>
    </dgm:pt>
    <dgm:pt modelId="{EA3AF4AF-E9BC-4858-A412-94A92CDCE87B}">
      <dgm:prSet phldrT="[Text]"/>
      <dgm:spPr/>
      <dgm:t>
        <a:bodyPr/>
        <a:lstStyle/>
        <a:p>
          <a:r>
            <a:rPr lang="en-ZA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Annual financial statements and the report by AGSA on findings</a:t>
          </a:r>
          <a:endParaRPr lang="en-ZA" dirty="0"/>
        </a:p>
      </dgm:t>
    </dgm:pt>
    <dgm:pt modelId="{01A9F9B2-3D2C-41FF-9637-7B86E8062803}" type="parTrans" cxnId="{1406C336-7107-4364-A378-159C920F403B}">
      <dgm:prSet/>
      <dgm:spPr/>
      <dgm:t>
        <a:bodyPr/>
        <a:lstStyle/>
        <a:p>
          <a:endParaRPr lang="en-ZA"/>
        </a:p>
      </dgm:t>
    </dgm:pt>
    <dgm:pt modelId="{918FAEED-9701-43A1-997B-CDF4F055F66E}" type="sibTrans" cxnId="{1406C336-7107-4364-A378-159C920F403B}">
      <dgm:prSet/>
      <dgm:spPr/>
      <dgm:t>
        <a:bodyPr/>
        <a:lstStyle/>
        <a:p>
          <a:endParaRPr lang="en-ZA"/>
        </a:p>
      </dgm:t>
    </dgm:pt>
    <dgm:pt modelId="{28060D4C-D1A4-4C66-A9D3-5E529387CCC7}" type="pres">
      <dgm:prSet presAssocID="{7E0D9E05-7F16-41F4-BC76-03FB212992B9}" presName="linear" presStyleCnt="0">
        <dgm:presLayoutVars>
          <dgm:dir/>
          <dgm:animLvl val="lvl"/>
          <dgm:resizeHandles val="exact"/>
        </dgm:presLayoutVars>
      </dgm:prSet>
      <dgm:spPr/>
    </dgm:pt>
    <dgm:pt modelId="{26E76752-BCA5-4991-8055-0E9FC487FAAB}" type="pres">
      <dgm:prSet presAssocID="{7D77792E-B30B-450C-9B24-0556AD02A2BD}" presName="parentLin" presStyleCnt="0"/>
      <dgm:spPr/>
    </dgm:pt>
    <dgm:pt modelId="{A45A3874-D475-47CA-A4A6-BEE3BEB546F7}" type="pres">
      <dgm:prSet presAssocID="{7D77792E-B30B-450C-9B24-0556AD02A2BD}" presName="parentLeftMargin" presStyleLbl="node1" presStyleIdx="0" presStyleCnt="5"/>
      <dgm:spPr/>
    </dgm:pt>
    <dgm:pt modelId="{AC1C8A06-DCD7-4F08-87F6-5239D2C85BEC}" type="pres">
      <dgm:prSet presAssocID="{7D77792E-B30B-450C-9B24-0556AD02A2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D0B1E0-F1C7-4029-B271-264002589AE1}" type="pres">
      <dgm:prSet presAssocID="{7D77792E-B30B-450C-9B24-0556AD02A2BD}" presName="negativeSpace" presStyleCnt="0"/>
      <dgm:spPr/>
    </dgm:pt>
    <dgm:pt modelId="{2B669F38-23EB-4488-8359-4A0AC9BDD5E9}" type="pres">
      <dgm:prSet presAssocID="{7D77792E-B30B-450C-9B24-0556AD02A2BD}" presName="childText" presStyleLbl="conFgAcc1" presStyleIdx="0" presStyleCnt="5">
        <dgm:presLayoutVars>
          <dgm:bulletEnabled val="1"/>
        </dgm:presLayoutVars>
      </dgm:prSet>
      <dgm:spPr/>
    </dgm:pt>
    <dgm:pt modelId="{B3DBB7B7-9A4D-41A6-AC27-4284FA464662}" type="pres">
      <dgm:prSet presAssocID="{53B82CFD-A3CD-4A7D-BE92-DCFB391476D9}" presName="spaceBetweenRectangles" presStyleCnt="0"/>
      <dgm:spPr/>
    </dgm:pt>
    <dgm:pt modelId="{8AD97A24-D428-4065-9179-CEE8772B9C4E}" type="pres">
      <dgm:prSet presAssocID="{623B42F4-70C5-4105-B9E3-9765A3F59D56}" presName="parentLin" presStyleCnt="0"/>
      <dgm:spPr/>
    </dgm:pt>
    <dgm:pt modelId="{E516E7FB-E02C-4B7E-9C09-61B51224324C}" type="pres">
      <dgm:prSet presAssocID="{623B42F4-70C5-4105-B9E3-9765A3F59D56}" presName="parentLeftMargin" presStyleLbl="node1" presStyleIdx="0" presStyleCnt="5"/>
      <dgm:spPr/>
    </dgm:pt>
    <dgm:pt modelId="{03CEF0AC-4AB3-4B1A-8BC3-3433DBD93E02}" type="pres">
      <dgm:prSet presAssocID="{623B42F4-70C5-4105-B9E3-9765A3F59D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0BF146-9BC7-4DCA-B7B7-F9BC7265DF47}" type="pres">
      <dgm:prSet presAssocID="{623B42F4-70C5-4105-B9E3-9765A3F59D56}" presName="negativeSpace" presStyleCnt="0"/>
      <dgm:spPr/>
    </dgm:pt>
    <dgm:pt modelId="{CE407FDD-F07B-4395-BDD2-3D9BAE58BAB1}" type="pres">
      <dgm:prSet presAssocID="{623B42F4-70C5-4105-B9E3-9765A3F59D56}" presName="childText" presStyleLbl="conFgAcc1" presStyleIdx="1" presStyleCnt="5">
        <dgm:presLayoutVars>
          <dgm:bulletEnabled val="1"/>
        </dgm:presLayoutVars>
      </dgm:prSet>
      <dgm:spPr/>
    </dgm:pt>
    <dgm:pt modelId="{761C4CEC-717F-4D3B-83C6-C62616DC1EEC}" type="pres">
      <dgm:prSet presAssocID="{7A8E6A9E-B056-4435-931E-8CEFED911651}" presName="spaceBetweenRectangles" presStyleCnt="0"/>
      <dgm:spPr/>
    </dgm:pt>
    <dgm:pt modelId="{C930B13A-5291-4246-84AE-8F14ABDF1C5E}" type="pres">
      <dgm:prSet presAssocID="{4FB66E95-2FF5-4E8B-B880-C820EBF729D1}" presName="parentLin" presStyleCnt="0"/>
      <dgm:spPr/>
    </dgm:pt>
    <dgm:pt modelId="{75A32AF5-D950-4E0E-9C0D-C8B9022CF6DA}" type="pres">
      <dgm:prSet presAssocID="{4FB66E95-2FF5-4E8B-B880-C820EBF729D1}" presName="parentLeftMargin" presStyleLbl="node1" presStyleIdx="1" presStyleCnt="5"/>
      <dgm:spPr/>
    </dgm:pt>
    <dgm:pt modelId="{D351FBD2-231F-4B3B-B89E-5E5C2D29F20B}" type="pres">
      <dgm:prSet presAssocID="{4FB66E95-2FF5-4E8B-B880-C820EBF729D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5E73BF-4F8F-442B-8096-948FF11E875A}" type="pres">
      <dgm:prSet presAssocID="{4FB66E95-2FF5-4E8B-B880-C820EBF729D1}" presName="negativeSpace" presStyleCnt="0"/>
      <dgm:spPr/>
    </dgm:pt>
    <dgm:pt modelId="{8B328380-EF24-4516-AF4C-41F7EEB61B0A}" type="pres">
      <dgm:prSet presAssocID="{4FB66E95-2FF5-4E8B-B880-C820EBF729D1}" presName="childText" presStyleLbl="conFgAcc1" presStyleIdx="2" presStyleCnt="5">
        <dgm:presLayoutVars>
          <dgm:bulletEnabled val="1"/>
        </dgm:presLayoutVars>
      </dgm:prSet>
      <dgm:spPr/>
    </dgm:pt>
    <dgm:pt modelId="{7BCF4858-7DF8-45AB-AB92-01739BD511FF}" type="pres">
      <dgm:prSet presAssocID="{EED33C92-E3FC-48CA-A1EB-1FDD19A7261B}" presName="spaceBetweenRectangles" presStyleCnt="0"/>
      <dgm:spPr/>
    </dgm:pt>
    <dgm:pt modelId="{F75C0A20-0E2C-4E89-88C8-F9A3407E6401}" type="pres">
      <dgm:prSet presAssocID="{633BA1C2-3FEF-4F7E-B157-2B149CFBAA79}" presName="parentLin" presStyleCnt="0"/>
      <dgm:spPr/>
    </dgm:pt>
    <dgm:pt modelId="{11FE4193-CE57-4613-86C7-ACDBF44EAC1F}" type="pres">
      <dgm:prSet presAssocID="{633BA1C2-3FEF-4F7E-B157-2B149CFBAA79}" presName="parentLeftMargin" presStyleLbl="node1" presStyleIdx="2" presStyleCnt="5"/>
      <dgm:spPr/>
    </dgm:pt>
    <dgm:pt modelId="{FBD27E75-8F48-43C2-8D15-A4818279F107}" type="pres">
      <dgm:prSet presAssocID="{633BA1C2-3FEF-4F7E-B157-2B149CFBAA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41D954-21AA-4BDD-B5EB-FBAA782EF4CC}" type="pres">
      <dgm:prSet presAssocID="{633BA1C2-3FEF-4F7E-B157-2B149CFBAA79}" presName="negativeSpace" presStyleCnt="0"/>
      <dgm:spPr/>
    </dgm:pt>
    <dgm:pt modelId="{CE83E9DF-FFD4-41C2-BD18-BF3FA15837A0}" type="pres">
      <dgm:prSet presAssocID="{633BA1C2-3FEF-4F7E-B157-2B149CFBAA79}" presName="childText" presStyleLbl="conFgAcc1" presStyleIdx="3" presStyleCnt="5">
        <dgm:presLayoutVars>
          <dgm:bulletEnabled val="1"/>
        </dgm:presLayoutVars>
      </dgm:prSet>
      <dgm:spPr/>
    </dgm:pt>
    <dgm:pt modelId="{5C20CA9C-AE69-476B-8D2E-E585F782A719}" type="pres">
      <dgm:prSet presAssocID="{DDAD50B7-767D-424C-B565-28F742116015}" presName="spaceBetweenRectangles" presStyleCnt="0"/>
      <dgm:spPr/>
    </dgm:pt>
    <dgm:pt modelId="{DF4706F6-C488-4D50-8621-F403EFA832CB}" type="pres">
      <dgm:prSet presAssocID="{B4BD2B2F-A43C-4007-92CA-6AE34BDB9479}" presName="parentLin" presStyleCnt="0"/>
      <dgm:spPr/>
    </dgm:pt>
    <dgm:pt modelId="{8346C796-06EC-43A9-8318-97167AE9560F}" type="pres">
      <dgm:prSet presAssocID="{B4BD2B2F-A43C-4007-92CA-6AE34BDB9479}" presName="parentLeftMargin" presStyleLbl="node1" presStyleIdx="3" presStyleCnt="5"/>
      <dgm:spPr/>
    </dgm:pt>
    <dgm:pt modelId="{50AA3DA6-C54F-4E07-BB6C-6D083E6DA1BA}" type="pres">
      <dgm:prSet presAssocID="{B4BD2B2F-A43C-4007-92CA-6AE34BDB947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D368580-E44E-438E-A314-3A8CDAB58C1A}" type="pres">
      <dgm:prSet presAssocID="{B4BD2B2F-A43C-4007-92CA-6AE34BDB9479}" presName="negativeSpace" presStyleCnt="0"/>
      <dgm:spPr/>
    </dgm:pt>
    <dgm:pt modelId="{B9D9D213-6AF6-4437-95EE-CE7F05834466}" type="pres">
      <dgm:prSet presAssocID="{B4BD2B2F-A43C-4007-92CA-6AE34BDB947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B777909-AA46-4581-97C7-A7E21D179181}" type="presOf" srcId="{7D77792E-B30B-450C-9B24-0556AD02A2BD}" destId="{A45A3874-D475-47CA-A4A6-BEE3BEB546F7}" srcOrd="0" destOrd="0" presId="urn:microsoft.com/office/officeart/2005/8/layout/list1"/>
    <dgm:cxn modelId="{D1182A1A-0EB5-4BDE-A8AE-B2F0F947322F}" type="presOf" srcId="{3546990A-C90C-4D85-ACF1-76D23C045C64}" destId="{CE407FDD-F07B-4395-BDD2-3D9BAE58BAB1}" srcOrd="0" destOrd="0" presId="urn:microsoft.com/office/officeart/2005/8/layout/list1"/>
    <dgm:cxn modelId="{1406C336-7107-4364-A378-159C920F403B}" srcId="{B4BD2B2F-A43C-4007-92CA-6AE34BDB9479}" destId="{EA3AF4AF-E9BC-4858-A412-94A92CDCE87B}" srcOrd="0" destOrd="0" parTransId="{01A9F9B2-3D2C-41FF-9637-7B86E8062803}" sibTransId="{918FAEED-9701-43A1-997B-CDF4F055F66E}"/>
    <dgm:cxn modelId="{66E7D036-BD42-4102-AD37-C4D353C6B41E}" type="presOf" srcId="{EA3AF4AF-E9BC-4858-A412-94A92CDCE87B}" destId="{B9D9D213-6AF6-4437-95EE-CE7F05834466}" srcOrd="0" destOrd="0" presId="urn:microsoft.com/office/officeart/2005/8/layout/list1"/>
    <dgm:cxn modelId="{50A1D73D-CF2F-4CBD-9264-BC35FAC5C35D}" srcId="{623B42F4-70C5-4105-B9E3-9765A3F59D56}" destId="{3546990A-C90C-4D85-ACF1-76D23C045C64}" srcOrd="0" destOrd="0" parTransId="{40C70DDF-1C35-4456-B748-A03CA6A0377F}" sibTransId="{04CB705A-C51C-4EFC-9D09-4384582C142A}"/>
    <dgm:cxn modelId="{34996060-BB0C-4E2E-BFB4-FD8EA46EF1B4}" type="presOf" srcId="{C12EF550-D17D-45E4-8BCD-7F6C91114B0E}" destId="{8B328380-EF24-4516-AF4C-41F7EEB61B0A}" srcOrd="0" destOrd="0" presId="urn:microsoft.com/office/officeart/2005/8/layout/list1"/>
    <dgm:cxn modelId="{6B729545-0664-4BF6-808E-AE0740787384}" srcId="{7E0D9E05-7F16-41F4-BC76-03FB212992B9}" destId="{633BA1C2-3FEF-4F7E-B157-2B149CFBAA79}" srcOrd="3" destOrd="0" parTransId="{9CB455BA-27F8-4F5A-892C-64E3419BADD6}" sibTransId="{DDAD50B7-767D-424C-B565-28F742116015}"/>
    <dgm:cxn modelId="{B34D2472-3414-4681-8E7F-998282165B65}" srcId="{7E0D9E05-7F16-41F4-BC76-03FB212992B9}" destId="{4FB66E95-2FF5-4E8B-B880-C820EBF729D1}" srcOrd="2" destOrd="0" parTransId="{30A33F72-CE28-43B0-A940-59BAB468E8C6}" sibTransId="{EED33C92-E3FC-48CA-A1EB-1FDD19A7261B}"/>
    <dgm:cxn modelId="{2E170B77-9CA5-4545-81B2-D434FE5A2C84}" type="presOf" srcId="{B4BD2B2F-A43C-4007-92CA-6AE34BDB9479}" destId="{50AA3DA6-C54F-4E07-BB6C-6D083E6DA1BA}" srcOrd="1" destOrd="0" presId="urn:microsoft.com/office/officeart/2005/8/layout/list1"/>
    <dgm:cxn modelId="{F3064458-F0EC-4D56-807F-B77D451FD531}" type="presOf" srcId="{623B42F4-70C5-4105-B9E3-9765A3F59D56}" destId="{03CEF0AC-4AB3-4B1A-8BC3-3433DBD93E02}" srcOrd="1" destOrd="0" presId="urn:microsoft.com/office/officeart/2005/8/layout/list1"/>
    <dgm:cxn modelId="{C0E6F47C-0803-4CC2-AAFA-DDC0DA75905D}" srcId="{633BA1C2-3FEF-4F7E-B157-2B149CFBAA79}" destId="{0ACE1919-70C5-4CB5-BDB1-E6ABE47597CE}" srcOrd="0" destOrd="0" parTransId="{C2418B58-3DFC-4ECF-83CD-C15508924467}" sibTransId="{ADAED983-8420-462D-81FC-D449AF874F33}"/>
    <dgm:cxn modelId="{7052707D-5812-47CE-A290-623BB6E6BD01}" type="presOf" srcId="{7D77792E-B30B-450C-9B24-0556AD02A2BD}" destId="{AC1C8A06-DCD7-4F08-87F6-5239D2C85BEC}" srcOrd="1" destOrd="0" presId="urn:microsoft.com/office/officeart/2005/8/layout/list1"/>
    <dgm:cxn modelId="{1C1AC580-593E-44C8-A59A-0366CBA94AE4}" type="presOf" srcId="{53A2C688-D674-496E-B64E-076270CF6FA5}" destId="{2B669F38-23EB-4488-8359-4A0AC9BDD5E9}" srcOrd="0" destOrd="0" presId="urn:microsoft.com/office/officeart/2005/8/layout/list1"/>
    <dgm:cxn modelId="{392EE885-6FFD-4B92-93E9-0507236298EF}" type="presOf" srcId="{633BA1C2-3FEF-4F7E-B157-2B149CFBAA79}" destId="{11FE4193-CE57-4613-86C7-ACDBF44EAC1F}" srcOrd="0" destOrd="0" presId="urn:microsoft.com/office/officeart/2005/8/layout/list1"/>
    <dgm:cxn modelId="{C5363486-ADA1-4E77-AC64-5D73E7E31B52}" type="presOf" srcId="{7E0D9E05-7F16-41F4-BC76-03FB212992B9}" destId="{28060D4C-D1A4-4C66-A9D3-5E529387CCC7}" srcOrd="0" destOrd="0" presId="urn:microsoft.com/office/officeart/2005/8/layout/list1"/>
    <dgm:cxn modelId="{5C0F91AB-7B25-4ACB-B1E8-F1DF71A79194}" srcId="{7E0D9E05-7F16-41F4-BC76-03FB212992B9}" destId="{623B42F4-70C5-4105-B9E3-9765A3F59D56}" srcOrd="1" destOrd="0" parTransId="{E3F1975C-704E-49D6-A76C-DC47DD1D1A84}" sibTransId="{7A8E6A9E-B056-4435-931E-8CEFED911651}"/>
    <dgm:cxn modelId="{8B2649C5-8F16-467F-B410-A19E11C18F66}" type="presOf" srcId="{4FB66E95-2FF5-4E8B-B880-C820EBF729D1}" destId="{75A32AF5-D950-4E0E-9C0D-C8B9022CF6DA}" srcOrd="0" destOrd="0" presId="urn:microsoft.com/office/officeart/2005/8/layout/list1"/>
    <dgm:cxn modelId="{038C88D2-7C2C-4507-8815-602AD53F3886}" srcId="{7E0D9E05-7F16-41F4-BC76-03FB212992B9}" destId="{7D77792E-B30B-450C-9B24-0556AD02A2BD}" srcOrd="0" destOrd="0" parTransId="{FCFD47B7-AFBA-45B3-8825-715426401BB5}" sibTransId="{53B82CFD-A3CD-4A7D-BE92-DCFB391476D9}"/>
    <dgm:cxn modelId="{9603C7D5-9D15-4500-B65F-A96D3053C51D}" type="presOf" srcId="{4FB66E95-2FF5-4E8B-B880-C820EBF729D1}" destId="{D351FBD2-231F-4B3B-B89E-5E5C2D29F20B}" srcOrd="1" destOrd="0" presId="urn:microsoft.com/office/officeart/2005/8/layout/list1"/>
    <dgm:cxn modelId="{83C374DA-34EE-40C0-9B58-448A6FB287B0}" srcId="{4FB66E95-2FF5-4E8B-B880-C820EBF729D1}" destId="{C12EF550-D17D-45E4-8BCD-7F6C91114B0E}" srcOrd="0" destOrd="0" parTransId="{638C3884-E3C3-428F-9469-F2C9F7178353}" sibTransId="{A8922ECB-11B8-4E3C-B5FF-169546B4D462}"/>
    <dgm:cxn modelId="{502096DF-ACBC-4C56-AE5F-36AE0D268FF4}" srcId="{7E0D9E05-7F16-41F4-BC76-03FB212992B9}" destId="{B4BD2B2F-A43C-4007-92CA-6AE34BDB9479}" srcOrd="4" destOrd="0" parTransId="{19F97939-6DC7-42F0-B1EC-AEF48095C72E}" sibTransId="{619406D3-7DDB-456A-BA1B-AF28DA41D15F}"/>
    <dgm:cxn modelId="{C073A6E0-FDC3-41D1-B169-1C959656F5B0}" type="presOf" srcId="{0ACE1919-70C5-4CB5-BDB1-E6ABE47597CE}" destId="{CE83E9DF-FFD4-41C2-BD18-BF3FA15837A0}" srcOrd="0" destOrd="0" presId="urn:microsoft.com/office/officeart/2005/8/layout/list1"/>
    <dgm:cxn modelId="{341D20E5-E1E3-4F05-ACC8-FBE7D8B59268}" srcId="{7D77792E-B30B-450C-9B24-0556AD02A2BD}" destId="{53A2C688-D674-496E-B64E-076270CF6FA5}" srcOrd="0" destOrd="0" parTransId="{C62EEAF1-BF74-4330-800D-053392689C9E}" sibTransId="{EE2BC582-9F40-4650-8B09-97CB6133AD27}"/>
    <dgm:cxn modelId="{891BE1EA-7B36-49E3-AC84-4BF9419D1E4A}" type="presOf" srcId="{B4BD2B2F-A43C-4007-92CA-6AE34BDB9479}" destId="{8346C796-06EC-43A9-8318-97167AE9560F}" srcOrd="0" destOrd="0" presId="urn:microsoft.com/office/officeart/2005/8/layout/list1"/>
    <dgm:cxn modelId="{3C3CF1EA-4D93-45B3-95FD-70BC4E8B4F7F}" type="presOf" srcId="{623B42F4-70C5-4105-B9E3-9765A3F59D56}" destId="{E516E7FB-E02C-4B7E-9C09-61B51224324C}" srcOrd="0" destOrd="0" presId="urn:microsoft.com/office/officeart/2005/8/layout/list1"/>
    <dgm:cxn modelId="{DAA2CCF0-2D12-4E34-9D42-85EB430F43DA}" type="presOf" srcId="{633BA1C2-3FEF-4F7E-B157-2B149CFBAA79}" destId="{FBD27E75-8F48-43C2-8D15-A4818279F107}" srcOrd="1" destOrd="0" presId="urn:microsoft.com/office/officeart/2005/8/layout/list1"/>
    <dgm:cxn modelId="{BBA57F62-94AB-49A9-883B-A7B2D4865681}" type="presParOf" srcId="{28060D4C-D1A4-4C66-A9D3-5E529387CCC7}" destId="{26E76752-BCA5-4991-8055-0E9FC487FAAB}" srcOrd="0" destOrd="0" presId="urn:microsoft.com/office/officeart/2005/8/layout/list1"/>
    <dgm:cxn modelId="{BE6FDC78-C657-4A22-81EB-7B6064ACD903}" type="presParOf" srcId="{26E76752-BCA5-4991-8055-0E9FC487FAAB}" destId="{A45A3874-D475-47CA-A4A6-BEE3BEB546F7}" srcOrd="0" destOrd="0" presId="urn:microsoft.com/office/officeart/2005/8/layout/list1"/>
    <dgm:cxn modelId="{3091B371-EC31-42E2-B2BD-1D66CEFFBE92}" type="presParOf" srcId="{26E76752-BCA5-4991-8055-0E9FC487FAAB}" destId="{AC1C8A06-DCD7-4F08-87F6-5239D2C85BEC}" srcOrd="1" destOrd="0" presId="urn:microsoft.com/office/officeart/2005/8/layout/list1"/>
    <dgm:cxn modelId="{FE8FC1D9-7562-48FC-B9D4-7FD8D9EFDEDA}" type="presParOf" srcId="{28060D4C-D1A4-4C66-A9D3-5E529387CCC7}" destId="{0ED0B1E0-F1C7-4029-B271-264002589AE1}" srcOrd="1" destOrd="0" presId="urn:microsoft.com/office/officeart/2005/8/layout/list1"/>
    <dgm:cxn modelId="{57466C16-9CBE-4EE2-86E6-03183322B602}" type="presParOf" srcId="{28060D4C-D1A4-4C66-A9D3-5E529387CCC7}" destId="{2B669F38-23EB-4488-8359-4A0AC9BDD5E9}" srcOrd="2" destOrd="0" presId="urn:microsoft.com/office/officeart/2005/8/layout/list1"/>
    <dgm:cxn modelId="{3FDDA859-663A-43C4-A543-E11D7D2E6529}" type="presParOf" srcId="{28060D4C-D1A4-4C66-A9D3-5E529387CCC7}" destId="{B3DBB7B7-9A4D-41A6-AC27-4284FA464662}" srcOrd="3" destOrd="0" presId="urn:microsoft.com/office/officeart/2005/8/layout/list1"/>
    <dgm:cxn modelId="{A5993A53-0219-4452-AE29-217A885DAD63}" type="presParOf" srcId="{28060D4C-D1A4-4C66-A9D3-5E529387CCC7}" destId="{8AD97A24-D428-4065-9179-CEE8772B9C4E}" srcOrd="4" destOrd="0" presId="urn:microsoft.com/office/officeart/2005/8/layout/list1"/>
    <dgm:cxn modelId="{135B7F49-8B4C-4015-8F76-9FD025CBC845}" type="presParOf" srcId="{8AD97A24-D428-4065-9179-CEE8772B9C4E}" destId="{E516E7FB-E02C-4B7E-9C09-61B51224324C}" srcOrd="0" destOrd="0" presId="urn:microsoft.com/office/officeart/2005/8/layout/list1"/>
    <dgm:cxn modelId="{388F55E1-6AF9-4ABB-894F-8A44B43E3949}" type="presParOf" srcId="{8AD97A24-D428-4065-9179-CEE8772B9C4E}" destId="{03CEF0AC-4AB3-4B1A-8BC3-3433DBD93E02}" srcOrd="1" destOrd="0" presId="urn:microsoft.com/office/officeart/2005/8/layout/list1"/>
    <dgm:cxn modelId="{941338AC-0DB0-4069-B886-32F2BE425F9D}" type="presParOf" srcId="{28060D4C-D1A4-4C66-A9D3-5E529387CCC7}" destId="{D00BF146-9BC7-4DCA-B7B7-F9BC7265DF47}" srcOrd="5" destOrd="0" presId="urn:microsoft.com/office/officeart/2005/8/layout/list1"/>
    <dgm:cxn modelId="{1E368311-B495-4EB0-9453-657DF3BA2123}" type="presParOf" srcId="{28060D4C-D1A4-4C66-A9D3-5E529387CCC7}" destId="{CE407FDD-F07B-4395-BDD2-3D9BAE58BAB1}" srcOrd="6" destOrd="0" presId="urn:microsoft.com/office/officeart/2005/8/layout/list1"/>
    <dgm:cxn modelId="{2C98E92F-0653-4643-8B14-9F9077C1D3CE}" type="presParOf" srcId="{28060D4C-D1A4-4C66-A9D3-5E529387CCC7}" destId="{761C4CEC-717F-4D3B-83C6-C62616DC1EEC}" srcOrd="7" destOrd="0" presId="urn:microsoft.com/office/officeart/2005/8/layout/list1"/>
    <dgm:cxn modelId="{8999F300-5C8A-444D-B548-5EB01625DC87}" type="presParOf" srcId="{28060D4C-D1A4-4C66-A9D3-5E529387CCC7}" destId="{C930B13A-5291-4246-84AE-8F14ABDF1C5E}" srcOrd="8" destOrd="0" presId="urn:microsoft.com/office/officeart/2005/8/layout/list1"/>
    <dgm:cxn modelId="{5600E2AA-97FB-4654-A448-CF46FBCA33C0}" type="presParOf" srcId="{C930B13A-5291-4246-84AE-8F14ABDF1C5E}" destId="{75A32AF5-D950-4E0E-9C0D-C8B9022CF6DA}" srcOrd="0" destOrd="0" presId="urn:microsoft.com/office/officeart/2005/8/layout/list1"/>
    <dgm:cxn modelId="{DBD030F0-0F5A-40C6-9771-BBD35BC4AD58}" type="presParOf" srcId="{C930B13A-5291-4246-84AE-8F14ABDF1C5E}" destId="{D351FBD2-231F-4B3B-B89E-5E5C2D29F20B}" srcOrd="1" destOrd="0" presId="urn:microsoft.com/office/officeart/2005/8/layout/list1"/>
    <dgm:cxn modelId="{B4DDE4BA-7D03-4642-B302-F941083CDE75}" type="presParOf" srcId="{28060D4C-D1A4-4C66-A9D3-5E529387CCC7}" destId="{CB5E73BF-4F8F-442B-8096-948FF11E875A}" srcOrd="9" destOrd="0" presId="urn:microsoft.com/office/officeart/2005/8/layout/list1"/>
    <dgm:cxn modelId="{86D7E3F5-700B-432D-B883-D482EB04CF7C}" type="presParOf" srcId="{28060D4C-D1A4-4C66-A9D3-5E529387CCC7}" destId="{8B328380-EF24-4516-AF4C-41F7EEB61B0A}" srcOrd="10" destOrd="0" presId="urn:microsoft.com/office/officeart/2005/8/layout/list1"/>
    <dgm:cxn modelId="{62C019C3-2982-40AD-A34E-97F23A1803AD}" type="presParOf" srcId="{28060D4C-D1A4-4C66-A9D3-5E529387CCC7}" destId="{7BCF4858-7DF8-45AB-AB92-01739BD511FF}" srcOrd="11" destOrd="0" presId="urn:microsoft.com/office/officeart/2005/8/layout/list1"/>
    <dgm:cxn modelId="{66EF87CE-2062-44EB-9F10-DDED4E2344F2}" type="presParOf" srcId="{28060D4C-D1A4-4C66-A9D3-5E529387CCC7}" destId="{F75C0A20-0E2C-4E89-88C8-F9A3407E6401}" srcOrd="12" destOrd="0" presId="urn:microsoft.com/office/officeart/2005/8/layout/list1"/>
    <dgm:cxn modelId="{2C0331CF-16EF-4CF8-AB72-E46132122539}" type="presParOf" srcId="{F75C0A20-0E2C-4E89-88C8-F9A3407E6401}" destId="{11FE4193-CE57-4613-86C7-ACDBF44EAC1F}" srcOrd="0" destOrd="0" presId="urn:microsoft.com/office/officeart/2005/8/layout/list1"/>
    <dgm:cxn modelId="{4DAE16C2-EF99-421E-B892-A56F11FA3F51}" type="presParOf" srcId="{F75C0A20-0E2C-4E89-88C8-F9A3407E6401}" destId="{FBD27E75-8F48-43C2-8D15-A4818279F107}" srcOrd="1" destOrd="0" presId="urn:microsoft.com/office/officeart/2005/8/layout/list1"/>
    <dgm:cxn modelId="{AA8128B5-9891-4166-8970-8A671EFBCFEC}" type="presParOf" srcId="{28060D4C-D1A4-4C66-A9D3-5E529387CCC7}" destId="{4E41D954-21AA-4BDD-B5EB-FBAA782EF4CC}" srcOrd="13" destOrd="0" presId="urn:microsoft.com/office/officeart/2005/8/layout/list1"/>
    <dgm:cxn modelId="{B45F9BD4-691D-4E07-956D-976E930C670E}" type="presParOf" srcId="{28060D4C-D1A4-4C66-A9D3-5E529387CCC7}" destId="{CE83E9DF-FFD4-41C2-BD18-BF3FA15837A0}" srcOrd="14" destOrd="0" presId="urn:microsoft.com/office/officeart/2005/8/layout/list1"/>
    <dgm:cxn modelId="{4982E107-29B4-45BF-966F-5227C6E4353D}" type="presParOf" srcId="{28060D4C-D1A4-4C66-A9D3-5E529387CCC7}" destId="{5C20CA9C-AE69-476B-8D2E-E585F782A719}" srcOrd="15" destOrd="0" presId="urn:microsoft.com/office/officeart/2005/8/layout/list1"/>
    <dgm:cxn modelId="{CE8523C6-D489-41A5-BF24-5454FAE20134}" type="presParOf" srcId="{28060D4C-D1A4-4C66-A9D3-5E529387CCC7}" destId="{DF4706F6-C488-4D50-8621-F403EFA832CB}" srcOrd="16" destOrd="0" presId="urn:microsoft.com/office/officeart/2005/8/layout/list1"/>
    <dgm:cxn modelId="{C20F3294-D93E-42A1-B5CA-AD9E43B674C8}" type="presParOf" srcId="{DF4706F6-C488-4D50-8621-F403EFA832CB}" destId="{8346C796-06EC-43A9-8318-97167AE9560F}" srcOrd="0" destOrd="0" presId="urn:microsoft.com/office/officeart/2005/8/layout/list1"/>
    <dgm:cxn modelId="{16D48454-69E7-4FAD-9325-2C05E756242E}" type="presParOf" srcId="{DF4706F6-C488-4D50-8621-F403EFA832CB}" destId="{50AA3DA6-C54F-4E07-BB6C-6D083E6DA1BA}" srcOrd="1" destOrd="0" presId="urn:microsoft.com/office/officeart/2005/8/layout/list1"/>
    <dgm:cxn modelId="{B1C5BD5C-6835-4CF3-9DAF-605497254814}" type="presParOf" srcId="{28060D4C-D1A4-4C66-A9D3-5E529387CCC7}" destId="{4D368580-E44E-438E-A314-3A8CDAB58C1A}" srcOrd="17" destOrd="0" presId="urn:microsoft.com/office/officeart/2005/8/layout/list1"/>
    <dgm:cxn modelId="{59A8A584-23C0-4277-9379-791EEFBD3E01}" type="presParOf" srcId="{28060D4C-D1A4-4C66-A9D3-5E529387CCC7}" destId="{B9D9D213-6AF6-4437-95EE-CE7F058344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DA4B5-4B4A-463A-BEAE-9F4C7983FA2F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6A8C78E-A71E-4233-813D-07FBD079B2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End Apr</a:t>
          </a:r>
        </a:p>
      </dgm:t>
    </dgm:pt>
    <dgm:pt modelId="{9587FF24-8F06-487B-BF02-B11077F8A03D}" type="parTrans" cxnId="{69B6A320-0659-4F5C-9FEF-A55C7205FDB8}">
      <dgm:prSet/>
      <dgm:spPr/>
      <dgm:t>
        <a:bodyPr/>
        <a:lstStyle/>
        <a:p>
          <a:endParaRPr lang="en-US" sz="1500"/>
        </a:p>
      </dgm:t>
    </dgm:pt>
    <dgm:pt modelId="{D86FC708-B70A-4585-95D3-A602D630984A}" type="sibTrans" cxnId="{69B6A320-0659-4F5C-9FEF-A55C7205FDB8}">
      <dgm:prSet/>
      <dgm:spPr/>
      <dgm:t>
        <a:bodyPr/>
        <a:lstStyle/>
        <a:p>
          <a:endParaRPr lang="en-US" sz="1500"/>
        </a:p>
      </dgm:t>
    </dgm:pt>
    <dgm:pt modelId="{B821B6BC-5697-411C-811D-BA3F1CE2833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Appointment of APR Task Team </a:t>
          </a:r>
        </a:p>
      </dgm:t>
    </dgm:pt>
    <dgm:pt modelId="{9BA5EB59-BB51-45C5-81F2-E158CD5D42D6}" type="parTrans" cxnId="{267246DE-455A-441A-A165-79CA35939380}">
      <dgm:prSet/>
      <dgm:spPr/>
      <dgm:t>
        <a:bodyPr/>
        <a:lstStyle/>
        <a:p>
          <a:endParaRPr lang="en-US" sz="1500"/>
        </a:p>
      </dgm:t>
    </dgm:pt>
    <dgm:pt modelId="{A6F140E2-B98F-422D-9CBC-B087D41F6B75}" type="sibTrans" cxnId="{267246DE-455A-441A-A165-79CA35939380}">
      <dgm:prSet/>
      <dgm:spPr/>
      <dgm:t>
        <a:bodyPr/>
        <a:lstStyle/>
        <a:p>
          <a:endParaRPr lang="en-US" sz="1500"/>
        </a:p>
      </dgm:t>
    </dgm:pt>
    <dgm:pt modelId="{09BE2B11-64EC-4561-9C30-FF8CF39BD2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4-11 May</a:t>
          </a:r>
        </a:p>
      </dgm:t>
    </dgm:pt>
    <dgm:pt modelId="{51C4F4F7-4677-4FC4-AC2E-BC0907BA2A75}" type="parTrans" cxnId="{E428C3A3-DE08-4BAC-8502-CE3B2C938278}">
      <dgm:prSet/>
      <dgm:spPr/>
      <dgm:t>
        <a:bodyPr/>
        <a:lstStyle/>
        <a:p>
          <a:endParaRPr lang="en-US" sz="1500"/>
        </a:p>
      </dgm:t>
    </dgm:pt>
    <dgm:pt modelId="{0CD891CF-CB73-4BCA-AE43-65C4969FAA78}" type="sibTrans" cxnId="{E428C3A3-DE08-4BAC-8502-CE3B2C938278}">
      <dgm:prSet/>
      <dgm:spPr/>
      <dgm:t>
        <a:bodyPr/>
        <a:lstStyle/>
        <a:p>
          <a:endParaRPr lang="en-US" sz="1500"/>
        </a:p>
      </dgm:t>
    </dgm:pt>
    <dgm:pt modelId="{E3C75CBC-11E4-4A8F-BD9F-E5FC76B7CC7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Finalisation of Q4 AoPo</a:t>
          </a:r>
        </a:p>
      </dgm:t>
    </dgm:pt>
    <dgm:pt modelId="{8B4C8B5C-D103-4CD8-BB94-3927BB84ADAD}" type="parTrans" cxnId="{7550FD23-8DAD-4876-B7B5-820A8EAA2BD9}">
      <dgm:prSet/>
      <dgm:spPr/>
      <dgm:t>
        <a:bodyPr/>
        <a:lstStyle/>
        <a:p>
          <a:endParaRPr lang="en-US" sz="1500"/>
        </a:p>
      </dgm:t>
    </dgm:pt>
    <dgm:pt modelId="{2BBDE51D-47D5-48A5-9034-9F1C90D578EF}" type="sibTrans" cxnId="{7550FD23-8DAD-4876-B7B5-820A8EAA2BD9}">
      <dgm:prSet/>
      <dgm:spPr/>
      <dgm:t>
        <a:bodyPr/>
        <a:lstStyle/>
        <a:p>
          <a:endParaRPr lang="en-US" sz="1500"/>
        </a:p>
      </dgm:t>
    </dgm:pt>
    <dgm:pt modelId="{F903F83D-EDAC-42A9-96BA-DAB9339A335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20-27 May</a:t>
          </a:r>
        </a:p>
      </dgm:t>
    </dgm:pt>
    <dgm:pt modelId="{B685D5CE-E9A7-4BE0-99A7-EB143624A442}" type="parTrans" cxnId="{01D10D41-66B3-4F81-ADAD-FEE8EB8F5AFC}">
      <dgm:prSet/>
      <dgm:spPr/>
      <dgm:t>
        <a:bodyPr/>
        <a:lstStyle/>
        <a:p>
          <a:endParaRPr lang="en-US" sz="1500"/>
        </a:p>
      </dgm:t>
    </dgm:pt>
    <dgm:pt modelId="{5D9B2132-7F1F-4ED3-B517-4977502DCFB2}" type="sibTrans" cxnId="{01D10D41-66B3-4F81-ADAD-FEE8EB8F5AFC}">
      <dgm:prSet/>
      <dgm:spPr/>
      <dgm:t>
        <a:bodyPr/>
        <a:lstStyle/>
        <a:p>
          <a:endParaRPr lang="en-US" sz="1500"/>
        </a:p>
      </dgm:t>
    </dgm:pt>
    <dgm:pt modelId="{3F7BB775-54DE-4FAC-88DC-530435254EF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Consolidated APR submitted for editing;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 Revision of APR based on IA  recommendations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Updated Draft submitted for editing by Hansard</a:t>
          </a:r>
        </a:p>
      </dgm:t>
    </dgm:pt>
    <dgm:pt modelId="{54B2D56C-F8B7-48B1-8E49-546EA7295F37}" type="parTrans" cxnId="{4FE316B5-F459-4AFE-A650-169C67DD571E}">
      <dgm:prSet/>
      <dgm:spPr/>
      <dgm:t>
        <a:bodyPr/>
        <a:lstStyle/>
        <a:p>
          <a:endParaRPr lang="en-US" sz="1500"/>
        </a:p>
      </dgm:t>
    </dgm:pt>
    <dgm:pt modelId="{3F8750EA-9E38-4BC0-9D6D-F80437D4A98B}" type="sibTrans" cxnId="{4FE316B5-F459-4AFE-A650-169C67DD571E}">
      <dgm:prSet/>
      <dgm:spPr/>
      <dgm:t>
        <a:bodyPr/>
        <a:lstStyle/>
        <a:p>
          <a:endParaRPr lang="en-US" sz="1500"/>
        </a:p>
      </dgm:t>
    </dgm:pt>
    <dgm:pt modelId="{574DAF45-9A3E-4C78-897B-252A772EC5A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23–28 May</a:t>
          </a:r>
        </a:p>
      </dgm:t>
    </dgm:pt>
    <dgm:pt modelId="{12B21817-FD98-4EE6-8038-972D93291A33}" type="parTrans" cxnId="{33011B65-834D-42AA-AED4-31DE4B89EF63}">
      <dgm:prSet/>
      <dgm:spPr/>
      <dgm:t>
        <a:bodyPr/>
        <a:lstStyle/>
        <a:p>
          <a:endParaRPr lang="en-US" sz="1500"/>
        </a:p>
      </dgm:t>
    </dgm:pt>
    <dgm:pt modelId="{CF87645B-B273-4F2C-B607-B1C5D3EDDEDC}" type="sibTrans" cxnId="{33011B65-834D-42AA-AED4-31DE4B89EF63}">
      <dgm:prSet/>
      <dgm:spPr/>
      <dgm:t>
        <a:bodyPr/>
        <a:lstStyle/>
        <a:p>
          <a:endParaRPr lang="en-US" sz="1500"/>
        </a:p>
      </dgm:t>
    </dgm:pt>
    <dgm:pt modelId="{9847E080-5619-436E-A01E-31B631C07C3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Presentations: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Secretariat, ARC/PRC, LSB – 27/5</a:t>
          </a:r>
        </a:p>
      </dgm:t>
    </dgm:pt>
    <dgm:pt modelId="{A68D256C-63C5-44ED-BE95-7A2D87DE63AA}" type="parTrans" cxnId="{3351BAD7-119C-4216-8F57-BD79E01CCF36}">
      <dgm:prSet/>
      <dgm:spPr/>
      <dgm:t>
        <a:bodyPr/>
        <a:lstStyle/>
        <a:p>
          <a:endParaRPr lang="en-US" sz="1500"/>
        </a:p>
      </dgm:t>
    </dgm:pt>
    <dgm:pt modelId="{FA389FC2-275C-4266-928C-0AE49CFD9044}" type="sibTrans" cxnId="{3351BAD7-119C-4216-8F57-BD79E01CCF36}">
      <dgm:prSet/>
      <dgm:spPr/>
      <dgm:t>
        <a:bodyPr/>
        <a:lstStyle/>
        <a:p>
          <a:endParaRPr lang="en-US" sz="1500"/>
        </a:p>
      </dgm:t>
    </dgm:pt>
    <dgm:pt modelId="{A342EFDD-52B0-44AB-9EF0-C4B98819B75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31 May</a:t>
          </a:r>
        </a:p>
      </dgm:t>
    </dgm:pt>
    <dgm:pt modelId="{8AA8500B-6280-4DA7-A37B-ABE8BE6043F6}" type="parTrans" cxnId="{584DE3C9-DB44-4B1C-9DCC-F54E93E4AB2B}">
      <dgm:prSet/>
      <dgm:spPr/>
      <dgm:t>
        <a:bodyPr/>
        <a:lstStyle/>
        <a:p>
          <a:endParaRPr lang="en-US" sz="1500"/>
        </a:p>
      </dgm:t>
    </dgm:pt>
    <dgm:pt modelId="{6D25D8EF-E4D1-4E3D-9963-DA2435B0AB21}" type="sibTrans" cxnId="{584DE3C9-DB44-4B1C-9DCC-F54E93E4AB2B}">
      <dgm:prSet/>
      <dgm:spPr/>
      <dgm:t>
        <a:bodyPr/>
        <a:lstStyle/>
        <a:p>
          <a:endParaRPr lang="en-US" sz="1500"/>
        </a:p>
      </dgm:t>
    </dgm:pt>
    <dgm:pt modelId="{3293CCC0-98CC-4B80-A371-08DDD5B2C40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Submission to AGSA/Treasury</a:t>
          </a:r>
        </a:p>
      </dgm:t>
    </dgm:pt>
    <dgm:pt modelId="{EB3A6035-FC13-4881-BB27-E5CEE5D212B4}" type="parTrans" cxnId="{365DE8A3-428F-45A4-856E-1443C5C30B8F}">
      <dgm:prSet/>
      <dgm:spPr/>
      <dgm:t>
        <a:bodyPr/>
        <a:lstStyle/>
        <a:p>
          <a:endParaRPr lang="en-US" sz="1500"/>
        </a:p>
      </dgm:t>
    </dgm:pt>
    <dgm:pt modelId="{3523EA09-136A-40CC-BA35-EBFE5EBADBD5}" type="sibTrans" cxnId="{365DE8A3-428F-45A4-856E-1443C5C30B8F}">
      <dgm:prSet/>
      <dgm:spPr/>
      <dgm:t>
        <a:bodyPr/>
        <a:lstStyle/>
        <a:p>
          <a:endParaRPr lang="en-US" sz="1500"/>
        </a:p>
      </dgm:t>
    </dgm:pt>
    <dgm:pt modelId="{DE9AA9F8-E39E-4FF5-9E95-8C404C04BF9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Updated APR input for Part A, B, C &amp; D</a:t>
          </a:r>
        </a:p>
      </dgm:t>
    </dgm:pt>
    <dgm:pt modelId="{CA7F1B6D-C432-4FB1-AFFB-682BFF1B5561}" type="parTrans" cxnId="{8ED1737C-62BD-49CA-BEC0-D54255104C7C}">
      <dgm:prSet/>
      <dgm:spPr/>
      <dgm:t>
        <a:bodyPr/>
        <a:lstStyle/>
        <a:p>
          <a:endParaRPr lang="en-ZA"/>
        </a:p>
      </dgm:t>
    </dgm:pt>
    <dgm:pt modelId="{B29EAEAB-783C-45D9-9E5B-DA5CD86197D3}" type="sibTrans" cxnId="{8ED1737C-62BD-49CA-BEC0-D54255104C7C}">
      <dgm:prSet/>
      <dgm:spPr/>
      <dgm:t>
        <a:bodyPr/>
        <a:lstStyle/>
        <a:p>
          <a:endParaRPr lang="en-ZA"/>
        </a:p>
      </dgm:t>
    </dgm:pt>
    <dgm:pt modelId="{967D3C62-78F1-4A0E-BC93-94AD48F9581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Submission of consolidated draft APR to IA for AoPo – submission of PoE</a:t>
          </a:r>
        </a:p>
      </dgm:t>
    </dgm:pt>
    <dgm:pt modelId="{6989DD0F-5063-4931-9AE8-7C352107010A}" type="parTrans" cxnId="{C35D4913-B412-494C-88CD-7BDD9380B4DF}">
      <dgm:prSet/>
      <dgm:spPr/>
      <dgm:t>
        <a:bodyPr/>
        <a:lstStyle/>
        <a:p>
          <a:endParaRPr lang="en-ZA"/>
        </a:p>
      </dgm:t>
    </dgm:pt>
    <dgm:pt modelId="{E6D94267-FC91-4F2B-A255-5ED5A617B44F}" type="sibTrans" cxnId="{C35D4913-B412-494C-88CD-7BDD9380B4DF}">
      <dgm:prSet/>
      <dgm:spPr/>
      <dgm:t>
        <a:bodyPr/>
        <a:lstStyle/>
        <a:p>
          <a:endParaRPr lang="en-ZA"/>
        </a:p>
      </dgm:t>
    </dgm:pt>
    <dgm:pt modelId="{B26628B8-E592-47DA-998E-115535C6BC4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1 June – 31 July</a:t>
          </a:r>
        </a:p>
      </dgm:t>
    </dgm:pt>
    <dgm:pt modelId="{657B8C2A-8F8A-48E3-9B02-631A98FB9B0B}" type="parTrans" cxnId="{03C2A5BB-FD04-4779-9786-C4F8E4C8A42A}">
      <dgm:prSet/>
      <dgm:spPr/>
      <dgm:t>
        <a:bodyPr/>
        <a:lstStyle/>
        <a:p>
          <a:endParaRPr lang="en-ZA"/>
        </a:p>
      </dgm:t>
    </dgm:pt>
    <dgm:pt modelId="{36CB0D42-C7B7-4EFE-A7A7-3C46D1E80C98}" type="sibTrans" cxnId="{03C2A5BB-FD04-4779-9786-C4F8E4C8A42A}">
      <dgm:prSet/>
      <dgm:spPr/>
      <dgm:t>
        <a:bodyPr/>
        <a:lstStyle/>
        <a:p>
          <a:endParaRPr lang="en-ZA"/>
        </a:p>
      </dgm:t>
    </dgm:pt>
    <dgm:pt modelId="{E9F930B2-6763-4E6C-9C5A-4A6262FAF1C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Audit Process</a:t>
          </a:r>
        </a:p>
      </dgm:t>
    </dgm:pt>
    <dgm:pt modelId="{24BF04B7-F0E0-4D9C-A04D-E03E597A50B4}" type="parTrans" cxnId="{41C88B3A-DFB1-4CBF-9248-316FD0AFBDD0}">
      <dgm:prSet/>
      <dgm:spPr/>
      <dgm:t>
        <a:bodyPr/>
        <a:lstStyle/>
        <a:p>
          <a:endParaRPr lang="en-ZA"/>
        </a:p>
      </dgm:t>
    </dgm:pt>
    <dgm:pt modelId="{78E57ABB-AD41-497F-A38F-4CC01F28204B}" type="sibTrans" cxnId="{41C88B3A-DFB1-4CBF-9248-316FD0AFBDD0}">
      <dgm:prSet/>
      <dgm:spPr/>
      <dgm:t>
        <a:bodyPr/>
        <a:lstStyle/>
        <a:p>
          <a:endParaRPr lang="en-ZA"/>
        </a:p>
      </dgm:t>
    </dgm:pt>
    <dgm:pt modelId="{CEE9AFBE-6F22-41E1-B7B6-28144FFE4B0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Address audit findings</a:t>
          </a:r>
        </a:p>
      </dgm:t>
    </dgm:pt>
    <dgm:pt modelId="{55B4E354-17BB-4BEF-AB2C-37B9EE95FB8D}" type="parTrans" cxnId="{B7868502-A94A-4056-8121-68BBDD4F1469}">
      <dgm:prSet/>
      <dgm:spPr/>
      <dgm:t>
        <a:bodyPr/>
        <a:lstStyle/>
        <a:p>
          <a:endParaRPr lang="en-ZA"/>
        </a:p>
      </dgm:t>
    </dgm:pt>
    <dgm:pt modelId="{8D4424E0-D0AF-4144-B911-2DC0972DBEC7}" type="sibTrans" cxnId="{B7868502-A94A-4056-8121-68BBDD4F1469}">
      <dgm:prSet/>
      <dgm:spPr/>
      <dgm:t>
        <a:bodyPr/>
        <a:lstStyle/>
        <a:p>
          <a:endParaRPr lang="en-ZA"/>
        </a:p>
      </dgm:t>
    </dgm:pt>
    <dgm:pt modelId="{EBA0BC24-8B80-4355-B920-1FDF30998CC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Receive management &amp; audit report</a:t>
          </a:r>
        </a:p>
      </dgm:t>
    </dgm:pt>
    <dgm:pt modelId="{C4D05C8A-5B2F-4D67-B400-10DE525BE740}" type="parTrans" cxnId="{5B801BD3-7C23-4E61-A22A-F644E69B3756}">
      <dgm:prSet/>
      <dgm:spPr/>
      <dgm:t>
        <a:bodyPr/>
        <a:lstStyle/>
        <a:p>
          <a:endParaRPr lang="en-ZA"/>
        </a:p>
      </dgm:t>
    </dgm:pt>
    <dgm:pt modelId="{1A626133-10F9-4972-BEDC-8BF1D0E930A6}" type="sibTrans" cxnId="{5B801BD3-7C23-4E61-A22A-F644E69B3756}">
      <dgm:prSet/>
      <dgm:spPr/>
      <dgm:t>
        <a:bodyPr/>
        <a:lstStyle/>
        <a:p>
          <a:endParaRPr lang="en-ZA"/>
        </a:p>
      </dgm:t>
    </dgm:pt>
    <dgm:pt modelId="{779FC643-324A-4734-9A4E-404FCC9113C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1500" dirty="0">
              <a:solidFill>
                <a:schemeClr val="tx1"/>
              </a:solidFill>
              <a:latin typeface="+mn-lt"/>
            </a:rPr>
            <a:t>1-30 August</a:t>
          </a:r>
        </a:p>
      </dgm:t>
    </dgm:pt>
    <dgm:pt modelId="{752B0EEC-8578-422E-85EF-0F48FFE1C03E}" type="parTrans" cxnId="{F9B50556-1D54-450E-AE88-BC0BE8063C21}">
      <dgm:prSet/>
      <dgm:spPr/>
      <dgm:t>
        <a:bodyPr/>
        <a:lstStyle/>
        <a:p>
          <a:endParaRPr lang="en-ZA"/>
        </a:p>
      </dgm:t>
    </dgm:pt>
    <dgm:pt modelId="{87870BB6-D56D-41E8-86A1-35E062CEE2D1}" type="sibTrans" cxnId="{F9B50556-1D54-450E-AE88-BC0BE8063C21}">
      <dgm:prSet/>
      <dgm:spPr/>
      <dgm:t>
        <a:bodyPr/>
        <a:lstStyle/>
        <a:p>
          <a:endParaRPr lang="en-ZA"/>
        </a:p>
      </dgm:t>
    </dgm:pt>
    <dgm:pt modelId="{4DE576DF-748F-43BB-A0C2-FC177D3B885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>
              <a:solidFill>
                <a:schemeClr val="tx1"/>
              </a:solidFill>
              <a:latin typeface="+mn-lt"/>
            </a:rPr>
            <a:t>Print APR and submit to oversight structures</a:t>
          </a:r>
        </a:p>
      </dgm:t>
    </dgm:pt>
    <dgm:pt modelId="{AA963BAA-012A-4EFE-BF7D-4205BCFE380D}" type="parTrans" cxnId="{992DC029-14E7-46F6-B122-6608F57E6F1F}">
      <dgm:prSet/>
      <dgm:spPr/>
      <dgm:t>
        <a:bodyPr/>
        <a:lstStyle/>
        <a:p>
          <a:endParaRPr lang="en-ZA"/>
        </a:p>
      </dgm:t>
    </dgm:pt>
    <dgm:pt modelId="{A661FEF0-2CE4-4D0A-8FC3-4572968621DB}" type="sibTrans" cxnId="{992DC029-14E7-46F6-B122-6608F57E6F1F}">
      <dgm:prSet/>
      <dgm:spPr/>
      <dgm:t>
        <a:bodyPr/>
        <a:lstStyle/>
        <a:p>
          <a:endParaRPr lang="en-ZA"/>
        </a:p>
      </dgm:t>
    </dgm:pt>
    <dgm:pt modelId="{93B50FE3-C0C2-4D6D-98B5-2DC6269FAF23}" type="pres">
      <dgm:prSet presAssocID="{E78DA4B5-4B4A-463A-BEAE-9F4C7983FA2F}" presName="root" presStyleCnt="0">
        <dgm:presLayoutVars>
          <dgm:chMax/>
          <dgm:chPref/>
          <dgm:animLvl val="lvl"/>
        </dgm:presLayoutVars>
      </dgm:prSet>
      <dgm:spPr/>
    </dgm:pt>
    <dgm:pt modelId="{C322DE2E-64B6-478D-ABFB-DF9593A65057}" type="pres">
      <dgm:prSet presAssocID="{E78DA4B5-4B4A-463A-BEAE-9F4C7983FA2F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7EDED0A7-8D34-4614-A8F4-1B7DB0318E12}" type="pres">
      <dgm:prSet presAssocID="{E78DA4B5-4B4A-463A-BEAE-9F4C7983FA2F}" presName="nodes" presStyleCnt="0">
        <dgm:presLayoutVars>
          <dgm:chMax/>
          <dgm:chPref/>
          <dgm:animLvl val="lvl"/>
        </dgm:presLayoutVars>
      </dgm:prSet>
      <dgm:spPr/>
    </dgm:pt>
    <dgm:pt modelId="{6F01B6EC-1783-476C-A4DC-8305F28AD531}" type="pres">
      <dgm:prSet presAssocID="{56A8C78E-A71E-4233-813D-07FBD079B200}" presName="composite" presStyleCnt="0"/>
      <dgm:spPr/>
    </dgm:pt>
    <dgm:pt modelId="{8469B1B0-FC0F-424A-BE32-C3EDCC8F685D}" type="pres">
      <dgm:prSet presAssocID="{56A8C78E-A71E-4233-813D-07FBD079B200}" presName="ConnectorPoint" presStyleLbl="lnNode1" presStyleIdx="0" presStyleCnt="7"/>
      <dgm:spPr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DCF8064-1D90-47D0-A846-7A6BC32D6DC5}" type="pres">
      <dgm:prSet presAssocID="{56A8C78E-A71E-4233-813D-07FBD079B200}" presName="DropPinPlaceHolder" presStyleCnt="0"/>
      <dgm:spPr/>
    </dgm:pt>
    <dgm:pt modelId="{A5BDF2AC-3C79-4FF5-965C-1BC36A94A8B2}" type="pres">
      <dgm:prSet presAssocID="{56A8C78E-A71E-4233-813D-07FBD079B200}" presName="DropPin" presStyleLbl="alignNode1" presStyleIdx="0" presStyleCnt="7"/>
      <dgm:spPr/>
    </dgm:pt>
    <dgm:pt modelId="{286117E1-C2E2-4433-A793-7F9BDA63A44F}" type="pres">
      <dgm:prSet presAssocID="{56A8C78E-A71E-4233-813D-07FBD079B200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D1194EA-0392-48F6-9C34-07F7BBF1D75A}" type="pres">
      <dgm:prSet presAssocID="{56A8C78E-A71E-4233-813D-07FBD079B200}" presName="L2TextContainer" presStyleLbl="revTx" presStyleIdx="0" presStyleCnt="14">
        <dgm:presLayoutVars>
          <dgm:bulletEnabled val="1"/>
        </dgm:presLayoutVars>
      </dgm:prSet>
      <dgm:spPr/>
    </dgm:pt>
    <dgm:pt modelId="{F7BCB9BC-D972-46BD-B15B-17BA2009E1CB}" type="pres">
      <dgm:prSet presAssocID="{56A8C78E-A71E-4233-813D-07FBD079B200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28BF6FF9-29C1-40BB-8241-8F84A2A10E9E}" type="pres">
      <dgm:prSet presAssocID="{56A8C78E-A71E-4233-813D-07FBD079B200}" presName="ConnectLine" presStyleLbl="sibTrans1D1" presStyleIdx="0" presStyleCnt="7"/>
      <dgm:spPr>
        <a:noFill/>
        <a:ln w="1270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0301C8D-2B63-4B3B-B467-466E428AA0D6}" type="pres">
      <dgm:prSet presAssocID="{56A8C78E-A71E-4233-813D-07FBD079B200}" presName="EmptyPlaceHolder" presStyleCnt="0"/>
      <dgm:spPr/>
    </dgm:pt>
    <dgm:pt modelId="{5A7E8543-5432-46F0-B71C-9E57B77120C3}" type="pres">
      <dgm:prSet presAssocID="{D86FC708-B70A-4585-95D3-A602D630984A}" presName="spaceBetweenRectangles" presStyleCnt="0"/>
      <dgm:spPr/>
    </dgm:pt>
    <dgm:pt modelId="{DADF51BE-6CE8-4700-B54C-4E561E87579B}" type="pres">
      <dgm:prSet presAssocID="{09BE2B11-64EC-4561-9C30-FF8CF39BD2E7}" presName="composite" presStyleCnt="0"/>
      <dgm:spPr/>
    </dgm:pt>
    <dgm:pt modelId="{CB44060C-5CAA-47EE-922C-37BC7F06F855}" type="pres">
      <dgm:prSet presAssocID="{09BE2B11-64EC-4561-9C30-FF8CF39BD2E7}" presName="ConnectorPoint" presStyleLbl="lnNode1" presStyleIdx="1" presStyleCnt="7"/>
      <dgm:spPr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D76C5C2-0565-4F44-974D-2397035BD366}" type="pres">
      <dgm:prSet presAssocID="{09BE2B11-64EC-4561-9C30-FF8CF39BD2E7}" presName="DropPinPlaceHolder" presStyleCnt="0"/>
      <dgm:spPr/>
    </dgm:pt>
    <dgm:pt modelId="{3DFD974B-44E9-4413-BCE9-A94306F5C9DB}" type="pres">
      <dgm:prSet presAssocID="{09BE2B11-64EC-4561-9C30-FF8CF39BD2E7}" presName="DropPin" presStyleLbl="alignNode1" presStyleIdx="1" presStyleCnt="7"/>
      <dgm:spPr/>
    </dgm:pt>
    <dgm:pt modelId="{E4173828-695F-400D-BE50-A797E5FF9BD5}" type="pres">
      <dgm:prSet presAssocID="{09BE2B11-64EC-4561-9C30-FF8CF39BD2E7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460E75B-6D4B-4AA0-92D4-02E9336D8A82}" type="pres">
      <dgm:prSet presAssocID="{09BE2B11-64EC-4561-9C30-FF8CF39BD2E7}" presName="L2TextContainer" presStyleLbl="revTx" presStyleIdx="2" presStyleCnt="14">
        <dgm:presLayoutVars>
          <dgm:bulletEnabled val="1"/>
        </dgm:presLayoutVars>
      </dgm:prSet>
      <dgm:spPr/>
    </dgm:pt>
    <dgm:pt modelId="{DB25111F-DE88-45DC-B65A-D4287AA11F57}" type="pres">
      <dgm:prSet presAssocID="{09BE2B11-64EC-4561-9C30-FF8CF39BD2E7}" presName="L1TextContainer" presStyleLbl="revTx" presStyleIdx="3" presStyleCnt="14" custScaleX="84598" custScaleY="89041" custLinFactNeighborX="-6176" custLinFactNeighborY="55278">
        <dgm:presLayoutVars>
          <dgm:chMax val="1"/>
          <dgm:chPref val="1"/>
          <dgm:bulletEnabled val="1"/>
        </dgm:presLayoutVars>
      </dgm:prSet>
      <dgm:spPr/>
    </dgm:pt>
    <dgm:pt modelId="{E54E4897-D0FE-4B0C-A505-4B1DA384975D}" type="pres">
      <dgm:prSet presAssocID="{09BE2B11-64EC-4561-9C30-FF8CF39BD2E7}" presName="ConnectLine" presStyleLbl="sibTrans1D1" presStyleIdx="1" presStyleCnt="7"/>
      <dgm:spPr>
        <a:noFill/>
        <a:ln w="12700" cap="flat" cmpd="sng" algn="ctr">
          <a:solidFill>
            <a:schemeClr val="accent3">
              <a:shade val="90000"/>
              <a:hueOff val="0"/>
              <a:satOff val="0"/>
              <a:lumOff val="6599"/>
              <a:alphaOff val="0"/>
            </a:schemeClr>
          </a:solidFill>
          <a:prstDash val="dash"/>
          <a:miter lim="800000"/>
        </a:ln>
        <a:effectLst/>
      </dgm:spPr>
    </dgm:pt>
    <dgm:pt modelId="{A870890F-ABEA-45A9-9B3D-4225332F2DFA}" type="pres">
      <dgm:prSet presAssocID="{09BE2B11-64EC-4561-9C30-FF8CF39BD2E7}" presName="EmptyPlaceHolder" presStyleCnt="0"/>
      <dgm:spPr/>
    </dgm:pt>
    <dgm:pt modelId="{FDD6E042-2B4E-4659-AF38-95E9A0183CA9}" type="pres">
      <dgm:prSet presAssocID="{0CD891CF-CB73-4BCA-AE43-65C4969FAA78}" presName="spaceBetweenRectangles" presStyleCnt="0"/>
      <dgm:spPr/>
    </dgm:pt>
    <dgm:pt modelId="{A6F856B8-5D0C-49C9-AE74-9F014124DEE3}" type="pres">
      <dgm:prSet presAssocID="{F903F83D-EDAC-42A9-96BA-DAB9339A3355}" presName="composite" presStyleCnt="0"/>
      <dgm:spPr/>
    </dgm:pt>
    <dgm:pt modelId="{04979BBF-7975-42E6-8976-C7CE8829AC12}" type="pres">
      <dgm:prSet presAssocID="{F903F83D-EDAC-42A9-96BA-DAB9339A3355}" presName="ConnectorPoint" presStyleLbl="lnNode1" presStyleIdx="2" presStyleCnt="7"/>
      <dgm:spPr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3930A49A-B72B-4A6B-ACD5-809B061056A3}" type="pres">
      <dgm:prSet presAssocID="{F903F83D-EDAC-42A9-96BA-DAB9339A3355}" presName="DropPinPlaceHolder" presStyleCnt="0"/>
      <dgm:spPr/>
    </dgm:pt>
    <dgm:pt modelId="{D8E4381B-A61A-44EB-93B3-8B0793BC285E}" type="pres">
      <dgm:prSet presAssocID="{F903F83D-EDAC-42A9-96BA-DAB9339A3355}" presName="DropPin" presStyleLbl="alignNode1" presStyleIdx="2" presStyleCnt="7"/>
      <dgm:spPr/>
    </dgm:pt>
    <dgm:pt modelId="{0A0B65A2-D8BA-4E8D-93AB-851F83925F63}" type="pres">
      <dgm:prSet presAssocID="{F903F83D-EDAC-42A9-96BA-DAB9339A3355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030B50C-2594-41B5-80FB-79EE301DD3C6}" type="pres">
      <dgm:prSet presAssocID="{F903F83D-EDAC-42A9-96BA-DAB9339A3355}" presName="L2TextContainer" presStyleLbl="revTx" presStyleIdx="4" presStyleCnt="14">
        <dgm:presLayoutVars>
          <dgm:bulletEnabled val="1"/>
        </dgm:presLayoutVars>
      </dgm:prSet>
      <dgm:spPr/>
    </dgm:pt>
    <dgm:pt modelId="{B6A59E08-8BDC-406E-A6D6-57AF852F9606}" type="pres">
      <dgm:prSet presAssocID="{F903F83D-EDAC-42A9-96BA-DAB9339A3355}" presName="L1TextContainer" presStyleLbl="revTx" presStyleIdx="5" presStyleCnt="14" custLinFactNeighborX="-871" custLinFactNeighborY="-22213">
        <dgm:presLayoutVars>
          <dgm:chMax val="1"/>
          <dgm:chPref val="1"/>
          <dgm:bulletEnabled val="1"/>
        </dgm:presLayoutVars>
      </dgm:prSet>
      <dgm:spPr/>
    </dgm:pt>
    <dgm:pt modelId="{9A5A6337-48B3-4075-A2DB-B3E3CF65AE82}" type="pres">
      <dgm:prSet presAssocID="{F903F83D-EDAC-42A9-96BA-DAB9339A3355}" presName="ConnectLine" presStyleLbl="sibTrans1D1" presStyleIdx="2" presStyleCnt="7"/>
      <dgm:spPr>
        <a:noFill/>
        <a:ln w="12700" cap="flat" cmpd="sng" algn="ctr">
          <a:solidFill>
            <a:schemeClr val="accent3">
              <a:shade val="90000"/>
              <a:hueOff val="224272"/>
              <a:satOff val="-4806"/>
              <a:lumOff val="24650"/>
              <a:alphaOff val="0"/>
            </a:schemeClr>
          </a:solidFill>
          <a:prstDash val="dash"/>
        </a:ln>
        <a:effectLst/>
      </dgm:spPr>
    </dgm:pt>
    <dgm:pt modelId="{4CFAB4A2-35C7-465F-AF5B-534BC5B1E014}" type="pres">
      <dgm:prSet presAssocID="{F903F83D-EDAC-42A9-96BA-DAB9339A3355}" presName="EmptyPlaceHolder" presStyleCnt="0"/>
      <dgm:spPr/>
    </dgm:pt>
    <dgm:pt modelId="{3F129B0E-3FED-4B84-8DBC-A8AADC3D0138}" type="pres">
      <dgm:prSet presAssocID="{5D9B2132-7F1F-4ED3-B517-4977502DCFB2}" presName="spaceBetweenRectangles" presStyleCnt="0"/>
      <dgm:spPr/>
    </dgm:pt>
    <dgm:pt modelId="{18512B98-31DF-4D71-9123-9F11FF82A272}" type="pres">
      <dgm:prSet presAssocID="{574DAF45-9A3E-4C78-897B-252A772EC5A3}" presName="composite" presStyleCnt="0"/>
      <dgm:spPr/>
    </dgm:pt>
    <dgm:pt modelId="{008001E0-6F87-4ACD-A9EC-6EE818FF5E67}" type="pres">
      <dgm:prSet presAssocID="{574DAF45-9A3E-4C78-897B-252A772EC5A3}" presName="ConnectorPoint" presStyleLbl="lnNode1" presStyleIdx="3" presStyleCnt="7"/>
      <dgm:spPr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6421D5F-B1CB-4570-91B2-3EA5F4416843}" type="pres">
      <dgm:prSet presAssocID="{574DAF45-9A3E-4C78-897B-252A772EC5A3}" presName="DropPinPlaceHolder" presStyleCnt="0"/>
      <dgm:spPr/>
    </dgm:pt>
    <dgm:pt modelId="{F650F223-52DD-4D3E-AF78-C7B54A9AF669}" type="pres">
      <dgm:prSet presAssocID="{574DAF45-9A3E-4C78-897B-252A772EC5A3}" presName="DropPin" presStyleLbl="alignNode1" presStyleIdx="3" presStyleCnt="7"/>
      <dgm:spPr/>
    </dgm:pt>
    <dgm:pt modelId="{257C83CD-D8DC-426D-8EAA-516BD926C89F}" type="pres">
      <dgm:prSet presAssocID="{574DAF45-9A3E-4C78-897B-252A772EC5A3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847EC2B-0722-4050-9DB6-A92634FE22A0}" type="pres">
      <dgm:prSet presAssocID="{574DAF45-9A3E-4C78-897B-252A772EC5A3}" presName="L2TextContainer" presStyleLbl="revTx" presStyleIdx="6" presStyleCnt="14">
        <dgm:presLayoutVars>
          <dgm:bulletEnabled val="1"/>
        </dgm:presLayoutVars>
      </dgm:prSet>
      <dgm:spPr/>
    </dgm:pt>
    <dgm:pt modelId="{CC43755D-663C-429B-B926-ADEB5A475DBD}" type="pres">
      <dgm:prSet presAssocID="{574DAF45-9A3E-4C78-897B-252A772EC5A3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0A6668A6-278B-4244-A57F-16E12AE7709A}" type="pres">
      <dgm:prSet presAssocID="{574DAF45-9A3E-4C78-897B-252A772EC5A3}" presName="ConnectLine" presStyleLbl="sibTrans1D1" presStyleIdx="3" presStyleCnt="7"/>
      <dgm:spPr>
        <a:noFill/>
        <a:ln w="12700" cap="flat" cmpd="sng" algn="ctr">
          <a:solidFill>
            <a:schemeClr val="accent3">
              <a:shade val="90000"/>
              <a:hueOff val="112136"/>
              <a:satOff val="-2403"/>
              <a:lumOff val="12325"/>
              <a:alphaOff val="0"/>
            </a:schemeClr>
          </a:solidFill>
          <a:prstDash val="dash"/>
        </a:ln>
        <a:effectLst/>
      </dgm:spPr>
    </dgm:pt>
    <dgm:pt modelId="{801E1B5C-73C8-46C8-AD83-1A013271322E}" type="pres">
      <dgm:prSet presAssocID="{574DAF45-9A3E-4C78-897B-252A772EC5A3}" presName="EmptyPlaceHolder" presStyleCnt="0"/>
      <dgm:spPr/>
    </dgm:pt>
    <dgm:pt modelId="{D2FF3408-DA6A-481F-B6E0-A1A5A1D72A6E}" type="pres">
      <dgm:prSet presAssocID="{CF87645B-B273-4F2C-B607-B1C5D3EDDEDC}" presName="spaceBetweenRectangles" presStyleCnt="0"/>
      <dgm:spPr/>
    </dgm:pt>
    <dgm:pt modelId="{D39D61A8-F879-4748-93BD-912F3F0C0847}" type="pres">
      <dgm:prSet presAssocID="{A342EFDD-52B0-44AB-9EF0-C4B98819B755}" presName="composite" presStyleCnt="0"/>
      <dgm:spPr/>
    </dgm:pt>
    <dgm:pt modelId="{A19CD882-75BC-49FC-87C2-A2E10A401CA3}" type="pres">
      <dgm:prSet presAssocID="{A342EFDD-52B0-44AB-9EF0-C4B98819B755}" presName="ConnectorPoint" presStyleLbl="lnNode1" presStyleIdx="4" presStyleCnt="7"/>
      <dgm:spPr>
        <a:solidFill>
          <a:schemeClr val="accent3">
            <a:shade val="50000"/>
            <a:hueOff val="53511"/>
            <a:satOff val="-854"/>
            <a:lumOff val="8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8804523-E817-4C90-9CA1-61AE79888BB5}" type="pres">
      <dgm:prSet presAssocID="{A342EFDD-52B0-44AB-9EF0-C4B98819B755}" presName="DropPinPlaceHolder" presStyleCnt="0"/>
      <dgm:spPr/>
    </dgm:pt>
    <dgm:pt modelId="{A5F11B8A-03F1-4CDD-B8C9-2A59DD2F265F}" type="pres">
      <dgm:prSet presAssocID="{A342EFDD-52B0-44AB-9EF0-C4B98819B755}" presName="DropPin" presStyleLbl="alignNode1" presStyleIdx="4" presStyleCnt="7"/>
      <dgm:spPr/>
    </dgm:pt>
    <dgm:pt modelId="{D53BDBB3-991F-4225-A46A-D7F10FCD5784}" type="pres">
      <dgm:prSet presAssocID="{A342EFDD-52B0-44AB-9EF0-C4B98819B755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1945531-9F24-4EF7-BCAB-0E151969DC55}" type="pres">
      <dgm:prSet presAssocID="{A342EFDD-52B0-44AB-9EF0-C4B98819B755}" presName="L2TextContainer" presStyleLbl="revTx" presStyleIdx="8" presStyleCnt="14">
        <dgm:presLayoutVars>
          <dgm:bulletEnabled val="1"/>
        </dgm:presLayoutVars>
      </dgm:prSet>
      <dgm:spPr/>
    </dgm:pt>
    <dgm:pt modelId="{72D0BCCD-D187-4371-AE6B-4DFEDED93477}" type="pres">
      <dgm:prSet presAssocID="{A342EFDD-52B0-44AB-9EF0-C4B98819B755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20EA39A-9D2C-4B75-B5E6-7BC9CFC191A9}" type="pres">
      <dgm:prSet presAssocID="{A342EFDD-52B0-44AB-9EF0-C4B98819B755}" presName="ConnectLine" presStyleLbl="sibTrans1D1" presStyleIdx="4" presStyleCnt="7"/>
      <dgm:spPr>
        <a:noFill/>
        <a:ln w="12700" cap="flat" cmpd="sng" algn="ctr">
          <a:solidFill>
            <a:schemeClr val="accent3">
              <a:shade val="90000"/>
              <a:hueOff val="56068"/>
              <a:satOff val="-1201"/>
              <a:lumOff val="6162"/>
              <a:alphaOff val="0"/>
            </a:schemeClr>
          </a:solidFill>
          <a:prstDash val="dash"/>
        </a:ln>
        <a:effectLst/>
      </dgm:spPr>
    </dgm:pt>
    <dgm:pt modelId="{28097FF4-D741-48A8-A8C8-034FD4519D23}" type="pres">
      <dgm:prSet presAssocID="{A342EFDD-52B0-44AB-9EF0-C4B98819B755}" presName="EmptyPlaceHolder" presStyleCnt="0"/>
      <dgm:spPr/>
    </dgm:pt>
    <dgm:pt modelId="{3F5E3F5C-9285-4B65-9657-19960A0CFA17}" type="pres">
      <dgm:prSet presAssocID="{6D25D8EF-E4D1-4E3D-9963-DA2435B0AB21}" presName="spaceBetweenRectangles" presStyleCnt="0"/>
      <dgm:spPr/>
    </dgm:pt>
    <dgm:pt modelId="{9346A5BF-B680-4573-A43A-8AADF44E8B97}" type="pres">
      <dgm:prSet presAssocID="{B26628B8-E592-47DA-998E-115535C6BC4B}" presName="composite" presStyleCnt="0"/>
      <dgm:spPr/>
    </dgm:pt>
    <dgm:pt modelId="{669148FC-D9EF-48CE-AF9A-BE4AF99AC944}" type="pres">
      <dgm:prSet presAssocID="{B26628B8-E592-47DA-998E-115535C6BC4B}" presName="ConnectorPoint" presStyleLbl="lnNode1" presStyleIdx="5" presStyleCnt="7"/>
      <dgm:spPr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577AA00-7689-4F56-B83E-FB4C44500166}" type="pres">
      <dgm:prSet presAssocID="{B26628B8-E592-47DA-998E-115535C6BC4B}" presName="DropPinPlaceHolder" presStyleCnt="0"/>
      <dgm:spPr/>
    </dgm:pt>
    <dgm:pt modelId="{0F0C6CEE-3636-4B85-BBC8-287985E1126D}" type="pres">
      <dgm:prSet presAssocID="{B26628B8-E592-47DA-998E-115535C6BC4B}" presName="DropPin" presStyleLbl="alignNode1" presStyleIdx="5" presStyleCnt="7"/>
      <dgm:spPr/>
    </dgm:pt>
    <dgm:pt modelId="{529E3A31-5E1E-4073-8B1D-2EE9248DBEFA}" type="pres">
      <dgm:prSet presAssocID="{B26628B8-E592-47DA-998E-115535C6BC4B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13CFF82-9D74-47DC-94A1-321F0E3DB8AC}" type="pres">
      <dgm:prSet presAssocID="{B26628B8-E592-47DA-998E-115535C6BC4B}" presName="L2TextContainer" presStyleLbl="revTx" presStyleIdx="10" presStyleCnt="14">
        <dgm:presLayoutVars>
          <dgm:bulletEnabled val="1"/>
        </dgm:presLayoutVars>
      </dgm:prSet>
      <dgm:spPr/>
    </dgm:pt>
    <dgm:pt modelId="{10DED7D6-2DC7-4BE8-A36F-157D83ADF300}" type="pres">
      <dgm:prSet presAssocID="{B26628B8-E592-47DA-998E-115535C6BC4B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BEF33248-7671-421F-9B48-389BD332275C}" type="pres">
      <dgm:prSet presAssocID="{B26628B8-E592-47DA-998E-115535C6BC4B}" presName="ConnectLine" presStyleLbl="sibTrans1D1" presStyleIdx="5" presStyleCnt="7"/>
      <dgm:spPr>
        <a:noFill/>
        <a:ln w="12700" cap="flat" cmpd="sng" algn="ctr">
          <a:solidFill>
            <a:schemeClr val="accent3">
              <a:shade val="90000"/>
              <a:hueOff val="0"/>
              <a:satOff val="0"/>
              <a:lumOff val="13197"/>
              <a:alphaOff val="0"/>
            </a:schemeClr>
          </a:solidFill>
          <a:prstDash val="dash"/>
          <a:miter lim="800000"/>
        </a:ln>
        <a:effectLst/>
      </dgm:spPr>
    </dgm:pt>
    <dgm:pt modelId="{31F5FDE1-F539-4E44-8E60-3B19CD600C7C}" type="pres">
      <dgm:prSet presAssocID="{B26628B8-E592-47DA-998E-115535C6BC4B}" presName="EmptyPlaceHolder" presStyleCnt="0"/>
      <dgm:spPr/>
    </dgm:pt>
    <dgm:pt modelId="{49D69E50-62AA-4AEF-AB03-083893EAB3AC}" type="pres">
      <dgm:prSet presAssocID="{36CB0D42-C7B7-4EFE-A7A7-3C46D1E80C98}" presName="spaceBetweenRectangles" presStyleCnt="0"/>
      <dgm:spPr/>
    </dgm:pt>
    <dgm:pt modelId="{BEB1FF32-0373-46D7-976A-728B4A6C6B0F}" type="pres">
      <dgm:prSet presAssocID="{779FC643-324A-4734-9A4E-404FCC9113CB}" presName="composite" presStyleCnt="0"/>
      <dgm:spPr/>
    </dgm:pt>
    <dgm:pt modelId="{4F9763A8-72CC-4086-AA04-12E8BEF993F5}" type="pres">
      <dgm:prSet presAssocID="{779FC643-324A-4734-9A4E-404FCC9113CB}" presName="ConnectorPoint" presStyleLbl="lnNode1" presStyleIdx="6" presStyleCnt="7"/>
      <dgm:spPr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B51CD05-8F1C-418D-BC4C-9E0E145F9F68}" type="pres">
      <dgm:prSet presAssocID="{779FC643-324A-4734-9A4E-404FCC9113CB}" presName="DropPinPlaceHolder" presStyleCnt="0"/>
      <dgm:spPr/>
    </dgm:pt>
    <dgm:pt modelId="{CCCE8E24-D347-4F58-857A-2E3B6D7D21B2}" type="pres">
      <dgm:prSet presAssocID="{779FC643-324A-4734-9A4E-404FCC9113CB}" presName="DropPin" presStyleLbl="alignNode1" presStyleIdx="6" presStyleCnt="7"/>
      <dgm:spPr/>
    </dgm:pt>
    <dgm:pt modelId="{C93D78C6-BB6E-4C64-8A30-57A4A05798F8}" type="pres">
      <dgm:prSet presAssocID="{779FC643-324A-4734-9A4E-404FCC9113CB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6083804-FBF4-413C-ADCD-6B97C1A65EFC}" type="pres">
      <dgm:prSet presAssocID="{779FC643-324A-4734-9A4E-404FCC9113CB}" presName="L2TextContainer" presStyleLbl="revTx" presStyleIdx="12" presStyleCnt="14">
        <dgm:presLayoutVars>
          <dgm:bulletEnabled val="1"/>
        </dgm:presLayoutVars>
      </dgm:prSet>
      <dgm:spPr/>
    </dgm:pt>
    <dgm:pt modelId="{82F0A9A9-BE96-48D8-BE2D-75C7D0B08757}" type="pres">
      <dgm:prSet presAssocID="{779FC643-324A-4734-9A4E-404FCC9113CB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CFEBC910-6448-4BD4-B1A6-F9884B05DEC6}" type="pres">
      <dgm:prSet presAssocID="{779FC643-324A-4734-9A4E-404FCC9113CB}" presName="ConnectLine" presStyleLbl="sibTrans1D1" presStyleIdx="6" presStyleCnt="7"/>
      <dgm:spPr>
        <a:noFill/>
        <a:ln w="12700" cap="flat" cmpd="sng" algn="ctr">
          <a:solidFill>
            <a:schemeClr val="accent3">
              <a:shade val="90000"/>
              <a:hueOff val="0"/>
              <a:satOff val="0"/>
              <a:lumOff val="6599"/>
              <a:alphaOff val="0"/>
            </a:schemeClr>
          </a:solidFill>
          <a:prstDash val="dash"/>
          <a:miter lim="800000"/>
        </a:ln>
        <a:effectLst/>
      </dgm:spPr>
    </dgm:pt>
    <dgm:pt modelId="{174C49FC-F449-49B5-8440-D399179433E0}" type="pres">
      <dgm:prSet presAssocID="{779FC643-324A-4734-9A4E-404FCC9113CB}" presName="EmptyPlaceHolder" presStyleCnt="0"/>
      <dgm:spPr/>
    </dgm:pt>
  </dgm:ptLst>
  <dgm:cxnLst>
    <dgm:cxn modelId="{B7868502-A94A-4056-8121-68BBDD4F1469}" srcId="{B26628B8-E592-47DA-998E-115535C6BC4B}" destId="{CEE9AFBE-6F22-41E1-B7B6-28144FFE4B0B}" srcOrd="1" destOrd="0" parTransId="{55B4E354-17BB-4BEF-AB2C-37B9EE95FB8D}" sibTransId="{8D4424E0-D0AF-4144-B911-2DC0972DBEC7}"/>
    <dgm:cxn modelId="{B1251308-5ED9-42EE-A979-499C7A9C41F1}" type="presOf" srcId="{E3C75CBC-11E4-4A8F-BD9F-E5FC76B7CC77}" destId="{E460E75B-6D4B-4AA0-92D4-02E9336D8A82}" srcOrd="0" destOrd="0" presId="urn:microsoft.com/office/officeart/2017/3/layout/DropPinTimeline"/>
    <dgm:cxn modelId="{69C97C0C-818A-43A4-B133-C0580362B143}" type="presOf" srcId="{B821B6BC-5697-411C-811D-BA3F1CE28331}" destId="{4D1194EA-0392-48F6-9C34-07F7BBF1D75A}" srcOrd="0" destOrd="0" presId="urn:microsoft.com/office/officeart/2017/3/layout/DropPinTimeline"/>
    <dgm:cxn modelId="{A84FD810-67DF-4321-82EE-5353496F2531}" type="presOf" srcId="{EBA0BC24-8B80-4355-B920-1FDF30998CC9}" destId="{B13CFF82-9D74-47DC-94A1-321F0E3DB8AC}" srcOrd="0" destOrd="2" presId="urn:microsoft.com/office/officeart/2017/3/layout/DropPinTimeline"/>
    <dgm:cxn modelId="{C35D4913-B412-494C-88CD-7BDD9380B4DF}" srcId="{09BE2B11-64EC-4561-9C30-FF8CF39BD2E7}" destId="{967D3C62-78F1-4A0E-BC93-94AD48F95811}" srcOrd="2" destOrd="0" parTransId="{6989DD0F-5063-4931-9AE8-7C352107010A}" sibTransId="{E6D94267-FC91-4F2B-A255-5ED5A617B44F}"/>
    <dgm:cxn modelId="{69E22F16-0379-43EC-A0AC-9D09B9C7DA43}" type="presOf" srcId="{B26628B8-E592-47DA-998E-115535C6BC4B}" destId="{10DED7D6-2DC7-4BE8-A36F-157D83ADF300}" srcOrd="0" destOrd="0" presId="urn:microsoft.com/office/officeart/2017/3/layout/DropPinTimeline"/>
    <dgm:cxn modelId="{F40C3E17-C681-4B5F-9E52-A33BDF7BC82B}" type="presOf" srcId="{DE9AA9F8-E39E-4FF5-9E95-8C404C04BF93}" destId="{E460E75B-6D4B-4AA0-92D4-02E9336D8A82}" srcOrd="0" destOrd="1" presId="urn:microsoft.com/office/officeart/2017/3/layout/DropPinTimeline"/>
    <dgm:cxn modelId="{B145FC1C-31FF-4E9E-BBB5-5A6521C42EC4}" type="presOf" srcId="{E78DA4B5-4B4A-463A-BEAE-9F4C7983FA2F}" destId="{93B50FE3-C0C2-4D6D-98B5-2DC6269FAF23}" srcOrd="0" destOrd="0" presId="urn:microsoft.com/office/officeart/2017/3/layout/DropPinTimeline"/>
    <dgm:cxn modelId="{69B6A320-0659-4F5C-9FEF-A55C7205FDB8}" srcId="{E78DA4B5-4B4A-463A-BEAE-9F4C7983FA2F}" destId="{56A8C78E-A71E-4233-813D-07FBD079B200}" srcOrd="0" destOrd="0" parTransId="{9587FF24-8F06-487B-BF02-B11077F8A03D}" sibTransId="{D86FC708-B70A-4585-95D3-A602D630984A}"/>
    <dgm:cxn modelId="{7550FD23-8DAD-4876-B7B5-820A8EAA2BD9}" srcId="{09BE2B11-64EC-4561-9C30-FF8CF39BD2E7}" destId="{E3C75CBC-11E4-4A8F-BD9F-E5FC76B7CC77}" srcOrd="0" destOrd="0" parTransId="{8B4C8B5C-D103-4CD8-BB94-3927BB84ADAD}" sibTransId="{2BBDE51D-47D5-48A5-9034-9F1C90D578EF}"/>
    <dgm:cxn modelId="{992DC029-14E7-46F6-B122-6608F57E6F1F}" srcId="{779FC643-324A-4734-9A4E-404FCC9113CB}" destId="{4DE576DF-748F-43BB-A0C2-FC177D3B885A}" srcOrd="0" destOrd="0" parTransId="{AA963BAA-012A-4EFE-BF7D-4205BCFE380D}" sibTransId="{A661FEF0-2CE4-4D0A-8FC3-4572968621DB}"/>
    <dgm:cxn modelId="{41C88B3A-DFB1-4CBF-9248-316FD0AFBDD0}" srcId="{B26628B8-E592-47DA-998E-115535C6BC4B}" destId="{E9F930B2-6763-4E6C-9C5A-4A6262FAF1C0}" srcOrd="0" destOrd="0" parTransId="{24BF04B7-F0E0-4D9C-A04D-E03E597A50B4}" sibTransId="{78E57ABB-AD41-497F-A38F-4CC01F28204B}"/>
    <dgm:cxn modelId="{E9530A3B-698B-489D-A129-65ED553BEAEE}" type="presOf" srcId="{A342EFDD-52B0-44AB-9EF0-C4B98819B755}" destId="{72D0BCCD-D187-4371-AE6B-4DFEDED93477}" srcOrd="0" destOrd="0" presId="urn:microsoft.com/office/officeart/2017/3/layout/DropPinTimeline"/>
    <dgm:cxn modelId="{61490761-F5C5-410F-AEE1-E09E15827356}" type="presOf" srcId="{574DAF45-9A3E-4C78-897B-252A772EC5A3}" destId="{CC43755D-663C-429B-B926-ADEB5A475DBD}" srcOrd="0" destOrd="0" presId="urn:microsoft.com/office/officeart/2017/3/layout/DropPinTimeline"/>
    <dgm:cxn modelId="{01D10D41-66B3-4F81-ADAD-FEE8EB8F5AFC}" srcId="{E78DA4B5-4B4A-463A-BEAE-9F4C7983FA2F}" destId="{F903F83D-EDAC-42A9-96BA-DAB9339A3355}" srcOrd="2" destOrd="0" parTransId="{B685D5CE-E9A7-4BE0-99A7-EB143624A442}" sibTransId="{5D9B2132-7F1F-4ED3-B517-4977502DCFB2}"/>
    <dgm:cxn modelId="{33011B65-834D-42AA-AED4-31DE4B89EF63}" srcId="{E78DA4B5-4B4A-463A-BEAE-9F4C7983FA2F}" destId="{574DAF45-9A3E-4C78-897B-252A772EC5A3}" srcOrd="3" destOrd="0" parTransId="{12B21817-FD98-4EE6-8038-972D93291A33}" sibTransId="{CF87645B-B273-4F2C-B607-B1C5D3EDDEDC}"/>
    <dgm:cxn modelId="{1EF5F875-1EAE-4475-8BFF-5CE3BBDE1063}" type="presOf" srcId="{56A8C78E-A71E-4233-813D-07FBD079B200}" destId="{F7BCB9BC-D972-46BD-B15B-17BA2009E1CB}" srcOrd="0" destOrd="0" presId="urn:microsoft.com/office/officeart/2017/3/layout/DropPinTimeline"/>
    <dgm:cxn modelId="{F9B50556-1D54-450E-AE88-BC0BE8063C21}" srcId="{E78DA4B5-4B4A-463A-BEAE-9F4C7983FA2F}" destId="{779FC643-324A-4734-9A4E-404FCC9113CB}" srcOrd="6" destOrd="0" parTransId="{752B0EEC-8578-422E-85EF-0F48FFE1C03E}" sibTransId="{87870BB6-D56D-41E8-86A1-35E062CEE2D1}"/>
    <dgm:cxn modelId="{8ED1737C-62BD-49CA-BEC0-D54255104C7C}" srcId="{09BE2B11-64EC-4561-9C30-FF8CF39BD2E7}" destId="{DE9AA9F8-E39E-4FF5-9E95-8C404C04BF93}" srcOrd="1" destOrd="0" parTransId="{CA7F1B6D-C432-4FB1-AFFB-682BFF1B5561}" sibTransId="{B29EAEAB-783C-45D9-9E5B-DA5CD86197D3}"/>
    <dgm:cxn modelId="{DEF28891-3F4A-4AA7-969D-F1C311F79F83}" type="presOf" srcId="{F903F83D-EDAC-42A9-96BA-DAB9339A3355}" destId="{B6A59E08-8BDC-406E-A6D6-57AF852F9606}" srcOrd="0" destOrd="0" presId="urn:microsoft.com/office/officeart/2017/3/layout/DropPinTimeline"/>
    <dgm:cxn modelId="{E428C3A3-DE08-4BAC-8502-CE3B2C938278}" srcId="{E78DA4B5-4B4A-463A-BEAE-9F4C7983FA2F}" destId="{09BE2B11-64EC-4561-9C30-FF8CF39BD2E7}" srcOrd="1" destOrd="0" parTransId="{51C4F4F7-4677-4FC4-AC2E-BC0907BA2A75}" sibTransId="{0CD891CF-CB73-4BCA-AE43-65C4969FAA78}"/>
    <dgm:cxn modelId="{365DE8A3-428F-45A4-856E-1443C5C30B8F}" srcId="{A342EFDD-52B0-44AB-9EF0-C4B98819B755}" destId="{3293CCC0-98CC-4B80-A371-08DDD5B2C40D}" srcOrd="0" destOrd="0" parTransId="{EB3A6035-FC13-4881-BB27-E5CEE5D212B4}" sibTransId="{3523EA09-136A-40CC-BA35-EBFE5EBADBD5}"/>
    <dgm:cxn modelId="{F6F717A5-1A7B-41DC-91B8-59B6F9335B55}" type="presOf" srcId="{3293CCC0-98CC-4B80-A371-08DDD5B2C40D}" destId="{A1945531-9F24-4EF7-BCAB-0E151969DC55}" srcOrd="0" destOrd="0" presId="urn:microsoft.com/office/officeart/2017/3/layout/DropPinTimeline"/>
    <dgm:cxn modelId="{A9B51CA8-AF9B-4E2C-AFC7-3018181A8D39}" type="presOf" srcId="{4DE576DF-748F-43BB-A0C2-FC177D3B885A}" destId="{56083804-FBF4-413C-ADCD-6B97C1A65EFC}" srcOrd="0" destOrd="0" presId="urn:microsoft.com/office/officeart/2017/3/layout/DropPinTimeline"/>
    <dgm:cxn modelId="{4FE316B5-F459-4AFE-A650-169C67DD571E}" srcId="{F903F83D-EDAC-42A9-96BA-DAB9339A3355}" destId="{3F7BB775-54DE-4FAC-88DC-530435254EF6}" srcOrd="0" destOrd="0" parTransId="{54B2D56C-F8B7-48B1-8E49-546EA7295F37}" sibTransId="{3F8750EA-9E38-4BC0-9D6D-F80437D4A98B}"/>
    <dgm:cxn modelId="{C3B32BB8-818A-4888-935B-54CDB3096285}" type="presOf" srcId="{779FC643-324A-4734-9A4E-404FCC9113CB}" destId="{82F0A9A9-BE96-48D8-BE2D-75C7D0B08757}" srcOrd="0" destOrd="0" presId="urn:microsoft.com/office/officeart/2017/3/layout/DropPinTimeline"/>
    <dgm:cxn modelId="{03C2A5BB-FD04-4779-9786-C4F8E4C8A42A}" srcId="{E78DA4B5-4B4A-463A-BEAE-9F4C7983FA2F}" destId="{B26628B8-E592-47DA-998E-115535C6BC4B}" srcOrd="5" destOrd="0" parTransId="{657B8C2A-8F8A-48E3-9B02-631A98FB9B0B}" sibTransId="{36CB0D42-C7B7-4EFE-A7A7-3C46D1E80C98}"/>
    <dgm:cxn modelId="{DCBF55BE-7E9B-4CB8-A9ED-D6E2A244DFF8}" type="presOf" srcId="{E9F930B2-6763-4E6C-9C5A-4A6262FAF1C0}" destId="{B13CFF82-9D74-47DC-94A1-321F0E3DB8AC}" srcOrd="0" destOrd="0" presId="urn:microsoft.com/office/officeart/2017/3/layout/DropPinTimeline"/>
    <dgm:cxn modelId="{64229BC8-7945-4F36-96D2-472467B5DF0E}" type="presOf" srcId="{9847E080-5619-436E-A01E-31B631C07C3D}" destId="{E847EC2B-0722-4050-9DB6-A92634FE22A0}" srcOrd="0" destOrd="0" presId="urn:microsoft.com/office/officeart/2017/3/layout/DropPinTimeline"/>
    <dgm:cxn modelId="{584DE3C9-DB44-4B1C-9DCC-F54E93E4AB2B}" srcId="{E78DA4B5-4B4A-463A-BEAE-9F4C7983FA2F}" destId="{A342EFDD-52B0-44AB-9EF0-C4B98819B755}" srcOrd="4" destOrd="0" parTransId="{8AA8500B-6280-4DA7-A37B-ABE8BE6043F6}" sibTransId="{6D25D8EF-E4D1-4E3D-9963-DA2435B0AB21}"/>
    <dgm:cxn modelId="{5B801BD3-7C23-4E61-A22A-F644E69B3756}" srcId="{B26628B8-E592-47DA-998E-115535C6BC4B}" destId="{EBA0BC24-8B80-4355-B920-1FDF30998CC9}" srcOrd="2" destOrd="0" parTransId="{C4D05C8A-5B2F-4D67-B400-10DE525BE740}" sibTransId="{1A626133-10F9-4972-BEDC-8BF1D0E930A6}"/>
    <dgm:cxn modelId="{3A8333D3-27B1-4ABB-BED7-7601F00A4928}" type="presOf" srcId="{3F7BB775-54DE-4FAC-88DC-530435254EF6}" destId="{4030B50C-2594-41B5-80FB-79EE301DD3C6}" srcOrd="0" destOrd="0" presId="urn:microsoft.com/office/officeart/2017/3/layout/DropPinTimeline"/>
    <dgm:cxn modelId="{3351BAD7-119C-4216-8F57-BD79E01CCF36}" srcId="{574DAF45-9A3E-4C78-897B-252A772EC5A3}" destId="{9847E080-5619-436E-A01E-31B631C07C3D}" srcOrd="0" destOrd="0" parTransId="{A68D256C-63C5-44ED-BE95-7A2D87DE63AA}" sibTransId="{FA389FC2-275C-4266-928C-0AE49CFD9044}"/>
    <dgm:cxn modelId="{267246DE-455A-441A-A165-79CA35939380}" srcId="{56A8C78E-A71E-4233-813D-07FBD079B200}" destId="{B821B6BC-5697-411C-811D-BA3F1CE28331}" srcOrd="0" destOrd="0" parTransId="{9BA5EB59-BB51-45C5-81F2-E158CD5D42D6}" sibTransId="{A6F140E2-B98F-422D-9CBC-B087D41F6B75}"/>
    <dgm:cxn modelId="{93C158EF-52E9-4963-8494-4F766FDBFAD5}" type="presOf" srcId="{CEE9AFBE-6F22-41E1-B7B6-28144FFE4B0B}" destId="{B13CFF82-9D74-47DC-94A1-321F0E3DB8AC}" srcOrd="0" destOrd="1" presId="urn:microsoft.com/office/officeart/2017/3/layout/DropPinTimeline"/>
    <dgm:cxn modelId="{640F3BF1-D481-4D55-B011-BF1FB8C3D16E}" type="presOf" srcId="{09BE2B11-64EC-4561-9C30-FF8CF39BD2E7}" destId="{DB25111F-DE88-45DC-B65A-D4287AA11F57}" srcOrd="0" destOrd="0" presId="urn:microsoft.com/office/officeart/2017/3/layout/DropPinTimeline"/>
    <dgm:cxn modelId="{951D9FFE-8927-49F5-8E9F-36B2F9BDCC31}" type="presOf" srcId="{967D3C62-78F1-4A0E-BC93-94AD48F95811}" destId="{E460E75B-6D4B-4AA0-92D4-02E9336D8A82}" srcOrd="0" destOrd="2" presId="urn:microsoft.com/office/officeart/2017/3/layout/DropPinTimeline"/>
    <dgm:cxn modelId="{FAED5314-9072-4772-8AAC-4A2359995791}" type="presParOf" srcId="{93B50FE3-C0C2-4D6D-98B5-2DC6269FAF23}" destId="{C322DE2E-64B6-478D-ABFB-DF9593A65057}" srcOrd="0" destOrd="0" presId="urn:microsoft.com/office/officeart/2017/3/layout/DropPinTimeline"/>
    <dgm:cxn modelId="{1654FD46-7034-45A6-A3B5-301ABB428C1A}" type="presParOf" srcId="{93B50FE3-C0C2-4D6D-98B5-2DC6269FAF23}" destId="{7EDED0A7-8D34-4614-A8F4-1B7DB0318E12}" srcOrd="1" destOrd="0" presId="urn:microsoft.com/office/officeart/2017/3/layout/DropPinTimeline"/>
    <dgm:cxn modelId="{DFF90184-E3B8-4102-9252-8E3040E5831D}" type="presParOf" srcId="{7EDED0A7-8D34-4614-A8F4-1B7DB0318E12}" destId="{6F01B6EC-1783-476C-A4DC-8305F28AD531}" srcOrd="0" destOrd="0" presId="urn:microsoft.com/office/officeart/2017/3/layout/DropPinTimeline"/>
    <dgm:cxn modelId="{2BEA7C08-D63C-4D49-85FD-8879CAE885F9}" type="presParOf" srcId="{6F01B6EC-1783-476C-A4DC-8305F28AD531}" destId="{8469B1B0-FC0F-424A-BE32-C3EDCC8F685D}" srcOrd="0" destOrd="0" presId="urn:microsoft.com/office/officeart/2017/3/layout/DropPinTimeline"/>
    <dgm:cxn modelId="{8A23458D-636A-4DEE-B530-4078A2B14636}" type="presParOf" srcId="{6F01B6EC-1783-476C-A4DC-8305F28AD531}" destId="{2DCF8064-1D90-47D0-A846-7A6BC32D6DC5}" srcOrd="1" destOrd="0" presId="urn:microsoft.com/office/officeart/2017/3/layout/DropPinTimeline"/>
    <dgm:cxn modelId="{F5D75FFC-B1C2-461A-8534-E0C711E9D201}" type="presParOf" srcId="{2DCF8064-1D90-47D0-A846-7A6BC32D6DC5}" destId="{A5BDF2AC-3C79-4FF5-965C-1BC36A94A8B2}" srcOrd="0" destOrd="0" presId="urn:microsoft.com/office/officeart/2017/3/layout/DropPinTimeline"/>
    <dgm:cxn modelId="{042284C1-A094-4C30-B489-FA2F8B340FDF}" type="presParOf" srcId="{2DCF8064-1D90-47D0-A846-7A6BC32D6DC5}" destId="{286117E1-C2E2-4433-A793-7F9BDA63A44F}" srcOrd="1" destOrd="0" presId="urn:microsoft.com/office/officeart/2017/3/layout/DropPinTimeline"/>
    <dgm:cxn modelId="{BA6FBB3B-8987-4C64-88C6-AF448E1EAA4F}" type="presParOf" srcId="{6F01B6EC-1783-476C-A4DC-8305F28AD531}" destId="{4D1194EA-0392-48F6-9C34-07F7BBF1D75A}" srcOrd="2" destOrd="0" presId="urn:microsoft.com/office/officeart/2017/3/layout/DropPinTimeline"/>
    <dgm:cxn modelId="{3F04B8BA-4235-4A73-9072-817ABDEBDB8A}" type="presParOf" srcId="{6F01B6EC-1783-476C-A4DC-8305F28AD531}" destId="{F7BCB9BC-D972-46BD-B15B-17BA2009E1CB}" srcOrd="3" destOrd="0" presId="urn:microsoft.com/office/officeart/2017/3/layout/DropPinTimeline"/>
    <dgm:cxn modelId="{C60BF4CB-36C9-4D2C-B1C5-9DAE78C8428E}" type="presParOf" srcId="{6F01B6EC-1783-476C-A4DC-8305F28AD531}" destId="{28BF6FF9-29C1-40BB-8241-8F84A2A10E9E}" srcOrd="4" destOrd="0" presId="urn:microsoft.com/office/officeart/2017/3/layout/DropPinTimeline"/>
    <dgm:cxn modelId="{25A9D4A9-6D57-4A0C-9345-716FEA0573D7}" type="presParOf" srcId="{6F01B6EC-1783-476C-A4DC-8305F28AD531}" destId="{20301C8D-2B63-4B3B-B467-466E428AA0D6}" srcOrd="5" destOrd="0" presId="urn:microsoft.com/office/officeart/2017/3/layout/DropPinTimeline"/>
    <dgm:cxn modelId="{D3D13344-F4E5-440A-93F1-26009C77369B}" type="presParOf" srcId="{7EDED0A7-8D34-4614-A8F4-1B7DB0318E12}" destId="{5A7E8543-5432-46F0-B71C-9E57B77120C3}" srcOrd="1" destOrd="0" presId="urn:microsoft.com/office/officeart/2017/3/layout/DropPinTimeline"/>
    <dgm:cxn modelId="{4435B251-042D-4A2B-B084-10802D084249}" type="presParOf" srcId="{7EDED0A7-8D34-4614-A8F4-1B7DB0318E12}" destId="{DADF51BE-6CE8-4700-B54C-4E561E87579B}" srcOrd="2" destOrd="0" presId="urn:microsoft.com/office/officeart/2017/3/layout/DropPinTimeline"/>
    <dgm:cxn modelId="{293821E6-7F86-4CE2-8E36-587B74AE6BBF}" type="presParOf" srcId="{DADF51BE-6CE8-4700-B54C-4E561E87579B}" destId="{CB44060C-5CAA-47EE-922C-37BC7F06F855}" srcOrd="0" destOrd="0" presId="urn:microsoft.com/office/officeart/2017/3/layout/DropPinTimeline"/>
    <dgm:cxn modelId="{714603A5-856B-48F8-803D-AE40B93D8C48}" type="presParOf" srcId="{DADF51BE-6CE8-4700-B54C-4E561E87579B}" destId="{DD76C5C2-0565-4F44-974D-2397035BD366}" srcOrd="1" destOrd="0" presId="urn:microsoft.com/office/officeart/2017/3/layout/DropPinTimeline"/>
    <dgm:cxn modelId="{18937FB8-CFBD-4851-994E-1F42686B7FAE}" type="presParOf" srcId="{DD76C5C2-0565-4F44-974D-2397035BD366}" destId="{3DFD974B-44E9-4413-BCE9-A94306F5C9DB}" srcOrd="0" destOrd="0" presId="urn:microsoft.com/office/officeart/2017/3/layout/DropPinTimeline"/>
    <dgm:cxn modelId="{D9FCE01A-2D4C-4A88-B927-FD793F8C1B26}" type="presParOf" srcId="{DD76C5C2-0565-4F44-974D-2397035BD366}" destId="{E4173828-695F-400D-BE50-A797E5FF9BD5}" srcOrd="1" destOrd="0" presId="urn:microsoft.com/office/officeart/2017/3/layout/DropPinTimeline"/>
    <dgm:cxn modelId="{5B949BCD-556B-40A1-BFB8-72C00A03C1EC}" type="presParOf" srcId="{DADF51BE-6CE8-4700-B54C-4E561E87579B}" destId="{E460E75B-6D4B-4AA0-92D4-02E9336D8A82}" srcOrd="2" destOrd="0" presId="urn:microsoft.com/office/officeart/2017/3/layout/DropPinTimeline"/>
    <dgm:cxn modelId="{53FA4577-D15A-4355-9D2D-8CDE285273A7}" type="presParOf" srcId="{DADF51BE-6CE8-4700-B54C-4E561E87579B}" destId="{DB25111F-DE88-45DC-B65A-D4287AA11F57}" srcOrd="3" destOrd="0" presId="urn:microsoft.com/office/officeart/2017/3/layout/DropPinTimeline"/>
    <dgm:cxn modelId="{60A007BF-83E7-415E-9D47-CBA1C0C3EF72}" type="presParOf" srcId="{DADF51BE-6CE8-4700-B54C-4E561E87579B}" destId="{E54E4897-D0FE-4B0C-A505-4B1DA384975D}" srcOrd="4" destOrd="0" presId="urn:microsoft.com/office/officeart/2017/3/layout/DropPinTimeline"/>
    <dgm:cxn modelId="{3A5F4D0F-060D-4932-BF13-676F65345B83}" type="presParOf" srcId="{DADF51BE-6CE8-4700-B54C-4E561E87579B}" destId="{A870890F-ABEA-45A9-9B3D-4225332F2DFA}" srcOrd="5" destOrd="0" presId="urn:microsoft.com/office/officeart/2017/3/layout/DropPinTimeline"/>
    <dgm:cxn modelId="{B0BD2707-CAD1-45EB-9D1C-CF5B763B4D03}" type="presParOf" srcId="{7EDED0A7-8D34-4614-A8F4-1B7DB0318E12}" destId="{FDD6E042-2B4E-4659-AF38-95E9A0183CA9}" srcOrd="3" destOrd="0" presId="urn:microsoft.com/office/officeart/2017/3/layout/DropPinTimeline"/>
    <dgm:cxn modelId="{EB11847D-8035-4892-B31B-A5E13135E74E}" type="presParOf" srcId="{7EDED0A7-8D34-4614-A8F4-1B7DB0318E12}" destId="{A6F856B8-5D0C-49C9-AE74-9F014124DEE3}" srcOrd="4" destOrd="0" presId="urn:microsoft.com/office/officeart/2017/3/layout/DropPinTimeline"/>
    <dgm:cxn modelId="{2CBE15E0-679C-4756-9ABE-E57A73BAD557}" type="presParOf" srcId="{A6F856B8-5D0C-49C9-AE74-9F014124DEE3}" destId="{04979BBF-7975-42E6-8976-C7CE8829AC12}" srcOrd="0" destOrd="0" presId="urn:microsoft.com/office/officeart/2017/3/layout/DropPinTimeline"/>
    <dgm:cxn modelId="{D82F731C-3621-41AE-B443-1B61BA69084A}" type="presParOf" srcId="{A6F856B8-5D0C-49C9-AE74-9F014124DEE3}" destId="{3930A49A-B72B-4A6B-ACD5-809B061056A3}" srcOrd="1" destOrd="0" presId="urn:microsoft.com/office/officeart/2017/3/layout/DropPinTimeline"/>
    <dgm:cxn modelId="{02164CAD-6B63-4C70-A448-3EEEA40580CD}" type="presParOf" srcId="{3930A49A-B72B-4A6B-ACD5-809B061056A3}" destId="{D8E4381B-A61A-44EB-93B3-8B0793BC285E}" srcOrd="0" destOrd="0" presId="urn:microsoft.com/office/officeart/2017/3/layout/DropPinTimeline"/>
    <dgm:cxn modelId="{857B7AB1-E2AB-47E4-A960-B604D3D0FAB6}" type="presParOf" srcId="{3930A49A-B72B-4A6B-ACD5-809B061056A3}" destId="{0A0B65A2-D8BA-4E8D-93AB-851F83925F63}" srcOrd="1" destOrd="0" presId="urn:microsoft.com/office/officeart/2017/3/layout/DropPinTimeline"/>
    <dgm:cxn modelId="{D06D852B-72BF-4A01-B84C-A47B5FA79A3A}" type="presParOf" srcId="{A6F856B8-5D0C-49C9-AE74-9F014124DEE3}" destId="{4030B50C-2594-41B5-80FB-79EE301DD3C6}" srcOrd="2" destOrd="0" presId="urn:microsoft.com/office/officeart/2017/3/layout/DropPinTimeline"/>
    <dgm:cxn modelId="{46531168-FC4D-473A-AB74-B8F75780663B}" type="presParOf" srcId="{A6F856B8-5D0C-49C9-AE74-9F014124DEE3}" destId="{B6A59E08-8BDC-406E-A6D6-57AF852F9606}" srcOrd="3" destOrd="0" presId="urn:microsoft.com/office/officeart/2017/3/layout/DropPinTimeline"/>
    <dgm:cxn modelId="{C9D338C9-B1C4-4F25-87DD-0C82BBFEE33B}" type="presParOf" srcId="{A6F856B8-5D0C-49C9-AE74-9F014124DEE3}" destId="{9A5A6337-48B3-4075-A2DB-B3E3CF65AE82}" srcOrd="4" destOrd="0" presId="urn:microsoft.com/office/officeart/2017/3/layout/DropPinTimeline"/>
    <dgm:cxn modelId="{319AA17F-A736-460F-93B4-59FF0F8C935B}" type="presParOf" srcId="{A6F856B8-5D0C-49C9-AE74-9F014124DEE3}" destId="{4CFAB4A2-35C7-465F-AF5B-534BC5B1E014}" srcOrd="5" destOrd="0" presId="urn:microsoft.com/office/officeart/2017/3/layout/DropPinTimeline"/>
    <dgm:cxn modelId="{215CC973-DF4F-422E-8BD6-2E0CB611991C}" type="presParOf" srcId="{7EDED0A7-8D34-4614-A8F4-1B7DB0318E12}" destId="{3F129B0E-3FED-4B84-8DBC-A8AADC3D0138}" srcOrd="5" destOrd="0" presId="urn:microsoft.com/office/officeart/2017/3/layout/DropPinTimeline"/>
    <dgm:cxn modelId="{9AA8BE59-4AAC-4706-80BC-FA450A7931E7}" type="presParOf" srcId="{7EDED0A7-8D34-4614-A8F4-1B7DB0318E12}" destId="{18512B98-31DF-4D71-9123-9F11FF82A272}" srcOrd="6" destOrd="0" presId="urn:microsoft.com/office/officeart/2017/3/layout/DropPinTimeline"/>
    <dgm:cxn modelId="{3639C1D5-9D6C-49CC-9D54-CC3F96B4A5AC}" type="presParOf" srcId="{18512B98-31DF-4D71-9123-9F11FF82A272}" destId="{008001E0-6F87-4ACD-A9EC-6EE818FF5E67}" srcOrd="0" destOrd="0" presId="urn:microsoft.com/office/officeart/2017/3/layout/DropPinTimeline"/>
    <dgm:cxn modelId="{8D3BE520-B659-4C45-BFAF-FB48FE0B64E0}" type="presParOf" srcId="{18512B98-31DF-4D71-9123-9F11FF82A272}" destId="{66421D5F-B1CB-4570-91B2-3EA5F4416843}" srcOrd="1" destOrd="0" presId="urn:microsoft.com/office/officeart/2017/3/layout/DropPinTimeline"/>
    <dgm:cxn modelId="{3A4757AD-C057-40A1-BD66-FFF68B075038}" type="presParOf" srcId="{66421D5F-B1CB-4570-91B2-3EA5F4416843}" destId="{F650F223-52DD-4D3E-AF78-C7B54A9AF669}" srcOrd="0" destOrd="0" presId="urn:microsoft.com/office/officeart/2017/3/layout/DropPinTimeline"/>
    <dgm:cxn modelId="{BB56C09A-BC29-403C-9E3F-1FE868392666}" type="presParOf" srcId="{66421D5F-B1CB-4570-91B2-3EA5F4416843}" destId="{257C83CD-D8DC-426D-8EAA-516BD926C89F}" srcOrd="1" destOrd="0" presId="urn:microsoft.com/office/officeart/2017/3/layout/DropPinTimeline"/>
    <dgm:cxn modelId="{20F484F4-0B56-462C-89E0-9D375D641F7D}" type="presParOf" srcId="{18512B98-31DF-4D71-9123-9F11FF82A272}" destId="{E847EC2B-0722-4050-9DB6-A92634FE22A0}" srcOrd="2" destOrd="0" presId="urn:microsoft.com/office/officeart/2017/3/layout/DropPinTimeline"/>
    <dgm:cxn modelId="{05E43499-1F5B-485F-8070-FF31A52601EE}" type="presParOf" srcId="{18512B98-31DF-4D71-9123-9F11FF82A272}" destId="{CC43755D-663C-429B-B926-ADEB5A475DBD}" srcOrd="3" destOrd="0" presId="urn:microsoft.com/office/officeart/2017/3/layout/DropPinTimeline"/>
    <dgm:cxn modelId="{9981051A-6C41-4B75-B2C1-1F2CA9565F23}" type="presParOf" srcId="{18512B98-31DF-4D71-9123-9F11FF82A272}" destId="{0A6668A6-278B-4244-A57F-16E12AE7709A}" srcOrd="4" destOrd="0" presId="urn:microsoft.com/office/officeart/2017/3/layout/DropPinTimeline"/>
    <dgm:cxn modelId="{16663258-0776-4DE0-978C-7123A386CACC}" type="presParOf" srcId="{18512B98-31DF-4D71-9123-9F11FF82A272}" destId="{801E1B5C-73C8-46C8-AD83-1A013271322E}" srcOrd="5" destOrd="0" presId="urn:microsoft.com/office/officeart/2017/3/layout/DropPinTimeline"/>
    <dgm:cxn modelId="{46E175B6-38AB-4E41-98F1-C918A0EDC546}" type="presParOf" srcId="{7EDED0A7-8D34-4614-A8F4-1B7DB0318E12}" destId="{D2FF3408-DA6A-481F-B6E0-A1A5A1D72A6E}" srcOrd="7" destOrd="0" presId="urn:microsoft.com/office/officeart/2017/3/layout/DropPinTimeline"/>
    <dgm:cxn modelId="{EBA4A1F6-6AAC-4299-AF63-4F0F04772FA2}" type="presParOf" srcId="{7EDED0A7-8D34-4614-A8F4-1B7DB0318E12}" destId="{D39D61A8-F879-4748-93BD-912F3F0C0847}" srcOrd="8" destOrd="0" presId="urn:microsoft.com/office/officeart/2017/3/layout/DropPinTimeline"/>
    <dgm:cxn modelId="{D45FCAD4-ADF9-45CA-A08C-DAD41323AB80}" type="presParOf" srcId="{D39D61A8-F879-4748-93BD-912F3F0C0847}" destId="{A19CD882-75BC-49FC-87C2-A2E10A401CA3}" srcOrd="0" destOrd="0" presId="urn:microsoft.com/office/officeart/2017/3/layout/DropPinTimeline"/>
    <dgm:cxn modelId="{99D977B1-D41D-43E9-A649-D09828F04C9B}" type="presParOf" srcId="{D39D61A8-F879-4748-93BD-912F3F0C0847}" destId="{B8804523-E817-4C90-9CA1-61AE79888BB5}" srcOrd="1" destOrd="0" presId="urn:microsoft.com/office/officeart/2017/3/layout/DropPinTimeline"/>
    <dgm:cxn modelId="{B031E943-E0DE-42D6-A46B-EEA0E7E06B2A}" type="presParOf" srcId="{B8804523-E817-4C90-9CA1-61AE79888BB5}" destId="{A5F11B8A-03F1-4CDD-B8C9-2A59DD2F265F}" srcOrd="0" destOrd="0" presId="urn:microsoft.com/office/officeart/2017/3/layout/DropPinTimeline"/>
    <dgm:cxn modelId="{BDC22447-F508-4570-87AA-6D0FFCA97A61}" type="presParOf" srcId="{B8804523-E817-4C90-9CA1-61AE79888BB5}" destId="{D53BDBB3-991F-4225-A46A-D7F10FCD5784}" srcOrd="1" destOrd="0" presId="urn:microsoft.com/office/officeart/2017/3/layout/DropPinTimeline"/>
    <dgm:cxn modelId="{D350C1C3-8B46-429B-A61F-78BABC70C124}" type="presParOf" srcId="{D39D61A8-F879-4748-93BD-912F3F0C0847}" destId="{A1945531-9F24-4EF7-BCAB-0E151969DC55}" srcOrd="2" destOrd="0" presId="urn:microsoft.com/office/officeart/2017/3/layout/DropPinTimeline"/>
    <dgm:cxn modelId="{18C58A37-B35E-42D6-B9D4-BB7CD011EB5E}" type="presParOf" srcId="{D39D61A8-F879-4748-93BD-912F3F0C0847}" destId="{72D0BCCD-D187-4371-AE6B-4DFEDED93477}" srcOrd="3" destOrd="0" presId="urn:microsoft.com/office/officeart/2017/3/layout/DropPinTimeline"/>
    <dgm:cxn modelId="{BD826D77-D485-44B3-8A45-1D9F7D91F205}" type="presParOf" srcId="{D39D61A8-F879-4748-93BD-912F3F0C0847}" destId="{420EA39A-9D2C-4B75-B5E6-7BC9CFC191A9}" srcOrd="4" destOrd="0" presId="urn:microsoft.com/office/officeart/2017/3/layout/DropPinTimeline"/>
    <dgm:cxn modelId="{C1B94CAB-FAAE-4403-9469-7566C1B22498}" type="presParOf" srcId="{D39D61A8-F879-4748-93BD-912F3F0C0847}" destId="{28097FF4-D741-48A8-A8C8-034FD4519D23}" srcOrd="5" destOrd="0" presId="urn:microsoft.com/office/officeart/2017/3/layout/DropPinTimeline"/>
    <dgm:cxn modelId="{80DE04B3-C064-4851-93D3-6F4642940F3B}" type="presParOf" srcId="{7EDED0A7-8D34-4614-A8F4-1B7DB0318E12}" destId="{3F5E3F5C-9285-4B65-9657-19960A0CFA17}" srcOrd="9" destOrd="0" presId="urn:microsoft.com/office/officeart/2017/3/layout/DropPinTimeline"/>
    <dgm:cxn modelId="{67DD72EB-7416-4501-BF71-15DBE9DEF59F}" type="presParOf" srcId="{7EDED0A7-8D34-4614-A8F4-1B7DB0318E12}" destId="{9346A5BF-B680-4573-A43A-8AADF44E8B97}" srcOrd="10" destOrd="0" presId="urn:microsoft.com/office/officeart/2017/3/layout/DropPinTimeline"/>
    <dgm:cxn modelId="{7F93E644-D3AD-4734-AB65-E5249FBBFD5C}" type="presParOf" srcId="{9346A5BF-B680-4573-A43A-8AADF44E8B97}" destId="{669148FC-D9EF-48CE-AF9A-BE4AF99AC944}" srcOrd="0" destOrd="0" presId="urn:microsoft.com/office/officeart/2017/3/layout/DropPinTimeline"/>
    <dgm:cxn modelId="{1A182B12-CE6A-4C52-B9E9-3DCABF08AF3B}" type="presParOf" srcId="{9346A5BF-B680-4573-A43A-8AADF44E8B97}" destId="{F577AA00-7689-4F56-B83E-FB4C44500166}" srcOrd="1" destOrd="0" presId="urn:microsoft.com/office/officeart/2017/3/layout/DropPinTimeline"/>
    <dgm:cxn modelId="{E2400C31-F73A-4D21-AB3F-965A288521A2}" type="presParOf" srcId="{F577AA00-7689-4F56-B83E-FB4C44500166}" destId="{0F0C6CEE-3636-4B85-BBC8-287985E1126D}" srcOrd="0" destOrd="0" presId="urn:microsoft.com/office/officeart/2017/3/layout/DropPinTimeline"/>
    <dgm:cxn modelId="{4534D5F0-9CB0-427C-A156-7E3BCF3C323C}" type="presParOf" srcId="{F577AA00-7689-4F56-B83E-FB4C44500166}" destId="{529E3A31-5E1E-4073-8B1D-2EE9248DBEFA}" srcOrd="1" destOrd="0" presId="urn:microsoft.com/office/officeart/2017/3/layout/DropPinTimeline"/>
    <dgm:cxn modelId="{253A0D26-17AB-4B43-A38A-6D116D6A197E}" type="presParOf" srcId="{9346A5BF-B680-4573-A43A-8AADF44E8B97}" destId="{B13CFF82-9D74-47DC-94A1-321F0E3DB8AC}" srcOrd="2" destOrd="0" presId="urn:microsoft.com/office/officeart/2017/3/layout/DropPinTimeline"/>
    <dgm:cxn modelId="{BB9CE372-BDBE-4B21-BCAA-FF030414E25D}" type="presParOf" srcId="{9346A5BF-B680-4573-A43A-8AADF44E8B97}" destId="{10DED7D6-2DC7-4BE8-A36F-157D83ADF300}" srcOrd="3" destOrd="0" presId="urn:microsoft.com/office/officeart/2017/3/layout/DropPinTimeline"/>
    <dgm:cxn modelId="{567C49C3-AC62-4BB0-879E-57837A813C1C}" type="presParOf" srcId="{9346A5BF-B680-4573-A43A-8AADF44E8B97}" destId="{BEF33248-7671-421F-9B48-389BD332275C}" srcOrd="4" destOrd="0" presId="urn:microsoft.com/office/officeart/2017/3/layout/DropPinTimeline"/>
    <dgm:cxn modelId="{5A8827FF-F0B0-45EB-86F9-5BC72D1B06B0}" type="presParOf" srcId="{9346A5BF-B680-4573-A43A-8AADF44E8B97}" destId="{31F5FDE1-F539-4E44-8E60-3B19CD600C7C}" srcOrd="5" destOrd="0" presId="urn:microsoft.com/office/officeart/2017/3/layout/DropPinTimeline"/>
    <dgm:cxn modelId="{D26B5C50-ACB7-40F4-91F8-9FAEE9ABF368}" type="presParOf" srcId="{7EDED0A7-8D34-4614-A8F4-1B7DB0318E12}" destId="{49D69E50-62AA-4AEF-AB03-083893EAB3AC}" srcOrd="11" destOrd="0" presId="urn:microsoft.com/office/officeart/2017/3/layout/DropPinTimeline"/>
    <dgm:cxn modelId="{1CD5D3C5-7EAC-475A-9CE1-D1F2D255C274}" type="presParOf" srcId="{7EDED0A7-8D34-4614-A8F4-1B7DB0318E12}" destId="{BEB1FF32-0373-46D7-976A-728B4A6C6B0F}" srcOrd="12" destOrd="0" presId="urn:microsoft.com/office/officeart/2017/3/layout/DropPinTimeline"/>
    <dgm:cxn modelId="{17F58F75-A400-446F-8593-7A76491E36EC}" type="presParOf" srcId="{BEB1FF32-0373-46D7-976A-728B4A6C6B0F}" destId="{4F9763A8-72CC-4086-AA04-12E8BEF993F5}" srcOrd="0" destOrd="0" presId="urn:microsoft.com/office/officeart/2017/3/layout/DropPinTimeline"/>
    <dgm:cxn modelId="{2999CD3B-94BB-441E-A900-1333914837EB}" type="presParOf" srcId="{BEB1FF32-0373-46D7-976A-728B4A6C6B0F}" destId="{FB51CD05-8F1C-418D-BC4C-9E0E145F9F68}" srcOrd="1" destOrd="0" presId="urn:microsoft.com/office/officeart/2017/3/layout/DropPinTimeline"/>
    <dgm:cxn modelId="{52EE287B-6D93-4265-883D-00E06A80A22D}" type="presParOf" srcId="{FB51CD05-8F1C-418D-BC4C-9E0E145F9F68}" destId="{CCCE8E24-D347-4F58-857A-2E3B6D7D21B2}" srcOrd="0" destOrd="0" presId="urn:microsoft.com/office/officeart/2017/3/layout/DropPinTimeline"/>
    <dgm:cxn modelId="{B4F73479-1D1C-4A0C-A8C2-43C8A6DA8798}" type="presParOf" srcId="{FB51CD05-8F1C-418D-BC4C-9E0E145F9F68}" destId="{C93D78C6-BB6E-4C64-8A30-57A4A05798F8}" srcOrd="1" destOrd="0" presId="urn:microsoft.com/office/officeart/2017/3/layout/DropPinTimeline"/>
    <dgm:cxn modelId="{08C6F8C3-CA0A-41A2-A9BA-978B4417B33F}" type="presParOf" srcId="{BEB1FF32-0373-46D7-976A-728B4A6C6B0F}" destId="{56083804-FBF4-413C-ADCD-6B97C1A65EFC}" srcOrd="2" destOrd="0" presId="urn:microsoft.com/office/officeart/2017/3/layout/DropPinTimeline"/>
    <dgm:cxn modelId="{65BDEBD6-0A09-4EC7-80DB-A138F85B186D}" type="presParOf" srcId="{BEB1FF32-0373-46D7-976A-728B4A6C6B0F}" destId="{82F0A9A9-BE96-48D8-BE2D-75C7D0B08757}" srcOrd="3" destOrd="0" presId="urn:microsoft.com/office/officeart/2017/3/layout/DropPinTimeline"/>
    <dgm:cxn modelId="{3844312E-0652-47D7-8E84-DDBEF069A4D7}" type="presParOf" srcId="{BEB1FF32-0373-46D7-976A-728B4A6C6B0F}" destId="{CFEBC910-6448-4BD4-B1A6-F9884B05DEC6}" srcOrd="4" destOrd="0" presId="urn:microsoft.com/office/officeart/2017/3/layout/DropPinTimeline"/>
    <dgm:cxn modelId="{5D52A128-4981-41A0-AF5B-37E41FFA3E67}" type="presParOf" srcId="{BEB1FF32-0373-46D7-976A-728B4A6C6B0F}" destId="{174C49FC-F449-49B5-8440-D399179433E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3DA62-1C33-4C4A-983D-5C28404358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n-ZA"/>
        </a:p>
      </dgm:t>
    </dgm:pt>
    <dgm:pt modelId="{40158274-B140-4DEA-8729-72C0B3BD7D76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3000" dirty="0"/>
            <a:t>      SO1: </a:t>
          </a:r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Oversight &amp; scrutiny</a:t>
          </a:r>
          <a:endParaRPr lang="en-ZA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E6D1CEC-D559-4062-B3BC-C4A9B79FD018}" type="parTrans" cxnId="{48935A4B-41FB-431B-8695-A2FE1F50A04E}">
      <dgm:prSet/>
      <dgm:spPr/>
      <dgm:t>
        <a:bodyPr/>
        <a:lstStyle/>
        <a:p>
          <a:endParaRPr lang="en-ZA"/>
        </a:p>
      </dgm:t>
    </dgm:pt>
    <dgm:pt modelId="{D5D584CF-7FFA-4193-A64D-46CAF25C2CAF}" type="sibTrans" cxnId="{48935A4B-41FB-431B-8695-A2FE1F50A04E}">
      <dgm:prSet/>
      <dgm:spPr/>
      <dgm:t>
        <a:bodyPr/>
        <a:lstStyle/>
        <a:p>
          <a:endParaRPr lang="en-ZA"/>
        </a:p>
      </dgm:t>
    </dgm:pt>
    <dgm:pt modelId="{71DCB2CD-3CCF-4B05-B441-57963691BBF0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Law-making</a:t>
          </a:r>
          <a:endParaRPr lang="en-ZA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2CCA4D7-C395-4C59-8379-E24BC7C6C4BC}" type="parTrans" cxnId="{AF80D082-78A5-4D5C-9C04-C1E2B21AB301}">
      <dgm:prSet/>
      <dgm:spPr/>
      <dgm:t>
        <a:bodyPr/>
        <a:lstStyle/>
        <a:p>
          <a:endParaRPr lang="en-ZA"/>
        </a:p>
      </dgm:t>
    </dgm:pt>
    <dgm:pt modelId="{3779950B-4460-4730-BAAE-7B6CBDF53540}" type="sibTrans" cxnId="{AF80D082-78A5-4D5C-9C04-C1E2B21AB301}">
      <dgm:prSet/>
      <dgm:spPr/>
      <dgm:t>
        <a:bodyPr/>
        <a:lstStyle/>
        <a:p>
          <a:endParaRPr lang="en-ZA"/>
        </a:p>
      </dgm:t>
    </dgm:pt>
    <dgm:pt modelId="{B17C5413-AD0D-4966-A4EE-179F415A052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700" i="1" dirty="0">
              <a:latin typeface="Arial" panose="020B0604020202020204" pitchFamily="34" charset="0"/>
              <a:cs typeface="Arial" panose="020B0604020202020204" pitchFamily="34" charset="0"/>
            </a:rPr>
            <a:t>All 4 planned targets achieved</a:t>
          </a:r>
          <a:endParaRPr lang="en-ZA" sz="17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3BC74-51E8-4ACA-90D9-84A32E5F3D89}" type="parTrans" cxnId="{6A68AB6A-CDA0-43DB-8167-8FF5C8F8348B}">
      <dgm:prSet/>
      <dgm:spPr/>
      <dgm:t>
        <a:bodyPr/>
        <a:lstStyle/>
        <a:p>
          <a:endParaRPr lang="en-ZA"/>
        </a:p>
      </dgm:t>
    </dgm:pt>
    <dgm:pt modelId="{92B77E62-4784-46DA-8E47-F2AA9541A984}" type="sibTrans" cxnId="{6A68AB6A-CDA0-43DB-8167-8FF5C8F8348B}">
      <dgm:prSet/>
      <dgm:spPr/>
      <dgm:t>
        <a:bodyPr/>
        <a:lstStyle/>
        <a:p>
          <a:endParaRPr lang="en-ZA"/>
        </a:p>
      </dgm:t>
    </dgm:pt>
    <dgm:pt modelId="{6B550586-6A53-4E27-AE79-B0342AD10D93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r"/>
          <a:r>
            <a:rPr lang="en-US" sz="3000" dirty="0"/>
            <a:t>   </a:t>
          </a:r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Public </a:t>
          </a:r>
        </a:p>
        <a:p>
          <a:pPr algn="r"/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participation</a:t>
          </a:r>
          <a:endParaRPr lang="en-ZA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D230FC5-D695-4622-BB49-8E9AA2850033}" type="parTrans" cxnId="{E2722EFF-2BA5-4383-BCC2-794422D50A2B}">
      <dgm:prSet/>
      <dgm:spPr/>
      <dgm:t>
        <a:bodyPr/>
        <a:lstStyle/>
        <a:p>
          <a:endParaRPr lang="en-ZA"/>
        </a:p>
      </dgm:t>
    </dgm:pt>
    <dgm:pt modelId="{47F930FB-1704-427E-94DB-F9D6806260D8}" type="sibTrans" cxnId="{E2722EFF-2BA5-4383-BCC2-794422D50A2B}">
      <dgm:prSet/>
      <dgm:spPr/>
      <dgm:t>
        <a:bodyPr/>
        <a:lstStyle/>
        <a:p>
          <a:endParaRPr lang="en-ZA"/>
        </a:p>
      </dgm:t>
    </dgm:pt>
    <dgm:pt modelId="{7D157CC7-ABC9-4E96-946F-1BA9AD50FEA2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1 of 2 planned targets achieved</a:t>
          </a:r>
          <a:endParaRPr lang="en-ZA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9DF92-20C9-4DE4-9D48-2082399014A5}" type="parTrans" cxnId="{E98F0183-D761-4535-9EF6-3EA31567F1DC}">
      <dgm:prSet/>
      <dgm:spPr/>
      <dgm:t>
        <a:bodyPr/>
        <a:lstStyle/>
        <a:p>
          <a:endParaRPr lang="en-ZA"/>
        </a:p>
      </dgm:t>
    </dgm:pt>
    <dgm:pt modelId="{0F09C2D7-1E5C-4F19-A56B-FABAB879611B}" type="sibTrans" cxnId="{E98F0183-D761-4535-9EF6-3EA31567F1DC}">
      <dgm:prSet/>
      <dgm:spPr/>
      <dgm:t>
        <a:bodyPr/>
        <a:lstStyle/>
        <a:p>
          <a:endParaRPr lang="en-ZA"/>
        </a:p>
      </dgm:t>
    </dgm:pt>
    <dgm:pt modelId="{4839244A-082C-49C6-BD54-443F78984B2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5 of the planned 6 targets achieved</a:t>
          </a:r>
          <a:endParaRPr lang="en-ZA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AEFA4-FFA5-4D6F-BD3B-8FC792999884}" type="parTrans" cxnId="{DDFA5499-6FF8-4D68-B4C5-1F00D05E82D6}">
      <dgm:prSet/>
      <dgm:spPr/>
      <dgm:t>
        <a:bodyPr/>
        <a:lstStyle/>
        <a:p>
          <a:endParaRPr lang="en-ZA"/>
        </a:p>
      </dgm:t>
    </dgm:pt>
    <dgm:pt modelId="{5182C99D-E499-4399-B11C-B3FB55D4DC08}" type="sibTrans" cxnId="{DDFA5499-6FF8-4D68-B4C5-1F00D05E82D6}">
      <dgm:prSet/>
      <dgm:spPr/>
      <dgm:t>
        <a:bodyPr/>
        <a:lstStyle/>
        <a:p>
          <a:endParaRPr lang="en-ZA"/>
        </a:p>
      </dgm:t>
    </dgm:pt>
    <dgm:pt modelId="{C5026D06-3CB7-4E52-8BB3-9B9619345C39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94 of 120 planned petitions, considered</a:t>
          </a:r>
          <a:endParaRPr lang="en-ZA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A64FB-F47F-4085-896D-40527A3B5AB0}" type="parTrans" cxnId="{203FDC86-C64F-4952-86E9-6800C50FCC25}">
      <dgm:prSet/>
      <dgm:spPr/>
      <dgm:t>
        <a:bodyPr/>
        <a:lstStyle/>
        <a:p>
          <a:endParaRPr lang="en-ZA"/>
        </a:p>
      </dgm:t>
    </dgm:pt>
    <dgm:pt modelId="{D66AE21F-0710-4F60-B2AD-825AF87B3B56}" type="sibTrans" cxnId="{203FDC86-C64F-4952-86E9-6800C50FCC25}">
      <dgm:prSet/>
      <dgm:spPr/>
      <dgm:t>
        <a:bodyPr/>
        <a:lstStyle/>
        <a:p>
          <a:endParaRPr lang="en-ZA"/>
        </a:p>
      </dgm:t>
    </dgm:pt>
    <dgm:pt modelId="{D70B0AA8-452A-424E-A6B9-2F654465D0B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700" i="1" dirty="0">
              <a:latin typeface="Arial" panose="020B0604020202020204" pitchFamily="34" charset="0"/>
              <a:cs typeface="Arial" panose="020B0604020202020204" pitchFamily="34" charset="0"/>
            </a:rPr>
            <a:t>19 s76, 2 s77, and 7 Provincial Bills processed</a:t>
          </a:r>
          <a:endParaRPr lang="en-ZA" sz="17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04ED2-5C86-4323-9221-84174A8EC258}" type="parTrans" cxnId="{0986ACA6-261B-4F6F-9C51-A63F15D9A1EB}">
      <dgm:prSet/>
      <dgm:spPr/>
      <dgm:t>
        <a:bodyPr/>
        <a:lstStyle/>
        <a:p>
          <a:endParaRPr lang="en-ZA"/>
        </a:p>
      </dgm:t>
    </dgm:pt>
    <dgm:pt modelId="{38043E3D-65C7-4B78-8673-555A3B7A27E6}" type="sibTrans" cxnId="{0986ACA6-261B-4F6F-9C51-A63F15D9A1EB}">
      <dgm:prSet/>
      <dgm:spPr/>
      <dgm:t>
        <a:bodyPr/>
        <a:lstStyle/>
        <a:p>
          <a:endParaRPr lang="en-ZA"/>
        </a:p>
      </dgm:t>
    </dgm:pt>
    <dgm:pt modelId="{B15EA4D9-D65F-4D4E-9EEF-120E6ABFC38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700" i="1" dirty="0">
              <a:latin typeface="Arial" panose="020B0604020202020204" pitchFamily="34" charset="0"/>
              <a:cs typeface="Arial" panose="020B0604020202020204" pitchFamily="34" charset="0"/>
            </a:rPr>
            <a:t>4 Bills sighed into law</a:t>
          </a:r>
          <a:endParaRPr lang="en-ZA" sz="17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943CB-05F4-48DB-BE8D-142910048D95}" type="parTrans" cxnId="{41FB1EF3-5270-4EFA-A1D7-C14F4C6B1437}">
      <dgm:prSet/>
      <dgm:spPr/>
      <dgm:t>
        <a:bodyPr/>
        <a:lstStyle/>
        <a:p>
          <a:endParaRPr lang="en-ZA"/>
        </a:p>
      </dgm:t>
    </dgm:pt>
    <dgm:pt modelId="{F85C9552-9E6E-42B6-BCB8-7394C699AE3A}" type="sibTrans" cxnId="{41FB1EF3-5270-4EFA-A1D7-C14F4C6B1437}">
      <dgm:prSet/>
      <dgm:spPr/>
      <dgm:t>
        <a:bodyPr/>
        <a:lstStyle/>
        <a:p>
          <a:endParaRPr lang="en-ZA"/>
        </a:p>
      </dgm:t>
    </dgm:pt>
    <dgm:pt modelId="{4A42364A-8559-4826-A170-CF59DE6CB6A2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ZA" sz="1800" dirty="0"/>
        </a:p>
      </dgm:t>
    </dgm:pt>
    <dgm:pt modelId="{0E1BB0A6-F669-4A07-8281-C5A202294CE6}" type="parTrans" cxnId="{9D25342F-ACDF-4FAD-A264-829A4AB29ABD}">
      <dgm:prSet/>
      <dgm:spPr/>
      <dgm:t>
        <a:bodyPr/>
        <a:lstStyle/>
        <a:p>
          <a:endParaRPr lang="en-ZA"/>
        </a:p>
      </dgm:t>
    </dgm:pt>
    <dgm:pt modelId="{BCAC3BE0-EDEA-45E5-96D1-1D9A76931D8E}" type="sibTrans" cxnId="{9D25342F-ACDF-4FAD-A264-829A4AB29ABD}">
      <dgm:prSet/>
      <dgm:spPr/>
      <dgm:t>
        <a:bodyPr/>
        <a:lstStyle/>
        <a:p>
          <a:endParaRPr lang="en-ZA"/>
        </a:p>
      </dgm:t>
    </dgm:pt>
    <dgm:pt modelId="{09123E5F-A7D1-4EB1-ADB2-1E12F7DBC5DC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kumimoji="0" lang="en-ZA" sz="16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34% (257 of 765</a:t>
          </a:r>
          <a:r>
            <a: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resolutions’ responses were </a:t>
          </a:r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considered vs. 95% mid-year target</a:t>
          </a:r>
          <a:endParaRPr lang="en-ZA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D4CDE-243B-4161-B82E-A25C4D7B2CE6}" type="parTrans" cxnId="{354F5F5D-5057-4A46-B92C-46DBCEFCBEB5}">
      <dgm:prSet/>
      <dgm:spPr/>
      <dgm:t>
        <a:bodyPr/>
        <a:lstStyle/>
        <a:p>
          <a:endParaRPr lang="en-ZA"/>
        </a:p>
      </dgm:t>
    </dgm:pt>
    <dgm:pt modelId="{50129311-FD6A-489E-8903-E77D7E4C1294}" type="sibTrans" cxnId="{354F5F5D-5057-4A46-B92C-46DBCEFCBEB5}">
      <dgm:prSet/>
      <dgm:spPr/>
      <dgm:t>
        <a:bodyPr/>
        <a:lstStyle/>
        <a:p>
          <a:endParaRPr lang="en-ZA"/>
        </a:p>
      </dgm:t>
    </dgm:pt>
    <dgm:pt modelId="{E1BF59D7-994E-44A0-A553-A8A178B3802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170 SOM reports adopted vs 130 planned target</a:t>
          </a:r>
          <a:endParaRPr lang="en-ZA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95D6A-EBA1-4FBD-8CA3-89396CE0416E}" type="parTrans" cxnId="{99D51B85-196A-40D2-8F10-DD4E86DA7A90}">
      <dgm:prSet/>
      <dgm:spPr/>
      <dgm:t>
        <a:bodyPr/>
        <a:lstStyle/>
        <a:p>
          <a:endParaRPr lang="en-ZA"/>
        </a:p>
      </dgm:t>
    </dgm:pt>
    <dgm:pt modelId="{4F724223-2A61-4EB8-90AF-57C730ADFA31}" type="sibTrans" cxnId="{99D51B85-196A-40D2-8F10-DD4E86DA7A90}">
      <dgm:prSet/>
      <dgm:spPr/>
      <dgm:t>
        <a:bodyPr/>
        <a:lstStyle/>
        <a:p>
          <a:endParaRPr lang="en-ZA"/>
        </a:p>
      </dgm:t>
    </dgm:pt>
    <dgm:pt modelId="{0EE01F6D-D264-49D7-9EE0-2DB1D7608FF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59 oversight question papers vs 42 developed</a:t>
          </a:r>
          <a:endParaRPr lang="en-ZA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31BD7-4878-4B99-BE4C-837AE643B0DF}" type="parTrans" cxnId="{0B764911-31E0-4ED3-BE95-DCA69C33C631}">
      <dgm:prSet/>
      <dgm:spPr/>
      <dgm:t>
        <a:bodyPr/>
        <a:lstStyle/>
        <a:p>
          <a:endParaRPr lang="en-ZA"/>
        </a:p>
      </dgm:t>
    </dgm:pt>
    <dgm:pt modelId="{8563552A-B068-43A5-BB78-6F6F4CD2A05C}" type="sibTrans" cxnId="{0B764911-31E0-4ED3-BE95-DCA69C33C631}">
      <dgm:prSet/>
      <dgm:spPr/>
      <dgm:t>
        <a:bodyPr/>
        <a:lstStyle/>
        <a:p>
          <a:endParaRPr lang="en-ZA"/>
        </a:p>
      </dgm:t>
    </dgm:pt>
    <dgm:pt modelId="{7343B714-5866-4282-9768-426B549F5E7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6 of 10 substantive motions adopted</a:t>
          </a:r>
          <a:endParaRPr lang="en-ZA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42255-0B10-451D-BAE8-200D15545635}" type="parTrans" cxnId="{8BAFCF56-CAB9-4FFD-ABEA-A3D0EE6F3777}">
      <dgm:prSet/>
      <dgm:spPr/>
    </dgm:pt>
    <dgm:pt modelId="{BB343EED-D4DB-4B98-A4E2-FC065377564E}" type="sibTrans" cxnId="{8BAFCF56-CAB9-4FFD-ABEA-A3D0EE6F3777}">
      <dgm:prSet/>
      <dgm:spPr/>
    </dgm:pt>
    <dgm:pt modelId="{7F6D473C-F1DB-4D6C-87A5-5F328838869C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4 reports on performance of committees processed  </a:t>
          </a:r>
          <a:endParaRPr lang="en-ZA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F8450-5A41-40A9-AC15-9CD34A3C663C}" type="parTrans" cxnId="{F91A86C1-E6B5-4130-841F-D36FA82F8B78}">
      <dgm:prSet/>
      <dgm:spPr/>
    </dgm:pt>
    <dgm:pt modelId="{C5AB3C8B-3923-4586-B9B5-255F81C1F5A0}" type="sibTrans" cxnId="{F91A86C1-E6B5-4130-841F-D36FA82F8B78}">
      <dgm:prSet/>
      <dgm:spPr/>
    </dgm:pt>
    <dgm:pt modelId="{D6ADCA18-6DE0-4948-A1C3-7EECAE3FCD9F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regulations approved.</a:t>
          </a:r>
          <a:endParaRPr lang="en-ZA" sz="17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117AC-2C5D-42E2-B517-A9FF28F87E37}" type="parTrans" cxnId="{866C0EBD-7EB4-4F01-884E-7CDAD87C527B}">
      <dgm:prSet/>
      <dgm:spPr/>
    </dgm:pt>
    <dgm:pt modelId="{49867F96-7E43-4C7E-833C-6D265BB0F2AC}" type="sibTrans" cxnId="{866C0EBD-7EB4-4F01-884E-7CDAD87C527B}">
      <dgm:prSet/>
      <dgm:spPr/>
    </dgm:pt>
    <dgm:pt modelId="{F150AF83-08BA-4FE0-A9D6-6EF2428E6D51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800" i="1" dirty="0">
              <a:latin typeface="Arial" panose="020B0604020202020204" pitchFamily="34" charset="0"/>
              <a:cs typeface="Arial" panose="020B0604020202020204" pitchFamily="34" charset="0"/>
            </a:rPr>
            <a:t>1 204 684 people reached through social media</a:t>
          </a:r>
          <a:endParaRPr lang="en-ZA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C861C-6558-4AED-A9B0-6DBBBFEA21DC}" type="parTrans" cxnId="{88AF4D4F-58BC-41E3-AF50-9FA57B66E3EA}">
      <dgm:prSet/>
      <dgm:spPr/>
    </dgm:pt>
    <dgm:pt modelId="{2CECBE29-5E13-44F5-BBA5-4FB32108AF1D}" type="sibTrans" cxnId="{88AF4D4F-58BC-41E3-AF50-9FA57B66E3EA}">
      <dgm:prSet/>
      <dgm:spPr/>
    </dgm:pt>
    <dgm:pt modelId="{DAD4D0F0-E83C-4D6C-BC8B-5CB2148E394A}" type="pres">
      <dgm:prSet presAssocID="{6A23DA62-1C33-4C4A-983D-5C28404358ED}" presName="Name0" presStyleCnt="0">
        <dgm:presLayoutVars>
          <dgm:dir/>
          <dgm:animLvl val="lvl"/>
          <dgm:resizeHandles val="exact"/>
        </dgm:presLayoutVars>
      </dgm:prSet>
      <dgm:spPr/>
    </dgm:pt>
    <dgm:pt modelId="{EFB9E68A-856C-4772-8D62-100C1039C0D7}" type="pres">
      <dgm:prSet presAssocID="{40158274-B140-4DEA-8729-72C0B3BD7D76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D2A19973-5959-49FE-9BA9-EABC73DBA125}" type="pres">
      <dgm:prSet presAssocID="{40158274-B140-4DEA-8729-72C0B3BD7D7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3557D31-F3C9-4B43-903D-C83107854E9B}" type="pres">
      <dgm:prSet presAssocID="{40158274-B140-4DEA-8729-72C0B3BD7D76}" presName="desTx" presStyleLbl="alignAccFollowNode1" presStyleIdx="0" presStyleCnt="3" custLinFactNeighborX="-103" custLinFactNeighborY="2686">
        <dgm:presLayoutVars>
          <dgm:bulletEnabled val="1"/>
        </dgm:presLayoutVars>
      </dgm:prSet>
      <dgm:spPr/>
    </dgm:pt>
    <dgm:pt modelId="{C97015AD-522A-436D-9B65-BBC073493F20}" type="pres">
      <dgm:prSet presAssocID="{D5D584CF-7FFA-4193-A64D-46CAF25C2CAF}" presName="spac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A439581A-FD95-411A-BB38-9AA024E1A574}" type="pres">
      <dgm:prSet presAssocID="{71DCB2CD-3CCF-4B05-B441-57963691BBF0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33A7526-A98E-419A-9991-C2C7AFE59CF1}" type="pres">
      <dgm:prSet presAssocID="{71DCB2CD-3CCF-4B05-B441-57963691BBF0}" presName="parTx" presStyleLbl="alignNode1" presStyleIdx="1" presStyleCnt="3" custLinFactNeighborX="0" custLinFactNeighborY="-37608">
        <dgm:presLayoutVars>
          <dgm:chMax val="0"/>
          <dgm:chPref val="0"/>
          <dgm:bulletEnabled val="1"/>
        </dgm:presLayoutVars>
      </dgm:prSet>
      <dgm:spPr/>
    </dgm:pt>
    <dgm:pt modelId="{B97404BE-4F36-4BEB-8FF2-B500AA4B5AB9}" type="pres">
      <dgm:prSet presAssocID="{71DCB2CD-3CCF-4B05-B441-57963691BBF0}" presName="desTx" presStyleLbl="alignAccFollowNode1" presStyleIdx="1" presStyleCnt="3">
        <dgm:presLayoutVars>
          <dgm:bulletEnabled val="1"/>
        </dgm:presLayoutVars>
      </dgm:prSet>
      <dgm:spPr/>
    </dgm:pt>
    <dgm:pt modelId="{860EBD58-650A-4344-BCD5-327A17DB6500}" type="pres">
      <dgm:prSet presAssocID="{3779950B-4460-4730-BAAE-7B6CBDF53540}" presName="spac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8AECA109-B25E-411F-93A0-13F105B1FB7B}" type="pres">
      <dgm:prSet presAssocID="{6B550586-6A53-4E27-AE79-B0342AD10D93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EA6A1933-6BEE-423D-AA8C-A9BFB616F420}" type="pres">
      <dgm:prSet presAssocID="{6B550586-6A53-4E27-AE79-B0342AD10D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BF02356-0D2D-4226-B958-98956DAB8513}" type="pres">
      <dgm:prSet presAssocID="{6B550586-6A53-4E27-AE79-B0342AD10D9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B764911-31E0-4ED3-BE95-DCA69C33C631}" srcId="{40158274-B140-4DEA-8729-72C0B3BD7D76}" destId="{0EE01F6D-D264-49D7-9EE0-2DB1D7608FFD}" srcOrd="3" destOrd="0" parTransId="{EBF31BD7-4878-4B99-BE4C-837AE643B0DF}" sibTransId="{8563552A-B068-43A5-BB78-6F6F4CD2A05C}"/>
    <dgm:cxn modelId="{FABBA712-4E7C-40D9-9AD0-CC9933E3C13D}" type="presOf" srcId="{0EE01F6D-D264-49D7-9EE0-2DB1D7608FFD}" destId="{23557D31-F3C9-4B43-903D-C83107854E9B}" srcOrd="0" destOrd="3" presId="urn:microsoft.com/office/officeart/2005/8/layout/hList1"/>
    <dgm:cxn modelId="{00B0B212-4C9D-4D43-9224-ED786918307E}" type="presOf" srcId="{B17C5413-AD0D-4966-A4EE-179F415A052D}" destId="{B97404BE-4F36-4BEB-8FF2-B500AA4B5AB9}" srcOrd="0" destOrd="0" presId="urn:microsoft.com/office/officeart/2005/8/layout/hList1"/>
    <dgm:cxn modelId="{7E200E1B-C71A-4B64-A928-0A2E9F9BF64A}" type="presOf" srcId="{F150AF83-08BA-4FE0-A9D6-6EF2428E6D51}" destId="{1BF02356-0D2D-4226-B958-98956DAB8513}" srcOrd="0" destOrd="2" presId="urn:microsoft.com/office/officeart/2005/8/layout/hList1"/>
    <dgm:cxn modelId="{58099C1C-7057-4468-B039-2A34EBDADB93}" type="presOf" srcId="{7343B714-5866-4282-9768-426B549F5E7A}" destId="{23557D31-F3C9-4B43-903D-C83107854E9B}" srcOrd="0" destOrd="4" presId="urn:microsoft.com/office/officeart/2005/8/layout/hList1"/>
    <dgm:cxn modelId="{9D25342F-ACDF-4FAD-A264-829A4AB29ABD}" srcId="{40158274-B140-4DEA-8729-72C0B3BD7D76}" destId="{4A42364A-8559-4826-A170-CF59DE6CB6A2}" srcOrd="6" destOrd="0" parTransId="{0E1BB0A6-F669-4A07-8281-C5A202294CE6}" sibTransId="{BCAC3BE0-EDEA-45E5-96D1-1D9A76931D8E}"/>
    <dgm:cxn modelId="{354F5F5D-5057-4A46-B92C-46DBCEFCBEB5}" srcId="{40158274-B140-4DEA-8729-72C0B3BD7D76}" destId="{09123E5F-A7D1-4EB1-ADB2-1E12F7DBC5DC}" srcOrd="1" destOrd="0" parTransId="{FA6D4CDE-243B-4161-B82E-A25C4D7B2CE6}" sibTransId="{50129311-FD6A-489E-8903-E77D7E4C1294}"/>
    <dgm:cxn modelId="{55E98F44-096F-4F39-83E3-67C12A8240B0}" type="presOf" srcId="{71DCB2CD-3CCF-4B05-B441-57963691BBF0}" destId="{533A7526-A98E-419A-9991-C2C7AFE59CF1}" srcOrd="0" destOrd="0" presId="urn:microsoft.com/office/officeart/2005/8/layout/hList1"/>
    <dgm:cxn modelId="{F6357B69-CAEC-4CD4-A120-FAFBFF0651E8}" type="presOf" srcId="{C5026D06-3CB7-4E52-8BB3-9B9619345C39}" destId="{1BF02356-0D2D-4226-B958-98956DAB8513}" srcOrd="0" destOrd="1" presId="urn:microsoft.com/office/officeart/2005/8/layout/hList1"/>
    <dgm:cxn modelId="{ADFD2C6A-AA2F-43AA-BCB0-148E7183B142}" type="presOf" srcId="{6B550586-6A53-4E27-AE79-B0342AD10D93}" destId="{EA6A1933-6BEE-423D-AA8C-A9BFB616F420}" srcOrd="0" destOrd="0" presId="urn:microsoft.com/office/officeart/2005/8/layout/hList1"/>
    <dgm:cxn modelId="{6A68AB6A-CDA0-43DB-8167-8FF5C8F8348B}" srcId="{71DCB2CD-3CCF-4B05-B441-57963691BBF0}" destId="{B17C5413-AD0D-4966-A4EE-179F415A052D}" srcOrd="0" destOrd="0" parTransId="{EFF3BC74-51E8-4ACA-90D9-84A32E5F3D89}" sibTransId="{92B77E62-4784-46DA-8E47-F2AA9541A984}"/>
    <dgm:cxn modelId="{48935A4B-41FB-431B-8695-A2FE1F50A04E}" srcId="{6A23DA62-1C33-4C4A-983D-5C28404358ED}" destId="{40158274-B140-4DEA-8729-72C0B3BD7D76}" srcOrd="0" destOrd="0" parTransId="{EE6D1CEC-D559-4062-B3BC-C4A9B79FD018}" sibTransId="{D5D584CF-7FFA-4193-A64D-46CAF25C2CAF}"/>
    <dgm:cxn modelId="{3728776C-F105-45A6-BF68-4080AB72A7C0}" type="presOf" srcId="{D6ADCA18-6DE0-4948-A1C3-7EECAE3FCD9F}" destId="{B97404BE-4F36-4BEB-8FF2-B500AA4B5AB9}" srcOrd="0" destOrd="3" presId="urn:microsoft.com/office/officeart/2005/8/layout/hList1"/>
    <dgm:cxn modelId="{88AF4D4F-58BC-41E3-AF50-9FA57B66E3EA}" srcId="{6B550586-6A53-4E27-AE79-B0342AD10D93}" destId="{F150AF83-08BA-4FE0-A9D6-6EF2428E6D51}" srcOrd="2" destOrd="0" parTransId="{9AAC861C-6558-4AED-A9B0-6DBBBFEA21DC}" sibTransId="{2CECBE29-5E13-44F5-BBA5-4FB32108AF1D}"/>
    <dgm:cxn modelId="{44FB966F-317B-47B0-AE6D-A76C9D3047A4}" type="presOf" srcId="{E1BF59D7-994E-44A0-A553-A8A178B38020}" destId="{23557D31-F3C9-4B43-903D-C83107854E9B}" srcOrd="0" destOrd="2" presId="urn:microsoft.com/office/officeart/2005/8/layout/hList1"/>
    <dgm:cxn modelId="{8BAFCF56-CAB9-4FFD-ABEA-A3D0EE6F3777}" srcId="{40158274-B140-4DEA-8729-72C0B3BD7D76}" destId="{7343B714-5866-4282-9768-426B549F5E7A}" srcOrd="4" destOrd="0" parTransId="{13542255-0B10-451D-BAE8-200D15545635}" sibTransId="{BB343EED-D4DB-4B98-A4E2-FC065377564E}"/>
    <dgm:cxn modelId="{9CAAEC81-99C7-4860-9322-54C905FC4D23}" type="presOf" srcId="{09123E5F-A7D1-4EB1-ADB2-1E12F7DBC5DC}" destId="{23557D31-F3C9-4B43-903D-C83107854E9B}" srcOrd="0" destOrd="1" presId="urn:microsoft.com/office/officeart/2005/8/layout/hList1"/>
    <dgm:cxn modelId="{AF80D082-78A5-4D5C-9C04-C1E2B21AB301}" srcId="{6A23DA62-1C33-4C4A-983D-5C28404358ED}" destId="{71DCB2CD-3CCF-4B05-B441-57963691BBF0}" srcOrd="1" destOrd="0" parTransId="{92CCA4D7-C395-4C59-8379-E24BC7C6C4BC}" sibTransId="{3779950B-4460-4730-BAAE-7B6CBDF53540}"/>
    <dgm:cxn modelId="{E98F0183-D761-4535-9EF6-3EA31567F1DC}" srcId="{6B550586-6A53-4E27-AE79-B0342AD10D93}" destId="{7D157CC7-ABC9-4E96-946F-1BA9AD50FEA2}" srcOrd="0" destOrd="0" parTransId="{9559DF92-20C9-4DE4-9D48-2082399014A5}" sibTransId="{0F09C2D7-1E5C-4F19-A56B-FABAB879611B}"/>
    <dgm:cxn modelId="{49DD6684-C757-47E7-8D4D-326976D12B9D}" type="presOf" srcId="{D70B0AA8-452A-424E-A6B9-2F654465D0B0}" destId="{B97404BE-4F36-4BEB-8FF2-B500AA4B5AB9}" srcOrd="0" destOrd="1" presId="urn:microsoft.com/office/officeart/2005/8/layout/hList1"/>
    <dgm:cxn modelId="{99D51B85-196A-40D2-8F10-DD4E86DA7A90}" srcId="{40158274-B140-4DEA-8729-72C0B3BD7D76}" destId="{E1BF59D7-994E-44A0-A553-A8A178B38020}" srcOrd="2" destOrd="0" parTransId="{02295D6A-EBA1-4FBD-8CA3-89396CE0416E}" sibTransId="{4F724223-2A61-4EB8-90AF-57C730ADFA31}"/>
    <dgm:cxn modelId="{203FDC86-C64F-4952-86E9-6800C50FCC25}" srcId="{6B550586-6A53-4E27-AE79-B0342AD10D93}" destId="{C5026D06-3CB7-4E52-8BB3-9B9619345C39}" srcOrd="1" destOrd="0" parTransId="{55DA64FB-F47F-4085-896D-40527A3B5AB0}" sibTransId="{D66AE21F-0710-4F60-B2AD-825AF87B3B56}"/>
    <dgm:cxn modelId="{23156D96-349D-4F6B-B259-1790F705C58F}" type="presOf" srcId="{B15EA4D9-D65F-4D4E-9EEF-120E6ABFC38D}" destId="{B97404BE-4F36-4BEB-8FF2-B500AA4B5AB9}" srcOrd="0" destOrd="2" presId="urn:microsoft.com/office/officeart/2005/8/layout/hList1"/>
    <dgm:cxn modelId="{DDFA5499-6FF8-4D68-B4C5-1F00D05E82D6}" srcId="{40158274-B140-4DEA-8729-72C0B3BD7D76}" destId="{4839244A-082C-49C6-BD54-443F78984B20}" srcOrd="0" destOrd="0" parTransId="{ABEAEFA4-FFA5-4D6F-BD3B-8FC792999884}" sibTransId="{5182C99D-E499-4399-B11C-B3FB55D4DC08}"/>
    <dgm:cxn modelId="{0986ACA6-261B-4F6F-9C51-A63F15D9A1EB}" srcId="{71DCB2CD-3CCF-4B05-B441-57963691BBF0}" destId="{D70B0AA8-452A-424E-A6B9-2F654465D0B0}" srcOrd="1" destOrd="0" parTransId="{B2D04ED2-5C86-4323-9221-84174A8EC258}" sibTransId="{38043E3D-65C7-4B78-8673-555A3B7A27E6}"/>
    <dgm:cxn modelId="{342174BA-A3AD-422C-BC8E-965A08FCF649}" type="presOf" srcId="{40158274-B140-4DEA-8729-72C0B3BD7D76}" destId="{D2A19973-5959-49FE-9BA9-EABC73DBA125}" srcOrd="0" destOrd="0" presId="urn:microsoft.com/office/officeart/2005/8/layout/hList1"/>
    <dgm:cxn modelId="{866C0EBD-7EB4-4F01-884E-7CDAD87C527B}" srcId="{71DCB2CD-3CCF-4B05-B441-57963691BBF0}" destId="{D6ADCA18-6DE0-4948-A1C3-7EECAE3FCD9F}" srcOrd="3" destOrd="0" parTransId="{4C6117AC-2C5D-42E2-B517-A9FF28F87E37}" sibTransId="{49867F96-7E43-4C7E-833C-6D265BB0F2AC}"/>
    <dgm:cxn modelId="{F91A86C1-E6B5-4130-841F-D36FA82F8B78}" srcId="{40158274-B140-4DEA-8729-72C0B3BD7D76}" destId="{7F6D473C-F1DB-4D6C-87A5-5F328838869C}" srcOrd="5" destOrd="0" parTransId="{D74F8450-5A41-40A9-AC15-9CD34A3C663C}" sibTransId="{C5AB3C8B-3923-4586-B9B5-255F81C1F5A0}"/>
    <dgm:cxn modelId="{821376C9-442D-4658-AA82-ADD233FD315F}" type="presOf" srcId="{6A23DA62-1C33-4C4A-983D-5C28404358ED}" destId="{DAD4D0F0-E83C-4D6C-BC8B-5CB2148E394A}" srcOrd="0" destOrd="0" presId="urn:microsoft.com/office/officeart/2005/8/layout/hList1"/>
    <dgm:cxn modelId="{49924BD3-D7E6-46CE-8835-165A1BE73B4E}" type="presOf" srcId="{7D157CC7-ABC9-4E96-946F-1BA9AD50FEA2}" destId="{1BF02356-0D2D-4226-B958-98956DAB8513}" srcOrd="0" destOrd="0" presId="urn:microsoft.com/office/officeart/2005/8/layout/hList1"/>
    <dgm:cxn modelId="{E8802CD4-0A7A-438F-AD10-A859128717C7}" type="presOf" srcId="{7F6D473C-F1DB-4D6C-87A5-5F328838869C}" destId="{23557D31-F3C9-4B43-903D-C83107854E9B}" srcOrd="0" destOrd="5" presId="urn:microsoft.com/office/officeart/2005/8/layout/hList1"/>
    <dgm:cxn modelId="{D93DC2D4-0D6E-45CB-A5E3-72669C48432A}" type="presOf" srcId="{4A42364A-8559-4826-A170-CF59DE6CB6A2}" destId="{23557D31-F3C9-4B43-903D-C83107854E9B}" srcOrd="0" destOrd="6" presId="urn:microsoft.com/office/officeart/2005/8/layout/hList1"/>
    <dgm:cxn modelId="{5311DDED-BD87-4B8F-84C8-191E98B8CB73}" type="presOf" srcId="{4839244A-082C-49C6-BD54-443F78984B20}" destId="{23557D31-F3C9-4B43-903D-C83107854E9B}" srcOrd="0" destOrd="0" presId="urn:microsoft.com/office/officeart/2005/8/layout/hList1"/>
    <dgm:cxn modelId="{41FB1EF3-5270-4EFA-A1D7-C14F4C6B1437}" srcId="{71DCB2CD-3CCF-4B05-B441-57963691BBF0}" destId="{B15EA4D9-D65F-4D4E-9EEF-120E6ABFC38D}" srcOrd="2" destOrd="0" parTransId="{B2F943CB-05F4-48DB-BE8D-142910048D95}" sibTransId="{F85C9552-9E6E-42B6-BCB8-7394C699AE3A}"/>
    <dgm:cxn modelId="{E2722EFF-2BA5-4383-BCC2-794422D50A2B}" srcId="{6A23DA62-1C33-4C4A-983D-5C28404358ED}" destId="{6B550586-6A53-4E27-AE79-B0342AD10D93}" srcOrd="2" destOrd="0" parTransId="{AD230FC5-D695-4622-BB49-8E9AA2850033}" sibTransId="{47F930FB-1704-427E-94DB-F9D6806260D8}"/>
    <dgm:cxn modelId="{23C22CBC-1019-43E2-BA58-F264BBE60372}" type="presParOf" srcId="{DAD4D0F0-E83C-4D6C-BC8B-5CB2148E394A}" destId="{EFB9E68A-856C-4772-8D62-100C1039C0D7}" srcOrd="0" destOrd="0" presId="urn:microsoft.com/office/officeart/2005/8/layout/hList1"/>
    <dgm:cxn modelId="{73043DEF-1DE1-47CB-80F5-59A3F0AF9225}" type="presParOf" srcId="{EFB9E68A-856C-4772-8D62-100C1039C0D7}" destId="{D2A19973-5959-49FE-9BA9-EABC73DBA125}" srcOrd="0" destOrd="0" presId="urn:microsoft.com/office/officeart/2005/8/layout/hList1"/>
    <dgm:cxn modelId="{F2B2FB38-5E9A-4B1E-856E-F1847AA9934D}" type="presParOf" srcId="{EFB9E68A-856C-4772-8D62-100C1039C0D7}" destId="{23557D31-F3C9-4B43-903D-C83107854E9B}" srcOrd="1" destOrd="0" presId="urn:microsoft.com/office/officeart/2005/8/layout/hList1"/>
    <dgm:cxn modelId="{800EADFF-7992-413A-A3C1-E76CCCF6BFC9}" type="presParOf" srcId="{DAD4D0F0-E83C-4D6C-BC8B-5CB2148E394A}" destId="{C97015AD-522A-436D-9B65-BBC073493F20}" srcOrd="1" destOrd="0" presId="urn:microsoft.com/office/officeart/2005/8/layout/hList1"/>
    <dgm:cxn modelId="{06B62468-8D3F-42D6-AAD3-F2136EBEA021}" type="presParOf" srcId="{DAD4D0F0-E83C-4D6C-BC8B-5CB2148E394A}" destId="{A439581A-FD95-411A-BB38-9AA024E1A574}" srcOrd="2" destOrd="0" presId="urn:microsoft.com/office/officeart/2005/8/layout/hList1"/>
    <dgm:cxn modelId="{4ACE165C-1C1A-4906-AA73-56766DD49938}" type="presParOf" srcId="{A439581A-FD95-411A-BB38-9AA024E1A574}" destId="{533A7526-A98E-419A-9991-C2C7AFE59CF1}" srcOrd="0" destOrd="0" presId="urn:microsoft.com/office/officeart/2005/8/layout/hList1"/>
    <dgm:cxn modelId="{0588AC41-0812-4FBB-94CE-F030EAD6A875}" type="presParOf" srcId="{A439581A-FD95-411A-BB38-9AA024E1A574}" destId="{B97404BE-4F36-4BEB-8FF2-B500AA4B5AB9}" srcOrd="1" destOrd="0" presId="urn:microsoft.com/office/officeart/2005/8/layout/hList1"/>
    <dgm:cxn modelId="{491C2EED-DB02-47DC-9149-50EF0E480FE8}" type="presParOf" srcId="{DAD4D0F0-E83C-4D6C-BC8B-5CB2148E394A}" destId="{860EBD58-650A-4344-BCD5-327A17DB6500}" srcOrd="3" destOrd="0" presId="urn:microsoft.com/office/officeart/2005/8/layout/hList1"/>
    <dgm:cxn modelId="{29AD045E-06A6-4CEC-8A26-0FD0E74B93F5}" type="presParOf" srcId="{DAD4D0F0-E83C-4D6C-BC8B-5CB2148E394A}" destId="{8AECA109-B25E-411F-93A0-13F105B1FB7B}" srcOrd="4" destOrd="0" presId="urn:microsoft.com/office/officeart/2005/8/layout/hList1"/>
    <dgm:cxn modelId="{96ABD373-F141-4605-8E92-5584C86933E0}" type="presParOf" srcId="{8AECA109-B25E-411F-93A0-13F105B1FB7B}" destId="{EA6A1933-6BEE-423D-AA8C-A9BFB616F420}" srcOrd="0" destOrd="0" presId="urn:microsoft.com/office/officeart/2005/8/layout/hList1"/>
    <dgm:cxn modelId="{927BACDB-DB3B-4714-AF15-D11824AAD700}" type="presParOf" srcId="{8AECA109-B25E-411F-93A0-13F105B1FB7B}" destId="{1BF02356-0D2D-4226-B958-98956DAB8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3DA62-1C33-4C4A-983D-5C28404358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n-ZA"/>
        </a:p>
      </dgm:t>
    </dgm:pt>
    <dgm:pt modelId="{71DCB2CD-3CCF-4B05-B441-57963691BBF0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rPr>
            <a:t>       Governance &amp; Administration</a:t>
          </a:r>
          <a:endParaRPr lang="en-ZA" sz="2400" b="1" dirty="0">
            <a:solidFill>
              <a:schemeClr val="tx1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92CCA4D7-C395-4C59-8379-E24BC7C6C4BC}" type="parTrans" cxnId="{AF80D082-78A5-4D5C-9C04-C1E2B21AB301}">
      <dgm:prSet/>
      <dgm:spPr/>
      <dgm:t>
        <a:bodyPr/>
        <a:lstStyle/>
        <a:p>
          <a:endParaRPr lang="en-Z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9950B-4460-4730-BAAE-7B6CBDF53540}" type="sibTrans" cxnId="{AF80D082-78A5-4D5C-9C04-C1E2B21AB301}">
      <dgm:prSet/>
      <dgm:spPr/>
      <dgm:t>
        <a:bodyPr/>
        <a:lstStyle/>
        <a:p>
          <a:endParaRPr lang="en-Z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C5413-AD0D-4966-A4EE-179F415A052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 of 11 planned targets achieved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EFF3BC74-51E8-4ACA-90D9-84A32E5F3D89}" type="parTrans" cxnId="{6A68AB6A-CDA0-43DB-8167-8FF5C8F8348B}">
      <dgm:prSet/>
      <dgm:spPr/>
      <dgm:t>
        <a:bodyPr/>
        <a:lstStyle/>
        <a:p>
          <a:endParaRPr lang="en-Z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77E62-4784-46DA-8E47-F2AA9541A984}" type="sibTrans" cxnId="{6A68AB6A-CDA0-43DB-8167-8FF5C8F8348B}">
      <dgm:prSet/>
      <dgm:spPr/>
      <dgm:t>
        <a:bodyPr/>
        <a:lstStyle/>
        <a:p>
          <a:endParaRPr lang="en-Z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9244A-082C-49C6-BD54-443F78984B20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900" b="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GPL participated in national, regional, and international engagements</a:t>
          </a:r>
          <a:endParaRPr lang="en-ZA" sz="1900" b="0" i="1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ABEAEFA4-FFA5-4D6F-BD3B-8FC792999884}" type="parTrans" cxnId="{DDFA5499-6FF8-4D68-B4C5-1F00D05E82D6}">
      <dgm:prSet/>
      <dgm:spPr/>
      <dgm:t>
        <a:bodyPr/>
        <a:lstStyle/>
        <a:p>
          <a:endParaRPr lang="en-ZA"/>
        </a:p>
      </dgm:t>
    </dgm:pt>
    <dgm:pt modelId="{5182C99D-E499-4399-B11C-B3FB55D4DC08}" type="sibTrans" cxnId="{DDFA5499-6FF8-4D68-B4C5-1F00D05E82D6}">
      <dgm:prSet/>
      <dgm:spPr/>
      <dgm:t>
        <a:bodyPr/>
        <a:lstStyle/>
        <a:p>
          <a:endParaRPr lang="en-ZA"/>
        </a:p>
      </dgm:t>
    </dgm:pt>
    <dgm:pt modelId="{D70B0AA8-452A-424E-A6B9-2F654465D0B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FMPPLA compliance reports &amp; MTEF Budgets </a:t>
          </a:r>
          <a:r>
            <a:rPr lang="en-GB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tabled in line with prescribed timeframes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B2D04ED2-5C86-4323-9221-84174A8EC258}" type="parTrans" cxnId="{0986ACA6-261B-4F6F-9C51-A63F15D9A1EB}">
      <dgm:prSet/>
      <dgm:spPr/>
      <dgm:t>
        <a:bodyPr/>
        <a:lstStyle/>
        <a:p>
          <a:endParaRPr lang="en-ZA"/>
        </a:p>
      </dgm:t>
    </dgm:pt>
    <dgm:pt modelId="{38043E3D-65C7-4B78-8673-555A3B7A27E6}" type="sibTrans" cxnId="{0986ACA6-261B-4F6F-9C51-A63F15D9A1EB}">
      <dgm:prSet/>
      <dgm:spPr/>
      <dgm:t>
        <a:bodyPr/>
        <a:lstStyle/>
        <a:p>
          <a:endParaRPr lang="en-ZA"/>
        </a:p>
      </dgm:t>
    </dgm:pt>
    <dgm:pt modelId="{3ECC215D-FD79-4438-9CED-96F509F45FC1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900" b="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SoCATT, </a:t>
          </a:r>
          <a:endParaRPr lang="en-ZA" sz="1900" b="0" i="1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4503CD7-7F54-4177-9EC7-36E0A0A4D3A1}" type="parTrans" cxnId="{709B77BD-95DF-461E-A0C3-D7B89FFEDB59}">
      <dgm:prSet/>
      <dgm:spPr/>
      <dgm:t>
        <a:bodyPr/>
        <a:lstStyle/>
        <a:p>
          <a:endParaRPr lang="en-ZA"/>
        </a:p>
      </dgm:t>
    </dgm:pt>
    <dgm:pt modelId="{7FF12471-C51D-4816-977E-2439020B56C3}" type="sibTrans" cxnId="{709B77BD-95DF-461E-A0C3-D7B89FFEDB59}">
      <dgm:prSet/>
      <dgm:spPr/>
      <dgm:t>
        <a:bodyPr/>
        <a:lstStyle/>
        <a:p>
          <a:endParaRPr lang="en-ZA"/>
        </a:p>
      </dgm:t>
    </dgm:pt>
    <dgm:pt modelId="{7BEEF0BF-127F-4818-A3F8-136884A609D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Implementation of various functional strategies in support to corporate strategy – ICT, HR, ILR, Leadership initiative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3A4E379C-4D24-400C-A9F5-19C4A952DF2E}" type="parTrans" cxnId="{73F8FA0F-AC6F-4094-A196-9737E6CB0051}">
      <dgm:prSet/>
      <dgm:spPr/>
      <dgm:t>
        <a:bodyPr/>
        <a:lstStyle/>
        <a:p>
          <a:endParaRPr lang="en-ZA"/>
        </a:p>
      </dgm:t>
    </dgm:pt>
    <dgm:pt modelId="{BAC1EB52-66D6-42A0-96A8-203BBF9CE11A}" type="sibTrans" cxnId="{73F8FA0F-AC6F-4094-A196-9737E6CB0051}">
      <dgm:prSet/>
      <dgm:spPr/>
      <dgm:t>
        <a:bodyPr/>
        <a:lstStyle/>
        <a:p>
          <a:endParaRPr lang="en-ZA"/>
        </a:p>
      </dgm:t>
    </dgm:pt>
    <dgm:pt modelId="{40158274-B140-4DEA-8729-72C0B3BD7D76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rPr>
            <a:t>Cooperative Governance</a:t>
          </a:r>
          <a:endParaRPr lang="en-ZA" sz="1800" b="1" dirty="0">
            <a:solidFill>
              <a:schemeClr val="tx1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D5D584CF-7FFA-4193-A64D-46CAF25C2CAF}" type="sibTrans" cxnId="{48935A4B-41FB-431B-8695-A2FE1F50A04E}">
      <dgm:prSet/>
      <dgm:spPr/>
      <dgm:t>
        <a:bodyPr/>
        <a:lstStyle/>
        <a:p>
          <a:endParaRPr lang="en-Z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D1CEC-D559-4062-B3BC-C4A9B79FD018}" type="parTrans" cxnId="{48935A4B-41FB-431B-8695-A2FE1F50A04E}">
      <dgm:prSet/>
      <dgm:spPr/>
      <dgm:t>
        <a:bodyPr/>
        <a:lstStyle/>
        <a:p>
          <a:endParaRPr lang="en-Z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21D4F-B836-4580-9CBF-1194FB6B5A0C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900" b="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Leading the Gauteng Speakers’ Forum, implementing National Speaker’s Forum resolutions in the province</a:t>
          </a:r>
          <a:endParaRPr lang="en-ZA" sz="1900" b="0" i="1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FFD54CCD-6B05-4D47-BF61-5DEAF4EE4351}" type="parTrans" cxnId="{98E784CB-34F3-470D-A452-17940B651FC4}">
      <dgm:prSet/>
      <dgm:spPr/>
      <dgm:t>
        <a:bodyPr/>
        <a:lstStyle/>
        <a:p>
          <a:endParaRPr lang="en-ZA"/>
        </a:p>
      </dgm:t>
    </dgm:pt>
    <dgm:pt modelId="{B51FC4E4-BC7D-4F3F-9F40-766CA318A902}" type="sibTrans" cxnId="{98E784CB-34F3-470D-A452-17940B651FC4}">
      <dgm:prSet/>
      <dgm:spPr/>
      <dgm:t>
        <a:bodyPr/>
        <a:lstStyle/>
        <a:p>
          <a:endParaRPr lang="en-ZA"/>
        </a:p>
      </dgm:t>
    </dgm:pt>
    <dgm:pt modelId="{2BFE4EAE-C784-4F9C-9489-54308D218835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900" b="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Fostered relations with academia, civil society for mutual beneficial outcomes</a:t>
          </a:r>
          <a:endParaRPr lang="en-ZA" sz="1900" b="0" i="1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E969EC7-6E48-4B7F-BF7E-8A45957579A7}" type="parTrans" cxnId="{8100B083-11BB-46F5-A91A-44B2646499E2}">
      <dgm:prSet/>
      <dgm:spPr/>
      <dgm:t>
        <a:bodyPr/>
        <a:lstStyle/>
        <a:p>
          <a:endParaRPr lang="en-ZA"/>
        </a:p>
      </dgm:t>
    </dgm:pt>
    <dgm:pt modelId="{ABEBB6F8-D27D-42F3-A8AC-276468BCD169}" type="sibTrans" cxnId="{8100B083-11BB-46F5-A91A-44B2646499E2}">
      <dgm:prSet/>
      <dgm:spPr/>
      <dgm:t>
        <a:bodyPr/>
        <a:lstStyle/>
        <a:p>
          <a:endParaRPr lang="en-ZA"/>
        </a:p>
      </dgm:t>
    </dgm:pt>
    <dgm:pt modelId="{A9DCD4A9-F64A-4DAE-9D90-E0E77776446A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900" b="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Partnered with ITCILO on Gender Responsive Budgeting</a:t>
          </a:r>
          <a:endParaRPr lang="en-ZA" sz="1900" b="0" i="1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56311937-601F-4802-9523-E21BE58CB566}" type="parTrans" cxnId="{73313532-5206-44B8-B9A9-22FD68DCFAFC}">
      <dgm:prSet/>
      <dgm:spPr/>
      <dgm:t>
        <a:bodyPr/>
        <a:lstStyle/>
        <a:p>
          <a:endParaRPr lang="en-ZA"/>
        </a:p>
      </dgm:t>
    </dgm:pt>
    <dgm:pt modelId="{37FFCBCB-7F9A-42AE-A410-DD1AEB7F43E9}" type="sibTrans" cxnId="{73313532-5206-44B8-B9A9-22FD68DCFAFC}">
      <dgm:prSet/>
      <dgm:spPr/>
      <dgm:t>
        <a:bodyPr/>
        <a:lstStyle/>
        <a:p>
          <a:endParaRPr lang="en-ZA"/>
        </a:p>
      </dgm:t>
    </dgm:pt>
    <dgm:pt modelId="{95433AFE-5E86-4D00-B8D4-BF059C2CDB2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Unqualified audit with no matters of emphasis for 2021/22FY audit achieved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41EC3C3C-E1F2-4ACE-924D-87DAF8155789}" type="parTrans" cxnId="{633143F0-BD1D-43D5-B7A5-FEFE09923509}">
      <dgm:prSet/>
      <dgm:spPr/>
      <dgm:t>
        <a:bodyPr/>
        <a:lstStyle/>
        <a:p>
          <a:endParaRPr lang="en-ZA"/>
        </a:p>
      </dgm:t>
    </dgm:pt>
    <dgm:pt modelId="{EA1597BE-66B9-4D0F-92E3-0217DE3B0781}" type="sibTrans" cxnId="{633143F0-BD1D-43D5-B7A5-FEFE09923509}">
      <dgm:prSet/>
      <dgm:spPr/>
      <dgm:t>
        <a:bodyPr/>
        <a:lstStyle/>
        <a:p>
          <a:endParaRPr lang="en-ZA"/>
        </a:p>
      </dgm:t>
    </dgm:pt>
    <dgm:pt modelId="{F7940D92-A568-4341-891B-D1BE0B64BDF5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900" i="1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Arial" panose="020B0604020202020204" pitchFamily="34" charset="0"/>
            </a:rPr>
            <a:t>Memorandum of Understanding with NSG -  leadership and management capacity training will be executed via this agreement</a:t>
          </a:r>
          <a:r>
            <a:rPr lang="en-US" sz="1900" b="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</a:t>
          </a:r>
          <a:endParaRPr lang="en-ZA" sz="1900" b="0" i="1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FA52D5C8-0807-4651-904A-2E7E7AEB3FC1}" type="parTrans" cxnId="{32C16DD4-2A41-46D1-8178-1B4DE48E02AB}">
      <dgm:prSet/>
      <dgm:spPr/>
      <dgm:t>
        <a:bodyPr/>
        <a:lstStyle/>
        <a:p>
          <a:endParaRPr lang="en-ZA"/>
        </a:p>
      </dgm:t>
    </dgm:pt>
    <dgm:pt modelId="{EFD53C69-D132-4D4D-BA4C-3C597E094246}" type="sibTrans" cxnId="{32C16DD4-2A41-46D1-8178-1B4DE48E02AB}">
      <dgm:prSet/>
      <dgm:spPr/>
      <dgm:t>
        <a:bodyPr/>
        <a:lstStyle/>
        <a:p>
          <a:endParaRPr lang="en-ZA"/>
        </a:p>
      </dgm:t>
    </dgm:pt>
    <dgm:pt modelId="{DAD4D0F0-E83C-4D6C-BC8B-5CB2148E394A}" type="pres">
      <dgm:prSet presAssocID="{6A23DA62-1C33-4C4A-983D-5C28404358ED}" presName="Name0" presStyleCnt="0">
        <dgm:presLayoutVars>
          <dgm:dir/>
          <dgm:animLvl val="lvl"/>
          <dgm:resizeHandles val="exact"/>
        </dgm:presLayoutVars>
      </dgm:prSet>
      <dgm:spPr/>
    </dgm:pt>
    <dgm:pt modelId="{EFB9E68A-856C-4772-8D62-100C1039C0D7}" type="pres">
      <dgm:prSet presAssocID="{40158274-B140-4DEA-8729-72C0B3BD7D76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D2A19973-5959-49FE-9BA9-EABC73DBA125}" type="pres">
      <dgm:prSet presAssocID="{40158274-B140-4DEA-8729-72C0B3BD7D76}" presName="parTx" presStyleLbl="alignNode1" presStyleIdx="0" presStyleCnt="2" custScaleX="105692" custLinFactNeighborX="4313" custLinFactNeighborY="-15985">
        <dgm:presLayoutVars>
          <dgm:chMax val="0"/>
          <dgm:chPref val="0"/>
          <dgm:bulletEnabled val="1"/>
        </dgm:presLayoutVars>
      </dgm:prSet>
      <dgm:spPr/>
    </dgm:pt>
    <dgm:pt modelId="{23557D31-F3C9-4B43-903D-C83107854E9B}" type="pres">
      <dgm:prSet presAssocID="{40158274-B140-4DEA-8729-72C0B3BD7D76}" presName="desTx" presStyleLbl="alignAccFollowNode1" presStyleIdx="0" presStyleCnt="2" custScaleX="106555" custScaleY="101839" custLinFactNeighborX="4319" custLinFactNeighborY="-1004">
        <dgm:presLayoutVars>
          <dgm:bulletEnabled val="1"/>
        </dgm:presLayoutVars>
      </dgm:prSet>
      <dgm:spPr/>
    </dgm:pt>
    <dgm:pt modelId="{C97015AD-522A-436D-9B65-BBC073493F20}" type="pres">
      <dgm:prSet presAssocID="{D5D584CF-7FFA-4193-A64D-46CAF25C2CAF}" presName="spac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A439581A-FD95-411A-BB38-9AA024E1A574}" type="pres">
      <dgm:prSet presAssocID="{71DCB2CD-3CCF-4B05-B441-57963691BBF0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33A7526-A98E-419A-9991-C2C7AFE59CF1}" type="pres">
      <dgm:prSet presAssocID="{71DCB2CD-3CCF-4B05-B441-57963691BBF0}" presName="parTx" presStyleLbl="alignNode1" presStyleIdx="1" presStyleCnt="2" custScaleX="114214">
        <dgm:presLayoutVars>
          <dgm:chMax val="0"/>
          <dgm:chPref val="0"/>
          <dgm:bulletEnabled val="1"/>
        </dgm:presLayoutVars>
      </dgm:prSet>
      <dgm:spPr/>
    </dgm:pt>
    <dgm:pt modelId="{B97404BE-4F36-4BEB-8FF2-B500AA4B5AB9}" type="pres">
      <dgm:prSet presAssocID="{71DCB2CD-3CCF-4B05-B441-57963691BBF0}" presName="desTx" presStyleLbl="alignAccFollowNode1" presStyleIdx="1" presStyleCnt="2" custScaleX="114267">
        <dgm:presLayoutVars>
          <dgm:bulletEnabled val="1"/>
        </dgm:presLayoutVars>
      </dgm:prSet>
      <dgm:spPr/>
    </dgm:pt>
  </dgm:ptLst>
  <dgm:cxnLst>
    <dgm:cxn modelId="{73F8FA0F-AC6F-4094-A196-9737E6CB0051}" srcId="{71DCB2CD-3CCF-4B05-B441-57963691BBF0}" destId="{7BEEF0BF-127F-4818-A3F8-136884A609D6}" srcOrd="3" destOrd="0" parTransId="{3A4E379C-4D24-400C-A9F5-19C4A952DF2E}" sibTransId="{BAC1EB52-66D6-42A0-96A8-203BBF9CE11A}"/>
    <dgm:cxn modelId="{00B0B212-4C9D-4D43-9224-ED786918307E}" type="presOf" srcId="{B17C5413-AD0D-4966-A4EE-179F415A052D}" destId="{B97404BE-4F36-4BEB-8FF2-B500AA4B5AB9}" srcOrd="0" destOrd="0" presId="urn:microsoft.com/office/officeart/2005/8/layout/hList1"/>
    <dgm:cxn modelId="{73313532-5206-44B8-B9A9-22FD68DCFAFC}" srcId="{40158274-B140-4DEA-8729-72C0B3BD7D76}" destId="{A9DCD4A9-F64A-4DAE-9D90-E0E77776446A}" srcOrd="2" destOrd="0" parTransId="{56311937-601F-4802-9523-E21BE58CB566}" sibTransId="{37FFCBCB-7F9A-42AE-A410-DD1AEB7F43E9}"/>
    <dgm:cxn modelId="{59107B41-3A64-498E-8169-64FBC8D30D2B}" type="presOf" srcId="{AD721D4F-B836-4580-9CBF-1194FB6B5A0C}" destId="{23557D31-F3C9-4B43-903D-C83107854E9B}" srcOrd="0" destOrd="2" presId="urn:microsoft.com/office/officeart/2005/8/layout/hList1"/>
    <dgm:cxn modelId="{55E98F44-096F-4F39-83E3-67C12A8240B0}" type="presOf" srcId="{71DCB2CD-3CCF-4B05-B441-57963691BBF0}" destId="{533A7526-A98E-419A-9991-C2C7AFE59CF1}" srcOrd="0" destOrd="0" presId="urn:microsoft.com/office/officeart/2005/8/layout/hList1"/>
    <dgm:cxn modelId="{87344765-B582-491C-8AFF-A9CF552235B0}" type="presOf" srcId="{A9DCD4A9-F64A-4DAE-9D90-E0E77776446A}" destId="{23557D31-F3C9-4B43-903D-C83107854E9B}" srcOrd="0" destOrd="3" presId="urn:microsoft.com/office/officeart/2005/8/layout/hList1"/>
    <dgm:cxn modelId="{6A68AB6A-CDA0-43DB-8167-8FF5C8F8348B}" srcId="{71DCB2CD-3CCF-4B05-B441-57963691BBF0}" destId="{B17C5413-AD0D-4966-A4EE-179F415A052D}" srcOrd="0" destOrd="0" parTransId="{EFF3BC74-51E8-4ACA-90D9-84A32E5F3D89}" sibTransId="{92B77E62-4784-46DA-8E47-F2AA9541A984}"/>
    <dgm:cxn modelId="{48935A4B-41FB-431B-8695-A2FE1F50A04E}" srcId="{6A23DA62-1C33-4C4A-983D-5C28404358ED}" destId="{40158274-B140-4DEA-8729-72C0B3BD7D76}" srcOrd="0" destOrd="0" parTransId="{EE6D1CEC-D559-4062-B3BC-C4A9B79FD018}" sibTransId="{D5D584CF-7FFA-4193-A64D-46CAF25C2CAF}"/>
    <dgm:cxn modelId="{D8F1234F-EDAD-436F-B5D0-AACDB219A3EB}" type="presOf" srcId="{7BEEF0BF-127F-4818-A3F8-136884A609D6}" destId="{B97404BE-4F36-4BEB-8FF2-B500AA4B5AB9}" srcOrd="0" destOrd="3" presId="urn:microsoft.com/office/officeart/2005/8/layout/hList1"/>
    <dgm:cxn modelId="{AF80D082-78A5-4D5C-9C04-C1E2B21AB301}" srcId="{6A23DA62-1C33-4C4A-983D-5C28404358ED}" destId="{71DCB2CD-3CCF-4B05-B441-57963691BBF0}" srcOrd="1" destOrd="0" parTransId="{92CCA4D7-C395-4C59-8379-E24BC7C6C4BC}" sibTransId="{3779950B-4460-4730-BAAE-7B6CBDF53540}"/>
    <dgm:cxn modelId="{8100B083-11BB-46F5-A91A-44B2646499E2}" srcId="{40158274-B140-4DEA-8729-72C0B3BD7D76}" destId="{2BFE4EAE-C784-4F9C-9489-54308D218835}" srcOrd="4" destOrd="0" parTransId="{8E969EC7-6E48-4B7F-BF7E-8A45957579A7}" sibTransId="{ABEBB6F8-D27D-42F3-A8AC-276468BCD169}"/>
    <dgm:cxn modelId="{49DD6684-C757-47E7-8D4D-326976D12B9D}" type="presOf" srcId="{D70B0AA8-452A-424E-A6B9-2F654465D0B0}" destId="{B97404BE-4F36-4BEB-8FF2-B500AA4B5AB9}" srcOrd="0" destOrd="1" presId="urn:microsoft.com/office/officeart/2005/8/layout/hList1"/>
    <dgm:cxn modelId="{DDFA5499-6FF8-4D68-B4C5-1F00D05E82D6}" srcId="{40158274-B140-4DEA-8729-72C0B3BD7D76}" destId="{4839244A-082C-49C6-BD54-443F78984B20}" srcOrd="0" destOrd="0" parTransId="{ABEAEFA4-FFA5-4D6F-BD3B-8FC792999884}" sibTransId="{5182C99D-E499-4399-B11C-B3FB55D4DC08}"/>
    <dgm:cxn modelId="{0986ACA6-261B-4F6F-9C51-A63F15D9A1EB}" srcId="{71DCB2CD-3CCF-4B05-B441-57963691BBF0}" destId="{D70B0AA8-452A-424E-A6B9-2F654465D0B0}" srcOrd="1" destOrd="0" parTransId="{B2D04ED2-5C86-4323-9221-84174A8EC258}" sibTransId="{38043E3D-65C7-4B78-8673-555A3B7A27E6}"/>
    <dgm:cxn modelId="{342174BA-A3AD-422C-BC8E-965A08FCF649}" type="presOf" srcId="{40158274-B140-4DEA-8729-72C0B3BD7D76}" destId="{D2A19973-5959-49FE-9BA9-EABC73DBA125}" srcOrd="0" destOrd="0" presId="urn:microsoft.com/office/officeart/2005/8/layout/hList1"/>
    <dgm:cxn modelId="{B95F5ABB-A615-41C1-A1FC-AD44C0F187BD}" type="presOf" srcId="{F7940D92-A568-4341-891B-D1BE0B64BDF5}" destId="{23557D31-F3C9-4B43-903D-C83107854E9B}" srcOrd="0" destOrd="4" presId="urn:microsoft.com/office/officeart/2005/8/layout/hList1"/>
    <dgm:cxn modelId="{709B77BD-95DF-461E-A0C3-D7B89FFEDB59}" srcId="{4839244A-082C-49C6-BD54-443F78984B20}" destId="{3ECC215D-FD79-4438-9CED-96F509F45FC1}" srcOrd="0" destOrd="0" parTransId="{84503CD7-7F54-4177-9EC7-36E0A0A4D3A1}" sibTransId="{7FF12471-C51D-4816-977E-2439020B56C3}"/>
    <dgm:cxn modelId="{821376C9-442D-4658-AA82-ADD233FD315F}" type="presOf" srcId="{6A23DA62-1C33-4C4A-983D-5C28404358ED}" destId="{DAD4D0F0-E83C-4D6C-BC8B-5CB2148E394A}" srcOrd="0" destOrd="0" presId="urn:microsoft.com/office/officeart/2005/8/layout/hList1"/>
    <dgm:cxn modelId="{98E784CB-34F3-470D-A452-17940B651FC4}" srcId="{40158274-B140-4DEA-8729-72C0B3BD7D76}" destId="{AD721D4F-B836-4580-9CBF-1194FB6B5A0C}" srcOrd="1" destOrd="0" parTransId="{FFD54CCD-6B05-4D47-BF61-5DEAF4EE4351}" sibTransId="{B51FC4E4-BC7D-4F3F-9F40-766CA318A902}"/>
    <dgm:cxn modelId="{32C16DD4-2A41-46D1-8178-1B4DE48E02AB}" srcId="{40158274-B140-4DEA-8729-72C0B3BD7D76}" destId="{F7940D92-A568-4341-891B-D1BE0B64BDF5}" srcOrd="3" destOrd="0" parTransId="{FA52D5C8-0807-4651-904A-2E7E7AEB3FC1}" sibTransId="{EFD53C69-D132-4D4D-BA4C-3C597E094246}"/>
    <dgm:cxn modelId="{5311DDED-BD87-4B8F-84C8-191E98B8CB73}" type="presOf" srcId="{4839244A-082C-49C6-BD54-443F78984B20}" destId="{23557D31-F3C9-4B43-903D-C83107854E9B}" srcOrd="0" destOrd="0" presId="urn:microsoft.com/office/officeart/2005/8/layout/hList1"/>
    <dgm:cxn modelId="{633143F0-BD1D-43D5-B7A5-FEFE09923509}" srcId="{71DCB2CD-3CCF-4B05-B441-57963691BBF0}" destId="{95433AFE-5E86-4D00-B8D4-BF059C2CDB20}" srcOrd="2" destOrd="0" parTransId="{41EC3C3C-E1F2-4ACE-924D-87DAF8155789}" sibTransId="{EA1597BE-66B9-4D0F-92E3-0217DE3B0781}"/>
    <dgm:cxn modelId="{C62F81F0-913A-48AE-ADD0-1B7C860F115A}" type="presOf" srcId="{95433AFE-5E86-4D00-B8D4-BF059C2CDB20}" destId="{B97404BE-4F36-4BEB-8FF2-B500AA4B5AB9}" srcOrd="0" destOrd="2" presId="urn:microsoft.com/office/officeart/2005/8/layout/hList1"/>
    <dgm:cxn modelId="{E04042F2-395D-40D8-BEF7-254545B19BD3}" type="presOf" srcId="{3ECC215D-FD79-4438-9CED-96F509F45FC1}" destId="{23557D31-F3C9-4B43-903D-C83107854E9B}" srcOrd="0" destOrd="1" presId="urn:microsoft.com/office/officeart/2005/8/layout/hList1"/>
    <dgm:cxn modelId="{20EE54F3-0664-4061-A7B7-66D55C62B9D3}" type="presOf" srcId="{2BFE4EAE-C784-4F9C-9489-54308D218835}" destId="{23557D31-F3C9-4B43-903D-C83107854E9B}" srcOrd="0" destOrd="5" presId="urn:microsoft.com/office/officeart/2005/8/layout/hList1"/>
    <dgm:cxn modelId="{23C22CBC-1019-43E2-BA58-F264BBE60372}" type="presParOf" srcId="{DAD4D0F0-E83C-4D6C-BC8B-5CB2148E394A}" destId="{EFB9E68A-856C-4772-8D62-100C1039C0D7}" srcOrd="0" destOrd="0" presId="urn:microsoft.com/office/officeart/2005/8/layout/hList1"/>
    <dgm:cxn modelId="{73043DEF-1DE1-47CB-80F5-59A3F0AF9225}" type="presParOf" srcId="{EFB9E68A-856C-4772-8D62-100C1039C0D7}" destId="{D2A19973-5959-49FE-9BA9-EABC73DBA125}" srcOrd="0" destOrd="0" presId="urn:microsoft.com/office/officeart/2005/8/layout/hList1"/>
    <dgm:cxn modelId="{F2B2FB38-5E9A-4B1E-856E-F1847AA9934D}" type="presParOf" srcId="{EFB9E68A-856C-4772-8D62-100C1039C0D7}" destId="{23557D31-F3C9-4B43-903D-C83107854E9B}" srcOrd="1" destOrd="0" presId="urn:microsoft.com/office/officeart/2005/8/layout/hList1"/>
    <dgm:cxn modelId="{800EADFF-7992-413A-A3C1-E76CCCF6BFC9}" type="presParOf" srcId="{DAD4D0F0-E83C-4D6C-BC8B-5CB2148E394A}" destId="{C97015AD-522A-436D-9B65-BBC073493F20}" srcOrd="1" destOrd="0" presId="urn:microsoft.com/office/officeart/2005/8/layout/hList1"/>
    <dgm:cxn modelId="{06B62468-8D3F-42D6-AAD3-F2136EBEA021}" type="presParOf" srcId="{DAD4D0F0-E83C-4D6C-BC8B-5CB2148E394A}" destId="{A439581A-FD95-411A-BB38-9AA024E1A574}" srcOrd="2" destOrd="0" presId="urn:microsoft.com/office/officeart/2005/8/layout/hList1"/>
    <dgm:cxn modelId="{4ACE165C-1C1A-4906-AA73-56766DD49938}" type="presParOf" srcId="{A439581A-FD95-411A-BB38-9AA024E1A574}" destId="{533A7526-A98E-419A-9991-C2C7AFE59CF1}" srcOrd="0" destOrd="0" presId="urn:microsoft.com/office/officeart/2005/8/layout/hList1"/>
    <dgm:cxn modelId="{0588AC41-0812-4FBB-94CE-F030EAD6A875}" type="presParOf" srcId="{A439581A-FD95-411A-BB38-9AA024E1A574}" destId="{B97404BE-4F36-4BEB-8FF2-B500AA4B5A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BAAFC-32FF-45FF-9880-ED7748ECC116}" type="doc">
      <dgm:prSet loTypeId="urn:microsoft.com/office/officeart/2018/2/layout/IconLabelList" loCatId="icon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D9553A8-7BCF-438E-906D-E1EC059EF8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2021/22 – overall improvements in institutional performance</a:t>
          </a:r>
        </a:p>
      </dgm:t>
    </dgm:pt>
    <dgm:pt modelId="{5FD26ACC-1CC8-4C29-AB38-21C832B41F4E}" type="parTrans" cxnId="{5A2AB5E1-EB07-483C-B810-2C6FEE64EB27}">
      <dgm:prSet/>
      <dgm:spPr/>
      <dgm:t>
        <a:bodyPr/>
        <a:lstStyle/>
        <a:p>
          <a:endParaRPr lang="en-US"/>
        </a:p>
      </dgm:t>
    </dgm:pt>
    <dgm:pt modelId="{D4C9A0D3-15FD-4A9E-B736-79E43666C5C7}" type="sibTrans" cxnId="{5A2AB5E1-EB07-483C-B810-2C6FEE64EB27}">
      <dgm:prSet/>
      <dgm:spPr/>
      <dgm:t>
        <a:bodyPr/>
        <a:lstStyle/>
        <a:p>
          <a:endParaRPr lang="en-US"/>
        </a:p>
      </dgm:t>
    </dgm:pt>
    <dgm:pt modelId="{1C9B36C6-A194-4A89-BD60-59F9B25662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Maintained clean audit outcomes</a:t>
          </a:r>
        </a:p>
      </dgm:t>
    </dgm:pt>
    <dgm:pt modelId="{E9D80F81-70EC-447D-8A55-81C2542CE48B}" type="parTrans" cxnId="{835CDA97-F1F3-45D7-8D45-BBD08AFC8C69}">
      <dgm:prSet/>
      <dgm:spPr/>
      <dgm:t>
        <a:bodyPr/>
        <a:lstStyle/>
        <a:p>
          <a:endParaRPr lang="en-US"/>
        </a:p>
      </dgm:t>
    </dgm:pt>
    <dgm:pt modelId="{75585C8A-EB09-4284-91B6-041D1423BA9F}" type="sibTrans" cxnId="{835CDA97-F1F3-45D7-8D45-BBD08AFC8C69}">
      <dgm:prSet/>
      <dgm:spPr/>
      <dgm:t>
        <a:bodyPr/>
        <a:lstStyle/>
        <a:p>
          <a:endParaRPr lang="en-US"/>
        </a:p>
      </dgm:t>
    </dgm:pt>
    <dgm:pt modelId="{44FF9396-30E6-43B2-BD3B-BCE84367F0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Measures put in place to address areas of under-performed</a:t>
          </a:r>
        </a:p>
      </dgm:t>
    </dgm:pt>
    <dgm:pt modelId="{D1E9BBEB-68DB-4009-8E92-5F598FC91EF7}" type="parTrans" cxnId="{8B01707C-A04C-4332-B67C-1F16DAE64636}">
      <dgm:prSet/>
      <dgm:spPr/>
      <dgm:t>
        <a:bodyPr/>
        <a:lstStyle/>
        <a:p>
          <a:endParaRPr lang="en-US"/>
        </a:p>
      </dgm:t>
    </dgm:pt>
    <dgm:pt modelId="{151C8D35-11EB-4B36-9932-DE33FBC9DC30}" type="sibTrans" cxnId="{8B01707C-A04C-4332-B67C-1F16DAE64636}">
      <dgm:prSet/>
      <dgm:spPr/>
      <dgm:t>
        <a:bodyPr/>
        <a:lstStyle/>
        <a:p>
          <a:endParaRPr lang="en-US"/>
        </a:p>
      </dgm:t>
    </dgm:pt>
    <dgm:pt modelId="{065083BD-D82B-4E8B-BA3F-DA51DEFC4AFE}" type="pres">
      <dgm:prSet presAssocID="{920BAAFC-32FF-45FF-9880-ED7748ECC116}" presName="root" presStyleCnt="0">
        <dgm:presLayoutVars>
          <dgm:dir/>
          <dgm:resizeHandles val="exact"/>
        </dgm:presLayoutVars>
      </dgm:prSet>
      <dgm:spPr/>
    </dgm:pt>
    <dgm:pt modelId="{9DB1427D-6C31-48A6-8823-144FADA77F86}" type="pres">
      <dgm:prSet presAssocID="{BD9553A8-7BCF-438E-906D-E1EC059EF8E2}" presName="compNode" presStyleCnt="0"/>
      <dgm:spPr/>
    </dgm:pt>
    <dgm:pt modelId="{CC86597D-29F6-4C67-9B16-9C9C5B9C284F}" type="pres">
      <dgm:prSet presAssocID="{BD9553A8-7BCF-438E-906D-E1EC059EF8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4D0C1EB-FBB8-4FE7-902D-CF906C29D5D8}" type="pres">
      <dgm:prSet presAssocID="{BD9553A8-7BCF-438E-906D-E1EC059EF8E2}" presName="spaceRect" presStyleCnt="0"/>
      <dgm:spPr/>
    </dgm:pt>
    <dgm:pt modelId="{87FF4EAA-4B3F-45CE-A943-D8F9D380D066}" type="pres">
      <dgm:prSet presAssocID="{BD9553A8-7BCF-438E-906D-E1EC059EF8E2}" presName="textRect" presStyleLbl="revTx" presStyleIdx="0" presStyleCnt="3">
        <dgm:presLayoutVars>
          <dgm:chMax val="1"/>
          <dgm:chPref val="1"/>
        </dgm:presLayoutVars>
      </dgm:prSet>
      <dgm:spPr/>
    </dgm:pt>
    <dgm:pt modelId="{FD958364-6A48-42A3-8262-6619FFE690C4}" type="pres">
      <dgm:prSet presAssocID="{D4C9A0D3-15FD-4A9E-B736-79E43666C5C7}" presName="sibTrans" presStyleCnt="0"/>
      <dgm:spPr/>
    </dgm:pt>
    <dgm:pt modelId="{7C51F4C1-2EB5-45F9-B0C5-18BFDD1C92C0}" type="pres">
      <dgm:prSet presAssocID="{1C9B36C6-A194-4A89-BD60-59F9B256624B}" presName="compNode" presStyleCnt="0"/>
      <dgm:spPr/>
    </dgm:pt>
    <dgm:pt modelId="{6A02A2DC-8338-4249-8735-AFCABF7114A2}" type="pres">
      <dgm:prSet presAssocID="{1C9B36C6-A194-4A89-BD60-59F9B25662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A2393A-83AF-4E4A-B928-BDEF1BD84524}" type="pres">
      <dgm:prSet presAssocID="{1C9B36C6-A194-4A89-BD60-59F9B256624B}" presName="spaceRect" presStyleCnt="0"/>
      <dgm:spPr/>
    </dgm:pt>
    <dgm:pt modelId="{C316AFFD-9C0D-4001-8086-DB2439412B9D}" type="pres">
      <dgm:prSet presAssocID="{1C9B36C6-A194-4A89-BD60-59F9B256624B}" presName="textRect" presStyleLbl="revTx" presStyleIdx="1" presStyleCnt="3">
        <dgm:presLayoutVars>
          <dgm:chMax val="1"/>
          <dgm:chPref val="1"/>
        </dgm:presLayoutVars>
      </dgm:prSet>
      <dgm:spPr/>
    </dgm:pt>
    <dgm:pt modelId="{82F6CB30-ED92-45AB-9E90-944DB04A172C}" type="pres">
      <dgm:prSet presAssocID="{75585C8A-EB09-4284-91B6-041D1423BA9F}" presName="sibTrans" presStyleCnt="0"/>
      <dgm:spPr/>
    </dgm:pt>
    <dgm:pt modelId="{1C732B65-D0EF-499E-AD10-2D3B6E424011}" type="pres">
      <dgm:prSet presAssocID="{44FF9396-30E6-43B2-BD3B-BCE84367F02B}" presName="compNode" presStyleCnt="0"/>
      <dgm:spPr/>
    </dgm:pt>
    <dgm:pt modelId="{E27B8122-BDB7-4203-9646-A21017E52475}" type="pres">
      <dgm:prSet presAssocID="{44FF9396-30E6-43B2-BD3B-BCE84367F0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20F4C9C-BC9E-4656-8F46-F47F440F6537}" type="pres">
      <dgm:prSet presAssocID="{44FF9396-30E6-43B2-BD3B-BCE84367F02B}" presName="spaceRect" presStyleCnt="0"/>
      <dgm:spPr/>
    </dgm:pt>
    <dgm:pt modelId="{D8E30320-3952-4385-B6DB-7FA7B05E2A97}" type="pres">
      <dgm:prSet presAssocID="{44FF9396-30E6-43B2-BD3B-BCE84367F0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DCD0744-9883-4ABD-8F7E-1E69C5DC6E75}" type="presOf" srcId="{BD9553A8-7BCF-438E-906D-E1EC059EF8E2}" destId="{87FF4EAA-4B3F-45CE-A943-D8F9D380D066}" srcOrd="0" destOrd="0" presId="urn:microsoft.com/office/officeart/2018/2/layout/IconLabelList"/>
    <dgm:cxn modelId="{3E122056-3A7C-4E4D-8B4F-1126D5ED9DEC}" type="presOf" srcId="{1C9B36C6-A194-4A89-BD60-59F9B256624B}" destId="{C316AFFD-9C0D-4001-8086-DB2439412B9D}" srcOrd="0" destOrd="0" presId="urn:microsoft.com/office/officeart/2018/2/layout/IconLabelList"/>
    <dgm:cxn modelId="{8B01707C-A04C-4332-B67C-1F16DAE64636}" srcId="{920BAAFC-32FF-45FF-9880-ED7748ECC116}" destId="{44FF9396-30E6-43B2-BD3B-BCE84367F02B}" srcOrd="2" destOrd="0" parTransId="{D1E9BBEB-68DB-4009-8E92-5F598FC91EF7}" sibTransId="{151C8D35-11EB-4B36-9932-DE33FBC9DC30}"/>
    <dgm:cxn modelId="{FD557A88-2EC3-4879-8E68-DE1D0C9958C2}" type="presOf" srcId="{920BAAFC-32FF-45FF-9880-ED7748ECC116}" destId="{065083BD-D82B-4E8B-BA3F-DA51DEFC4AFE}" srcOrd="0" destOrd="0" presId="urn:microsoft.com/office/officeart/2018/2/layout/IconLabelList"/>
    <dgm:cxn modelId="{835CDA97-F1F3-45D7-8D45-BBD08AFC8C69}" srcId="{920BAAFC-32FF-45FF-9880-ED7748ECC116}" destId="{1C9B36C6-A194-4A89-BD60-59F9B256624B}" srcOrd="1" destOrd="0" parTransId="{E9D80F81-70EC-447D-8A55-81C2542CE48B}" sibTransId="{75585C8A-EB09-4284-91B6-041D1423BA9F}"/>
    <dgm:cxn modelId="{35E777CD-4C9F-42E7-BE2B-63824099D7F1}" type="presOf" srcId="{44FF9396-30E6-43B2-BD3B-BCE84367F02B}" destId="{D8E30320-3952-4385-B6DB-7FA7B05E2A97}" srcOrd="0" destOrd="0" presId="urn:microsoft.com/office/officeart/2018/2/layout/IconLabelList"/>
    <dgm:cxn modelId="{5A2AB5E1-EB07-483C-B810-2C6FEE64EB27}" srcId="{920BAAFC-32FF-45FF-9880-ED7748ECC116}" destId="{BD9553A8-7BCF-438E-906D-E1EC059EF8E2}" srcOrd="0" destOrd="0" parTransId="{5FD26ACC-1CC8-4C29-AB38-21C832B41F4E}" sibTransId="{D4C9A0D3-15FD-4A9E-B736-79E43666C5C7}"/>
    <dgm:cxn modelId="{7F9D9D2D-B642-4AAE-A901-65C5190CF027}" type="presParOf" srcId="{065083BD-D82B-4E8B-BA3F-DA51DEFC4AFE}" destId="{9DB1427D-6C31-48A6-8823-144FADA77F86}" srcOrd="0" destOrd="0" presId="urn:microsoft.com/office/officeart/2018/2/layout/IconLabelList"/>
    <dgm:cxn modelId="{111F87AE-FD6A-4771-8AFB-FF699A8DB7B8}" type="presParOf" srcId="{9DB1427D-6C31-48A6-8823-144FADA77F86}" destId="{CC86597D-29F6-4C67-9B16-9C9C5B9C284F}" srcOrd="0" destOrd="0" presId="urn:microsoft.com/office/officeart/2018/2/layout/IconLabelList"/>
    <dgm:cxn modelId="{CA93E279-5065-40F4-89A1-A7D90DB08043}" type="presParOf" srcId="{9DB1427D-6C31-48A6-8823-144FADA77F86}" destId="{64D0C1EB-FBB8-4FE7-902D-CF906C29D5D8}" srcOrd="1" destOrd="0" presId="urn:microsoft.com/office/officeart/2018/2/layout/IconLabelList"/>
    <dgm:cxn modelId="{60A2D70D-3DDB-44C4-A456-BE3FAC1E56F8}" type="presParOf" srcId="{9DB1427D-6C31-48A6-8823-144FADA77F86}" destId="{87FF4EAA-4B3F-45CE-A943-D8F9D380D066}" srcOrd="2" destOrd="0" presId="urn:microsoft.com/office/officeart/2018/2/layout/IconLabelList"/>
    <dgm:cxn modelId="{A22F2094-8E11-42B7-9001-49D904EE6341}" type="presParOf" srcId="{065083BD-D82B-4E8B-BA3F-DA51DEFC4AFE}" destId="{FD958364-6A48-42A3-8262-6619FFE690C4}" srcOrd="1" destOrd="0" presId="urn:microsoft.com/office/officeart/2018/2/layout/IconLabelList"/>
    <dgm:cxn modelId="{4BAFAF43-A2A8-4991-B37D-424A4490CD1A}" type="presParOf" srcId="{065083BD-D82B-4E8B-BA3F-DA51DEFC4AFE}" destId="{7C51F4C1-2EB5-45F9-B0C5-18BFDD1C92C0}" srcOrd="2" destOrd="0" presId="urn:microsoft.com/office/officeart/2018/2/layout/IconLabelList"/>
    <dgm:cxn modelId="{A404D3BB-5747-4354-8188-9D3BC8A69EDD}" type="presParOf" srcId="{7C51F4C1-2EB5-45F9-B0C5-18BFDD1C92C0}" destId="{6A02A2DC-8338-4249-8735-AFCABF7114A2}" srcOrd="0" destOrd="0" presId="urn:microsoft.com/office/officeart/2018/2/layout/IconLabelList"/>
    <dgm:cxn modelId="{A8E268F4-C7EA-473F-83BA-95FA849D8AB0}" type="presParOf" srcId="{7C51F4C1-2EB5-45F9-B0C5-18BFDD1C92C0}" destId="{D0A2393A-83AF-4E4A-B928-BDEF1BD84524}" srcOrd="1" destOrd="0" presId="urn:microsoft.com/office/officeart/2018/2/layout/IconLabelList"/>
    <dgm:cxn modelId="{94FD0FE3-607F-4AAC-BFFF-9AF10C8AD014}" type="presParOf" srcId="{7C51F4C1-2EB5-45F9-B0C5-18BFDD1C92C0}" destId="{C316AFFD-9C0D-4001-8086-DB2439412B9D}" srcOrd="2" destOrd="0" presId="urn:microsoft.com/office/officeart/2018/2/layout/IconLabelList"/>
    <dgm:cxn modelId="{8FCCBCBD-4BBC-4405-A906-FFE98A4221E6}" type="presParOf" srcId="{065083BD-D82B-4E8B-BA3F-DA51DEFC4AFE}" destId="{82F6CB30-ED92-45AB-9E90-944DB04A172C}" srcOrd="3" destOrd="0" presId="urn:microsoft.com/office/officeart/2018/2/layout/IconLabelList"/>
    <dgm:cxn modelId="{961DF207-A03B-42BE-9FD6-23D8D2D583D1}" type="presParOf" srcId="{065083BD-D82B-4E8B-BA3F-DA51DEFC4AFE}" destId="{1C732B65-D0EF-499E-AD10-2D3B6E424011}" srcOrd="4" destOrd="0" presId="urn:microsoft.com/office/officeart/2018/2/layout/IconLabelList"/>
    <dgm:cxn modelId="{E4565579-AEB9-488E-87F0-1B98DC507E43}" type="presParOf" srcId="{1C732B65-D0EF-499E-AD10-2D3B6E424011}" destId="{E27B8122-BDB7-4203-9646-A21017E52475}" srcOrd="0" destOrd="0" presId="urn:microsoft.com/office/officeart/2018/2/layout/IconLabelList"/>
    <dgm:cxn modelId="{5B084BF9-1DEF-4C33-9A2B-5493713C38ED}" type="presParOf" srcId="{1C732B65-D0EF-499E-AD10-2D3B6E424011}" destId="{F20F4C9C-BC9E-4656-8F46-F47F440F6537}" srcOrd="1" destOrd="0" presId="urn:microsoft.com/office/officeart/2018/2/layout/IconLabelList"/>
    <dgm:cxn modelId="{59AF96BB-006C-4706-929A-50251C9F28F6}" type="presParOf" srcId="{1C732B65-D0EF-499E-AD10-2D3B6E424011}" destId="{D8E30320-3952-4385-B6DB-7FA7B05E2A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DC7A-0539-456A-9CB1-1A0CD0100C75}">
      <dsp:nvSpPr>
        <dsp:cNvPr id="0" name=""/>
        <dsp:cNvSpPr/>
      </dsp:nvSpPr>
      <dsp:spPr>
        <a:xfrm>
          <a:off x="0" y="1668"/>
          <a:ext cx="11204469" cy="7111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75F8-3525-4F6D-B74B-3CC6255DF664}">
      <dsp:nvSpPr>
        <dsp:cNvPr id="0" name=""/>
        <dsp:cNvSpPr/>
      </dsp:nvSpPr>
      <dsp:spPr>
        <a:xfrm>
          <a:off x="215131" y="161683"/>
          <a:ext cx="391147" cy="391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16380-987E-4613-8B51-A405C390F62B}">
      <dsp:nvSpPr>
        <dsp:cNvPr id="0" name=""/>
        <dsp:cNvSpPr/>
      </dsp:nvSpPr>
      <dsp:spPr>
        <a:xfrm>
          <a:off x="821410" y="1668"/>
          <a:ext cx="10383059" cy="71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66" tIns="75266" rIns="75266" bIns="7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>
              <a:latin typeface="Arial" panose="020B0604020202020204" pitchFamily="34" charset="0"/>
              <a:cs typeface="Arial" panose="020B0604020202020204" pitchFamily="34" charset="0"/>
            </a:rPr>
            <a:t>INTRODUCTION &amp; PURPOSE</a:t>
          </a:r>
          <a:endParaRPr lang="en-US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410" y="1668"/>
        <a:ext cx="10383059" cy="711177"/>
      </dsp:txXfrm>
    </dsp:sp>
    <dsp:sp modelId="{8A060265-81FE-4063-8E4E-39589A1F3C7D}">
      <dsp:nvSpPr>
        <dsp:cNvPr id="0" name=""/>
        <dsp:cNvSpPr/>
      </dsp:nvSpPr>
      <dsp:spPr>
        <a:xfrm>
          <a:off x="0" y="890641"/>
          <a:ext cx="11204469" cy="7111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9F4F2-34E4-4FBF-ACE9-D107878549E0}">
      <dsp:nvSpPr>
        <dsp:cNvPr id="0" name=""/>
        <dsp:cNvSpPr/>
      </dsp:nvSpPr>
      <dsp:spPr>
        <a:xfrm>
          <a:off x="215131" y="1050656"/>
          <a:ext cx="391147" cy="391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ABBFD-325F-45AD-8643-4B271FC6FEA5}">
      <dsp:nvSpPr>
        <dsp:cNvPr id="0" name=""/>
        <dsp:cNvSpPr/>
      </dsp:nvSpPr>
      <dsp:spPr>
        <a:xfrm>
          <a:off x="821410" y="890641"/>
          <a:ext cx="10383059" cy="71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66" tIns="75266" rIns="75266" bIns="7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>
              <a:latin typeface="Arial" panose="020B0604020202020204" pitchFamily="34" charset="0"/>
              <a:cs typeface="Arial" panose="020B0604020202020204" pitchFamily="34" charset="0"/>
            </a:rPr>
            <a:t>2020-2025 STRATEGIC INTENT</a:t>
          </a:r>
          <a:endParaRPr lang="en-US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410" y="890641"/>
        <a:ext cx="10383059" cy="711177"/>
      </dsp:txXfrm>
    </dsp:sp>
    <dsp:sp modelId="{7C50C0EA-8DA1-4559-A63E-1648F3406573}">
      <dsp:nvSpPr>
        <dsp:cNvPr id="0" name=""/>
        <dsp:cNvSpPr/>
      </dsp:nvSpPr>
      <dsp:spPr>
        <a:xfrm>
          <a:off x="0" y="1779613"/>
          <a:ext cx="11204469" cy="7111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29CF7-4B25-4BA0-9D92-F36182B97664}">
      <dsp:nvSpPr>
        <dsp:cNvPr id="0" name=""/>
        <dsp:cNvSpPr/>
      </dsp:nvSpPr>
      <dsp:spPr>
        <a:xfrm>
          <a:off x="215131" y="1939628"/>
          <a:ext cx="391147" cy="3911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3B21B-4A34-410F-9EFB-C9D16362023A}">
      <dsp:nvSpPr>
        <dsp:cNvPr id="0" name=""/>
        <dsp:cNvSpPr/>
      </dsp:nvSpPr>
      <dsp:spPr>
        <a:xfrm>
          <a:off x="821410" y="1779613"/>
          <a:ext cx="10383059" cy="71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66" tIns="75266" rIns="75266" bIns="7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APR STRUCTURE, PROCESS &amp; TIMELINES</a:t>
          </a:r>
        </a:p>
      </dsp:txBody>
      <dsp:txXfrm>
        <a:off x="821410" y="1779613"/>
        <a:ext cx="10383059" cy="711177"/>
      </dsp:txXfrm>
    </dsp:sp>
    <dsp:sp modelId="{F7F76BAF-8B4C-47B7-80EE-97F63AB7DEF3}">
      <dsp:nvSpPr>
        <dsp:cNvPr id="0" name=""/>
        <dsp:cNvSpPr/>
      </dsp:nvSpPr>
      <dsp:spPr>
        <a:xfrm>
          <a:off x="0" y="2668585"/>
          <a:ext cx="11204469" cy="7111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5E073-BEA6-48D1-B516-E9AA3B994BEA}">
      <dsp:nvSpPr>
        <dsp:cNvPr id="0" name=""/>
        <dsp:cNvSpPr/>
      </dsp:nvSpPr>
      <dsp:spPr>
        <a:xfrm>
          <a:off x="215131" y="2828600"/>
          <a:ext cx="391147" cy="3911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7A80A-34D0-45C4-9CCC-F38D90783C00}">
      <dsp:nvSpPr>
        <dsp:cNvPr id="0" name=""/>
        <dsp:cNvSpPr/>
      </dsp:nvSpPr>
      <dsp:spPr>
        <a:xfrm>
          <a:off x="821410" y="2668585"/>
          <a:ext cx="10383059" cy="71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66" tIns="75266" rIns="75266" bIns="7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SUMMARY OF AUDIT OUTCOMES</a:t>
          </a:r>
        </a:p>
      </dsp:txBody>
      <dsp:txXfrm>
        <a:off x="821410" y="2668585"/>
        <a:ext cx="10383059" cy="711177"/>
      </dsp:txXfrm>
    </dsp:sp>
    <dsp:sp modelId="{B364D8B4-C6BB-42F7-8E64-7351C5CD5355}">
      <dsp:nvSpPr>
        <dsp:cNvPr id="0" name=""/>
        <dsp:cNvSpPr/>
      </dsp:nvSpPr>
      <dsp:spPr>
        <a:xfrm>
          <a:off x="0" y="3557557"/>
          <a:ext cx="11204469" cy="7111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00941-DF1D-40B5-9575-5DF9850E9903}">
      <dsp:nvSpPr>
        <dsp:cNvPr id="0" name=""/>
        <dsp:cNvSpPr/>
      </dsp:nvSpPr>
      <dsp:spPr>
        <a:xfrm>
          <a:off x="215131" y="3717572"/>
          <a:ext cx="391147" cy="3911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72B5-4835-4110-B42C-D73D7730FDC7}">
      <dsp:nvSpPr>
        <dsp:cNvPr id="0" name=""/>
        <dsp:cNvSpPr/>
      </dsp:nvSpPr>
      <dsp:spPr>
        <a:xfrm>
          <a:off x="821410" y="3557557"/>
          <a:ext cx="10383059" cy="71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66" tIns="75266" rIns="75266" bIns="7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2021/22 PERFORMANCE OVERVIEW &amp; DEVIATIONS</a:t>
          </a:r>
        </a:p>
      </dsp:txBody>
      <dsp:txXfrm>
        <a:off x="821410" y="3557557"/>
        <a:ext cx="10383059" cy="711177"/>
      </dsp:txXfrm>
    </dsp:sp>
    <dsp:sp modelId="{80286315-600D-4779-A648-0FC4F07F8498}">
      <dsp:nvSpPr>
        <dsp:cNvPr id="0" name=""/>
        <dsp:cNvSpPr/>
      </dsp:nvSpPr>
      <dsp:spPr>
        <a:xfrm>
          <a:off x="0" y="4446530"/>
          <a:ext cx="11204469" cy="7111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037BD-979D-4089-A8FC-192D0C4B64DA}">
      <dsp:nvSpPr>
        <dsp:cNvPr id="0" name=""/>
        <dsp:cNvSpPr/>
      </dsp:nvSpPr>
      <dsp:spPr>
        <a:xfrm>
          <a:off x="215131" y="4606545"/>
          <a:ext cx="391147" cy="3911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A3E4B-0115-44D5-B4BF-781E9C790627}">
      <dsp:nvSpPr>
        <dsp:cNvPr id="0" name=""/>
        <dsp:cNvSpPr/>
      </dsp:nvSpPr>
      <dsp:spPr>
        <a:xfrm>
          <a:off x="821410" y="4446530"/>
          <a:ext cx="10383059" cy="71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66" tIns="75266" rIns="75266" bIns="7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</a:p>
      </dsp:txBody>
      <dsp:txXfrm>
        <a:off x="821410" y="4446530"/>
        <a:ext cx="10383059" cy="711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69F38-23EB-4488-8359-4A0AC9BDD5E9}">
      <dsp:nvSpPr>
        <dsp:cNvPr id="0" name=""/>
        <dsp:cNvSpPr/>
      </dsp:nvSpPr>
      <dsp:spPr>
        <a:xfrm>
          <a:off x="0" y="308802"/>
          <a:ext cx="121920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91592" rIns="946235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ZA" sz="1800" kern="1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General information about the entity, including a foreword by the Speaker, report by the Secretary, strategic overview, legislative mandate, organisation structure </a:t>
          </a:r>
          <a:endParaRPr lang="en-ZA" sz="1800" kern="1200" dirty="0"/>
        </a:p>
      </dsp:txBody>
      <dsp:txXfrm>
        <a:off x="0" y="308802"/>
        <a:ext cx="12192000" cy="926100"/>
      </dsp:txXfrm>
    </dsp:sp>
    <dsp:sp modelId="{AC1C8A06-DCD7-4F08-87F6-5239D2C85BEC}">
      <dsp:nvSpPr>
        <dsp:cNvPr id="0" name=""/>
        <dsp:cNvSpPr/>
      </dsp:nvSpPr>
      <dsp:spPr>
        <a:xfrm>
          <a:off x="609600" y="102162"/>
          <a:ext cx="853440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 A – GENERAL INFORMATION</a:t>
          </a:r>
          <a:endParaRPr lang="en-ZA" sz="1400" kern="1200" dirty="0"/>
        </a:p>
      </dsp:txBody>
      <dsp:txXfrm>
        <a:off x="629775" y="122337"/>
        <a:ext cx="8494050" cy="372930"/>
      </dsp:txXfrm>
    </dsp:sp>
    <dsp:sp modelId="{CE407FDD-F07B-4395-BDD2-3D9BAE58BAB1}">
      <dsp:nvSpPr>
        <dsp:cNvPr id="0" name=""/>
        <dsp:cNvSpPr/>
      </dsp:nvSpPr>
      <dsp:spPr>
        <a:xfrm>
          <a:off x="0" y="1517142"/>
          <a:ext cx="121920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91592" rIns="9462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800" kern="1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Achievements against targets set in strategic plans and annual performance plans.  Includes AGSA report on findings </a:t>
          </a:r>
          <a:endParaRPr lang="en-ZA" sz="1800" kern="1200" dirty="0"/>
        </a:p>
      </dsp:txBody>
      <dsp:txXfrm>
        <a:off x="0" y="1517142"/>
        <a:ext cx="12192000" cy="926100"/>
      </dsp:txXfrm>
    </dsp:sp>
    <dsp:sp modelId="{03CEF0AC-4AB3-4B1A-8BC3-3433DBD93E02}">
      <dsp:nvSpPr>
        <dsp:cNvPr id="0" name=""/>
        <dsp:cNvSpPr/>
      </dsp:nvSpPr>
      <dsp:spPr>
        <a:xfrm>
          <a:off x="609600" y="1310502"/>
          <a:ext cx="853440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/>
            <a:t>PART B – PERFORMANCE INFORMATION</a:t>
          </a:r>
          <a:endParaRPr lang="en-ZA" sz="1400" kern="1200" dirty="0"/>
        </a:p>
      </dsp:txBody>
      <dsp:txXfrm>
        <a:off x="629775" y="1330677"/>
        <a:ext cx="8494050" cy="372930"/>
      </dsp:txXfrm>
    </dsp:sp>
    <dsp:sp modelId="{8B328380-EF24-4516-AF4C-41F7EEB61B0A}">
      <dsp:nvSpPr>
        <dsp:cNvPr id="0" name=""/>
        <dsp:cNvSpPr/>
      </dsp:nvSpPr>
      <dsp:spPr>
        <a:xfrm>
          <a:off x="0" y="2725482"/>
          <a:ext cx="12192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91592" rIns="9462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400" kern="1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Discussion on governance arrangements and reports by internal oversight bodies (e.g. LSB &amp; its committees, OCPOL &amp; SCOPA) </a:t>
          </a:r>
          <a:endParaRPr lang="en-ZA" sz="1400" kern="1200" dirty="0"/>
        </a:p>
      </dsp:txBody>
      <dsp:txXfrm>
        <a:off x="0" y="2725482"/>
        <a:ext cx="12192000" cy="595350"/>
      </dsp:txXfrm>
    </dsp:sp>
    <dsp:sp modelId="{D351FBD2-231F-4B3B-B89E-5E5C2D29F20B}">
      <dsp:nvSpPr>
        <dsp:cNvPr id="0" name=""/>
        <dsp:cNvSpPr/>
      </dsp:nvSpPr>
      <dsp:spPr>
        <a:xfrm>
          <a:off x="609600" y="2518842"/>
          <a:ext cx="853440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 C - GOVERNANCE</a:t>
          </a:r>
          <a:endParaRPr lang="en-ZA" sz="1400" kern="1200" dirty="0"/>
        </a:p>
      </dsp:txBody>
      <dsp:txXfrm>
        <a:off x="629775" y="2539017"/>
        <a:ext cx="8494050" cy="372930"/>
      </dsp:txXfrm>
    </dsp:sp>
    <dsp:sp modelId="{CE83E9DF-FFD4-41C2-BD18-BF3FA15837A0}">
      <dsp:nvSpPr>
        <dsp:cNvPr id="0" name=""/>
        <dsp:cNvSpPr/>
      </dsp:nvSpPr>
      <dsp:spPr>
        <a:xfrm>
          <a:off x="0" y="3603072"/>
          <a:ext cx="12192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91592" rIns="9462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Status of HR in the GPL including performance management, wellness programmes and resource plans </a:t>
          </a:r>
          <a:endParaRPr lang="en-ZA" sz="1400" kern="1200" dirty="0"/>
        </a:p>
      </dsp:txBody>
      <dsp:txXfrm>
        <a:off x="0" y="3603072"/>
        <a:ext cx="12192000" cy="595350"/>
      </dsp:txXfrm>
    </dsp:sp>
    <dsp:sp modelId="{FBD27E75-8F48-43C2-8D15-A4818279F107}">
      <dsp:nvSpPr>
        <dsp:cNvPr id="0" name=""/>
        <dsp:cNvSpPr/>
      </dsp:nvSpPr>
      <dsp:spPr>
        <a:xfrm>
          <a:off x="609600" y="3396432"/>
          <a:ext cx="853440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 D – HUMAN RESOURCE INFORMATION</a:t>
          </a:r>
          <a:endParaRPr lang="en-ZA" sz="1400" kern="1200" dirty="0"/>
        </a:p>
      </dsp:txBody>
      <dsp:txXfrm>
        <a:off x="629775" y="3416607"/>
        <a:ext cx="8494050" cy="372930"/>
      </dsp:txXfrm>
    </dsp:sp>
    <dsp:sp modelId="{B9D9D213-6AF6-4437-95EE-CE7F05834466}">
      <dsp:nvSpPr>
        <dsp:cNvPr id="0" name=""/>
        <dsp:cNvSpPr/>
      </dsp:nvSpPr>
      <dsp:spPr>
        <a:xfrm>
          <a:off x="0" y="4480662"/>
          <a:ext cx="12192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291592" rIns="9462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rPr>
            <a:t>Annual financial statements and the report by AGSA on findings</a:t>
          </a:r>
          <a:endParaRPr lang="en-ZA" sz="1400" kern="1200" dirty="0"/>
        </a:p>
      </dsp:txBody>
      <dsp:txXfrm>
        <a:off x="0" y="4480662"/>
        <a:ext cx="12192000" cy="595350"/>
      </dsp:txXfrm>
    </dsp:sp>
    <dsp:sp modelId="{50AA3DA6-C54F-4E07-BB6C-6D083E6DA1BA}">
      <dsp:nvSpPr>
        <dsp:cNvPr id="0" name=""/>
        <dsp:cNvSpPr/>
      </dsp:nvSpPr>
      <dsp:spPr>
        <a:xfrm>
          <a:off x="609600" y="4274022"/>
          <a:ext cx="853440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 E – FINANCIAL INFORMATION</a:t>
          </a:r>
          <a:endParaRPr lang="en-ZA" sz="1400" kern="1200" dirty="0"/>
        </a:p>
      </dsp:txBody>
      <dsp:txXfrm>
        <a:off x="629775" y="4294197"/>
        <a:ext cx="849405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2DE2E-64B6-478D-ABFB-DF9593A65057}">
      <dsp:nvSpPr>
        <dsp:cNvPr id="0" name=""/>
        <dsp:cNvSpPr/>
      </dsp:nvSpPr>
      <dsp:spPr>
        <a:xfrm>
          <a:off x="0" y="2412652"/>
          <a:ext cx="1211072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F2AC-3C79-4FF5-965C-1BC36A94A8B2}">
      <dsp:nvSpPr>
        <dsp:cNvPr id="0" name=""/>
        <dsp:cNvSpPr/>
      </dsp:nvSpPr>
      <dsp:spPr>
        <a:xfrm rot="8100000">
          <a:off x="77614" y="556021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6117E1-C2E2-4433-A793-7F9BDA63A44F}">
      <dsp:nvSpPr>
        <dsp:cNvPr id="0" name=""/>
        <dsp:cNvSpPr/>
      </dsp:nvSpPr>
      <dsp:spPr>
        <a:xfrm>
          <a:off x="117034" y="595442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94EA-0392-48F6-9C34-07F7BBF1D75A}">
      <dsp:nvSpPr>
        <dsp:cNvPr id="0" name=""/>
        <dsp:cNvSpPr/>
      </dsp:nvSpPr>
      <dsp:spPr>
        <a:xfrm>
          <a:off x="505954" y="984362"/>
          <a:ext cx="2518307" cy="1428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Appointment of APR Task Team </a:t>
          </a:r>
        </a:p>
      </dsp:txBody>
      <dsp:txXfrm>
        <a:off x="505954" y="984362"/>
        <a:ext cx="2518307" cy="1428289"/>
      </dsp:txXfrm>
    </dsp:sp>
    <dsp:sp modelId="{F7BCB9BC-D972-46BD-B15B-17BA2009E1CB}">
      <dsp:nvSpPr>
        <dsp:cNvPr id="0" name=""/>
        <dsp:cNvSpPr/>
      </dsp:nvSpPr>
      <dsp:spPr>
        <a:xfrm>
          <a:off x="505954" y="482530"/>
          <a:ext cx="2518307" cy="50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End Apr</a:t>
          </a:r>
        </a:p>
      </dsp:txBody>
      <dsp:txXfrm>
        <a:off x="505954" y="482530"/>
        <a:ext cx="2518307" cy="501831"/>
      </dsp:txXfrm>
    </dsp:sp>
    <dsp:sp modelId="{28BF6FF9-29C1-40BB-8241-8F84A2A10E9E}">
      <dsp:nvSpPr>
        <dsp:cNvPr id="0" name=""/>
        <dsp:cNvSpPr/>
      </dsp:nvSpPr>
      <dsp:spPr>
        <a:xfrm>
          <a:off x="255038" y="98436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9B1B0-FC0F-424A-BE32-C3EDCC8F685D}">
      <dsp:nvSpPr>
        <dsp:cNvPr id="0" name=""/>
        <dsp:cNvSpPr/>
      </dsp:nvSpPr>
      <dsp:spPr>
        <a:xfrm>
          <a:off x="209873" y="2367487"/>
          <a:ext cx="90329" cy="9032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FD974B-44E9-4413-BCE9-A94306F5C9DB}">
      <dsp:nvSpPr>
        <dsp:cNvPr id="0" name=""/>
        <dsp:cNvSpPr/>
      </dsp:nvSpPr>
      <dsp:spPr>
        <a:xfrm rot="18900000">
          <a:off x="1589009" y="3914433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0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73828-695F-400D-BE50-A797E5FF9BD5}">
      <dsp:nvSpPr>
        <dsp:cNvPr id="0" name=""/>
        <dsp:cNvSpPr/>
      </dsp:nvSpPr>
      <dsp:spPr>
        <a:xfrm>
          <a:off x="1628429" y="3953854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E75B-6D4B-4AA0-92D4-02E9336D8A82}">
      <dsp:nvSpPr>
        <dsp:cNvPr id="0" name=""/>
        <dsp:cNvSpPr/>
      </dsp:nvSpPr>
      <dsp:spPr>
        <a:xfrm>
          <a:off x="2055753" y="2768317"/>
          <a:ext cx="2130437" cy="127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Finalisation of Q4 AoPo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Updated APR input for Part A, B, C &amp; D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Submission of consolidated draft APR to IA for AoPo – submission of PoE</a:t>
          </a:r>
        </a:p>
      </dsp:txBody>
      <dsp:txXfrm>
        <a:off x="2055753" y="2768317"/>
        <a:ext cx="2130437" cy="1271763"/>
      </dsp:txXfrm>
    </dsp:sp>
    <dsp:sp modelId="{DB25111F-DE88-45DC-B65A-D4287AA11F57}">
      <dsp:nvSpPr>
        <dsp:cNvPr id="0" name=""/>
        <dsp:cNvSpPr/>
      </dsp:nvSpPr>
      <dsp:spPr>
        <a:xfrm>
          <a:off x="2055753" y="4145842"/>
          <a:ext cx="2130437" cy="44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4-11 May</a:t>
          </a:r>
        </a:p>
      </dsp:txBody>
      <dsp:txXfrm>
        <a:off x="2055753" y="4145842"/>
        <a:ext cx="2130437" cy="446835"/>
      </dsp:txXfrm>
    </dsp:sp>
    <dsp:sp modelId="{E54E4897-D0FE-4B0C-A505-4B1DA384975D}">
      <dsp:nvSpPr>
        <dsp:cNvPr id="0" name=""/>
        <dsp:cNvSpPr/>
      </dsp:nvSpPr>
      <dsp:spPr>
        <a:xfrm>
          <a:off x="1766433" y="241265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659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4060C-5CAA-47EE-922C-37BC7F06F855}">
      <dsp:nvSpPr>
        <dsp:cNvPr id="0" name=""/>
        <dsp:cNvSpPr/>
      </dsp:nvSpPr>
      <dsp:spPr>
        <a:xfrm>
          <a:off x="1721268" y="2367487"/>
          <a:ext cx="90329" cy="9032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4381B-A61A-44EB-93B3-8B0793BC285E}">
      <dsp:nvSpPr>
        <dsp:cNvPr id="0" name=""/>
        <dsp:cNvSpPr/>
      </dsp:nvSpPr>
      <dsp:spPr>
        <a:xfrm rot="8100000">
          <a:off x="3100403" y="556021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0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0B65A2-D8BA-4E8D-93AB-851F83925F63}">
      <dsp:nvSpPr>
        <dsp:cNvPr id="0" name=""/>
        <dsp:cNvSpPr/>
      </dsp:nvSpPr>
      <dsp:spPr>
        <a:xfrm>
          <a:off x="3139824" y="595442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0B50C-2594-41B5-80FB-79EE301DD3C6}">
      <dsp:nvSpPr>
        <dsp:cNvPr id="0" name=""/>
        <dsp:cNvSpPr/>
      </dsp:nvSpPr>
      <dsp:spPr>
        <a:xfrm>
          <a:off x="3506809" y="872890"/>
          <a:ext cx="2518307" cy="1428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Consolidated APR submitted for editing;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 Revision of APR based on IA  recommendations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Updated Draft submitted for editing by Hansard</a:t>
          </a:r>
        </a:p>
      </dsp:txBody>
      <dsp:txXfrm>
        <a:off x="3506809" y="872890"/>
        <a:ext cx="2518307" cy="1428289"/>
      </dsp:txXfrm>
    </dsp:sp>
    <dsp:sp modelId="{B6A59E08-8BDC-406E-A6D6-57AF852F9606}">
      <dsp:nvSpPr>
        <dsp:cNvPr id="0" name=""/>
        <dsp:cNvSpPr/>
      </dsp:nvSpPr>
      <dsp:spPr>
        <a:xfrm>
          <a:off x="3506809" y="371058"/>
          <a:ext cx="2518307" cy="50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20-27 May</a:t>
          </a:r>
        </a:p>
      </dsp:txBody>
      <dsp:txXfrm>
        <a:off x="3506809" y="371058"/>
        <a:ext cx="2518307" cy="501831"/>
      </dsp:txXfrm>
    </dsp:sp>
    <dsp:sp modelId="{9A5A6337-48B3-4075-A2DB-B3E3CF65AE82}">
      <dsp:nvSpPr>
        <dsp:cNvPr id="0" name=""/>
        <dsp:cNvSpPr/>
      </dsp:nvSpPr>
      <dsp:spPr>
        <a:xfrm>
          <a:off x="3277828" y="98436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224272"/>
              <a:satOff val="-4806"/>
              <a:lumOff val="2465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79BBF-7975-42E6-8976-C7CE8829AC12}">
      <dsp:nvSpPr>
        <dsp:cNvPr id="0" name=""/>
        <dsp:cNvSpPr/>
      </dsp:nvSpPr>
      <dsp:spPr>
        <a:xfrm>
          <a:off x="3232663" y="2367487"/>
          <a:ext cx="90329" cy="90329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50F223-52DD-4D3E-AF78-C7B54A9AF669}">
      <dsp:nvSpPr>
        <dsp:cNvPr id="0" name=""/>
        <dsp:cNvSpPr/>
      </dsp:nvSpPr>
      <dsp:spPr>
        <a:xfrm rot="18900000">
          <a:off x="4611798" y="3914433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30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7C83CD-D8DC-426D-8EAA-516BD926C89F}">
      <dsp:nvSpPr>
        <dsp:cNvPr id="0" name=""/>
        <dsp:cNvSpPr/>
      </dsp:nvSpPr>
      <dsp:spPr>
        <a:xfrm>
          <a:off x="4651219" y="3953854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7EC2B-0722-4050-9DB6-A92634FE22A0}">
      <dsp:nvSpPr>
        <dsp:cNvPr id="0" name=""/>
        <dsp:cNvSpPr/>
      </dsp:nvSpPr>
      <dsp:spPr>
        <a:xfrm>
          <a:off x="5040139" y="2412652"/>
          <a:ext cx="2518307" cy="1428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Presentations: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Secretariat, ARC/PRC, LSB – 27/5</a:t>
          </a:r>
        </a:p>
      </dsp:txBody>
      <dsp:txXfrm>
        <a:off x="5040139" y="2412652"/>
        <a:ext cx="2518307" cy="1428289"/>
      </dsp:txXfrm>
    </dsp:sp>
    <dsp:sp modelId="{CC43755D-663C-429B-B926-ADEB5A475DBD}">
      <dsp:nvSpPr>
        <dsp:cNvPr id="0" name=""/>
        <dsp:cNvSpPr/>
      </dsp:nvSpPr>
      <dsp:spPr>
        <a:xfrm>
          <a:off x="5040139" y="3840941"/>
          <a:ext cx="2518307" cy="50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23–28 May</a:t>
          </a:r>
        </a:p>
      </dsp:txBody>
      <dsp:txXfrm>
        <a:off x="5040139" y="3840941"/>
        <a:ext cx="2518307" cy="501831"/>
      </dsp:txXfrm>
    </dsp:sp>
    <dsp:sp modelId="{0A6668A6-278B-4244-A57F-16E12AE7709A}">
      <dsp:nvSpPr>
        <dsp:cNvPr id="0" name=""/>
        <dsp:cNvSpPr/>
      </dsp:nvSpPr>
      <dsp:spPr>
        <a:xfrm>
          <a:off x="4789223" y="241265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112136"/>
              <a:satOff val="-2403"/>
              <a:lumOff val="1232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01E0-6F87-4ACD-A9EC-6EE818FF5E67}">
      <dsp:nvSpPr>
        <dsp:cNvPr id="0" name=""/>
        <dsp:cNvSpPr/>
      </dsp:nvSpPr>
      <dsp:spPr>
        <a:xfrm>
          <a:off x="4744058" y="2367487"/>
          <a:ext cx="90329" cy="90329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F11B8A-03F1-4CDD-B8C9-2A59DD2F265F}">
      <dsp:nvSpPr>
        <dsp:cNvPr id="0" name=""/>
        <dsp:cNvSpPr/>
      </dsp:nvSpPr>
      <dsp:spPr>
        <a:xfrm rot="8100000">
          <a:off x="6123193" y="556021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30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BDBB3-991F-4225-A46A-D7F10FCD5784}">
      <dsp:nvSpPr>
        <dsp:cNvPr id="0" name=""/>
        <dsp:cNvSpPr/>
      </dsp:nvSpPr>
      <dsp:spPr>
        <a:xfrm>
          <a:off x="6162614" y="595442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45531-9F24-4EF7-BCAB-0E151969DC55}">
      <dsp:nvSpPr>
        <dsp:cNvPr id="0" name=""/>
        <dsp:cNvSpPr/>
      </dsp:nvSpPr>
      <dsp:spPr>
        <a:xfrm>
          <a:off x="6551534" y="984362"/>
          <a:ext cx="2518307" cy="1428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Submission to AGSA/Treasury</a:t>
          </a:r>
        </a:p>
      </dsp:txBody>
      <dsp:txXfrm>
        <a:off x="6551534" y="984362"/>
        <a:ext cx="2518307" cy="1428289"/>
      </dsp:txXfrm>
    </dsp:sp>
    <dsp:sp modelId="{72D0BCCD-D187-4371-AE6B-4DFEDED93477}">
      <dsp:nvSpPr>
        <dsp:cNvPr id="0" name=""/>
        <dsp:cNvSpPr/>
      </dsp:nvSpPr>
      <dsp:spPr>
        <a:xfrm>
          <a:off x="6551534" y="482530"/>
          <a:ext cx="2518307" cy="50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31 May</a:t>
          </a:r>
        </a:p>
      </dsp:txBody>
      <dsp:txXfrm>
        <a:off x="6551534" y="482530"/>
        <a:ext cx="2518307" cy="501831"/>
      </dsp:txXfrm>
    </dsp:sp>
    <dsp:sp modelId="{420EA39A-9D2C-4B75-B5E6-7BC9CFC191A9}">
      <dsp:nvSpPr>
        <dsp:cNvPr id="0" name=""/>
        <dsp:cNvSpPr/>
      </dsp:nvSpPr>
      <dsp:spPr>
        <a:xfrm>
          <a:off x="6300618" y="98436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56068"/>
              <a:satOff val="-1201"/>
              <a:lumOff val="616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CD882-75BC-49FC-87C2-A2E10A401CA3}">
      <dsp:nvSpPr>
        <dsp:cNvPr id="0" name=""/>
        <dsp:cNvSpPr/>
      </dsp:nvSpPr>
      <dsp:spPr>
        <a:xfrm>
          <a:off x="6255453" y="2367487"/>
          <a:ext cx="90329" cy="90329"/>
        </a:xfrm>
        <a:prstGeom prst="ellipse">
          <a:avLst/>
        </a:prstGeom>
        <a:solidFill>
          <a:schemeClr val="accent3">
            <a:shade val="50000"/>
            <a:hueOff val="53511"/>
            <a:satOff val="-854"/>
            <a:lumOff val="8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0C6CEE-3636-4B85-BBC8-287985E1126D}">
      <dsp:nvSpPr>
        <dsp:cNvPr id="0" name=""/>
        <dsp:cNvSpPr/>
      </dsp:nvSpPr>
      <dsp:spPr>
        <a:xfrm rot="18900000">
          <a:off x="7634588" y="3914433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0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9E3A31-5E1E-4073-8B1D-2EE9248DBEFA}">
      <dsp:nvSpPr>
        <dsp:cNvPr id="0" name=""/>
        <dsp:cNvSpPr/>
      </dsp:nvSpPr>
      <dsp:spPr>
        <a:xfrm>
          <a:off x="7674009" y="3953854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CFF82-9D74-47DC-94A1-321F0E3DB8AC}">
      <dsp:nvSpPr>
        <dsp:cNvPr id="0" name=""/>
        <dsp:cNvSpPr/>
      </dsp:nvSpPr>
      <dsp:spPr>
        <a:xfrm>
          <a:off x="8062929" y="2412652"/>
          <a:ext cx="2518307" cy="1428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Audit Process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Address audit findings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Receive management &amp; audit report</a:t>
          </a:r>
        </a:p>
      </dsp:txBody>
      <dsp:txXfrm>
        <a:off x="8062929" y="2412652"/>
        <a:ext cx="2518307" cy="1428289"/>
      </dsp:txXfrm>
    </dsp:sp>
    <dsp:sp modelId="{10DED7D6-2DC7-4BE8-A36F-157D83ADF300}">
      <dsp:nvSpPr>
        <dsp:cNvPr id="0" name=""/>
        <dsp:cNvSpPr/>
      </dsp:nvSpPr>
      <dsp:spPr>
        <a:xfrm>
          <a:off x="8062929" y="3840941"/>
          <a:ext cx="2518307" cy="50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1 June – 31 July</a:t>
          </a:r>
        </a:p>
      </dsp:txBody>
      <dsp:txXfrm>
        <a:off x="8062929" y="3840941"/>
        <a:ext cx="2518307" cy="501831"/>
      </dsp:txXfrm>
    </dsp:sp>
    <dsp:sp modelId="{BEF33248-7671-421F-9B48-389BD332275C}">
      <dsp:nvSpPr>
        <dsp:cNvPr id="0" name=""/>
        <dsp:cNvSpPr/>
      </dsp:nvSpPr>
      <dsp:spPr>
        <a:xfrm>
          <a:off x="7812013" y="241265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1319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148FC-D9EF-48CE-AF9A-BE4AF99AC944}">
      <dsp:nvSpPr>
        <dsp:cNvPr id="0" name=""/>
        <dsp:cNvSpPr/>
      </dsp:nvSpPr>
      <dsp:spPr>
        <a:xfrm>
          <a:off x="7766848" y="2367487"/>
          <a:ext cx="90329" cy="9032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CE8E24-D347-4F58-857A-2E3B6D7D21B2}">
      <dsp:nvSpPr>
        <dsp:cNvPr id="0" name=""/>
        <dsp:cNvSpPr/>
      </dsp:nvSpPr>
      <dsp:spPr>
        <a:xfrm rot="8100000">
          <a:off x="9145983" y="556021"/>
          <a:ext cx="354848" cy="354848"/>
        </a:xfrm>
        <a:prstGeom prst="teardrop">
          <a:avLst>
            <a:gd name="adj" fmla="val 115000"/>
          </a:avLst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0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3D78C6-BB6E-4C64-8A30-57A4A05798F8}">
      <dsp:nvSpPr>
        <dsp:cNvPr id="0" name=""/>
        <dsp:cNvSpPr/>
      </dsp:nvSpPr>
      <dsp:spPr>
        <a:xfrm>
          <a:off x="9185404" y="595442"/>
          <a:ext cx="276007" cy="2760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83804-FBF4-413C-ADCD-6B97C1A65EFC}">
      <dsp:nvSpPr>
        <dsp:cNvPr id="0" name=""/>
        <dsp:cNvSpPr/>
      </dsp:nvSpPr>
      <dsp:spPr>
        <a:xfrm>
          <a:off x="9574323" y="984362"/>
          <a:ext cx="2518307" cy="1428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Print APR and submit to oversight structures</a:t>
          </a:r>
        </a:p>
      </dsp:txBody>
      <dsp:txXfrm>
        <a:off x="9574323" y="984362"/>
        <a:ext cx="2518307" cy="1428289"/>
      </dsp:txXfrm>
    </dsp:sp>
    <dsp:sp modelId="{82F0A9A9-BE96-48D8-BE2D-75C7D0B08757}">
      <dsp:nvSpPr>
        <dsp:cNvPr id="0" name=""/>
        <dsp:cNvSpPr/>
      </dsp:nvSpPr>
      <dsp:spPr>
        <a:xfrm>
          <a:off x="9574323" y="482530"/>
          <a:ext cx="2518307" cy="50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1-30 August</a:t>
          </a:r>
        </a:p>
      </dsp:txBody>
      <dsp:txXfrm>
        <a:off x="9574323" y="482530"/>
        <a:ext cx="2518307" cy="501831"/>
      </dsp:txXfrm>
    </dsp:sp>
    <dsp:sp modelId="{CFEBC910-6448-4BD4-B1A6-F9884B05DEC6}">
      <dsp:nvSpPr>
        <dsp:cNvPr id="0" name=""/>
        <dsp:cNvSpPr/>
      </dsp:nvSpPr>
      <dsp:spPr>
        <a:xfrm>
          <a:off x="9323408" y="984362"/>
          <a:ext cx="0" cy="1428289"/>
        </a:xfrm>
        <a:prstGeom prst="line">
          <a:avLst/>
        </a:prstGeom>
        <a:noFill/>
        <a:ln w="12700" cap="flat" cmpd="sng" algn="ctr">
          <a:solidFill>
            <a:schemeClr val="accent3">
              <a:shade val="90000"/>
              <a:hueOff val="0"/>
              <a:satOff val="0"/>
              <a:lumOff val="659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763A8-72CC-4086-AA04-12E8BEF993F5}">
      <dsp:nvSpPr>
        <dsp:cNvPr id="0" name=""/>
        <dsp:cNvSpPr/>
      </dsp:nvSpPr>
      <dsp:spPr>
        <a:xfrm>
          <a:off x="9278243" y="2367487"/>
          <a:ext cx="90329" cy="9032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19973-5959-49FE-9BA9-EABC73DBA125}">
      <dsp:nvSpPr>
        <dsp:cNvPr id="0" name=""/>
        <dsp:cNvSpPr/>
      </dsp:nvSpPr>
      <dsp:spPr>
        <a:xfrm>
          <a:off x="3464" y="20693"/>
          <a:ext cx="3377528" cy="11808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     SO1: </a:t>
          </a: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Oversight &amp; scrutiny</a:t>
          </a:r>
          <a:endParaRPr lang="en-ZA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464" y="20693"/>
        <a:ext cx="3377528" cy="1180800"/>
      </dsp:txXfrm>
    </dsp:sp>
    <dsp:sp modelId="{23557D31-F3C9-4B43-903D-C83107854E9B}">
      <dsp:nvSpPr>
        <dsp:cNvPr id="0" name=""/>
        <dsp:cNvSpPr/>
      </dsp:nvSpPr>
      <dsp:spPr>
        <a:xfrm>
          <a:off x="0" y="1222187"/>
          <a:ext cx="3377528" cy="34326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5 of the planned 6 targets achieved</a:t>
          </a:r>
          <a:endParaRPr lang="en-ZA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ZA" sz="1600" b="0" i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34% (257 of 765</a:t>
          </a:r>
          <a:r>
            <a:rPr lang="en-US" sz="16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resolutions’ responses were </a:t>
          </a: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considered vs. 95% mid-year target</a:t>
          </a:r>
          <a:endParaRPr lang="en-ZA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170 SOM reports adopted vs 130 planned target</a:t>
          </a:r>
          <a:endParaRPr lang="en-ZA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59 oversight question papers vs 42 developed</a:t>
          </a:r>
          <a:endParaRPr lang="en-ZA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6 of 10 substantive motions adopted</a:t>
          </a:r>
          <a:endParaRPr lang="en-ZA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>
              <a:latin typeface="Arial" panose="020B0604020202020204" pitchFamily="34" charset="0"/>
              <a:cs typeface="Arial" panose="020B0604020202020204" pitchFamily="34" charset="0"/>
            </a:rPr>
            <a:t>4 reports on performance of committees processed  </a:t>
          </a:r>
          <a:endParaRPr lang="en-ZA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800" kern="1200" dirty="0"/>
        </a:p>
      </dsp:txBody>
      <dsp:txXfrm>
        <a:off x="0" y="1222187"/>
        <a:ext cx="3377528" cy="3432622"/>
      </dsp:txXfrm>
    </dsp:sp>
    <dsp:sp modelId="{533A7526-A98E-419A-9991-C2C7AFE59CF1}">
      <dsp:nvSpPr>
        <dsp:cNvPr id="0" name=""/>
        <dsp:cNvSpPr/>
      </dsp:nvSpPr>
      <dsp:spPr>
        <a:xfrm>
          <a:off x="3853846" y="0"/>
          <a:ext cx="3377528" cy="11808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Law-making</a:t>
          </a:r>
          <a:endParaRPr lang="en-ZA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853846" y="0"/>
        <a:ext cx="3377528" cy="1180800"/>
      </dsp:txXfrm>
    </dsp:sp>
    <dsp:sp modelId="{B97404BE-4F36-4BEB-8FF2-B500AA4B5AB9}">
      <dsp:nvSpPr>
        <dsp:cNvPr id="0" name=""/>
        <dsp:cNvSpPr/>
      </dsp:nvSpPr>
      <dsp:spPr>
        <a:xfrm>
          <a:off x="3853846" y="1201493"/>
          <a:ext cx="3377528" cy="34326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>
              <a:latin typeface="Arial" panose="020B0604020202020204" pitchFamily="34" charset="0"/>
              <a:cs typeface="Arial" panose="020B0604020202020204" pitchFamily="34" charset="0"/>
            </a:rPr>
            <a:t>All 4 planned targets achieved</a:t>
          </a:r>
          <a:endParaRPr lang="en-ZA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>
              <a:latin typeface="Arial" panose="020B0604020202020204" pitchFamily="34" charset="0"/>
              <a:cs typeface="Arial" panose="020B0604020202020204" pitchFamily="34" charset="0"/>
            </a:rPr>
            <a:t>19 s76, 2 s77, and 7 Provincial Bills processed</a:t>
          </a:r>
          <a:endParaRPr lang="en-ZA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>
              <a:latin typeface="Arial" panose="020B0604020202020204" pitchFamily="34" charset="0"/>
              <a:cs typeface="Arial" panose="020B0604020202020204" pitchFamily="34" charset="0"/>
            </a:rPr>
            <a:t>4 Bills sighed into law</a:t>
          </a:r>
          <a:endParaRPr lang="en-ZA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regulations approved.</a:t>
          </a:r>
          <a:endParaRPr lang="en-ZA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3846" y="1201493"/>
        <a:ext cx="3377528" cy="3432622"/>
      </dsp:txXfrm>
    </dsp:sp>
    <dsp:sp modelId="{EA6A1933-6BEE-423D-AA8C-A9BFB616F420}">
      <dsp:nvSpPr>
        <dsp:cNvPr id="0" name=""/>
        <dsp:cNvSpPr/>
      </dsp:nvSpPr>
      <dsp:spPr>
        <a:xfrm>
          <a:off x="7704228" y="20693"/>
          <a:ext cx="3377528" cy="11808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  </a:t>
          </a: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Public </a:t>
          </a:r>
        </a:p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participation</a:t>
          </a:r>
          <a:endParaRPr lang="en-ZA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7704228" y="20693"/>
        <a:ext cx="3377528" cy="1180800"/>
      </dsp:txXfrm>
    </dsp:sp>
    <dsp:sp modelId="{1BF02356-0D2D-4226-B958-98956DAB8513}">
      <dsp:nvSpPr>
        <dsp:cNvPr id="0" name=""/>
        <dsp:cNvSpPr/>
      </dsp:nvSpPr>
      <dsp:spPr>
        <a:xfrm>
          <a:off x="7704228" y="1201493"/>
          <a:ext cx="3377528" cy="34326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1 of 2 planned targets achieved</a:t>
          </a:r>
          <a:endParaRPr lang="en-ZA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94 of 120 planned petitions, considered</a:t>
          </a:r>
          <a:endParaRPr lang="en-ZA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>
              <a:latin typeface="Arial" panose="020B0604020202020204" pitchFamily="34" charset="0"/>
              <a:cs typeface="Arial" panose="020B0604020202020204" pitchFamily="34" charset="0"/>
            </a:rPr>
            <a:t>1 204 684 people reached through social media</a:t>
          </a:r>
          <a:endParaRPr lang="en-ZA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4228" y="1201493"/>
        <a:ext cx="3377528" cy="3432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19973-5959-49FE-9BA9-EABC73DBA125}">
      <dsp:nvSpPr>
        <dsp:cNvPr id="0" name=""/>
        <dsp:cNvSpPr/>
      </dsp:nvSpPr>
      <dsp:spPr>
        <a:xfrm>
          <a:off x="247341" y="0"/>
          <a:ext cx="5486603" cy="9792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rPr>
            <a:t>Cooperative Governance</a:t>
          </a:r>
          <a:endParaRPr lang="en-ZA" sz="1800" b="1" kern="1200" dirty="0">
            <a:solidFill>
              <a:schemeClr val="tx1"/>
            </a:solidFill>
            <a:latin typeface="Garamond" panose="02020404030301010803" pitchFamily="18" charset="0"/>
            <a:cs typeface="Arial" panose="020B0604020202020204" pitchFamily="34" charset="0"/>
          </a:endParaRPr>
        </a:p>
      </dsp:txBody>
      <dsp:txXfrm>
        <a:off x="247341" y="0"/>
        <a:ext cx="5486603" cy="979200"/>
      </dsp:txXfrm>
    </dsp:sp>
    <dsp:sp modelId="{23557D31-F3C9-4B43-903D-C83107854E9B}">
      <dsp:nvSpPr>
        <dsp:cNvPr id="0" name=""/>
        <dsp:cNvSpPr/>
      </dsp:nvSpPr>
      <dsp:spPr>
        <a:xfrm>
          <a:off x="225252" y="900907"/>
          <a:ext cx="5531403" cy="418006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900" b="0" i="1" kern="1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GPL participated in national, regional, and international engagements</a:t>
          </a:r>
          <a:endParaRPr lang="en-ZA" sz="1900" b="0" i="1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marL="342900" lvl="2" indent="-171450" algn="just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900" b="0" i="1" kern="1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SoCATT, </a:t>
          </a:r>
          <a:endParaRPr lang="en-ZA" sz="1900" b="0" i="1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just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900" b="0" i="1" kern="1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Leading the Gauteng Speakers’ Forum, implementing National Speaker’s Forum resolutions in the province</a:t>
          </a:r>
          <a:endParaRPr lang="en-ZA" sz="1900" b="0" i="1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just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900" b="0" i="1" kern="1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Partnered with ITCILO on Gender Responsive Budgeting</a:t>
          </a:r>
          <a:endParaRPr lang="en-ZA" sz="1900" b="0" i="1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just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900" i="1" kern="1200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Arial" panose="020B0604020202020204" pitchFamily="34" charset="0"/>
            </a:rPr>
            <a:t>Memorandum of Understanding with NSG -  leadership and management capacity training will be executed via this agreement</a:t>
          </a:r>
          <a:r>
            <a:rPr lang="en-US" sz="1900" b="0" i="1" kern="1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</a:t>
          </a:r>
          <a:endParaRPr lang="en-ZA" sz="1900" b="0" i="1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just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900" b="0" i="1" kern="1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Fostered relations with academia, civil society for mutual beneficial outcomes</a:t>
          </a:r>
          <a:endParaRPr lang="en-ZA" sz="1900" b="0" i="1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25252" y="900907"/>
        <a:ext cx="5531403" cy="4180065"/>
      </dsp:txXfrm>
    </dsp:sp>
    <dsp:sp modelId="{533A7526-A98E-419A-9991-C2C7AFE59CF1}">
      <dsp:nvSpPr>
        <dsp:cNvPr id="0" name=""/>
        <dsp:cNvSpPr/>
      </dsp:nvSpPr>
      <dsp:spPr>
        <a:xfrm>
          <a:off x="6260584" y="19529"/>
          <a:ext cx="5928991" cy="9792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rPr>
            <a:t>       Governance &amp; Administration</a:t>
          </a:r>
          <a:endParaRPr lang="en-ZA" sz="2400" b="1" kern="1200" dirty="0">
            <a:solidFill>
              <a:schemeClr val="tx1"/>
            </a:solidFill>
            <a:latin typeface="Garamond" panose="02020404030301010803" pitchFamily="18" charset="0"/>
            <a:cs typeface="Arial" panose="020B0604020202020204" pitchFamily="34" charset="0"/>
          </a:endParaRPr>
        </a:p>
      </dsp:txBody>
      <dsp:txXfrm>
        <a:off x="6260584" y="19529"/>
        <a:ext cx="5928991" cy="979200"/>
      </dsp:txXfrm>
    </dsp:sp>
    <dsp:sp modelId="{B97404BE-4F36-4BEB-8FF2-B500AA4B5AB9}">
      <dsp:nvSpPr>
        <dsp:cNvPr id="0" name=""/>
        <dsp:cNvSpPr/>
      </dsp:nvSpPr>
      <dsp:spPr>
        <a:xfrm>
          <a:off x="6259208" y="998729"/>
          <a:ext cx="5931742" cy="4104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 of 11 planned targets achieved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FMPPLA compliance reports &amp; MTEF Budgets </a:t>
          </a:r>
          <a:r>
            <a:rPr lang="en-GB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tabled in line with prescribed timeframes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Unqualified audit with no matters of emphasis for 2021/22FY audit achieved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Implementation of various functional strategies in support to corporate strategy – ICT, HR, ILR, Leadership initiative</a:t>
          </a:r>
          <a:endParaRPr lang="en-ZA" sz="2000" b="0" i="1" kern="1200" dirty="0">
            <a:solidFill>
              <a:schemeClr val="accent6">
                <a:lumMod val="50000"/>
              </a:scheme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6259208" y="998729"/>
        <a:ext cx="5931742" cy="4104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6597D-29F6-4C67-9B16-9C9C5B9C284F}">
      <dsp:nvSpPr>
        <dsp:cNvPr id="0" name=""/>
        <dsp:cNvSpPr/>
      </dsp:nvSpPr>
      <dsp:spPr>
        <a:xfrm>
          <a:off x="953420" y="1331034"/>
          <a:ext cx="1453355" cy="1453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F4EAA-4B3F-45CE-A943-D8F9D380D066}">
      <dsp:nvSpPr>
        <dsp:cNvPr id="0" name=""/>
        <dsp:cNvSpPr/>
      </dsp:nvSpPr>
      <dsp:spPr>
        <a:xfrm>
          <a:off x="65259" y="3168186"/>
          <a:ext cx="32296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2021/22 – overall improvements in institutional performance</a:t>
          </a:r>
        </a:p>
      </dsp:txBody>
      <dsp:txXfrm>
        <a:off x="65259" y="3168186"/>
        <a:ext cx="3229678" cy="720000"/>
      </dsp:txXfrm>
    </dsp:sp>
    <dsp:sp modelId="{6A02A2DC-8338-4249-8735-AFCABF7114A2}">
      <dsp:nvSpPr>
        <dsp:cNvPr id="0" name=""/>
        <dsp:cNvSpPr/>
      </dsp:nvSpPr>
      <dsp:spPr>
        <a:xfrm>
          <a:off x="4748292" y="1331034"/>
          <a:ext cx="1453355" cy="1453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6AFFD-9C0D-4001-8086-DB2439412B9D}">
      <dsp:nvSpPr>
        <dsp:cNvPr id="0" name=""/>
        <dsp:cNvSpPr/>
      </dsp:nvSpPr>
      <dsp:spPr>
        <a:xfrm>
          <a:off x="3860131" y="3168186"/>
          <a:ext cx="32296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Maintained clean audit outcomes</a:t>
          </a:r>
        </a:p>
      </dsp:txBody>
      <dsp:txXfrm>
        <a:off x="3860131" y="3168186"/>
        <a:ext cx="3229678" cy="720000"/>
      </dsp:txXfrm>
    </dsp:sp>
    <dsp:sp modelId="{E27B8122-BDB7-4203-9646-A21017E52475}">
      <dsp:nvSpPr>
        <dsp:cNvPr id="0" name=""/>
        <dsp:cNvSpPr/>
      </dsp:nvSpPr>
      <dsp:spPr>
        <a:xfrm>
          <a:off x="8543164" y="1331034"/>
          <a:ext cx="1453355" cy="1453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30320-3952-4385-B6DB-7FA7B05E2A97}">
      <dsp:nvSpPr>
        <dsp:cNvPr id="0" name=""/>
        <dsp:cNvSpPr/>
      </dsp:nvSpPr>
      <dsp:spPr>
        <a:xfrm>
          <a:off x="7655003" y="3168186"/>
          <a:ext cx="32296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Measures put in place to address areas of under-performed</a:t>
          </a:r>
        </a:p>
      </dsp:txBody>
      <dsp:txXfrm>
        <a:off x="7655003" y="3168186"/>
        <a:ext cx="322967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06DA-6B2E-49E6-9CBA-2D236C79F0AA}" type="datetimeFigureOut">
              <a:rPr lang="en-ZA" smtClean="0"/>
              <a:t>2022/11/02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843DE-0054-4DF3-B503-CC001EE5D16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2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BD755-DB85-46BB-83BD-0F70CA2010C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394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56662"/>
            <a:ext cx="10363200" cy="822009"/>
          </a:xfr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45372"/>
            <a:ext cx="9144000" cy="82200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54B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5DC4A57-F8FB-2A47-AE9D-A16D24438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FA7CAD5-CF58-4945-AEAC-9A8642974FA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AE37AA-8584-A54C-BECD-BC59CBA32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D4A364-303E-D04F-AFA6-E9DCD56AE1DC}"/>
              </a:ext>
            </a:extLst>
          </p:cNvPr>
          <p:cNvSpPr/>
          <p:nvPr userDrawn="1"/>
        </p:nvSpPr>
        <p:spPr>
          <a:xfrm>
            <a:off x="0" y="1259840"/>
            <a:ext cx="12192000" cy="5090160"/>
          </a:xfrm>
          <a:prstGeom prst="rect">
            <a:avLst/>
          </a:prstGeom>
          <a:solidFill>
            <a:srgbClr val="FA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96B3B-DD99-7143-AB60-8B83CC1D2A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092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1708"/>
            <a:ext cx="8048413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2408"/>
            <a:ext cx="10515600" cy="463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20F48-5D35-F347-A630-EB0BF89BF3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8C3F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0AE5C0-11A3-45CC-BE57-04C4DEF0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600" y="3888742"/>
            <a:ext cx="12649200" cy="8220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154B24"/>
                </a:solidFill>
                <a:latin typeface="Garamond" panose="02020404030301010803" pitchFamily="18" charset="0"/>
              </a:rPr>
              <a:t>2021/22 ANNUAL REPORT: </a:t>
            </a:r>
            <a:br>
              <a:rPr lang="en-US" sz="2600" dirty="0">
                <a:solidFill>
                  <a:srgbClr val="154B24"/>
                </a:solidFill>
                <a:latin typeface="Garamond" panose="02020404030301010803" pitchFamily="18" charset="0"/>
              </a:rPr>
            </a:br>
            <a:r>
              <a:rPr lang="en-US" sz="2600" dirty="0">
                <a:solidFill>
                  <a:srgbClr val="154B24"/>
                </a:solidFill>
                <a:latin typeface="Garamond" panose="02020404030301010803" pitchFamily="18" charset="0"/>
              </a:rPr>
              <a:t>FINANICAL AND NON-FINANCIAL PERFORMANCE INFORMATION</a:t>
            </a:r>
            <a:endParaRPr lang="en-ZA" sz="26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D95366-5347-42B2-BF7A-DE3FEA1BC1D6}"/>
              </a:ext>
            </a:extLst>
          </p:cNvPr>
          <p:cNvSpPr txBox="1">
            <a:spLocks/>
          </p:cNvSpPr>
          <p:nvPr/>
        </p:nvSpPr>
        <p:spPr>
          <a:xfrm>
            <a:off x="0" y="5324949"/>
            <a:ext cx="12090400" cy="114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154B2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PRESENTATION: OCPOL</a:t>
            </a:r>
          </a:p>
          <a:p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Date</a:t>
            </a:r>
            <a:r>
              <a:rPr lang="en-ZA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3 November 2022 </a:t>
            </a:r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| Venue: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64729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69DDCE-038F-814C-B510-00E19EE8FA43}"/>
              </a:ext>
            </a:extLst>
          </p:cNvPr>
          <p:cNvSpPr/>
          <p:nvPr/>
        </p:nvSpPr>
        <p:spPr>
          <a:xfrm>
            <a:off x="2266755" y="2315270"/>
            <a:ext cx="9144000" cy="2819438"/>
          </a:xfrm>
          <a:prstGeom prst="rect">
            <a:avLst/>
          </a:prstGeom>
          <a:solidFill>
            <a:srgbClr val="F0EA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ZA" sz="1800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sz="1800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sz="1800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sz="1800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b="1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ZA" dirty="0">
                <a:solidFill>
                  <a:srgbClr val="14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</a:t>
            </a:r>
            <a:r>
              <a:rPr lang="en-ZA" sz="1800" dirty="0">
                <a:solidFill>
                  <a:srgbClr val="14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Audited Performance: </a:t>
            </a:r>
            <a:r>
              <a:rPr lang="en-ZA" sz="1800" b="1" dirty="0">
                <a:solidFill>
                  <a:srgbClr val="14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en-ZA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1A209-E2AE-4062-8ECC-C7DAC84D4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615114"/>
            <a:ext cx="2844800" cy="2254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13542E3-46D8-B247-9C25-2196D88C740F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71A5F4F-1A4D-4E47-B9B1-90348DDC9B4B}"/>
              </a:ext>
            </a:extLst>
          </p:cNvPr>
          <p:cNvSpPr/>
          <p:nvPr/>
        </p:nvSpPr>
        <p:spPr>
          <a:xfrm>
            <a:off x="3811388" y="2695537"/>
            <a:ext cx="7599367" cy="1504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ZA" sz="1600" b="1" dirty="0">
                <a:solidFill>
                  <a:srgbClr val="14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 Total Annual Performance Targets: 24</a:t>
            </a:r>
            <a:endParaRPr lang="en-ZA" sz="1600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ZA" sz="1600" dirty="0">
                <a:solidFill>
                  <a:srgbClr val="14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Achievement:  83% (20) and 17% (4) Not Achieved</a:t>
            </a:r>
          </a:p>
          <a:p>
            <a:pPr>
              <a:defRPr/>
            </a:pPr>
            <a:endParaRPr lang="en-ZA" sz="1600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sz="1400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1600" dirty="0">
                <a:solidFill>
                  <a:srgbClr val="14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Rating scale 100% - Achieved               Less than 100% - Not Achieved</a:t>
            </a:r>
            <a:endParaRPr lang="en-ZA" dirty="0">
              <a:solidFill>
                <a:srgbClr val="14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Smiling face with solid fill">
            <a:extLst>
              <a:ext uri="{FF2B5EF4-FFF2-40B4-BE49-F238E27FC236}">
                <a16:creationId xmlns:a16="http://schemas.microsoft.com/office/drawing/2014/main" id="{9AB065F1-D55A-F84B-B488-354F2C9E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9951" y="3220356"/>
            <a:ext cx="632098" cy="632098"/>
          </a:xfrm>
          <a:prstGeom prst="rect">
            <a:avLst/>
          </a:prstGeom>
        </p:spPr>
      </p:pic>
      <p:pic>
        <p:nvPicPr>
          <p:cNvPr id="23" name="Graphic 22" descr="Worried face with solid fill">
            <a:extLst>
              <a:ext uri="{FF2B5EF4-FFF2-40B4-BE49-F238E27FC236}">
                <a16:creationId xmlns:a16="http://schemas.microsoft.com/office/drawing/2014/main" id="{8FA07154-D439-D747-BB85-71F4EB36E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9718" y="3266267"/>
            <a:ext cx="592342" cy="5923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A42249-A4C0-E04B-A62A-7BF191380F5C}"/>
              </a:ext>
            </a:extLst>
          </p:cNvPr>
          <p:cNvCxnSpPr>
            <a:cxnSpLocks/>
          </p:cNvCxnSpPr>
          <p:nvPr/>
        </p:nvCxnSpPr>
        <p:spPr>
          <a:xfrm>
            <a:off x="2803203" y="4200487"/>
            <a:ext cx="8607552" cy="0"/>
          </a:xfrm>
          <a:prstGeom prst="line">
            <a:avLst/>
          </a:prstGeom>
          <a:ln>
            <a:solidFill>
              <a:srgbClr val="809A8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2B15870-8771-F341-A9F3-B80D6F358B9B}"/>
              </a:ext>
            </a:extLst>
          </p:cNvPr>
          <p:cNvSpPr txBox="1">
            <a:spLocks/>
          </p:cNvSpPr>
          <p:nvPr/>
        </p:nvSpPr>
        <p:spPr bwMode="auto">
          <a:xfrm>
            <a:off x="609599" y="413893"/>
            <a:ext cx="8797160" cy="5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000" b="1" dirty="0">
                <a:solidFill>
                  <a:srgbClr val="144B25"/>
                </a:solidFill>
              </a:rPr>
              <a:t>SUMMARY: 2021/2022 INSTITUTIONAL PERFORMANCE</a:t>
            </a:r>
            <a:endParaRPr lang="en-ZA" sz="2000" b="1" dirty="0">
              <a:solidFill>
                <a:srgbClr val="144B25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F084E8-C8BB-47B0-9071-63CCFB42A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001756"/>
              </p:ext>
            </p:extLst>
          </p:nvPr>
        </p:nvGraphicFramePr>
        <p:xfrm>
          <a:off x="-789233" y="1305910"/>
          <a:ext cx="5453101" cy="42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558082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9" y="409365"/>
            <a:ext cx="10853531" cy="8509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144B25"/>
                </a:solidFill>
                <a:latin typeface="Arial"/>
                <a:cs typeface="Arial"/>
              </a:rPr>
              <a:t>PERFORMANCE BY STRATEGIC OUTCOME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939738" y="6448635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F3918-F577-8A44-94F3-8EF290043B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512C6-C58B-4740-BCEC-68F560C400C4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D9B239-8B75-402F-A272-1AA25C66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195188"/>
              </p:ext>
            </p:extLst>
          </p:nvPr>
        </p:nvGraphicFramePr>
        <p:xfrm>
          <a:off x="553389" y="1435763"/>
          <a:ext cx="11085221" cy="465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B8BAD2B-B995-453F-A7B5-A8F86A447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57" y="1550797"/>
            <a:ext cx="788923" cy="788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1B195-3194-4679-A6EA-D60E6598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520" y="1524698"/>
            <a:ext cx="684763" cy="971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A7251-90D1-497B-8F08-EA3E927BE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369" y="1524698"/>
            <a:ext cx="992090" cy="8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9" y="357995"/>
            <a:ext cx="10853531" cy="8509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PERFORMANCE BY STRATEGIC OUTCOME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998720" y="6400799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F3918-F577-8A44-94F3-8EF290043B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512C6-C58B-4740-BCEC-68F560C400C4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D9B239-8B75-402F-A272-1AA25C66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39217"/>
              </p:ext>
            </p:extLst>
          </p:nvPr>
        </p:nvGraphicFramePr>
        <p:xfrm>
          <a:off x="110169" y="1299992"/>
          <a:ext cx="12192000" cy="512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B8260D5-92F6-45B8-A70D-DBA4F365E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720" y="1549533"/>
            <a:ext cx="321011" cy="4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" y="410698"/>
            <a:ext cx="12120881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ZA" altLang="en-US" sz="3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2021/22 ANNUAL REPORT – PERFORMANCE BY SO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67576B-9FCA-4D17-A465-0ADDA9F27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43230"/>
              </p:ext>
            </p:extLst>
          </p:nvPr>
        </p:nvGraphicFramePr>
        <p:xfrm>
          <a:off x="71119" y="1227580"/>
          <a:ext cx="11904572" cy="295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630">
                  <a:extLst>
                    <a:ext uri="{9D8B030D-6E8A-4147-A177-3AD203B41FA5}">
                      <a16:colId xmlns:a16="http://schemas.microsoft.com/office/drawing/2014/main" val="2502129244"/>
                    </a:ext>
                  </a:extLst>
                </a:gridCol>
                <a:gridCol w="6456399">
                  <a:extLst>
                    <a:ext uri="{9D8B030D-6E8A-4147-A177-3AD203B41FA5}">
                      <a16:colId xmlns:a16="http://schemas.microsoft.com/office/drawing/2014/main" val="411951372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357447623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val="559819491"/>
                    </a:ext>
                  </a:extLst>
                </a:gridCol>
                <a:gridCol w="1509328">
                  <a:extLst>
                    <a:ext uri="{9D8B030D-6E8A-4147-A177-3AD203B41FA5}">
                      <a16:colId xmlns:a16="http://schemas.microsoft.com/office/drawing/2014/main" val="65296681"/>
                    </a:ext>
                  </a:extLst>
                </a:gridCol>
              </a:tblGrid>
              <a:tr h="4796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SO#</a:t>
                      </a:r>
                      <a:endParaRPr lang="en-ZA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PERFORMANCE INDICATOR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ANNUAL TARGET</a:t>
                      </a:r>
                      <a:endParaRPr lang="en-ZA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ANNUAL ACHIEVEMENT</a:t>
                      </a:r>
                      <a:endParaRPr lang="en-ZA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DEVIATION</a:t>
                      </a:r>
                      <a:endParaRPr lang="en-ZA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56106"/>
                  </a:ext>
                </a:extLst>
              </a:tr>
              <a:tr h="33204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Outcome 1: Enhanced oversight and accountability towards service delivery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31771"/>
                  </a:ext>
                </a:extLst>
              </a:tr>
              <a:tr h="39720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1.1.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quarterly oversight reports on the performance of committees produced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043326"/>
                  </a:ext>
                </a:extLst>
              </a:tr>
              <a:tr h="2877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adopted SOM oversight reports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20586"/>
                  </a:ext>
                </a:extLst>
              </a:tr>
              <a:tr h="35174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Percentage of House resolutions’ responses considered by the Committees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ZA" sz="150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ZA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34% (257 of 765)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61% (469 of 765)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7946621"/>
                  </a:ext>
                </a:extLst>
              </a:tr>
              <a:tr h="28822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oversight question papers produced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353309"/>
                  </a:ext>
                </a:extLst>
              </a:tr>
              <a:tr h="2877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Motions adopted by the House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5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776958"/>
                  </a:ext>
                </a:extLst>
              </a:tr>
              <a:tr h="34439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adopted Committee Inquiries reports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1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94474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8C946E-4F50-484C-A460-BA8D1F851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18066"/>
              </p:ext>
            </p:extLst>
          </p:nvPr>
        </p:nvGraphicFramePr>
        <p:xfrm>
          <a:off x="71119" y="4158985"/>
          <a:ext cx="11904572" cy="1739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8853">
                  <a:extLst>
                    <a:ext uri="{9D8B030D-6E8A-4147-A177-3AD203B41FA5}">
                      <a16:colId xmlns:a16="http://schemas.microsoft.com/office/drawing/2014/main" val="1525768225"/>
                    </a:ext>
                  </a:extLst>
                </a:gridCol>
                <a:gridCol w="6448108">
                  <a:extLst>
                    <a:ext uri="{9D8B030D-6E8A-4147-A177-3AD203B41FA5}">
                      <a16:colId xmlns:a16="http://schemas.microsoft.com/office/drawing/2014/main" val="1973566777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2117167739"/>
                    </a:ext>
                  </a:extLst>
                </a:gridCol>
                <a:gridCol w="1845363">
                  <a:extLst>
                    <a:ext uri="{9D8B030D-6E8A-4147-A177-3AD203B41FA5}">
                      <a16:colId xmlns:a16="http://schemas.microsoft.com/office/drawing/2014/main" val="4010660913"/>
                    </a:ext>
                  </a:extLst>
                </a:gridCol>
                <a:gridCol w="1253614">
                  <a:extLst>
                    <a:ext uri="{9D8B030D-6E8A-4147-A177-3AD203B41FA5}">
                      <a16:colId xmlns:a16="http://schemas.microsoft.com/office/drawing/2014/main" val="3025596438"/>
                    </a:ext>
                  </a:extLst>
                </a:gridCol>
              </a:tblGrid>
              <a:tr h="412955">
                <a:tc gridSpan="5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Outcome 2: Increased responsiveness of laws to meet the needs of the people of Gauteng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21465"/>
                  </a:ext>
                </a:extLst>
              </a:tr>
              <a:tr h="35451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annual oversight report on discharge of law-making mandate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ZA" sz="15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ZA" sz="15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1255002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Percentage of Bills processed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 dirty="0">
                          <a:solidFill>
                            <a:srgbClr val="00B050"/>
                          </a:solidFill>
                        </a:rPr>
                        <a:t>100%</a:t>
                      </a:r>
                      <a:endParaRPr lang="en-ZA" sz="1500" kern="12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 dirty="0">
                          <a:solidFill>
                            <a:srgbClr val="00B050"/>
                          </a:solidFill>
                        </a:rPr>
                        <a:t>100% (23/23)</a:t>
                      </a:r>
                      <a:endParaRPr lang="en-ZA" sz="1500" kern="12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1183768"/>
                  </a:ext>
                </a:extLst>
              </a:tr>
              <a:tr h="2962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Percentage of laws passed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 dirty="0">
                          <a:solidFill>
                            <a:srgbClr val="00B050"/>
                          </a:solidFill>
                        </a:rPr>
                        <a:t>100%</a:t>
                      </a:r>
                      <a:endParaRPr lang="en-ZA" sz="1500" kern="12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 dirty="0">
                          <a:solidFill>
                            <a:srgbClr val="00B050"/>
                          </a:solidFill>
                        </a:rPr>
                        <a:t>100% (4/4)</a:t>
                      </a:r>
                      <a:endParaRPr lang="en-ZA" sz="1500" kern="12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2008535"/>
                  </a:ext>
                </a:extLst>
              </a:tr>
              <a:tr h="35451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rgbClr val="8C3F15"/>
                          </a:solidFill>
                        </a:rPr>
                        <a:t>Number of of approved regulations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n-ZA" sz="15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n-ZA" sz="15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5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74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" y="410698"/>
            <a:ext cx="12120881" cy="857250"/>
          </a:xfrm>
        </p:spPr>
        <p:txBody>
          <a:bodyPr>
            <a:normAutofit/>
          </a:bodyPr>
          <a:lstStyle/>
          <a:p>
            <a:pPr algn="l"/>
            <a:r>
              <a:rPr lang="en-ZA" altLang="en-US" sz="2800" dirty="0">
                <a:solidFill>
                  <a:srgbClr val="144B25"/>
                </a:solidFill>
                <a:latin typeface="Arial"/>
                <a:cs typeface="Arial"/>
              </a:rPr>
              <a:t>2021/22 ANNUAL REPORT – PERFORMANCE BY SO</a:t>
            </a:r>
            <a:endParaRPr lang="en-US" altLang="en-US" sz="2800" dirty="0">
              <a:solidFill>
                <a:srgbClr val="86411E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67576B-9FCA-4D17-A465-0ADDA9F27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17431"/>
              </p:ext>
            </p:extLst>
          </p:nvPr>
        </p:nvGraphicFramePr>
        <p:xfrm>
          <a:off x="243841" y="1267948"/>
          <a:ext cx="11877040" cy="4027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017">
                  <a:extLst>
                    <a:ext uri="{9D8B030D-6E8A-4147-A177-3AD203B41FA5}">
                      <a16:colId xmlns:a16="http://schemas.microsoft.com/office/drawing/2014/main" val="2502129244"/>
                    </a:ext>
                  </a:extLst>
                </a:gridCol>
                <a:gridCol w="7466902">
                  <a:extLst>
                    <a:ext uri="{9D8B030D-6E8A-4147-A177-3AD203B41FA5}">
                      <a16:colId xmlns:a16="http://schemas.microsoft.com/office/drawing/2014/main" val="1891536041"/>
                    </a:ext>
                  </a:extLst>
                </a:gridCol>
                <a:gridCol w="1353376">
                  <a:extLst>
                    <a:ext uri="{9D8B030D-6E8A-4147-A177-3AD203B41FA5}">
                      <a16:colId xmlns:a16="http://schemas.microsoft.com/office/drawing/2014/main" val="861787984"/>
                    </a:ext>
                  </a:extLst>
                </a:gridCol>
                <a:gridCol w="1423378">
                  <a:extLst>
                    <a:ext uri="{9D8B030D-6E8A-4147-A177-3AD203B41FA5}">
                      <a16:colId xmlns:a16="http://schemas.microsoft.com/office/drawing/2014/main" val="2605353111"/>
                    </a:ext>
                  </a:extLst>
                </a:gridCol>
                <a:gridCol w="1073367">
                  <a:extLst>
                    <a:ext uri="{9D8B030D-6E8A-4147-A177-3AD203B41FA5}">
                      <a16:colId xmlns:a16="http://schemas.microsoft.com/office/drawing/2014/main" val="3650156262"/>
                    </a:ext>
                  </a:extLst>
                </a:gridCol>
              </a:tblGrid>
              <a:tr h="292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SO#</a:t>
                      </a:r>
                      <a:endParaRPr lang="en-ZA" sz="13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3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INDICATOR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</a:t>
                      </a:r>
                      <a:endParaRPr lang="en-ZA" sz="13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ACHIEVEMENT</a:t>
                      </a:r>
                      <a:endParaRPr lang="en-ZA" sz="13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DEVIATION</a:t>
                      </a:r>
                      <a:endParaRPr lang="en-ZA" sz="13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56106"/>
                  </a:ext>
                </a:extLst>
              </a:tr>
              <a:tr h="29242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Outcome 3: Enhanced meaningful public participation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31771"/>
                  </a:ext>
                </a:extLst>
              </a:tr>
              <a:tr h="3506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petitions considered by the Legislature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ZA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ZA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043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people participating in GPL business reached through digital platforms 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1 000 000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1 218 844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n-ZA" sz="1400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218 844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20586"/>
                  </a:ext>
                </a:extLst>
              </a:tr>
              <a:tr h="314160">
                <a:tc gridSpan="5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Outcome 4: Improved alignment and collaboration between organs of state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28071"/>
                  </a:ext>
                </a:extLst>
              </a:tr>
              <a:tr h="35564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achievement of targets in ILR Strategy implementation plan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5599343"/>
                  </a:ext>
                </a:extLst>
              </a:tr>
              <a:tr h="284384">
                <a:tc gridSpan="5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Outcome 5: Enhanced compliance with relevant fiduciary requirements and principles of good governance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6359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initiatives undertaken to promote the ethical conduct – seminar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C3F1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C3F1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3729162"/>
                  </a:ext>
                </a:extLst>
              </a:tr>
              <a:tr h="21277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compliance performance information progress reports on the APP 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73631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implementation of Leadership Implementation Plan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9397485"/>
                  </a:ext>
                </a:extLst>
              </a:tr>
              <a:tr h="2938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transversal mainstreaming trainings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4922038"/>
                  </a:ext>
                </a:extLst>
              </a:tr>
              <a:tr h="2938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initiatives conducted to promote ethical conduct (e-Disclosure &amp; Member Declaration of Interest Register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223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" y="410698"/>
            <a:ext cx="12120881" cy="857250"/>
          </a:xfrm>
        </p:spPr>
        <p:txBody>
          <a:bodyPr>
            <a:normAutofit/>
          </a:bodyPr>
          <a:lstStyle/>
          <a:p>
            <a:pPr algn="l"/>
            <a:r>
              <a:rPr lang="en-ZA" altLang="en-US" sz="2800" dirty="0">
                <a:solidFill>
                  <a:srgbClr val="144B25"/>
                </a:solidFill>
                <a:latin typeface="Arial"/>
                <a:cs typeface="Arial"/>
              </a:rPr>
              <a:t>2021/22 ANNUAL REPORT – PERFORMANCE BY SO</a:t>
            </a:r>
            <a:endParaRPr lang="en-US" altLang="en-US" sz="2800" dirty="0">
              <a:solidFill>
                <a:srgbClr val="86411E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67576B-9FCA-4D17-A465-0ADDA9F27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673222"/>
              </p:ext>
            </p:extLst>
          </p:nvPr>
        </p:nvGraphicFramePr>
        <p:xfrm>
          <a:off x="243895" y="1267948"/>
          <a:ext cx="11459717" cy="4495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602">
                  <a:extLst>
                    <a:ext uri="{9D8B030D-6E8A-4147-A177-3AD203B41FA5}">
                      <a16:colId xmlns:a16="http://schemas.microsoft.com/office/drawing/2014/main" val="2502129244"/>
                    </a:ext>
                  </a:extLst>
                </a:gridCol>
                <a:gridCol w="6170200">
                  <a:extLst>
                    <a:ext uri="{9D8B030D-6E8A-4147-A177-3AD203B41FA5}">
                      <a16:colId xmlns:a16="http://schemas.microsoft.com/office/drawing/2014/main" val="411951372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1301878183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1533505125"/>
                    </a:ext>
                  </a:extLst>
                </a:gridCol>
                <a:gridCol w="1143767">
                  <a:extLst>
                    <a:ext uri="{9D8B030D-6E8A-4147-A177-3AD203B41FA5}">
                      <a16:colId xmlns:a16="http://schemas.microsoft.com/office/drawing/2014/main" val="4149841739"/>
                    </a:ext>
                  </a:extLst>
                </a:gridCol>
              </a:tblGrid>
              <a:tr h="76409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SO#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</a:rPr>
                        <a:t>PERFORMANCE TARGET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ANNUAL TARGET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ANNUAL 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ACHIEVEMENT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DEVIATION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56106"/>
                  </a:ext>
                </a:extLst>
              </a:tr>
              <a:tr h="476931">
                <a:tc gridSpan="5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Outcome 5: Enhanced compliance with relevant fiduciary requirements and principles of good governance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5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63590"/>
                  </a:ext>
                </a:extLst>
              </a:tr>
              <a:tr h="364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rgbClr val="8C3F15"/>
                          </a:solidFill>
                        </a:rPr>
                        <a:t>Percentage implementation of scheduled Members’ training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50%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75%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3729162"/>
                  </a:ext>
                </a:extLst>
              </a:tr>
              <a:tr h="64926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rgbClr val="8C3F15"/>
                          </a:solidFill>
                        </a:rPr>
                        <a:t>Percentage achievement of milestones in the ICT Strategy’s annual implementation plan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80%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93%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7363114"/>
                  </a:ext>
                </a:extLst>
              </a:tr>
              <a:tr h="5807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8C3F15"/>
                          </a:solidFill>
                        </a:rPr>
                        <a:t>HR Strategy and Implementation Plan approved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Strat &amp; IP approved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9397485"/>
                  </a:ext>
                </a:extLst>
              </a:tr>
              <a:tr h="67408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rgbClr val="8C3F15"/>
                          </a:solidFill>
                        </a:rPr>
                        <a:t>Percentage achievement of milestones in the annual implementation plan of the Integrated Communication Strategy 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80%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70%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1</a:t>
                      </a:r>
                      <a:r>
                        <a:rPr kumimoji="0" lang="en-ZA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0%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4922038"/>
                  </a:ext>
                </a:extLst>
              </a:tr>
              <a:tr h="5807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rgbClr val="8C3F15"/>
                          </a:solidFill>
                        </a:rPr>
                        <a:t>Unqualified audit opinion with no matters of emphasis for 2019/20 FY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Unqualified outcomes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Unqualified outcomes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1164770"/>
                  </a:ext>
                </a:extLst>
              </a:tr>
              <a:tr h="40532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5.11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rgbClr val="8C3F15"/>
                          </a:solidFill>
                        </a:rPr>
                        <a:t>Percentage Fraud Risk Management initiatives implemented</a:t>
                      </a:r>
                      <a:endParaRPr lang="en-ZA" sz="16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>
                          <a:solidFill>
                            <a:srgbClr val="00B050"/>
                          </a:solidFill>
                        </a:rPr>
                        <a:t>100%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 dirty="0">
                          <a:solidFill>
                            <a:srgbClr val="00B050"/>
                          </a:solidFill>
                        </a:rPr>
                        <a:t>100%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None</a:t>
                      </a:r>
                      <a:endParaRPr lang="en-ZA" sz="15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6834618"/>
                  </a:ext>
                </a:extLst>
              </a:tr>
            </a:tbl>
          </a:graphicData>
        </a:graphic>
      </p:graphicFrame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F3918-F577-8A44-94F3-8EF290043B4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3D6CFD-BB36-4B72-8CE4-832AD75046D7}"/>
              </a:ext>
            </a:extLst>
          </p:cNvPr>
          <p:cNvSpPr txBox="1">
            <a:spLocks/>
          </p:cNvSpPr>
          <p:nvPr/>
        </p:nvSpPr>
        <p:spPr>
          <a:xfrm>
            <a:off x="243894" y="5921210"/>
            <a:ext cx="11459718" cy="435142"/>
          </a:xfrm>
          <a:prstGeom prst="rect">
            <a:avLst/>
          </a:prstGeom>
          <a:solidFill>
            <a:srgbClr val="C4CCB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ZA" sz="2400" b="1" dirty="0">
                <a:solidFill>
                  <a:schemeClr val="bg1"/>
                </a:solidFill>
                <a:latin typeface="+mn-lt"/>
              </a:rPr>
              <a:t>Positive deviations:  9/24 = 38      Negative deviations: 4/24 = 17%</a:t>
            </a:r>
            <a:endParaRPr lang="en-US" sz="2400" b="1" dirty="0">
              <a:solidFill>
                <a:srgbClr val="154B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4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49FFF-B534-DC32-04C7-EB649890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99" y="2010523"/>
            <a:ext cx="9144000" cy="2617255"/>
          </a:xfrm>
          <a:solidFill>
            <a:srgbClr val="C4CCBF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ZA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PERFORMANCE DEVIATIONS</a:t>
            </a:r>
            <a:endParaRPr lang="en-US" sz="3600" b="1" dirty="0">
              <a:solidFill>
                <a:srgbClr val="154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0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67576B-9FCA-4D17-A465-0ADDA9F27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05916"/>
              </p:ext>
            </p:extLst>
          </p:nvPr>
        </p:nvGraphicFramePr>
        <p:xfrm>
          <a:off x="335278" y="1267948"/>
          <a:ext cx="11592562" cy="496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653">
                  <a:extLst>
                    <a:ext uri="{9D8B030D-6E8A-4147-A177-3AD203B41FA5}">
                      <a16:colId xmlns:a16="http://schemas.microsoft.com/office/drawing/2014/main" val="2502129244"/>
                    </a:ext>
                  </a:extLst>
                </a:gridCol>
                <a:gridCol w="2291255">
                  <a:extLst>
                    <a:ext uri="{9D8B030D-6E8A-4147-A177-3AD203B41FA5}">
                      <a16:colId xmlns:a16="http://schemas.microsoft.com/office/drawing/2014/main" val="411951372"/>
                    </a:ext>
                  </a:extLst>
                </a:gridCol>
                <a:gridCol w="1116373">
                  <a:extLst>
                    <a:ext uri="{9D8B030D-6E8A-4147-A177-3AD203B41FA5}">
                      <a16:colId xmlns:a16="http://schemas.microsoft.com/office/drawing/2014/main" val="4250428637"/>
                    </a:ext>
                  </a:extLst>
                </a:gridCol>
                <a:gridCol w="970281">
                  <a:extLst>
                    <a:ext uri="{9D8B030D-6E8A-4147-A177-3AD203B41FA5}">
                      <a16:colId xmlns:a16="http://schemas.microsoft.com/office/drawing/2014/main" val="521381999"/>
                    </a:ext>
                  </a:extLst>
                </a:gridCol>
                <a:gridCol w="3073399">
                  <a:extLst>
                    <a:ext uri="{9D8B030D-6E8A-4147-A177-3AD203B41FA5}">
                      <a16:colId xmlns:a16="http://schemas.microsoft.com/office/drawing/2014/main" val="2601788710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3278943856"/>
                    </a:ext>
                  </a:extLst>
                </a:gridCol>
              </a:tblGrid>
              <a:tr h="4671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solidFill>
                            <a:schemeClr val="bg1"/>
                          </a:solidFill>
                        </a:rPr>
                        <a:t>PERFORMANCE TARGETS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ANNUAL PLANNED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ANNUAL ACHIEVED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REASON FOR DEVIATION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solidFill>
                            <a:schemeClr val="bg1"/>
                          </a:solidFill>
                        </a:rPr>
                        <a:t>MITIGATION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56106"/>
                  </a:ext>
                </a:extLst>
              </a:tr>
              <a:tr h="10673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SO1.3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95% of House resolutions’ responses considered by the Committees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34% (257 of 765)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61% (469 of 765) Time allocation to review resolution was limited, resulting in lower volumes of resolutions reviewed 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Increased time allocation for consideration of resolutions’ responses will be prioritised on all House Committees agendas to ensure that the implementation of a full cycle of this oversight mechanism is completed.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2035360"/>
                  </a:ext>
                </a:extLst>
              </a:tr>
              <a:tr h="10673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SO1.6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</a:rPr>
                        <a:t>1 adopted Committee Inquiries reports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</a:rPr>
                        <a:t>1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</a:rPr>
                        <a:t>0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</a:rPr>
                        <a:t>-1 - Further consultation with relevant stakeholders resulted in delays.  In addition, legal opinion was sought to mitigate potential litigation risk, lack of internal technical capacity contributed.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</a:rPr>
                        <a:t>Technical expertise is being sought to support the </a:t>
                      </a:r>
                      <a:r>
                        <a:rPr lang="en-US" sz="1400" kern="1200" noProof="0" dirty="0" err="1">
                          <a:solidFill>
                            <a:srgbClr val="8C3F15"/>
                          </a:solidFill>
                        </a:rPr>
                        <a:t>committeeS</a:t>
                      </a:r>
                      <a:r>
                        <a:rPr lang="en-US" sz="1400" kern="1200" noProof="0" dirty="0">
                          <a:solidFill>
                            <a:srgbClr val="8C3F15"/>
                          </a:solidFill>
                        </a:rPr>
                        <a:t> to implement the inquiry in the next reporting period.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090799"/>
                  </a:ext>
                </a:extLst>
              </a:tr>
              <a:tr h="10673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SO3.1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</a:rPr>
                        <a:t>120 Petitions considered by the Legislature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</a:rPr>
                        <a:t>120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</a:rPr>
                        <a:t>94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26 - changes in the term programme was rescheduled to </a:t>
                      </a:r>
                      <a:r>
                        <a:rPr lang="en-US" sz="1400" kern="1200" dirty="0" err="1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prioritise</a:t>
                      </a: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 the sitting of Appropriation Bill, this impacted the PSC session to consider Petitions.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Ensure that the approved Programme is adhered to; consideration for additional meetings for high-volume committees to do its business will be made.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425172"/>
                  </a:ext>
                </a:extLst>
              </a:tr>
              <a:tr h="10673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/>
                        <a:t>SO5.9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rgbClr val="8C3F15"/>
                          </a:solidFill>
                        </a:rPr>
                        <a:t>80% achievement of milestones in the annual implementation plan of the Integrated Communication Strategy </a:t>
                      </a:r>
                      <a:endParaRPr lang="en-ZA" sz="1400" kern="120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</a:rPr>
                        <a:t>80%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10% - </a:t>
                      </a:r>
                      <a:r>
                        <a:rPr lang="en-ZA" sz="1400" kern="120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emerging political priorities and tight legislative schedule affected planned milestones.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8C3F15"/>
                          </a:solidFill>
                          <a:latin typeface="+mn-lt"/>
                          <a:ea typeface="+mn-ea"/>
                          <a:cs typeface="+mn-cs"/>
                        </a:rPr>
                        <a:t>Prioritise implementation of outstanding activities in the next financial year</a:t>
                      </a:r>
                      <a:endParaRPr lang="en-ZA" sz="1400" kern="1200" noProof="0" dirty="0">
                        <a:solidFill>
                          <a:srgbClr val="8C3F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0233465"/>
                  </a:ext>
                </a:extLst>
              </a:tr>
            </a:tbl>
          </a:graphicData>
        </a:graphic>
      </p:graphicFrame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F3918-F577-8A44-94F3-8EF290043B4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62ECE8-B04B-48D8-9871-A7B36E57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" y="410698"/>
            <a:ext cx="12120881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altLang="en-US" dirty="0">
                <a:solidFill>
                  <a:srgbClr val="144B25"/>
                </a:solidFill>
                <a:latin typeface="Arial"/>
                <a:cs typeface="Arial"/>
              </a:rPr>
              <a:t>AREAS OF UNDER-PERFORMANCE AND REASONS </a:t>
            </a:r>
            <a:r>
              <a:rPr lang="en-ZA" altLang="en-US">
                <a:solidFill>
                  <a:srgbClr val="144B25"/>
                </a:solidFill>
                <a:latin typeface="Arial"/>
                <a:cs typeface="Arial"/>
              </a:rPr>
              <a:t>FOR DEVIATION</a:t>
            </a:r>
            <a:endParaRPr lang="en-US" altLang="en-US" dirty="0">
              <a:solidFill>
                <a:srgbClr val="144B2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74638"/>
            <a:ext cx="10853531" cy="850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>
                <a:solidFill>
                  <a:srgbClr val="144B25"/>
                </a:solidFill>
                <a:latin typeface="Arial"/>
                <a:cs typeface="Arial"/>
              </a:rPr>
              <a:t>CONCLUSION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F3918-F577-8A44-94F3-8EF290043B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512C6-C58B-4740-BCEC-68F560C400C4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253" name="Content Placeholder 1">
            <a:extLst>
              <a:ext uri="{FF2B5EF4-FFF2-40B4-BE49-F238E27FC236}">
                <a16:creationId xmlns:a16="http://schemas.microsoft.com/office/drawing/2014/main" id="{1B7F8A5F-1418-ACC4-F7C0-1EBB0427A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811688"/>
              </p:ext>
            </p:extLst>
          </p:nvPr>
        </p:nvGraphicFramePr>
        <p:xfrm>
          <a:off x="640079" y="1222216"/>
          <a:ext cx="10949941" cy="521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C5241F1-D7FB-D681-81AD-D3B24CD3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87" y="1780282"/>
            <a:ext cx="48641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1" y="292103"/>
            <a:ext cx="10972800" cy="9048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144B25"/>
                </a:solidFill>
                <a:latin typeface="Arial"/>
                <a:cs typeface="Arial"/>
              </a:rPr>
              <a:t>PRESENTATION OUTLINE</a:t>
            </a:r>
            <a:endParaRPr lang="en-US" altLang="en-US" dirty="0">
              <a:solidFill>
                <a:srgbClr val="144B25"/>
              </a:solidFill>
              <a:latin typeface="Arial"/>
              <a:cs typeface="Arial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F3918-F577-8A44-94F3-8EF290043B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DE18BB-4DCC-49EE-AC38-E27BB58B6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723262"/>
              </p:ext>
            </p:extLst>
          </p:nvPr>
        </p:nvGraphicFramePr>
        <p:xfrm>
          <a:off x="503434" y="1196972"/>
          <a:ext cx="11204470" cy="515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5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D1945D-D5FF-B646-A10F-1B2F6429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568"/>
            <a:ext cx="12192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C0A1D-2FCC-4617-99B4-D047D4CBA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F368B-DA31-459D-9E1C-DEF7CE0C8D8D}"/>
              </a:ext>
            </a:extLst>
          </p:cNvPr>
          <p:cNvSpPr/>
          <p:nvPr/>
        </p:nvSpPr>
        <p:spPr>
          <a:xfrm>
            <a:off x="314960" y="1320800"/>
            <a:ext cx="11643360" cy="10369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970B6F-814A-4D43-BC1A-C327F4CA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436880"/>
            <a:ext cx="11643361" cy="6886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44B25"/>
                </a:solidFill>
                <a:latin typeface="Arial"/>
                <a:cs typeface="Arial"/>
              </a:rPr>
              <a:t>INTRODUCTION AND PURPOSE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34B30-6A3A-408B-AD0C-2DC1EAFFAC71}"/>
              </a:ext>
            </a:extLst>
          </p:cNvPr>
          <p:cNvSpPr txBox="1"/>
          <p:nvPr/>
        </p:nvSpPr>
        <p:spPr>
          <a:xfrm>
            <a:off x="436880" y="1320800"/>
            <a:ext cx="11252200" cy="472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2021/22 </a:t>
            </a:r>
            <a:r>
              <a:rPr lang="en-ZA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Annual Performance Report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ZA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Prepared and submitted in line with Chapter 8, Section 55 and 59 of the Financial Management of Parliament and Provincial Legislatures Act (FMPPLA), No. 10 of 2009.</a:t>
            </a:r>
          </a:p>
          <a:p>
            <a:pPr marL="342900" indent="-342900" algn="just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resents an assessment of GPL’s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ZA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performance against the Annual Performance Plan 2021/22-FY. </a:t>
            </a:r>
          </a:p>
          <a:p>
            <a:pPr marL="342900" indent="-342900" algn="just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achievement together with areas of performance deviation are highlighted.</a:t>
            </a:r>
          </a:p>
          <a:p>
            <a:pPr marL="342900" indent="-342900" algn="just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ZA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Report submitted to Internal Audit in adherence to the combined quality assurance principle for validation by external assurance provider, prior to scrutiny the AGSA</a:t>
            </a:r>
          </a:p>
          <a:p>
            <a:pPr marL="342900" indent="-342900" algn="just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GPL maintained clean audit outcomes</a:t>
            </a:r>
            <a:endParaRPr lang="en-ZA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1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274638"/>
            <a:ext cx="11092069" cy="8509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44B25"/>
                </a:solidFill>
                <a:latin typeface="Arial"/>
                <a:cs typeface="Arial"/>
              </a:rPr>
              <a:t>STRATEGIC INTENT</a:t>
            </a:r>
            <a:r>
              <a:rPr lang="en-US" altLang="en-US">
                <a:solidFill>
                  <a:srgbClr val="144B25"/>
                </a:solidFill>
                <a:latin typeface="Arial"/>
                <a:cs typeface="Arial"/>
              </a:rPr>
              <a:t>: 6TH</a:t>
            </a:r>
            <a:r>
              <a:rPr lang="en-US" altLang="en-US" dirty="0">
                <a:solidFill>
                  <a:srgbClr val="144B25"/>
                </a:solidFill>
                <a:latin typeface="Arial"/>
                <a:cs typeface="Arial"/>
              </a:rPr>
              <a:t> LEGISLATURE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F3918-F577-8A44-94F3-8EF290043B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512C6-C58B-4740-BCEC-68F560C400C4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9EF8B2F-D2E7-45D7-9B03-5458D66D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5" y="1198040"/>
            <a:ext cx="11608905" cy="55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F7D2-1987-4850-AF31-3CB15FB8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44B25"/>
                </a:solidFill>
                <a:latin typeface="Arial"/>
                <a:cs typeface="Arial"/>
              </a:rPr>
              <a:t>STRUCTURE OF THE 2021/22 APR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02D24C-CC80-49DC-BE27-1578D8BEE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297864"/>
              </p:ext>
            </p:extLst>
          </p:nvPr>
        </p:nvGraphicFramePr>
        <p:xfrm>
          <a:off x="0" y="1140432"/>
          <a:ext cx="12192000" cy="517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7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05B8-416A-4FD9-AEA9-904FE090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009120" cy="6635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dirty="0">
                <a:solidFill>
                  <a:srgbClr val="144B25"/>
                </a:solidFill>
                <a:latin typeface="Arial"/>
                <a:cs typeface="Arial"/>
              </a:rPr>
              <a:t>PROCESS TOWARDS 2021/22 APR DEVELOPMENT &amp; PUBLICATION</a:t>
            </a:r>
            <a:endParaRPr lang="en-ZA" dirty="0">
              <a:solidFill>
                <a:srgbClr val="144B25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2B45E-AC49-4969-ACA9-8213D637F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615114"/>
            <a:ext cx="2844800" cy="2254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0A64A42-7C2D-4EA2-AADB-69663BC6F28E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9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23E2F0-1FC2-4F07-968B-7AC1AD362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432430"/>
              </p:ext>
            </p:extLst>
          </p:nvPr>
        </p:nvGraphicFramePr>
        <p:xfrm>
          <a:off x="-20548" y="1127823"/>
          <a:ext cx="12110720" cy="482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51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42D8-766A-438E-851B-78474D1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2021/22 AUDIT OUTCOMES SUMMARY 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EB3EE-B8C3-40AB-A5A4-6968DD8A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5" y="1130157"/>
            <a:ext cx="10967958" cy="55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49FFF-B534-DC32-04C7-EB649890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2390667"/>
            <a:ext cx="9144000" cy="2617255"/>
          </a:xfrm>
          <a:solidFill>
            <a:srgbClr val="C4CCBF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ZA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2021/22 PERFORMANCE OVERVIEW</a:t>
            </a:r>
            <a:endParaRPr lang="en-US" sz="3600" b="1" dirty="0">
              <a:solidFill>
                <a:srgbClr val="154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C45758A-8899-FF44-8B48-7556DAD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74638"/>
            <a:ext cx="10853531" cy="8509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457200"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144B25"/>
                </a:solidFill>
                <a:latin typeface="Arial"/>
                <a:cs typeface="Arial"/>
              </a:rPr>
              <a:t>PERFORMANCE OVERVIEW BY PROGRAMME &amp; STRATEGIC OUTCOME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E9B1A57-16FB-EB49-809B-AB7947619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F3918-F577-8A44-94F3-8EF290043B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512C6-C58B-4740-BCEC-68F560C400C4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4C5D4AD-CBD0-49F3-B79F-FED88BBEF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397206"/>
              </p:ext>
            </p:extLst>
          </p:nvPr>
        </p:nvGraphicFramePr>
        <p:xfrm>
          <a:off x="254000" y="1442723"/>
          <a:ext cx="5842000" cy="484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2B1A844-DDD0-4B5F-BDE7-956FBC8A3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44302"/>
              </p:ext>
            </p:extLst>
          </p:nvPr>
        </p:nvGraphicFramePr>
        <p:xfrm>
          <a:off x="6268720" y="1442723"/>
          <a:ext cx="5669280" cy="484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20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BF56330E973498A5BA95ACD28A533" ma:contentTypeVersion="7" ma:contentTypeDescription="Create a new document." ma:contentTypeScope="" ma:versionID="4ae92cd8c1238b93d854ed0d04d9f546">
  <xsd:schema xmlns:xsd="http://www.w3.org/2001/XMLSchema" xmlns:xs="http://www.w3.org/2001/XMLSchema" xmlns:p="http://schemas.microsoft.com/office/2006/metadata/properties" xmlns:ns2="a1a74d4e-59c9-4bc7-8008-78dee2875346" xmlns:ns3="72a37f43-c766-4f91-b346-6bf7b3398547" targetNamespace="http://schemas.microsoft.com/office/2006/metadata/properties" ma:root="true" ma:fieldsID="c53e173247b7c336388d006db7855c90" ns2:_="" ns3:_="">
    <xsd:import namespace="a1a74d4e-59c9-4bc7-8008-78dee2875346"/>
    <xsd:import namespace="72a37f43-c766-4f91-b346-6bf7b33985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74d4e-59c9-4bc7-8008-78dee287534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37f43-c766-4f91-b346-6bf7b3398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a74d4e-59c9-4bc7-8008-78dee2875346">FCVM35CSTX4S-2032022398-94932</_dlc_DocId>
    <_dlc_DocIdUrl xmlns="a1a74d4e-59c9-4bc7-8008-78dee2875346">
      <Url>https://gplgov.sharepoint.com/sites/OffSec/_layouts/15/DocIdRedir.aspx?ID=FCVM35CSTX4S-2032022398-94932</Url>
      <Description>FCVM35CSTX4S-2032022398-94932</Description>
    </_dlc_DocIdUrl>
  </documentManagement>
</p:properties>
</file>

<file path=customXml/itemProps1.xml><?xml version="1.0" encoding="utf-8"?>
<ds:datastoreItem xmlns:ds="http://schemas.openxmlformats.org/officeDocument/2006/customXml" ds:itemID="{A1D9C8D5-68F6-4779-814E-6985AD8C540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87E971D-5CC2-4841-8A28-CD93FE505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a74d4e-59c9-4bc7-8008-78dee2875346"/>
    <ds:schemaRef ds:uri="72a37f43-c766-4f91-b346-6bf7b3398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0B09A6-654A-4185-9CF9-98B45ECF29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D155E4-603F-4120-B883-3359C9CCB492}">
  <ds:schemaRefs>
    <ds:schemaRef ds:uri="http://purl.org/dc/dcmitype/"/>
    <ds:schemaRef ds:uri="a1a74d4e-59c9-4bc7-8008-78dee2875346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2a37f43-c766-4f91-b346-6bf7b339854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1473</Words>
  <Application>Microsoft Office PowerPoint</Application>
  <PresentationFormat>Widescreen</PresentationFormat>
  <Paragraphs>297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1_Office Theme</vt:lpstr>
      <vt:lpstr>2021/22 ANNUAL REPORT:  FINANICAL AND NON-FINANCIAL PERFORMANCE INFORMATION</vt:lpstr>
      <vt:lpstr>PRESENTATION OUTLINE</vt:lpstr>
      <vt:lpstr>INTRODUCTION AND PURPOSE</vt:lpstr>
      <vt:lpstr>STRATEGIC INTENT: 6TH LEGISLATURE</vt:lpstr>
      <vt:lpstr>STRUCTURE OF THE 2021/22 APR</vt:lpstr>
      <vt:lpstr>PROCESS TOWARDS 2021/22 APR DEVELOPMENT &amp; PUBLICATION</vt:lpstr>
      <vt:lpstr>2021/22 AUDIT OUTCOMES SUMMARY </vt:lpstr>
      <vt:lpstr>PowerPoint Presentation</vt:lpstr>
      <vt:lpstr>PERFORMANCE OVERVIEW BY PROGRAMME &amp; STRATEGIC OUTCOME</vt:lpstr>
      <vt:lpstr>PowerPoint Presentation</vt:lpstr>
      <vt:lpstr>PERFORMANCE BY STRATEGIC OUTCOME</vt:lpstr>
      <vt:lpstr>PERFORMANCE BY STRATEGIC OUTCOME</vt:lpstr>
      <vt:lpstr>2021/22 ANNUAL REPORT – PERFORMANCE BY SO</vt:lpstr>
      <vt:lpstr>2021/22 ANNUAL REPORT – PERFORMANCE BY SO</vt:lpstr>
      <vt:lpstr>2021/22 ANNUAL REPORT – PERFORMANCE BY SO</vt:lpstr>
      <vt:lpstr>PowerPoint Presentation</vt:lpstr>
      <vt:lpstr>AREAS OF UNDER-PERFORMANCE AND REASONS FOR DEVIATION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2021/22 FOURTH QUARTERLY PRELIMIANARY &amp; YEAR END PROJECTIONS:  NON-FINANCIAL PERFORMANCE INFORMATION REPORT</dc:title>
  <dc:creator>Mathabo Molobi</dc:creator>
  <cp:lastModifiedBy>Eustacia Sonny</cp:lastModifiedBy>
  <cp:revision>24</cp:revision>
  <dcterms:created xsi:type="dcterms:W3CDTF">2022-04-21T18:37:33Z</dcterms:created>
  <dcterms:modified xsi:type="dcterms:W3CDTF">2022-11-02T11:58:45Z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0x01010088EBF56330E973498A5BA95ACD28A533</vt:lpwstr>
  </property>
  <property fmtid="{D5CDD505-2E9C-101B-9397-08002B2CF9AE}" pid="3" name="_dlc_DocIdItemGuid">
    <vt:lpwstr>820cf621-c0df-4857-af97-98edf3131e16</vt:lpwstr>
  </property>
  <property fmtid="{D5CDD505-2E9C-101B-9397-08002B2CF9AE}" pid="4" name="MSIP_Label_41a00853-e5cc-480d-8b74-afcdbe2c705a_Enabled">
    <vt:lpwstr>true</vt:lpwstr>
  </property>
  <property fmtid="{D5CDD505-2E9C-101B-9397-08002B2CF9AE}" pid="5" name="MSIP_Label_41a00853-e5cc-480d-8b74-afcdbe2c705a_SetDate">
    <vt:lpwstr>2022-11-01T21:36:32Z</vt:lpwstr>
  </property>
  <property fmtid="{D5CDD505-2E9C-101B-9397-08002B2CF9AE}" pid="6" name="MSIP_Label_41a00853-e5cc-480d-8b74-afcdbe2c705a_Method">
    <vt:lpwstr>Standard</vt:lpwstr>
  </property>
  <property fmtid="{D5CDD505-2E9C-101B-9397-08002B2CF9AE}" pid="7" name="MSIP_Label_41a00853-e5cc-480d-8b74-afcdbe2c705a_Name">
    <vt:lpwstr>defa4170-0d19-0005-0004-bc88714345d2</vt:lpwstr>
  </property>
  <property fmtid="{D5CDD505-2E9C-101B-9397-08002B2CF9AE}" pid="8" name="MSIP_Label_41a00853-e5cc-480d-8b74-afcdbe2c705a_SiteId">
    <vt:lpwstr>4a3d1c5b-66b2-47c2-88d1-7eaa8d27e6cf</vt:lpwstr>
  </property>
  <property fmtid="{D5CDD505-2E9C-101B-9397-08002B2CF9AE}" pid="9" name="MSIP_Label_41a00853-e5cc-480d-8b74-afcdbe2c705a_ActionId">
    <vt:lpwstr>7df093ba-0fbd-4ffc-bc28-d6d781286fa9</vt:lpwstr>
  </property>
  <property fmtid="{D5CDD505-2E9C-101B-9397-08002B2CF9AE}" pid="10" name="MSIP_Label_41a00853-e5cc-480d-8b74-afcdbe2c705a_ContentBits">
    <vt:lpwstr>0</vt:lpwstr>
  </property>
</Properties>
</file>