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98" r:id="rId4"/>
    <p:sldMasterId id="2147483707" r:id="rId5"/>
    <p:sldMasterId id="2147483718" r:id="rId6"/>
  </p:sldMasterIdLst>
  <p:notesMasterIdLst>
    <p:notesMasterId r:id="rId28"/>
  </p:notesMasterIdLst>
  <p:sldIdLst>
    <p:sldId id="4291" r:id="rId7"/>
    <p:sldId id="4366" r:id="rId8"/>
    <p:sldId id="4492" r:id="rId9"/>
    <p:sldId id="4441" r:id="rId10"/>
    <p:sldId id="4444" r:id="rId11"/>
    <p:sldId id="4489" r:id="rId12"/>
    <p:sldId id="4493" r:id="rId13"/>
    <p:sldId id="4438" r:id="rId14"/>
    <p:sldId id="4459" r:id="rId15"/>
    <p:sldId id="308" r:id="rId16"/>
    <p:sldId id="309" r:id="rId17"/>
    <p:sldId id="4451" r:id="rId18"/>
    <p:sldId id="4460" r:id="rId19"/>
    <p:sldId id="4461" r:id="rId20"/>
    <p:sldId id="4490" r:id="rId21"/>
    <p:sldId id="4488" r:id="rId22"/>
    <p:sldId id="4491" r:id="rId23"/>
    <p:sldId id="4465" r:id="rId24"/>
    <p:sldId id="4487" r:id="rId25"/>
    <p:sldId id="4476" r:id="rId26"/>
    <p:sldId id="423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felo Majoro" initials="TM" lastIdx="1" clrIdx="0"/>
  <p:cmAuthor id="2" name="Monakedi, Nape (GPDID)" initials="MN(" lastIdx="1" clrIdx="1">
    <p:extLst>
      <p:ext uri="{19B8F6BF-5375-455C-9EA6-DF929625EA0E}">
        <p15:presenceInfo xmlns:p15="http://schemas.microsoft.com/office/powerpoint/2012/main" userId="S::Nape.Monakedi@gauteng.gov.za::35bf39e5-4697-4516-a7cb-f273ec73c0b1" providerId="AD"/>
      </p:ext>
    </p:extLst>
  </p:cmAuthor>
  <p:cmAuthor id="3" name="gcenasethole" initials="g" lastIdx="0" clrIdx="2">
    <p:extLst>
      <p:ext uri="{19B8F6BF-5375-455C-9EA6-DF929625EA0E}">
        <p15:presenceInfo xmlns:p15="http://schemas.microsoft.com/office/powerpoint/2012/main" userId="gcenasetho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1C9AB-80D6-47C8-8C37-E0BDDC2FA23E}" v="5" dt="2022-10-25T12:22:57.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1356" autoAdjust="0"/>
  </p:normalViewPr>
  <p:slideViewPr>
    <p:cSldViewPr snapToGrid="0">
      <p:cViewPr varScale="1">
        <p:scale>
          <a:sx n="78" d="100"/>
          <a:sy n="78" d="100"/>
        </p:scale>
        <p:origin x="216" y="6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BF826-AC26-4B43-A756-EE7874A03A2D}" type="doc">
      <dgm:prSet loTypeId="urn:microsoft.com/office/officeart/2009/layout/CircleArrowProcess" loCatId="process" qsTypeId="urn:microsoft.com/office/officeart/2005/8/quickstyle/simple1" qsCatId="simple" csTypeId="urn:microsoft.com/office/officeart/2005/8/colors/colorful4" csCatId="colorful" phldr="1"/>
      <dgm:spPr/>
      <dgm:t>
        <a:bodyPr/>
        <a:lstStyle/>
        <a:p>
          <a:endParaRPr lang="en-US"/>
        </a:p>
      </dgm:t>
    </dgm:pt>
    <dgm:pt modelId="{C3D982F6-7006-4627-B4F6-7F1A498CCF1B}">
      <dgm:prSet phldrT="[Text]"/>
      <dgm:spPr/>
      <dgm:t>
        <a:bodyPr/>
        <a:lstStyle/>
        <a:p>
          <a:r>
            <a:rPr lang="en-US" b="1" dirty="0"/>
            <a:t>Approved Framework</a:t>
          </a:r>
        </a:p>
      </dgm:t>
    </dgm:pt>
    <dgm:pt modelId="{36E3E3F1-45DA-4ABD-9DB6-507B97C9E374}" type="parTrans" cxnId="{8F8012CB-02CF-4B12-B0D7-A42AA6773DA9}">
      <dgm:prSet/>
      <dgm:spPr/>
      <dgm:t>
        <a:bodyPr/>
        <a:lstStyle/>
        <a:p>
          <a:endParaRPr lang="en-US"/>
        </a:p>
      </dgm:t>
    </dgm:pt>
    <dgm:pt modelId="{EA410130-F607-44AF-8444-2335B9BEE0A3}" type="sibTrans" cxnId="{8F8012CB-02CF-4B12-B0D7-A42AA6773DA9}">
      <dgm:prSet/>
      <dgm:spPr/>
      <dgm:t>
        <a:bodyPr/>
        <a:lstStyle/>
        <a:p>
          <a:endParaRPr lang="en-US"/>
        </a:p>
      </dgm:t>
    </dgm:pt>
    <dgm:pt modelId="{31D10E74-4565-4B96-A086-3C03E8EE4328}">
      <dgm:prSet phldrT="[Text]"/>
      <dgm:spPr/>
      <dgm:t>
        <a:bodyPr/>
        <a:lstStyle/>
        <a:p>
          <a:r>
            <a:rPr lang="en-US" b="1" dirty="0"/>
            <a:t>Project Implementation Plan</a:t>
          </a:r>
        </a:p>
      </dgm:t>
    </dgm:pt>
    <dgm:pt modelId="{DEE5C138-9CF1-4270-B6E9-610070F2F5AD}" type="parTrans" cxnId="{3E8BC132-82FB-4356-8E86-33CD18617E61}">
      <dgm:prSet/>
      <dgm:spPr/>
      <dgm:t>
        <a:bodyPr/>
        <a:lstStyle/>
        <a:p>
          <a:endParaRPr lang="en-US"/>
        </a:p>
      </dgm:t>
    </dgm:pt>
    <dgm:pt modelId="{7C4AEB8B-D6AC-4414-A122-2478C8C1F944}" type="sibTrans" cxnId="{3E8BC132-82FB-4356-8E86-33CD18617E61}">
      <dgm:prSet/>
      <dgm:spPr/>
      <dgm:t>
        <a:bodyPr/>
        <a:lstStyle/>
        <a:p>
          <a:endParaRPr lang="en-US"/>
        </a:p>
      </dgm:t>
    </dgm:pt>
    <dgm:pt modelId="{DB7FFE1E-C900-4E6E-86BB-5CBD0CC8D825}">
      <dgm:prSet phldrT="[Text]"/>
      <dgm:spPr/>
      <dgm:t>
        <a:bodyPr/>
        <a:lstStyle/>
        <a:p>
          <a:r>
            <a:rPr lang="en-US" b="1" dirty="0"/>
            <a:t>Project Steering Committee</a:t>
          </a:r>
        </a:p>
      </dgm:t>
    </dgm:pt>
    <dgm:pt modelId="{791A9812-EAC1-4D10-8BF7-D8EC06710822}" type="parTrans" cxnId="{24C4E34B-4300-4DBC-B529-95A284172EAC}">
      <dgm:prSet/>
      <dgm:spPr/>
      <dgm:t>
        <a:bodyPr/>
        <a:lstStyle/>
        <a:p>
          <a:endParaRPr lang="en-US"/>
        </a:p>
      </dgm:t>
    </dgm:pt>
    <dgm:pt modelId="{59B56E2B-5199-4C5D-83E9-2B7D4B6008E3}" type="sibTrans" cxnId="{24C4E34B-4300-4DBC-B529-95A284172EAC}">
      <dgm:prSet/>
      <dgm:spPr/>
      <dgm:t>
        <a:bodyPr/>
        <a:lstStyle/>
        <a:p>
          <a:endParaRPr lang="en-US"/>
        </a:p>
      </dgm:t>
    </dgm:pt>
    <dgm:pt modelId="{6CDD395B-B0E7-451E-9F7C-DF9E6046FA96}" type="pres">
      <dgm:prSet presAssocID="{945BF826-AC26-4B43-A756-EE7874A03A2D}" presName="Name0" presStyleCnt="0">
        <dgm:presLayoutVars>
          <dgm:chMax val="7"/>
          <dgm:chPref val="7"/>
          <dgm:dir/>
          <dgm:animLvl val="lvl"/>
        </dgm:presLayoutVars>
      </dgm:prSet>
      <dgm:spPr/>
    </dgm:pt>
    <dgm:pt modelId="{06B66B1D-0B99-4BA5-BE56-7E11BFE97925}" type="pres">
      <dgm:prSet presAssocID="{C3D982F6-7006-4627-B4F6-7F1A498CCF1B}" presName="Accent1" presStyleCnt="0"/>
      <dgm:spPr/>
    </dgm:pt>
    <dgm:pt modelId="{F2C9DE5B-3005-4DC5-B5C5-B24D6A202BDB}" type="pres">
      <dgm:prSet presAssocID="{C3D982F6-7006-4627-B4F6-7F1A498CCF1B}" presName="Accent" presStyleLbl="node1" presStyleIdx="0" presStyleCnt="3"/>
      <dgm:spPr/>
    </dgm:pt>
    <dgm:pt modelId="{CE3EAC54-6DFD-4C2F-B3F5-1E04D1A3A36D}" type="pres">
      <dgm:prSet presAssocID="{C3D982F6-7006-4627-B4F6-7F1A498CCF1B}" presName="Parent1" presStyleLbl="revTx" presStyleIdx="0" presStyleCnt="3">
        <dgm:presLayoutVars>
          <dgm:chMax val="1"/>
          <dgm:chPref val="1"/>
          <dgm:bulletEnabled val="1"/>
        </dgm:presLayoutVars>
      </dgm:prSet>
      <dgm:spPr/>
    </dgm:pt>
    <dgm:pt modelId="{D07E39C1-626A-49E8-8315-BE329F8D7C41}" type="pres">
      <dgm:prSet presAssocID="{31D10E74-4565-4B96-A086-3C03E8EE4328}" presName="Accent2" presStyleCnt="0"/>
      <dgm:spPr/>
    </dgm:pt>
    <dgm:pt modelId="{91F6E149-1F4F-4ADF-8D75-6D5A4C5D46D4}" type="pres">
      <dgm:prSet presAssocID="{31D10E74-4565-4B96-A086-3C03E8EE4328}" presName="Accent" presStyleLbl="node1" presStyleIdx="1" presStyleCnt="3"/>
      <dgm:spPr/>
    </dgm:pt>
    <dgm:pt modelId="{DA78F52C-DACB-49EE-A203-ACD3CDEC5192}" type="pres">
      <dgm:prSet presAssocID="{31D10E74-4565-4B96-A086-3C03E8EE4328}" presName="Parent2" presStyleLbl="revTx" presStyleIdx="1" presStyleCnt="3">
        <dgm:presLayoutVars>
          <dgm:chMax val="1"/>
          <dgm:chPref val="1"/>
          <dgm:bulletEnabled val="1"/>
        </dgm:presLayoutVars>
      </dgm:prSet>
      <dgm:spPr/>
    </dgm:pt>
    <dgm:pt modelId="{99D57340-D912-4B9D-AF13-3F69234EF0B8}" type="pres">
      <dgm:prSet presAssocID="{DB7FFE1E-C900-4E6E-86BB-5CBD0CC8D825}" presName="Accent3" presStyleCnt="0"/>
      <dgm:spPr/>
    </dgm:pt>
    <dgm:pt modelId="{A6C89DD3-47E7-4D1F-890D-D98621568447}" type="pres">
      <dgm:prSet presAssocID="{DB7FFE1E-C900-4E6E-86BB-5CBD0CC8D825}" presName="Accent" presStyleLbl="node1" presStyleIdx="2" presStyleCnt="3"/>
      <dgm:spPr/>
    </dgm:pt>
    <dgm:pt modelId="{24E42868-BD7B-4EF2-9106-24D7BCB385F9}" type="pres">
      <dgm:prSet presAssocID="{DB7FFE1E-C900-4E6E-86BB-5CBD0CC8D825}" presName="Parent3" presStyleLbl="revTx" presStyleIdx="2" presStyleCnt="3">
        <dgm:presLayoutVars>
          <dgm:chMax val="1"/>
          <dgm:chPref val="1"/>
          <dgm:bulletEnabled val="1"/>
        </dgm:presLayoutVars>
      </dgm:prSet>
      <dgm:spPr/>
    </dgm:pt>
  </dgm:ptLst>
  <dgm:cxnLst>
    <dgm:cxn modelId="{8857411A-364F-4079-A901-3E8223CA3547}" type="presOf" srcId="{31D10E74-4565-4B96-A086-3C03E8EE4328}" destId="{DA78F52C-DACB-49EE-A203-ACD3CDEC5192}" srcOrd="0" destOrd="0" presId="urn:microsoft.com/office/officeart/2009/layout/CircleArrowProcess"/>
    <dgm:cxn modelId="{3E8BC132-82FB-4356-8E86-33CD18617E61}" srcId="{945BF826-AC26-4B43-A756-EE7874A03A2D}" destId="{31D10E74-4565-4B96-A086-3C03E8EE4328}" srcOrd="1" destOrd="0" parTransId="{DEE5C138-9CF1-4270-B6E9-610070F2F5AD}" sibTransId="{7C4AEB8B-D6AC-4414-A122-2478C8C1F944}"/>
    <dgm:cxn modelId="{24C4E34B-4300-4DBC-B529-95A284172EAC}" srcId="{945BF826-AC26-4B43-A756-EE7874A03A2D}" destId="{DB7FFE1E-C900-4E6E-86BB-5CBD0CC8D825}" srcOrd="2" destOrd="0" parTransId="{791A9812-EAC1-4D10-8BF7-D8EC06710822}" sibTransId="{59B56E2B-5199-4C5D-83E9-2B7D4B6008E3}"/>
    <dgm:cxn modelId="{8F8012CB-02CF-4B12-B0D7-A42AA6773DA9}" srcId="{945BF826-AC26-4B43-A756-EE7874A03A2D}" destId="{C3D982F6-7006-4627-B4F6-7F1A498CCF1B}" srcOrd="0" destOrd="0" parTransId="{36E3E3F1-45DA-4ABD-9DB6-507B97C9E374}" sibTransId="{EA410130-F607-44AF-8444-2335B9BEE0A3}"/>
    <dgm:cxn modelId="{02627ED2-072D-45A2-B65A-527784A51BB6}" type="presOf" srcId="{DB7FFE1E-C900-4E6E-86BB-5CBD0CC8D825}" destId="{24E42868-BD7B-4EF2-9106-24D7BCB385F9}" srcOrd="0" destOrd="0" presId="urn:microsoft.com/office/officeart/2009/layout/CircleArrowProcess"/>
    <dgm:cxn modelId="{9F9E03E0-C45E-419E-A126-3466D41DFC72}" type="presOf" srcId="{945BF826-AC26-4B43-A756-EE7874A03A2D}" destId="{6CDD395B-B0E7-451E-9F7C-DF9E6046FA96}" srcOrd="0" destOrd="0" presId="urn:microsoft.com/office/officeart/2009/layout/CircleArrowProcess"/>
    <dgm:cxn modelId="{C8EF12EE-E8D0-491A-8BF3-5C714DDBCCFB}" type="presOf" srcId="{C3D982F6-7006-4627-B4F6-7F1A498CCF1B}" destId="{CE3EAC54-6DFD-4C2F-B3F5-1E04D1A3A36D}" srcOrd="0" destOrd="0" presId="urn:microsoft.com/office/officeart/2009/layout/CircleArrowProcess"/>
    <dgm:cxn modelId="{4A1A5857-97F7-445A-B73A-B787C814887A}" type="presParOf" srcId="{6CDD395B-B0E7-451E-9F7C-DF9E6046FA96}" destId="{06B66B1D-0B99-4BA5-BE56-7E11BFE97925}" srcOrd="0" destOrd="0" presId="urn:microsoft.com/office/officeart/2009/layout/CircleArrowProcess"/>
    <dgm:cxn modelId="{0F28108E-9AE6-4D98-BA3B-A36224490772}" type="presParOf" srcId="{06B66B1D-0B99-4BA5-BE56-7E11BFE97925}" destId="{F2C9DE5B-3005-4DC5-B5C5-B24D6A202BDB}" srcOrd="0" destOrd="0" presId="urn:microsoft.com/office/officeart/2009/layout/CircleArrowProcess"/>
    <dgm:cxn modelId="{FB9F0165-E197-4DE3-84AD-21B93FB4C091}" type="presParOf" srcId="{6CDD395B-B0E7-451E-9F7C-DF9E6046FA96}" destId="{CE3EAC54-6DFD-4C2F-B3F5-1E04D1A3A36D}" srcOrd="1" destOrd="0" presId="urn:microsoft.com/office/officeart/2009/layout/CircleArrowProcess"/>
    <dgm:cxn modelId="{3A4438E6-5F17-48C0-A9DF-12F6C76591FC}" type="presParOf" srcId="{6CDD395B-B0E7-451E-9F7C-DF9E6046FA96}" destId="{D07E39C1-626A-49E8-8315-BE329F8D7C41}" srcOrd="2" destOrd="0" presId="urn:microsoft.com/office/officeart/2009/layout/CircleArrowProcess"/>
    <dgm:cxn modelId="{D078F78D-53FC-4400-9353-D01A15FE964C}" type="presParOf" srcId="{D07E39C1-626A-49E8-8315-BE329F8D7C41}" destId="{91F6E149-1F4F-4ADF-8D75-6D5A4C5D46D4}" srcOrd="0" destOrd="0" presId="urn:microsoft.com/office/officeart/2009/layout/CircleArrowProcess"/>
    <dgm:cxn modelId="{6253B32A-C95F-4A99-BFB3-8D10AA277212}" type="presParOf" srcId="{6CDD395B-B0E7-451E-9F7C-DF9E6046FA96}" destId="{DA78F52C-DACB-49EE-A203-ACD3CDEC5192}" srcOrd="3" destOrd="0" presId="urn:microsoft.com/office/officeart/2009/layout/CircleArrowProcess"/>
    <dgm:cxn modelId="{6CC2C390-DEE6-45AB-A73A-360CAB7D9558}" type="presParOf" srcId="{6CDD395B-B0E7-451E-9F7C-DF9E6046FA96}" destId="{99D57340-D912-4B9D-AF13-3F69234EF0B8}" srcOrd="4" destOrd="0" presId="urn:microsoft.com/office/officeart/2009/layout/CircleArrowProcess"/>
    <dgm:cxn modelId="{52FCD69C-914B-4640-B088-303BCBFC52BA}" type="presParOf" srcId="{99D57340-D912-4B9D-AF13-3F69234EF0B8}" destId="{A6C89DD3-47E7-4D1F-890D-D98621568447}" srcOrd="0" destOrd="0" presId="urn:microsoft.com/office/officeart/2009/layout/CircleArrowProcess"/>
    <dgm:cxn modelId="{B68E8943-D7D5-46E1-A63A-1AC6F13CAA3B}" type="presParOf" srcId="{6CDD395B-B0E7-451E-9F7C-DF9E6046FA96}" destId="{24E42868-BD7B-4EF2-9106-24D7BCB385F9}"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EC82EE-568B-4248-8A2F-20009AAC91D7}" type="doc">
      <dgm:prSet loTypeId="urn:microsoft.com/office/officeart/2005/8/layout/vList3" loCatId="picture" qsTypeId="urn:microsoft.com/office/officeart/2005/8/quickstyle/simple1" qsCatId="simple" csTypeId="urn:microsoft.com/office/officeart/2005/8/colors/colorful1" csCatId="colorful" phldr="1"/>
      <dgm:spPr/>
    </dgm:pt>
    <dgm:pt modelId="{82E95A8E-8111-4EC1-8043-2A718B97F0AC}">
      <dgm:prSet phldrT="[Text]" custT="1"/>
      <dgm:spPr/>
      <dgm:t>
        <a:bodyPr/>
        <a:lstStyle/>
        <a:p>
          <a:r>
            <a:rPr lang="en-US" sz="1900" b="1" dirty="0">
              <a:solidFill>
                <a:schemeClr val="tx1"/>
              </a:solidFill>
            </a:rPr>
            <a:t>Partnerships and Finance</a:t>
          </a:r>
        </a:p>
      </dgm:t>
    </dgm:pt>
    <dgm:pt modelId="{5F6A9E0E-4002-42D2-8256-31A556A36621}" type="parTrans" cxnId="{463484FE-BEA5-4C54-94A9-68745C48105B}">
      <dgm:prSet/>
      <dgm:spPr/>
      <dgm:t>
        <a:bodyPr/>
        <a:lstStyle/>
        <a:p>
          <a:endParaRPr lang="en-US" sz="1900"/>
        </a:p>
      </dgm:t>
    </dgm:pt>
    <dgm:pt modelId="{43D91036-FBA0-4CB5-8CA9-6249C73F7BE8}" type="sibTrans" cxnId="{463484FE-BEA5-4C54-94A9-68745C48105B}">
      <dgm:prSet/>
      <dgm:spPr/>
      <dgm:t>
        <a:bodyPr/>
        <a:lstStyle/>
        <a:p>
          <a:endParaRPr lang="en-US" sz="1900"/>
        </a:p>
      </dgm:t>
    </dgm:pt>
    <dgm:pt modelId="{F78DFFA6-056C-431C-85F7-8F6FC236A084}">
      <dgm:prSet phldrT="[Text]" custT="1"/>
      <dgm:spPr/>
      <dgm:t>
        <a:bodyPr/>
        <a:lstStyle/>
        <a:p>
          <a:r>
            <a:rPr lang="en-US" sz="1900" b="1" dirty="0">
              <a:solidFill>
                <a:schemeClr val="tx1"/>
              </a:solidFill>
            </a:rPr>
            <a:t>Regions and Institutions</a:t>
          </a:r>
        </a:p>
      </dgm:t>
    </dgm:pt>
    <dgm:pt modelId="{EB70103F-8708-48DA-B13F-288C199A5D29}" type="parTrans" cxnId="{33130506-7955-48CA-8938-D301DA9A4EE9}">
      <dgm:prSet/>
      <dgm:spPr/>
      <dgm:t>
        <a:bodyPr/>
        <a:lstStyle/>
        <a:p>
          <a:endParaRPr lang="en-US" sz="1900"/>
        </a:p>
      </dgm:t>
    </dgm:pt>
    <dgm:pt modelId="{D05E2841-A015-4A48-B3E3-86EE023EBCBB}" type="sibTrans" cxnId="{33130506-7955-48CA-8938-D301DA9A4EE9}">
      <dgm:prSet/>
      <dgm:spPr/>
      <dgm:t>
        <a:bodyPr/>
        <a:lstStyle/>
        <a:p>
          <a:endParaRPr lang="en-US" sz="1900"/>
        </a:p>
      </dgm:t>
    </dgm:pt>
    <dgm:pt modelId="{5C4BEF3F-C529-4A5D-B5F9-805D81FF3216}">
      <dgm:prSet phldrT="[Text]" custT="1"/>
      <dgm:spPr/>
      <dgm:t>
        <a:bodyPr/>
        <a:lstStyle/>
        <a:p>
          <a:r>
            <a:rPr lang="en-US" sz="1900" b="1" dirty="0">
              <a:solidFill>
                <a:schemeClr val="tx1"/>
              </a:solidFill>
            </a:rPr>
            <a:t>Programmes</a:t>
          </a:r>
        </a:p>
      </dgm:t>
    </dgm:pt>
    <dgm:pt modelId="{9A58CF7B-7432-4C3B-B369-1A58F8EB2BB9}" type="parTrans" cxnId="{FA0153C3-DB54-4145-90B0-8C12E891E604}">
      <dgm:prSet/>
      <dgm:spPr/>
      <dgm:t>
        <a:bodyPr/>
        <a:lstStyle/>
        <a:p>
          <a:endParaRPr lang="en-US" sz="1900"/>
        </a:p>
      </dgm:t>
    </dgm:pt>
    <dgm:pt modelId="{BFA37324-4184-484A-87BF-E390A6DDEE14}" type="sibTrans" cxnId="{FA0153C3-DB54-4145-90B0-8C12E891E604}">
      <dgm:prSet/>
      <dgm:spPr/>
      <dgm:t>
        <a:bodyPr/>
        <a:lstStyle/>
        <a:p>
          <a:endParaRPr lang="en-US" sz="1900"/>
        </a:p>
      </dgm:t>
    </dgm:pt>
    <dgm:pt modelId="{AB5A1D00-F48D-451E-8C6F-8C552DD65FCB}">
      <dgm:prSet custT="1"/>
      <dgm:spPr/>
      <dgm:t>
        <a:bodyPr/>
        <a:lstStyle/>
        <a:p>
          <a:r>
            <a:rPr lang="en-US" sz="1900" b="1" dirty="0">
              <a:solidFill>
                <a:schemeClr val="tx1"/>
              </a:solidFill>
            </a:rPr>
            <a:t>Infrastructure</a:t>
          </a:r>
        </a:p>
      </dgm:t>
    </dgm:pt>
    <dgm:pt modelId="{3CEC1542-9D0B-47D2-985D-5C7B98DAF716}" type="parTrans" cxnId="{C70530B7-4092-4B23-829E-BE26C9CD5649}">
      <dgm:prSet/>
      <dgm:spPr/>
      <dgm:t>
        <a:bodyPr/>
        <a:lstStyle/>
        <a:p>
          <a:endParaRPr lang="en-US" sz="1900"/>
        </a:p>
      </dgm:t>
    </dgm:pt>
    <dgm:pt modelId="{3D86D20A-1C05-4C5E-BE38-6CA3B841E09F}" type="sibTrans" cxnId="{C70530B7-4092-4B23-829E-BE26C9CD5649}">
      <dgm:prSet/>
      <dgm:spPr/>
      <dgm:t>
        <a:bodyPr/>
        <a:lstStyle/>
        <a:p>
          <a:endParaRPr lang="en-US" sz="1900"/>
        </a:p>
      </dgm:t>
    </dgm:pt>
    <dgm:pt modelId="{FE92E5C7-1917-4717-B9E6-180D63A4CEE4}">
      <dgm:prSet custT="1"/>
      <dgm:spPr/>
      <dgm:t>
        <a:bodyPr/>
        <a:lstStyle/>
        <a:p>
          <a:r>
            <a:rPr lang="en-US" sz="1900" b="1" dirty="0">
              <a:solidFill>
                <a:schemeClr val="tx1"/>
              </a:solidFill>
            </a:rPr>
            <a:t>HR</a:t>
          </a:r>
        </a:p>
      </dgm:t>
    </dgm:pt>
    <dgm:pt modelId="{B180664C-1043-4E47-B90F-C2B0696A3F1A}" type="parTrans" cxnId="{0B8BDA5A-30BB-466F-8616-69B304EEB8ED}">
      <dgm:prSet/>
      <dgm:spPr/>
      <dgm:t>
        <a:bodyPr/>
        <a:lstStyle/>
        <a:p>
          <a:endParaRPr lang="en-US" sz="1900"/>
        </a:p>
      </dgm:t>
    </dgm:pt>
    <dgm:pt modelId="{6DA6D060-1690-4345-A0A7-358A1E1BC173}" type="sibTrans" cxnId="{0B8BDA5A-30BB-466F-8616-69B304EEB8ED}">
      <dgm:prSet/>
      <dgm:spPr/>
      <dgm:t>
        <a:bodyPr/>
        <a:lstStyle/>
        <a:p>
          <a:endParaRPr lang="en-US" sz="1900"/>
        </a:p>
      </dgm:t>
    </dgm:pt>
    <dgm:pt modelId="{4D36C7DF-CE85-4776-AB6A-94C95E16B9DC}">
      <dgm:prSet custT="1"/>
      <dgm:spPr/>
      <dgm:t>
        <a:bodyPr/>
        <a:lstStyle/>
        <a:p>
          <a:r>
            <a:rPr lang="en-US" sz="1900" b="1" dirty="0">
              <a:solidFill>
                <a:schemeClr val="tx1"/>
              </a:solidFill>
            </a:rPr>
            <a:t>Communications</a:t>
          </a:r>
        </a:p>
      </dgm:t>
    </dgm:pt>
    <dgm:pt modelId="{BC087473-8C49-49E7-BEED-CC9D9A2E4FFF}" type="parTrans" cxnId="{71848C03-E55B-4C30-9894-BBB7C6C77169}">
      <dgm:prSet/>
      <dgm:spPr/>
      <dgm:t>
        <a:bodyPr/>
        <a:lstStyle/>
        <a:p>
          <a:endParaRPr lang="en-US" sz="1900"/>
        </a:p>
      </dgm:t>
    </dgm:pt>
    <dgm:pt modelId="{C63902E6-CC96-4A8C-9DB4-47AD35733C68}" type="sibTrans" cxnId="{71848C03-E55B-4C30-9894-BBB7C6C77169}">
      <dgm:prSet/>
      <dgm:spPr/>
      <dgm:t>
        <a:bodyPr/>
        <a:lstStyle/>
        <a:p>
          <a:endParaRPr lang="en-US" sz="1900"/>
        </a:p>
      </dgm:t>
    </dgm:pt>
    <dgm:pt modelId="{F4D9EC05-B996-4514-A80E-A456BE4C5186}">
      <dgm:prSet custT="1"/>
      <dgm:spPr/>
      <dgm:t>
        <a:bodyPr/>
        <a:lstStyle/>
        <a:p>
          <a:r>
            <a:rPr lang="en-US" sz="1900" b="1" dirty="0">
              <a:solidFill>
                <a:schemeClr val="tx1"/>
              </a:solidFill>
            </a:rPr>
            <a:t>Stakeholder Relations</a:t>
          </a:r>
        </a:p>
      </dgm:t>
    </dgm:pt>
    <dgm:pt modelId="{F28FEF32-D762-4B58-AF7E-85DA93EF4601}" type="parTrans" cxnId="{628D2715-F914-4DCF-8F24-2D1D1D85DE1F}">
      <dgm:prSet/>
      <dgm:spPr/>
      <dgm:t>
        <a:bodyPr/>
        <a:lstStyle/>
        <a:p>
          <a:endParaRPr lang="en-US" sz="1900"/>
        </a:p>
      </dgm:t>
    </dgm:pt>
    <dgm:pt modelId="{0415C7F5-B601-4946-9C35-0F311B9DD227}" type="sibTrans" cxnId="{628D2715-F914-4DCF-8F24-2D1D1D85DE1F}">
      <dgm:prSet/>
      <dgm:spPr/>
      <dgm:t>
        <a:bodyPr/>
        <a:lstStyle/>
        <a:p>
          <a:endParaRPr lang="en-US" sz="1900"/>
        </a:p>
      </dgm:t>
    </dgm:pt>
    <dgm:pt modelId="{9B669BEF-2D3D-4FA2-8E7E-C80F8E3EFCE9}">
      <dgm:prSet custT="1"/>
      <dgm:spPr/>
      <dgm:t>
        <a:bodyPr/>
        <a:lstStyle/>
        <a:p>
          <a:r>
            <a:rPr lang="en-US" sz="1900" b="1" dirty="0">
              <a:solidFill>
                <a:schemeClr val="tx1"/>
              </a:solidFill>
            </a:rPr>
            <a:t>Risk Management</a:t>
          </a:r>
        </a:p>
      </dgm:t>
    </dgm:pt>
    <dgm:pt modelId="{B34C678A-A370-47F9-A396-84B1ED2C1844}" type="parTrans" cxnId="{865B3F21-3AA3-4D4F-9BF8-F78837FFC24A}">
      <dgm:prSet/>
      <dgm:spPr/>
      <dgm:t>
        <a:bodyPr/>
        <a:lstStyle/>
        <a:p>
          <a:endParaRPr lang="en-US" sz="1900"/>
        </a:p>
      </dgm:t>
    </dgm:pt>
    <dgm:pt modelId="{FB29187D-2FB0-4EE3-9322-C00CCC5B44D3}" type="sibTrans" cxnId="{865B3F21-3AA3-4D4F-9BF8-F78837FFC24A}">
      <dgm:prSet/>
      <dgm:spPr/>
      <dgm:t>
        <a:bodyPr/>
        <a:lstStyle/>
        <a:p>
          <a:endParaRPr lang="en-US" sz="1900"/>
        </a:p>
      </dgm:t>
    </dgm:pt>
    <dgm:pt modelId="{96F620DE-4F56-4756-9AB3-A4F8A7264D8B}" type="pres">
      <dgm:prSet presAssocID="{62EC82EE-568B-4248-8A2F-20009AAC91D7}" presName="linearFlow" presStyleCnt="0">
        <dgm:presLayoutVars>
          <dgm:dir/>
          <dgm:resizeHandles val="exact"/>
        </dgm:presLayoutVars>
      </dgm:prSet>
      <dgm:spPr/>
    </dgm:pt>
    <dgm:pt modelId="{473DB972-3B35-43F7-A427-A4ADDE18255B}" type="pres">
      <dgm:prSet presAssocID="{82E95A8E-8111-4EC1-8043-2A718B97F0AC}" presName="composite" presStyleCnt="0"/>
      <dgm:spPr/>
    </dgm:pt>
    <dgm:pt modelId="{6CAEBD52-B233-4B6C-A035-690AFFF03601}" type="pres">
      <dgm:prSet presAssocID="{82E95A8E-8111-4EC1-8043-2A718B97F0AC}" presName="imgShp" presStyleLbl="fgImgPlace1" presStyleIdx="0" presStyleCnt="8"/>
      <dgm:spPr/>
    </dgm:pt>
    <dgm:pt modelId="{44E9CABF-4590-4CAF-A920-6EA5A634A51E}" type="pres">
      <dgm:prSet presAssocID="{82E95A8E-8111-4EC1-8043-2A718B97F0AC}" presName="txShp" presStyleLbl="node1" presStyleIdx="0" presStyleCnt="8">
        <dgm:presLayoutVars>
          <dgm:bulletEnabled val="1"/>
        </dgm:presLayoutVars>
      </dgm:prSet>
      <dgm:spPr/>
    </dgm:pt>
    <dgm:pt modelId="{00B31F75-F080-40A1-B88D-DE23059FD82F}" type="pres">
      <dgm:prSet presAssocID="{43D91036-FBA0-4CB5-8CA9-6249C73F7BE8}" presName="spacing" presStyleCnt="0"/>
      <dgm:spPr/>
    </dgm:pt>
    <dgm:pt modelId="{0A60B177-00B5-4A54-A9C0-E55338D8EE1D}" type="pres">
      <dgm:prSet presAssocID="{F78DFFA6-056C-431C-85F7-8F6FC236A084}" presName="composite" presStyleCnt="0"/>
      <dgm:spPr/>
    </dgm:pt>
    <dgm:pt modelId="{BD1C2FA5-DE86-4531-BF7A-0A2154DAF04C}" type="pres">
      <dgm:prSet presAssocID="{F78DFFA6-056C-431C-85F7-8F6FC236A084}" presName="imgShp" presStyleLbl="fgImgPlace1" presStyleIdx="1" presStyleCnt="8"/>
      <dgm:spPr/>
    </dgm:pt>
    <dgm:pt modelId="{8908F0A3-EC6A-45C6-9EE6-D7A86D8C4787}" type="pres">
      <dgm:prSet presAssocID="{F78DFFA6-056C-431C-85F7-8F6FC236A084}" presName="txShp" presStyleLbl="node1" presStyleIdx="1" presStyleCnt="8">
        <dgm:presLayoutVars>
          <dgm:bulletEnabled val="1"/>
        </dgm:presLayoutVars>
      </dgm:prSet>
      <dgm:spPr/>
    </dgm:pt>
    <dgm:pt modelId="{49135581-2C32-46D9-8CA3-D7B4F43E0FDB}" type="pres">
      <dgm:prSet presAssocID="{D05E2841-A015-4A48-B3E3-86EE023EBCBB}" presName="spacing" presStyleCnt="0"/>
      <dgm:spPr/>
    </dgm:pt>
    <dgm:pt modelId="{75691B5A-21F9-4C8E-919B-8C1D92B856D6}" type="pres">
      <dgm:prSet presAssocID="{5C4BEF3F-C529-4A5D-B5F9-805D81FF3216}" presName="composite" presStyleCnt="0"/>
      <dgm:spPr/>
    </dgm:pt>
    <dgm:pt modelId="{8115E4B9-D7B6-4055-9B39-755CEFBBD32C}" type="pres">
      <dgm:prSet presAssocID="{5C4BEF3F-C529-4A5D-B5F9-805D81FF3216}" presName="imgShp" presStyleLbl="fgImgPlace1" presStyleIdx="2" presStyleCnt="8"/>
      <dgm:spPr/>
    </dgm:pt>
    <dgm:pt modelId="{0FF78357-AFF0-4D5C-B5EE-2073B92463B9}" type="pres">
      <dgm:prSet presAssocID="{5C4BEF3F-C529-4A5D-B5F9-805D81FF3216}" presName="txShp" presStyleLbl="node1" presStyleIdx="2" presStyleCnt="8">
        <dgm:presLayoutVars>
          <dgm:bulletEnabled val="1"/>
        </dgm:presLayoutVars>
      </dgm:prSet>
      <dgm:spPr/>
    </dgm:pt>
    <dgm:pt modelId="{6196FF4C-6A45-4AAD-A168-E975647516C2}" type="pres">
      <dgm:prSet presAssocID="{BFA37324-4184-484A-87BF-E390A6DDEE14}" presName="spacing" presStyleCnt="0"/>
      <dgm:spPr/>
    </dgm:pt>
    <dgm:pt modelId="{D4FA2787-939B-4CBF-889A-68EE032C57B8}" type="pres">
      <dgm:prSet presAssocID="{FE92E5C7-1917-4717-B9E6-180D63A4CEE4}" presName="composite" presStyleCnt="0"/>
      <dgm:spPr/>
    </dgm:pt>
    <dgm:pt modelId="{B95FB44E-BB92-4879-8F1E-E9E2280BF3EB}" type="pres">
      <dgm:prSet presAssocID="{FE92E5C7-1917-4717-B9E6-180D63A4CEE4}" presName="imgShp" presStyleLbl="fgImgPlace1" presStyleIdx="3" presStyleCnt="8"/>
      <dgm:spPr/>
    </dgm:pt>
    <dgm:pt modelId="{35185B47-FC12-48ED-AE75-458DE4AFE8DA}" type="pres">
      <dgm:prSet presAssocID="{FE92E5C7-1917-4717-B9E6-180D63A4CEE4}" presName="txShp" presStyleLbl="node1" presStyleIdx="3" presStyleCnt="8">
        <dgm:presLayoutVars>
          <dgm:bulletEnabled val="1"/>
        </dgm:presLayoutVars>
      </dgm:prSet>
      <dgm:spPr/>
    </dgm:pt>
    <dgm:pt modelId="{5423B503-9542-4B2D-8ABD-3978A1B4CB70}" type="pres">
      <dgm:prSet presAssocID="{6DA6D060-1690-4345-A0A7-358A1E1BC173}" presName="spacing" presStyleCnt="0"/>
      <dgm:spPr/>
    </dgm:pt>
    <dgm:pt modelId="{A28736C0-C23E-474B-8601-4EBC5A576579}" type="pres">
      <dgm:prSet presAssocID="{AB5A1D00-F48D-451E-8C6F-8C552DD65FCB}" presName="composite" presStyleCnt="0"/>
      <dgm:spPr/>
    </dgm:pt>
    <dgm:pt modelId="{C721C1EB-3042-4751-9D74-860747EE8AC6}" type="pres">
      <dgm:prSet presAssocID="{AB5A1D00-F48D-451E-8C6F-8C552DD65FCB}" presName="imgShp" presStyleLbl="fgImgPlace1" presStyleIdx="4" presStyleCnt="8"/>
      <dgm:spPr/>
    </dgm:pt>
    <dgm:pt modelId="{67D6A942-3C21-4FE6-A91F-362D2B398335}" type="pres">
      <dgm:prSet presAssocID="{AB5A1D00-F48D-451E-8C6F-8C552DD65FCB}" presName="txShp" presStyleLbl="node1" presStyleIdx="4" presStyleCnt="8" custLinFactNeighborY="13010">
        <dgm:presLayoutVars>
          <dgm:bulletEnabled val="1"/>
        </dgm:presLayoutVars>
      </dgm:prSet>
      <dgm:spPr/>
    </dgm:pt>
    <dgm:pt modelId="{4B793F25-3B8B-4D19-AFEF-32421E48103F}" type="pres">
      <dgm:prSet presAssocID="{3D86D20A-1C05-4C5E-BE38-6CA3B841E09F}" presName="spacing" presStyleCnt="0"/>
      <dgm:spPr/>
    </dgm:pt>
    <dgm:pt modelId="{7B9054EC-A113-4130-82CA-1BE313977A34}" type="pres">
      <dgm:prSet presAssocID="{4D36C7DF-CE85-4776-AB6A-94C95E16B9DC}" presName="composite" presStyleCnt="0"/>
      <dgm:spPr/>
    </dgm:pt>
    <dgm:pt modelId="{F9F04720-2535-4643-BCC4-DB0E730723B7}" type="pres">
      <dgm:prSet presAssocID="{4D36C7DF-CE85-4776-AB6A-94C95E16B9DC}" presName="imgShp" presStyleLbl="fgImgPlace1" presStyleIdx="5" presStyleCnt="8"/>
      <dgm:spPr/>
    </dgm:pt>
    <dgm:pt modelId="{F0634034-2320-4DCA-ADF0-B2F4B8637020}" type="pres">
      <dgm:prSet presAssocID="{4D36C7DF-CE85-4776-AB6A-94C95E16B9DC}" presName="txShp" presStyleLbl="node1" presStyleIdx="5" presStyleCnt="8">
        <dgm:presLayoutVars>
          <dgm:bulletEnabled val="1"/>
        </dgm:presLayoutVars>
      </dgm:prSet>
      <dgm:spPr/>
    </dgm:pt>
    <dgm:pt modelId="{2F526757-71DF-4A7C-93DE-9A306238A3A0}" type="pres">
      <dgm:prSet presAssocID="{C63902E6-CC96-4A8C-9DB4-47AD35733C68}" presName="spacing" presStyleCnt="0"/>
      <dgm:spPr/>
    </dgm:pt>
    <dgm:pt modelId="{CFD51A43-5931-4B2F-B308-CBC67F7982E2}" type="pres">
      <dgm:prSet presAssocID="{F4D9EC05-B996-4514-A80E-A456BE4C5186}" presName="composite" presStyleCnt="0"/>
      <dgm:spPr/>
    </dgm:pt>
    <dgm:pt modelId="{62E281C3-06EA-4136-8956-864BEDD2FEBA}" type="pres">
      <dgm:prSet presAssocID="{F4D9EC05-B996-4514-A80E-A456BE4C5186}" presName="imgShp" presStyleLbl="fgImgPlace1" presStyleIdx="6" presStyleCnt="8"/>
      <dgm:spPr/>
    </dgm:pt>
    <dgm:pt modelId="{2798F191-FDA7-4672-96BF-C7902D24C32A}" type="pres">
      <dgm:prSet presAssocID="{F4D9EC05-B996-4514-A80E-A456BE4C5186}" presName="txShp" presStyleLbl="node1" presStyleIdx="6" presStyleCnt="8">
        <dgm:presLayoutVars>
          <dgm:bulletEnabled val="1"/>
        </dgm:presLayoutVars>
      </dgm:prSet>
      <dgm:spPr/>
    </dgm:pt>
    <dgm:pt modelId="{CD6AA303-9C54-4725-AC8C-E9A09FEADA9E}" type="pres">
      <dgm:prSet presAssocID="{0415C7F5-B601-4946-9C35-0F311B9DD227}" presName="spacing" presStyleCnt="0"/>
      <dgm:spPr/>
    </dgm:pt>
    <dgm:pt modelId="{DCD8DAAA-76FE-4D8F-A831-AB3F2C543DC9}" type="pres">
      <dgm:prSet presAssocID="{9B669BEF-2D3D-4FA2-8E7E-C80F8E3EFCE9}" presName="composite" presStyleCnt="0"/>
      <dgm:spPr/>
    </dgm:pt>
    <dgm:pt modelId="{A3DB2194-D6C0-49F8-AD9C-5AA31302C273}" type="pres">
      <dgm:prSet presAssocID="{9B669BEF-2D3D-4FA2-8E7E-C80F8E3EFCE9}" presName="imgShp" presStyleLbl="fgImgPlace1" presStyleIdx="7" presStyleCnt="8"/>
      <dgm:spPr/>
    </dgm:pt>
    <dgm:pt modelId="{691C84BC-CFF2-414E-93F6-A685051C94B4}" type="pres">
      <dgm:prSet presAssocID="{9B669BEF-2D3D-4FA2-8E7E-C80F8E3EFCE9}" presName="txShp" presStyleLbl="node1" presStyleIdx="7" presStyleCnt="8">
        <dgm:presLayoutVars>
          <dgm:bulletEnabled val="1"/>
        </dgm:presLayoutVars>
      </dgm:prSet>
      <dgm:spPr/>
    </dgm:pt>
  </dgm:ptLst>
  <dgm:cxnLst>
    <dgm:cxn modelId="{71848C03-E55B-4C30-9894-BBB7C6C77169}" srcId="{62EC82EE-568B-4248-8A2F-20009AAC91D7}" destId="{4D36C7DF-CE85-4776-AB6A-94C95E16B9DC}" srcOrd="5" destOrd="0" parTransId="{BC087473-8C49-49E7-BEED-CC9D9A2E4FFF}" sibTransId="{C63902E6-CC96-4A8C-9DB4-47AD35733C68}"/>
    <dgm:cxn modelId="{33130506-7955-48CA-8938-D301DA9A4EE9}" srcId="{62EC82EE-568B-4248-8A2F-20009AAC91D7}" destId="{F78DFFA6-056C-431C-85F7-8F6FC236A084}" srcOrd="1" destOrd="0" parTransId="{EB70103F-8708-48DA-B13F-288C199A5D29}" sibTransId="{D05E2841-A015-4A48-B3E3-86EE023EBCBB}"/>
    <dgm:cxn modelId="{628D2715-F914-4DCF-8F24-2D1D1D85DE1F}" srcId="{62EC82EE-568B-4248-8A2F-20009AAC91D7}" destId="{F4D9EC05-B996-4514-A80E-A456BE4C5186}" srcOrd="6" destOrd="0" parTransId="{F28FEF32-D762-4B58-AF7E-85DA93EF4601}" sibTransId="{0415C7F5-B601-4946-9C35-0F311B9DD227}"/>
    <dgm:cxn modelId="{865B3F21-3AA3-4D4F-9BF8-F78837FFC24A}" srcId="{62EC82EE-568B-4248-8A2F-20009AAC91D7}" destId="{9B669BEF-2D3D-4FA2-8E7E-C80F8E3EFCE9}" srcOrd="7" destOrd="0" parTransId="{B34C678A-A370-47F9-A396-84B1ED2C1844}" sibTransId="{FB29187D-2FB0-4EE3-9322-C00CCC5B44D3}"/>
    <dgm:cxn modelId="{29297F5F-77B3-49A7-A2C4-6711F509BAC3}" type="presOf" srcId="{9B669BEF-2D3D-4FA2-8E7E-C80F8E3EFCE9}" destId="{691C84BC-CFF2-414E-93F6-A685051C94B4}" srcOrd="0" destOrd="0" presId="urn:microsoft.com/office/officeart/2005/8/layout/vList3"/>
    <dgm:cxn modelId="{7237D761-A1FB-493F-8FD6-ECCE5D8EC1B6}" type="presOf" srcId="{F78DFFA6-056C-431C-85F7-8F6FC236A084}" destId="{8908F0A3-EC6A-45C6-9EE6-D7A86D8C4787}" srcOrd="0" destOrd="0" presId="urn:microsoft.com/office/officeart/2005/8/layout/vList3"/>
    <dgm:cxn modelId="{6DF53048-B59E-437A-A5B5-C8D5C58E03E3}" type="presOf" srcId="{82E95A8E-8111-4EC1-8043-2A718B97F0AC}" destId="{44E9CABF-4590-4CAF-A920-6EA5A634A51E}" srcOrd="0" destOrd="0" presId="urn:microsoft.com/office/officeart/2005/8/layout/vList3"/>
    <dgm:cxn modelId="{578D7849-4A4E-4804-9CBE-029451C17E84}" type="presOf" srcId="{62EC82EE-568B-4248-8A2F-20009AAC91D7}" destId="{96F620DE-4F56-4756-9AB3-A4F8A7264D8B}" srcOrd="0" destOrd="0" presId="urn:microsoft.com/office/officeart/2005/8/layout/vList3"/>
    <dgm:cxn modelId="{9BF7924C-CAA4-4E16-B577-0BB26AC40091}" type="presOf" srcId="{AB5A1D00-F48D-451E-8C6F-8C552DD65FCB}" destId="{67D6A942-3C21-4FE6-A91F-362D2B398335}" srcOrd="0" destOrd="0" presId="urn:microsoft.com/office/officeart/2005/8/layout/vList3"/>
    <dgm:cxn modelId="{8C29E670-94B7-468B-98B2-EF4908B45946}" type="presOf" srcId="{4D36C7DF-CE85-4776-AB6A-94C95E16B9DC}" destId="{F0634034-2320-4DCA-ADF0-B2F4B8637020}" srcOrd="0" destOrd="0" presId="urn:microsoft.com/office/officeart/2005/8/layout/vList3"/>
    <dgm:cxn modelId="{E210FE79-DDAE-448A-A51A-C3C932AD1DFB}" type="presOf" srcId="{5C4BEF3F-C529-4A5D-B5F9-805D81FF3216}" destId="{0FF78357-AFF0-4D5C-B5EE-2073B92463B9}" srcOrd="0" destOrd="0" presId="urn:microsoft.com/office/officeart/2005/8/layout/vList3"/>
    <dgm:cxn modelId="{0B8BDA5A-30BB-466F-8616-69B304EEB8ED}" srcId="{62EC82EE-568B-4248-8A2F-20009AAC91D7}" destId="{FE92E5C7-1917-4717-B9E6-180D63A4CEE4}" srcOrd="3" destOrd="0" parTransId="{B180664C-1043-4E47-B90F-C2B0696A3F1A}" sibTransId="{6DA6D060-1690-4345-A0A7-358A1E1BC173}"/>
    <dgm:cxn modelId="{CA17F498-B57F-4DA4-9EF0-17E93053AB12}" type="presOf" srcId="{FE92E5C7-1917-4717-B9E6-180D63A4CEE4}" destId="{35185B47-FC12-48ED-AE75-458DE4AFE8DA}" srcOrd="0" destOrd="0" presId="urn:microsoft.com/office/officeart/2005/8/layout/vList3"/>
    <dgm:cxn modelId="{0DEFFEB3-E904-4684-B5E9-4E5642806CD8}" type="presOf" srcId="{F4D9EC05-B996-4514-A80E-A456BE4C5186}" destId="{2798F191-FDA7-4672-96BF-C7902D24C32A}" srcOrd="0" destOrd="0" presId="urn:microsoft.com/office/officeart/2005/8/layout/vList3"/>
    <dgm:cxn modelId="{C70530B7-4092-4B23-829E-BE26C9CD5649}" srcId="{62EC82EE-568B-4248-8A2F-20009AAC91D7}" destId="{AB5A1D00-F48D-451E-8C6F-8C552DD65FCB}" srcOrd="4" destOrd="0" parTransId="{3CEC1542-9D0B-47D2-985D-5C7B98DAF716}" sibTransId="{3D86D20A-1C05-4C5E-BE38-6CA3B841E09F}"/>
    <dgm:cxn modelId="{FA0153C3-DB54-4145-90B0-8C12E891E604}" srcId="{62EC82EE-568B-4248-8A2F-20009AAC91D7}" destId="{5C4BEF3F-C529-4A5D-B5F9-805D81FF3216}" srcOrd="2" destOrd="0" parTransId="{9A58CF7B-7432-4C3B-B369-1A58F8EB2BB9}" sibTransId="{BFA37324-4184-484A-87BF-E390A6DDEE14}"/>
    <dgm:cxn modelId="{463484FE-BEA5-4C54-94A9-68745C48105B}" srcId="{62EC82EE-568B-4248-8A2F-20009AAC91D7}" destId="{82E95A8E-8111-4EC1-8043-2A718B97F0AC}" srcOrd="0" destOrd="0" parTransId="{5F6A9E0E-4002-42D2-8256-31A556A36621}" sibTransId="{43D91036-FBA0-4CB5-8CA9-6249C73F7BE8}"/>
    <dgm:cxn modelId="{03E45AF9-038F-4688-B217-BD9B429B4CEA}" type="presParOf" srcId="{96F620DE-4F56-4756-9AB3-A4F8A7264D8B}" destId="{473DB972-3B35-43F7-A427-A4ADDE18255B}" srcOrd="0" destOrd="0" presId="urn:microsoft.com/office/officeart/2005/8/layout/vList3"/>
    <dgm:cxn modelId="{3915E01D-02AF-4B1A-8972-631AD849F644}" type="presParOf" srcId="{473DB972-3B35-43F7-A427-A4ADDE18255B}" destId="{6CAEBD52-B233-4B6C-A035-690AFFF03601}" srcOrd="0" destOrd="0" presId="urn:microsoft.com/office/officeart/2005/8/layout/vList3"/>
    <dgm:cxn modelId="{A5CA53CA-702B-40E0-B7D2-BD38844FAD20}" type="presParOf" srcId="{473DB972-3B35-43F7-A427-A4ADDE18255B}" destId="{44E9CABF-4590-4CAF-A920-6EA5A634A51E}" srcOrd="1" destOrd="0" presId="urn:microsoft.com/office/officeart/2005/8/layout/vList3"/>
    <dgm:cxn modelId="{CF827FE1-B601-40B8-910E-A62E2F2C8907}" type="presParOf" srcId="{96F620DE-4F56-4756-9AB3-A4F8A7264D8B}" destId="{00B31F75-F080-40A1-B88D-DE23059FD82F}" srcOrd="1" destOrd="0" presId="urn:microsoft.com/office/officeart/2005/8/layout/vList3"/>
    <dgm:cxn modelId="{FF485310-952C-4DDE-9181-AE840134FD1A}" type="presParOf" srcId="{96F620DE-4F56-4756-9AB3-A4F8A7264D8B}" destId="{0A60B177-00B5-4A54-A9C0-E55338D8EE1D}" srcOrd="2" destOrd="0" presId="urn:microsoft.com/office/officeart/2005/8/layout/vList3"/>
    <dgm:cxn modelId="{25FBFEB1-E8E7-44CA-9C3A-B75D01C7AB41}" type="presParOf" srcId="{0A60B177-00B5-4A54-A9C0-E55338D8EE1D}" destId="{BD1C2FA5-DE86-4531-BF7A-0A2154DAF04C}" srcOrd="0" destOrd="0" presId="urn:microsoft.com/office/officeart/2005/8/layout/vList3"/>
    <dgm:cxn modelId="{C5C5A4DD-3A38-4972-9DE1-803941F6B650}" type="presParOf" srcId="{0A60B177-00B5-4A54-A9C0-E55338D8EE1D}" destId="{8908F0A3-EC6A-45C6-9EE6-D7A86D8C4787}" srcOrd="1" destOrd="0" presId="urn:microsoft.com/office/officeart/2005/8/layout/vList3"/>
    <dgm:cxn modelId="{C33BD52E-1DB1-4CEF-B6BB-5EC6DBDD6761}" type="presParOf" srcId="{96F620DE-4F56-4756-9AB3-A4F8A7264D8B}" destId="{49135581-2C32-46D9-8CA3-D7B4F43E0FDB}" srcOrd="3" destOrd="0" presId="urn:microsoft.com/office/officeart/2005/8/layout/vList3"/>
    <dgm:cxn modelId="{A3ADF0DB-095E-4849-9525-8860F9D70DB8}" type="presParOf" srcId="{96F620DE-4F56-4756-9AB3-A4F8A7264D8B}" destId="{75691B5A-21F9-4C8E-919B-8C1D92B856D6}" srcOrd="4" destOrd="0" presId="urn:microsoft.com/office/officeart/2005/8/layout/vList3"/>
    <dgm:cxn modelId="{959E57C6-66FF-4A39-A56D-44A3C17AEFC3}" type="presParOf" srcId="{75691B5A-21F9-4C8E-919B-8C1D92B856D6}" destId="{8115E4B9-D7B6-4055-9B39-755CEFBBD32C}" srcOrd="0" destOrd="0" presId="urn:microsoft.com/office/officeart/2005/8/layout/vList3"/>
    <dgm:cxn modelId="{717FA57B-C8A9-496F-BC70-BC34AC8FA729}" type="presParOf" srcId="{75691B5A-21F9-4C8E-919B-8C1D92B856D6}" destId="{0FF78357-AFF0-4D5C-B5EE-2073B92463B9}" srcOrd="1" destOrd="0" presId="urn:microsoft.com/office/officeart/2005/8/layout/vList3"/>
    <dgm:cxn modelId="{40775D93-4991-4461-9E33-45415E38E1D9}" type="presParOf" srcId="{96F620DE-4F56-4756-9AB3-A4F8A7264D8B}" destId="{6196FF4C-6A45-4AAD-A168-E975647516C2}" srcOrd="5" destOrd="0" presId="urn:microsoft.com/office/officeart/2005/8/layout/vList3"/>
    <dgm:cxn modelId="{47C9FE32-AE7A-41D9-9264-BEE9702FAB65}" type="presParOf" srcId="{96F620DE-4F56-4756-9AB3-A4F8A7264D8B}" destId="{D4FA2787-939B-4CBF-889A-68EE032C57B8}" srcOrd="6" destOrd="0" presId="urn:microsoft.com/office/officeart/2005/8/layout/vList3"/>
    <dgm:cxn modelId="{DCCFD78F-37F4-49C1-9AC6-89CAAD5A1D12}" type="presParOf" srcId="{D4FA2787-939B-4CBF-889A-68EE032C57B8}" destId="{B95FB44E-BB92-4879-8F1E-E9E2280BF3EB}" srcOrd="0" destOrd="0" presId="urn:microsoft.com/office/officeart/2005/8/layout/vList3"/>
    <dgm:cxn modelId="{3433D861-814C-49AE-845C-F1A207BD92A4}" type="presParOf" srcId="{D4FA2787-939B-4CBF-889A-68EE032C57B8}" destId="{35185B47-FC12-48ED-AE75-458DE4AFE8DA}" srcOrd="1" destOrd="0" presId="urn:microsoft.com/office/officeart/2005/8/layout/vList3"/>
    <dgm:cxn modelId="{C2F46709-4A07-440A-94FB-11705416F662}" type="presParOf" srcId="{96F620DE-4F56-4756-9AB3-A4F8A7264D8B}" destId="{5423B503-9542-4B2D-8ABD-3978A1B4CB70}" srcOrd="7" destOrd="0" presId="urn:microsoft.com/office/officeart/2005/8/layout/vList3"/>
    <dgm:cxn modelId="{7A5D77CF-6DDA-4843-BADB-34D0579E8AAF}" type="presParOf" srcId="{96F620DE-4F56-4756-9AB3-A4F8A7264D8B}" destId="{A28736C0-C23E-474B-8601-4EBC5A576579}" srcOrd="8" destOrd="0" presId="urn:microsoft.com/office/officeart/2005/8/layout/vList3"/>
    <dgm:cxn modelId="{343D26CD-B741-47CC-AD5B-CF5A81EF9B55}" type="presParOf" srcId="{A28736C0-C23E-474B-8601-4EBC5A576579}" destId="{C721C1EB-3042-4751-9D74-860747EE8AC6}" srcOrd="0" destOrd="0" presId="urn:microsoft.com/office/officeart/2005/8/layout/vList3"/>
    <dgm:cxn modelId="{28880E3B-EA7A-4359-AA96-540F03753C8A}" type="presParOf" srcId="{A28736C0-C23E-474B-8601-4EBC5A576579}" destId="{67D6A942-3C21-4FE6-A91F-362D2B398335}" srcOrd="1" destOrd="0" presId="urn:microsoft.com/office/officeart/2005/8/layout/vList3"/>
    <dgm:cxn modelId="{C65FED3E-6BB9-40F6-9FE3-4D5283B0394D}" type="presParOf" srcId="{96F620DE-4F56-4756-9AB3-A4F8A7264D8B}" destId="{4B793F25-3B8B-4D19-AFEF-32421E48103F}" srcOrd="9" destOrd="0" presId="urn:microsoft.com/office/officeart/2005/8/layout/vList3"/>
    <dgm:cxn modelId="{857EC9C6-6EBE-4694-8431-03EC97DBB200}" type="presParOf" srcId="{96F620DE-4F56-4756-9AB3-A4F8A7264D8B}" destId="{7B9054EC-A113-4130-82CA-1BE313977A34}" srcOrd="10" destOrd="0" presId="urn:microsoft.com/office/officeart/2005/8/layout/vList3"/>
    <dgm:cxn modelId="{D2358105-85A6-4D66-BA47-727DFB5B0980}" type="presParOf" srcId="{7B9054EC-A113-4130-82CA-1BE313977A34}" destId="{F9F04720-2535-4643-BCC4-DB0E730723B7}" srcOrd="0" destOrd="0" presId="urn:microsoft.com/office/officeart/2005/8/layout/vList3"/>
    <dgm:cxn modelId="{3604FF82-481B-4AC0-AD58-00794167DD4D}" type="presParOf" srcId="{7B9054EC-A113-4130-82CA-1BE313977A34}" destId="{F0634034-2320-4DCA-ADF0-B2F4B8637020}" srcOrd="1" destOrd="0" presId="urn:microsoft.com/office/officeart/2005/8/layout/vList3"/>
    <dgm:cxn modelId="{F3543B55-D85F-4399-9063-6A2F1119B7A0}" type="presParOf" srcId="{96F620DE-4F56-4756-9AB3-A4F8A7264D8B}" destId="{2F526757-71DF-4A7C-93DE-9A306238A3A0}" srcOrd="11" destOrd="0" presId="urn:microsoft.com/office/officeart/2005/8/layout/vList3"/>
    <dgm:cxn modelId="{0DDAEB05-E26C-4577-896B-7B8F145E5B17}" type="presParOf" srcId="{96F620DE-4F56-4756-9AB3-A4F8A7264D8B}" destId="{CFD51A43-5931-4B2F-B308-CBC67F7982E2}" srcOrd="12" destOrd="0" presId="urn:microsoft.com/office/officeart/2005/8/layout/vList3"/>
    <dgm:cxn modelId="{D84E37C8-862F-4F62-A5B8-A9869714A408}" type="presParOf" srcId="{CFD51A43-5931-4B2F-B308-CBC67F7982E2}" destId="{62E281C3-06EA-4136-8956-864BEDD2FEBA}" srcOrd="0" destOrd="0" presId="urn:microsoft.com/office/officeart/2005/8/layout/vList3"/>
    <dgm:cxn modelId="{4739F134-A026-439F-80A1-C9F9B2D29932}" type="presParOf" srcId="{CFD51A43-5931-4B2F-B308-CBC67F7982E2}" destId="{2798F191-FDA7-4672-96BF-C7902D24C32A}" srcOrd="1" destOrd="0" presId="urn:microsoft.com/office/officeart/2005/8/layout/vList3"/>
    <dgm:cxn modelId="{85287B77-D1C3-42D2-B71B-54509D416457}" type="presParOf" srcId="{96F620DE-4F56-4756-9AB3-A4F8A7264D8B}" destId="{CD6AA303-9C54-4725-AC8C-E9A09FEADA9E}" srcOrd="13" destOrd="0" presId="urn:microsoft.com/office/officeart/2005/8/layout/vList3"/>
    <dgm:cxn modelId="{62B8DF7E-7091-407E-A24A-9B3F4F0928E0}" type="presParOf" srcId="{96F620DE-4F56-4756-9AB3-A4F8A7264D8B}" destId="{DCD8DAAA-76FE-4D8F-A831-AB3F2C543DC9}" srcOrd="14" destOrd="0" presId="urn:microsoft.com/office/officeart/2005/8/layout/vList3"/>
    <dgm:cxn modelId="{5D913855-5799-4C00-B052-7F19E78CDDD8}" type="presParOf" srcId="{DCD8DAAA-76FE-4D8F-A831-AB3F2C543DC9}" destId="{A3DB2194-D6C0-49F8-AD9C-5AA31302C273}" srcOrd="0" destOrd="0" presId="urn:microsoft.com/office/officeart/2005/8/layout/vList3"/>
    <dgm:cxn modelId="{4FFED2DC-10B9-461D-AB03-C42E83793BD6}" type="presParOf" srcId="{DCD8DAAA-76FE-4D8F-A831-AB3F2C543DC9}" destId="{691C84BC-CFF2-414E-93F6-A685051C94B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C9DE5B-3005-4DC5-B5C5-B24D6A202BDB}">
      <dsp:nvSpPr>
        <dsp:cNvPr id="0" name=""/>
        <dsp:cNvSpPr/>
      </dsp:nvSpPr>
      <dsp:spPr>
        <a:xfrm>
          <a:off x="4451662" y="0"/>
          <a:ext cx="2328995" cy="2329350"/>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3EAC54-6DFD-4C2F-B3F5-1E04D1A3A36D}">
      <dsp:nvSpPr>
        <dsp:cNvPr id="0" name=""/>
        <dsp:cNvSpPr/>
      </dsp:nvSpPr>
      <dsp:spPr>
        <a:xfrm>
          <a:off x="4966446" y="840966"/>
          <a:ext cx="1294178" cy="64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Approved Framework</a:t>
          </a:r>
        </a:p>
      </dsp:txBody>
      <dsp:txXfrm>
        <a:off x="4966446" y="840966"/>
        <a:ext cx="1294178" cy="646934"/>
      </dsp:txXfrm>
    </dsp:sp>
    <dsp:sp modelId="{91F6E149-1F4F-4ADF-8D75-6D5A4C5D46D4}">
      <dsp:nvSpPr>
        <dsp:cNvPr id="0" name=""/>
        <dsp:cNvSpPr/>
      </dsp:nvSpPr>
      <dsp:spPr>
        <a:xfrm>
          <a:off x="3804791" y="1338384"/>
          <a:ext cx="2328995" cy="2329350"/>
        </a:xfrm>
        <a:prstGeom prst="leftCircularArrow">
          <a:avLst>
            <a:gd name="adj1" fmla="val 10980"/>
            <a:gd name="adj2" fmla="val 1142322"/>
            <a:gd name="adj3" fmla="val 6300000"/>
            <a:gd name="adj4" fmla="val 18900000"/>
            <a:gd name="adj5" fmla="val 125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78F52C-DACB-49EE-A203-ACD3CDEC5192}">
      <dsp:nvSpPr>
        <dsp:cNvPr id="0" name=""/>
        <dsp:cNvSpPr/>
      </dsp:nvSpPr>
      <dsp:spPr>
        <a:xfrm>
          <a:off x="4322200" y="2187092"/>
          <a:ext cx="1294178" cy="64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Project Implementation Plan</a:t>
          </a:r>
        </a:p>
      </dsp:txBody>
      <dsp:txXfrm>
        <a:off x="4322200" y="2187092"/>
        <a:ext cx="1294178" cy="646934"/>
      </dsp:txXfrm>
    </dsp:sp>
    <dsp:sp modelId="{A6C89DD3-47E7-4D1F-890D-D98621568447}">
      <dsp:nvSpPr>
        <dsp:cNvPr id="0" name=""/>
        <dsp:cNvSpPr/>
      </dsp:nvSpPr>
      <dsp:spPr>
        <a:xfrm>
          <a:off x="4617425" y="2836929"/>
          <a:ext cx="2000968" cy="2001770"/>
        </a:xfrm>
        <a:prstGeom prst="blockArc">
          <a:avLst>
            <a:gd name="adj1" fmla="val 13500000"/>
            <a:gd name="adj2" fmla="val 108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E42868-BD7B-4EF2-9106-24D7BCB385F9}">
      <dsp:nvSpPr>
        <dsp:cNvPr id="0" name=""/>
        <dsp:cNvSpPr/>
      </dsp:nvSpPr>
      <dsp:spPr>
        <a:xfrm>
          <a:off x="4969508" y="3535154"/>
          <a:ext cx="1294178" cy="646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dirty="0"/>
            <a:t>Project Steering Committee</a:t>
          </a:r>
        </a:p>
      </dsp:txBody>
      <dsp:txXfrm>
        <a:off x="4969508" y="3535154"/>
        <a:ext cx="1294178" cy="6469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9CABF-4590-4CAF-A920-6EA5A634A51E}">
      <dsp:nvSpPr>
        <dsp:cNvPr id="0" name=""/>
        <dsp:cNvSpPr/>
      </dsp:nvSpPr>
      <dsp:spPr>
        <a:xfrm rot="10800000">
          <a:off x="1864405" y="854"/>
          <a:ext cx="6948197" cy="45718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Partnerships and Finance</a:t>
          </a:r>
        </a:p>
      </dsp:txBody>
      <dsp:txXfrm rot="10800000">
        <a:off x="1978700" y="854"/>
        <a:ext cx="6833902" cy="457182"/>
      </dsp:txXfrm>
    </dsp:sp>
    <dsp:sp modelId="{6CAEBD52-B233-4B6C-A035-690AFFF03601}">
      <dsp:nvSpPr>
        <dsp:cNvPr id="0" name=""/>
        <dsp:cNvSpPr/>
      </dsp:nvSpPr>
      <dsp:spPr>
        <a:xfrm>
          <a:off x="1635814" y="854"/>
          <a:ext cx="457182" cy="45718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08F0A3-EC6A-45C6-9EE6-D7A86D8C4787}">
      <dsp:nvSpPr>
        <dsp:cNvPr id="0" name=""/>
        <dsp:cNvSpPr/>
      </dsp:nvSpPr>
      <dsp:spPr>
        <a:xfrm rot="10800000">
          <a:off x="1864405" y="594508"/>
          <a:ext cx="6948197" cy="45718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Regions and Institutions</a:t>
          </a:r>
        </a:p>
      </dsp:txBody>
      <dsp:txXfrm rot="10800000">
        <a:off x="1978700" y="594508"/>
        <a:ext cx="6833902" cy="457182"/>
      </dsp:txXfrm>
    </dsp:sp>
    <dsp:sp modelId="{BD1C2FA5-DE86-4531-BF7A-0A2154DAF04C}">
      <dsp:nvSpPr>
        <dsp:cNvPr id="0" name=""/>
        <dsp:cNvSpPr/>
      </dsp:nvSpPr>
      <dsp:spPr>
        <a:xfrm>
          <a:off x="1635814" y="594508"/>
          <a:ext cx="457182" cy="45718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FF78357-AFF0-4D5C-B5EE-2073B92463B9}">
      <dsp:nvSpPr>
        <dsp:cNvPr id="0" name=""/>
        <dsp:cNvSpPr/>
      </dsp:nvSpPr>
      <dsp:spPr>
        <a:xfrm rot="10800000">
          <a:off x="1864405" y="1188162"/>
          <a:ext cx="6948197" cy="45718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Programmes</a:t>
          </a:r>
        </a:p>
      </dsp:txBody>
      <dsp:txXfrm rot="10800000">
        <a:off x="1978700" y="1188162"/>
        <a:ext cx="6833902" cy="457182"/>
      </dsp:txXfrm>
    </dsp:sp>
    <dsp:sp modelId="{8115E4B9-D7B6-4055-9B39-755CEFBBD32C}">
      <dsp:nvSpPr>
        <dsp:cNvPr id="0" name=""/>
        <dsp:cNvSpPr/>
      </dsp:nvSpPr>
      <dsp:spPr>
        <a:xfrm>
          <a:off x="1635814" y="1188162"/>
          <a:ext cx="457182" cy="45718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185B47-FC12-48ED-AE75-458DE4AFE8DA}">
      <dsp:nvSpPr>
        <dsp:cNvPr id="0" name=""/>
        <dsp:cNvSpPr/>
      </dsp:nvSpPr>
      <dsp:spPr>
        <a:xfrm rot="10800000">
          <a:off x="1864405" y="1781816"/>
          <a:ext cx="6948197" cy="457182"/>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HR</a:t>
          </a:r>
        </a:p>
      </dsp:txBody>
      <dsp:txXfrm rot="10800000">
        <a:off x="1978700" y="1781816"/>
        <a:ext cx="6833902" cy="457182"/>
      </dsp:txXfrm>
    </dsp:sp>
    <dsp:sp modelId="{B95FB44E-BB92-4879-8F1E-E9E2280BF3EB}">
      <dsp:nvSpPr>
        <dsp:cNvPr id="0" name=""/>
        <dsp:cNvSpPr/>
      </dsp:nvSpPr>
      <dsp:spPr>
        <a:xfrm>
          <a:off x="1635814" y="1781816"/>
          <a:ext cx="457182" cy="457182"/>
        </a:xfrm>
        <a:prstGeom prst="ellipse">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D6A942-3C21-4FE6-A91F-362D2B398335}">
      <dsp:nvSpPr>
        <dsp:cNvPr id="0" name=""/>
        <dsp:cNvSpPr/>
      </dsp:nvSpPr>
      <dsp:spPr>
        <a:xfrm rot="10800000">
          <a:off x="1864405" y="2434950"/>
          <a:ext cx="6948197" cy="457182"/>
        </a:xfrm>
        <a:prstGeom prst="homePlat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Infrastructure</a:t>
          </a:r>
        </a:p>
      </dsp:txBody>
      <dsp:txXfrm rot="10800000">
        <a:off x="1978700" y="2434950"/>
        <a:ext cx="6833902" cy="457182"/>
      </dsp:txXfrm>
    </dsp:sp>
    <dsp:sp modelId="{C721C1EB-3042-4751-9D74-860747EE8AC6}">
      <dsp:nvSpPr>
        <dsp:cNvPr id="0" name=""/>
        <dsp:cNvSpPr/>
      </dsp:nvSpPr>
      <dsp:spPr>
        <a:xfrm>
          <a:off x="1635814" y="2375471"/>
          <a:ext cx="457182" cy="457182"/>
        </a:xfrm>
        <a:prstGeom prst="ellipse">
          <a:avLst/>
        </a:prstGeom>
        <a:solidFill>
          <a:schemeClr val="accent6">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634034-2320-4DCA-ADF0-B2F4B8637020}">
      <dsp:nvSpPr>
        <dsp:cNvPr id="0" name=""/>
        <dsp:cNvSpPr/>
      </dsp:nvSpPr>
      <dsp:spPr>
        <a:xfrm rot="10800000">
          <a:off x="1864405" y="2969125"/>
          <a:ext cx="6948197" cy="457182"/>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Communications</a:t>
          </a:r>
        </a:p>
      </dsp:txBody>
      <dsp:txXfrm rot="10800000">
        <a:off x="1978700" y="2969125"/>
        <a:ext cx="6833902" cy="457182"/>
      </dsp:txXfrm>
    </dsp:sp>
    <dsp:sp modelId="{F9F04720-2535-4643-BCC4-DB0E730723B7}">
      <dsp:nvSpPr>
        <dsp:cNvPr id="0" name=""/>
        <dsp:cNvSpPr/>
      </dsp:nvSpPr>
      <dsp:spPr>
        <a:xfrm>
          <a:off x="1635814" y="2969125"/>
          <a:ext cx="457182" cy="457182"/>
        </a:xfrm>
        <a:prstGeom prst="ellipse">
          <a:avLst/>
        </a:prstGeom>
        <a:solidFill>
          <a:schemeClr val="accent2">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98F191-FDA7-4672-96BF-C7902D24C32A}">
      <dsp:nvSpPr>
        <dsp:cNvPr id="0" name=""/>
        <dsp:cNvSpPr/>
      </dsp:nvSpPr>
      <dsp:spPr>
        <a:xfrm rot="10800000">
          <a:off x="1864405" y="3562779"/>
          <a:ext cx="6948197" cy="457182"/>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Stakeholder Relations</a:t>
          </a:r>
        </a:p>
      </dsp:txBody>
      <dsp:txXfrm rot="10800000">
        <a:off x="1978700" y="3562779"/>
        <a:ext cx="6833902" cy="457182"/>
      </dsp:txXfrm>
    </dsp:sp>
    <dsp:sp modelId="{62E281C3-06EA-4136-8956-864BEDD2FEBA}">
      <dsp:nvSpPr>
        <dsp:cNvPr id="0" name=""/>
        <dsp:cNvSpPr/>
      </dsp:nvSpPr>
      <dsp:spPr>
        <a:xfrm>
          <a:off x="1635814" y="3562779"/>
          <a:ext cx="457182" cy="457182"/>
        </a:xfrm>
        <a:prstGeom prst="ellipse">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C84BC-CFF2-414E-93F6-A685051C94B4}">
      <dsp:nvSpPr>
        <dsp:cNvPr id="0" name=""/>
        <dsp:cNvSpPr/>
      </dsp:nvSpPr>
      <dsp:spPr>
        <a:xfrm rot="10800000">
          <a:off x="1864405" y="4156433"/>
          <a:ext cx="6948197" cy="45718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605" tIns="72390" rIns="135128"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Risk Management</a:t>
          </a:r>
        </a:p>
      </dsp:txBody>
      <dsp:txXfrm rot="10800000">
        <a:off x="1978700" y="4156433"/>
        <a:ext cx="6833902" cy="457182"/>
      </dsp:txXfrm>
    </dsp:sp>
    <dsp:sp modelId="{A3DB2194-D6C0-49F8-AD9C-5AA31302C273}">
      <dsp:nvSpPr>
        <dsp:cNvPr id="0" name=""/>
        <dsp:cNvSpPr/>
      </dsp:nvSpPr>
      <dsp:spPr>
        <a:xfrm>
          <a:off x="1635814" y="4156433"/>
          <a:ext cx="457182" cy="457182"/>
        </a:xfrm>
        <a:prstGeom prst="ellipse">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FC95DCA-EEBA-4134-BCEE-946B52F91A67}" type="datetimeFigureOut">
              <a:rPr lang="en-US" smtClean="0"/>
              <a:t>10/27/2022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0367469-F457-498E-A359-7CE185BF64BD}" type="slidenum">
              <a:rPr lang="en-US" smtClean="0"/>
              <a:t>‹#›</a:t>
            </a:fld>
            <a:endParaRPr lang="en-US" dirty="0"/>
          </a:p>
        </p:txBody>
      </p:sp>
    </p:spTree>
    <p:extLst>
      <p:ext uri="{BB962C8B-B14F-4D97-AF65-F5344CB8AC3E}">
        <p14:creationId xmlns:p14="http://schemas.microsoft.com/office/powerpoint/2010/main" val="372811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4918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374919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990230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15518867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518707686"/>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hart without Text">
  <p:cSld name="Chart without Text">
    <p:spTree>
      <p:nvGrpSpPr>
        <p:cNvPr id="1" name="Shape 160"/>
        <p:cNvGrpSpPr/>
        <p:nvPr/>
      </p:nvGrpSpPr>
      <p:grpSpPr>
        <a:xfrm>
          <a:off x="0" y="0"/>
          <a:ext cx="0" cy="0"/>
          <a:chOff x="0" y="0"/>
          <a:chExt cx="0" cy="0"/>
        </a:xfrm>
      </p:grpSpPr>
      <p:sp>
        <p:nvSpPr>
          <p:cNvPr id="161" name="Google Shape;161;p23"/>
          <p:cNvSpPr>
            <a:spLocks noGrp="1"/>
          </p:cNvSpPr>
          <p:nvPr>
            <p:ph type="chart" idx="2"/>
          </p:nvPr>
        </p:nvSpPr>
        <p:spPr>
          <a:xfrm>
            <a:off x="457220" y="1727299"/>
            <a:ext cx="11328887" cy="4686569"/>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338510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dirty="0"/>
          </a:p>
        </p:txBody>
      </p:sp>
    </p:spTree>
    <p:extLst>
      <p:ext uri="{BB962C8B-B14F-4D97-AF65-F5344CB8AC3E}">
        <p14:creationId xmlns:p14="http://schemas.microsoft.com/office/powerpoint/2010/main" val="267814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367000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slide - Icon">
  <p:cSld name="Cover slide - Icon">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39" r="39"/>
          <a:stretch/>
        </p:blipFill>
        <p:spPr>
          <a:xfrm>
            <a:off x="-18449" y="-11565"/>
            <a:ext cx="12228895" cy="6881135"/>
          </a:xfrm>
          <a:prstGeom prst="rect">
            <a:avLst/>
          </a:prstGeom>
          <a:noFill/>
          <a:ln>
            <a:noFill/>
          </a:ln>
        </p:spPr>
      </p:pic>
      <p:sp>
        <p:nvSpPr>
          <p:cNvPr id="11" name="Google Shape;11;p2"/>
          <p:cNvSpPr txBox="1">
            <a:spLocks noGrp="1"/>
          </p:cNvSpPr>
          <p:nvPr>
            <p:ph type="title"/>
          </p:nvPr>
        </p:nvSpPr>
        <p:spPr>
          <a:xfrm>
            <a:off x="284601" y="442567"/>
            <a:ext cx="9011600" cy="6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1">
                <a:solidFill>
                  <a:srgbClr val="0056A7"/>
                </a:solidFill>
                <a:latin typeface="Exo"/>
                <a:ea typeface="Exo"/>
                <a:cs typeface="Exo"/>
                <a:sym typeface="Exo"/>
              </a:defRPr>
            </a:lvl1pPr>
            <a:lvl2pPr lvl="1" rtl="0">
              <a:spcBef>
                <a:spcPts val="0"/>
              </a:spcBef>
              <a:spcAft>
                <a:spcPts val="0"/>
              </a:spcAft>
              <a:buNone/>
              <a:defRPr>
                <a:latin typeface="Exo"/>
                <a:ea typeface="Exo"/>
                <a:cs typeface="Exo"/>
                <a:sym typeface="Exo"/>
              </a:defRPr>
            </a:lvl2pPr>
            <a:lvl3pPr lvl="2" rtl="0">
              <a:spcBef>
                <a:spcPts val="0"/>
              </a:spcBef>
              <a:spcAft>
                <a:spcPts val="0"/>
              </a:spcAft>
              <a:buNone/>
              <a:defRPr>
                <a:latin typeface="Exo"/>
                <a:ea typeface="Exo"/>
                <a:cs typeface="Exo"/>
                <a:sym typeface="Exo"/>
              </a:defRPr>
            </a:lvl3pPr>
            <a:lvl4pPr lvl="3" rtl="0">
              <a:spcBef>
                <a:spcPts val="0"/>
              </a:spcBef>
              <a:spcAft>
                <a:spcPts val="0"/>
              </a:spcAft>
              <a:buNone/>
              <a:defRPr>
                <a:latin typeface="Exo"/>
                <a:ea typeface="Exo"/>
                <a:cs typeface="Exo"/>
                <a:sym typeface="Exo"/>
              </a:defRPr>
            </a:lvl4pPr>
            <a:lvl5pPr lvl="4" rtl="0">
              <a:spcBef>
                <a:spcPts val="0"/>
              </a:spcBef>
              <a:spcAft>
                <a:spcPts val="0"/>
              </a:spcAft>
              <a:buNone/>
              <a:defRPr>
                <a:latin typeface="Exo"/>
                <a:ea typeface="Exo"/>
                <a:cs typeface="Exo"/>
                <a:sym typeface="Exo"/>
              </a:defRPr>
            </a:lvl5pPr>
            <a:lvl6pPr lvl="5" rtl="0">
              <a:spcBef>
                <a:spcPts val="0"/>
              </a:spcBef>
              <a:spcAft>
                <a:spcPts val="0"/>
              </a:spcAft>
              <a:buNone/>
              <a:defRPr>
                <a:latin typeface="Exo"/>
                <a:ea typeface="Exo"/>
                <a:cs typeface="Exo"/>
                <a:sym typeface="Exo"/>
              </a:defRPr>
            </a:lvl6pPr>
            <a:lvl7pPr lvl="6" rtl="0">
              <a:spcBef>
                <a:spcPts val="0"/>
              </a:spcBef>
              <a:spcAft>
                <a:spcPts val="0"/>
              </a:spcAft>
              <a:buNone/>
              <a:defRPr>
                <a:latin typeface="Exo"/>
                <a:ea typeface="Exo"/>
                <a:cs typeface="Exo"/>
                <a:sym typeface="Exo"/>
              </a:defRPr>
            </a:lvl7pPr>
            <a:lvl8pPr lvl="7" rtl="0">
              <a:spcBef>
                <a:spcPts val="0"/>
              </a:spcBef>
              <a:spcAft>
                <a:spcPts val="0"/>
              </a:spcAft>
              <a:buNone/>
              <a:defRPr>
                <a:latin typeface="Exo"/>
                <a:ea typeface="Exo"/>
                <a:cs typeface="Exo"/>
                <a:sym typeface="Exo"/>
              </a:defRPr>
            </a:lvl8pPr>
            <a:lvl9pPr lvl="8" rtl="0">
              <a:spcBef>
                <a:spcPts val="0"/>
              </a:spcBef>
              <a:spcAft>
                <a:spcPts val="0"/>
              </a:spcAft>
              <a:buNone/>
              <a:defRPr>
                <a:latin typeface="Exo"/>
                <a:ea typeface="Exo"/>
                <a:cs typeface="Exo"/>
                <a:sym typeface="Exo"/>
              </a:defRPr>
            </a:lvl9pPr>
          </a:lstStyle>
          <a:p>
            <a:endParaRPr/>
          </a:p>
        </p:txBody>
      </p:sp>
      <p:sp>
        <p:nvSpPr>
          <p:cNvPr id="12" name="Google Shape;12;p2"/>
          <p:cNvSpPr txBox="1">
            <a:spLocks noGrp="1"/>
          </p:cNvSpPr>
          <p:nvPr>
            <p:ph type="title" idx="2"/>
          </p:nvPr>
        </p:nvSpPr>
        <p:spPr>
          <a:xfrm>
            <a:off x="284601" y="1135367"/>
            <a:ext cx="8060400" cy="692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a:solidFill>
                  <a:srgbClr val="0056A7"/>
                </a:solidFill>
                <a:latin typeface="Exo"/>
                <a:ea typeface="Exo"/>
                <a:cs typeface="Exo"/>
                <a:sym typeface="Exo"/>
              </a:defRPr>
            </a:lvl1pPr>
            <a:lvl2pPr lvl="1" rtl="0">
              <a:spcBef>
                <a:spcPts val="0"/>
              </a:spcBef>
              <a:spcAft>
                <a:spcPts val="0"/>
              </a:spcAft>
              <a:buNone/>
              <a:defRPr>
                <a:latin typeface="Exo"/>
                <a:ea typeface="Exo"/>
                <a:cs typeface="Exo"/>
                <a:sym typeface="Exo"/>
              </a:defRPr>
            </a:lvl2pPr>
            <a:lvl3pPr lvl="2" rtl="0">
              <a:spcBef>
                <a:spcPts val="0"/>
              </a:spcBef>
              <a:spcAft>
                <a:spcPts val="0"/>
              </a:spcAft>
              <a:buNone/>
              <a:defRPr>
                <a:latin typeface="Exo"/>
                <a:ea typeface="Exo"/>
                <a:cs typeface="Exo"/>
                <a:sym typeface="Exo"/>
              </a:defRPr>
            </a:lvl3pPr>
            <a:lvl4pPr lvl="3" rtl="0">
              <a:spcBef>
                <a:spcPts val="0"/>
              </a:spcBef>
              <a:spcAft>
                <a:spcPts val="0"/>
              </a:spcAft>
              <a:buNone/>
              <a:defRPr>
                <a:latin typeface="Exo"/>
                <a:ea typeface="Exo"/>
                <a:cs typeface="Exo"/>
                <a:sym typeface="Exo"/>
              </a:defRPr>
            </a:lvl4pPr>
            <a:lvl5pPr lvl="4" rtl="0">
              <a:spcBef>
                <a:spcPts val="0"/>
              </a:spcBef>
              <a:spcAft>
                <a:spcPts val="0"/>
              </a:spcAft>
              <a:buNone/>
              <a:defRPr>
                <a:latin typeface="Exo"/>
                <a:ea typeface="Exo"/>
                <a:cs typeface="Exo"/>
                <a:sym typeface="Exo"/>
              </a:defRPr>
            </a:lvl5pPr>
            <a:lvl6pPr lvl="5" rtl="0">
              <a:spcBef>
                <a:spcPts val="0"/>
              </a:spcBef>
              <a:spcAft>
                <a:spcPts val="0"/>
              </a:spcAft>
              <a:buNone/>
              <a:defRPr>
                <a:latin typeface="Exo"/>
                <a:ea typeface="Exo"/>
                <a:cs typeface="Exo"/>
                <a:sym typeface="Exo"/>
              </a:defRPr>
            </a:lvl6pPr>
            <a:lvl7pPr lvl="6" rtl="0">
              <a:spcBef>
                <a:spcPts val="0"/>
              </a:spcBef>
              <a:spcAft>
                <a:spcPts val="0"/>
              </a:spcAft>
              <a:buNone/>
              <a:defRPr>
                <a:latin typeface="Exo"/>
                <a:ea typeface="Exo"/>
                <a:cs typeface="Exo"/>
                <a:sym typeface="Exo"/>
              </a:defRPr>
            </a:lvl7pPr>
            <a:lvl8pPr lvl="7" rtl="0">
              <a:spcBef>
                <a:spcPts val="0"/>
              </a:spcBef>
              <a:spcAft>
                <a:spcPts val="0"/>
              </a:spcAft>
              <a:buNone/>
              <a:defRPr>
                <a:latin typeface="Exo"/>
                <a:ea typeface="Exo"/>
                <a:cs typeface="Exo"/>
                <a:sym typeface="Exo"/>
              </a:defRPr>
            </a:lvl8pPr>
            <a:lvl9pPr lvl="8" rtl="0">
              <a:spcBef>
                <a:spcPts val="0"/>
              </a:spcBef>
              <a:spcAft>
                <a:spcPts val="0"/>
              </a:spcAft>
              <a:buNone/>
              <a:defRPr>
                <a:latin typeface="Exo"/>
                <a:ea typeface="Exo"/>
                <a:cs typeface="Exo"/>
                <a:sym typeface="Exo"/>
              </a:defRPr>
            </a:lvl9pPr>
          </a:lstStyle>
          <a:p>
            <a:endParaRPr/>
          </a:p>
        </p:txBody>
      </p:sp>
    </p:spTree>
    <p:extLst>
      <p:ext uri="{BB962C8B-B14F-4D97-AF65-F5344CB8AC3E}">
        <p14:creationId xmlns:p14="http://schemas.microsoft.com/office/powerpoint/2010/main" val="1075169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ing with body copy" type="secHead">
  <p:cSld name="Heading with body copy">
    <p:spTree>
      <p:nvGrpSpPr>
        <p:cNvPr id="1" name="Shape 13"/>
        <p:cNvGrpSpPr/>
        <p:nvPr/>
      </p:nvGrpSpPr>
      <p:grpSpPr>
        <a:xfrm>
          <a:off x="0" y="0"/>
          <a:ext cx="0" cy="0"/>
          <a:chOff x="0" y="0"/>
          <a:chExt cx="0" cy="0"/>
        </a:xfrm>
      </p:grpSpPr>
      <p:sp>
        <p:nvSpPr>
          <p:cNvPr id="14" name="Google Shape;14;p3"/>
          <p:cNvSpPr/>
          <p:nvPr/>
        </p:nvSpPr>
        <p:spPr>
          <a:xfrm>
            <a:off x="1680868" y="1662867"/>
            <a:ext cx="10511200" cy="74800"/>
          </a:xfrm>
          <a:prstGeom prst="rect">
            <a:avLst/>
          </a:prstGeom>
          <a:solidFill>
            <a:srgbClr val="AD996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191" dirty="0">
              <a:solidFill>
                <a:srgbClr val="F29833"/>
              </a:solidFill>
            </a:endParaRPr>
          </a:p>
        </p:txBody>
      </p:sp>
      <p:sp>
        <p:nvSpPr>
          <p:cNvPr id="15" name="Google Shape;15;p3"/>
          <p:cNvSpPr/>
          <p:nvPr/>
        </p:nvSpPr>
        <p:spPr>
          <a:xfrm>
            <a:off x="1506835" y="1092467"/>
            <a:ext cx="10685200" cy="570400"/>
          </a:xfrm>
          <a:prstGeom prst="rect">
            <a:avLst/>
          </a:prstGeom>
          <a:solidFill>
            <a:srgbClr val="144A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191" dirty="0"/>
          </a:p>
        </p:txBody>
      </p:sp>
      <p:sp>
        <p:nvSpPr>
          <p:cNvPr id="16" name="Google Shape;16;p3"/>
          <p:cNvSpPr txBox="1">
            <a:spLocks noGrp="1"/>
          </p:cNvSpPr>
          <p:nvPr>
            <p:ph type="title"/>
          </p:nvPr>
        </p:nvSpPr>
        <p:spPr>
          <a:xfrm>
            <a:off x="2476067" y="1092467"/>
            <a:ext cx="9431600" cy="570400"/>
          </a:xfrm>
          <a:prstGeom prst="rect">
            <a:avLst/>
          </a:prstGeom>
        </p:spPr>
        <p:txBody>
          <a:bodyPr spcFirstLastPara="1" wrap="square" lIns="91425" tIns="91425" rIns="91425" bIns="91425" anchor="ctr" anchorCtr="0">
            <a:noAutofit/>
          </a:bodyPr>
          <a:lstStyle>
            <a:lvl1pPr lvl="0">
              <a:spcBef>
                <a:spcPts val="0"/>
              </a:spcBef>
              <a:spcAft>
                <a:spcPts val="0"/>
              </a:spcAft>
              <a:buNone/>
              <a:defRPr sz="1867" b="1">
                <a:solidFill>
                  <a:srgbClr val="FFFFFF"/>
                </a:solidFill>
              </a:defRPr>
            </a:lvl1pPr>
            <a:lvl2pPr lvl="1">
              <a:spcBef>
                <a:spcPts val="0"/>
              </a:spcBef>
              <a:spcAft>
                <a:spcPts val="0"/>
              </a:spcAft>
              <a:buNone/>
              <a:defRPr sz="1867"/>
            </a:lvl2pPr>
            <a:lvl3pPr lvl="2">
              <a:spcBef>
                <a:spcPts val="0"/>
              </a:spcBef>
              <a:spcAft>
                <a:spcPts val="0"/>
              </a:spcAft>
              <a:buNone/>
              <a:defRPr sz="1867"/>
            </a:lvl3pPr>
            <a:lvl4pPr lvl="3">
              <a:spcBef>
                <a:spcPts val="0"/>
              </a:spcBef>
              <a:spcAft>
                <a:spcPts val="0"/>
              </a:spcAft>
              <a:buNone/>
              <a:defRPr sz="1867"/>
            </a:lvl4pPr>
            <a:lvl5pPr lvl="4">
              <a:spcBef>
                <a:spcPts val="0"/>
              </a:spcBef>
              <a:spcAft>
                <a:spcPts val="0"/>
              </a:spcAft>
              <a:buNone/>
              <a:defRPr sz="1867"/>
            </a:lvl5pPr>
            <a:lvl6pPr lvl="5">
              <a:spcBef>
                <a:spcPts val="0"/>
              </a:spcBef>
              <a:spcAft>
                <a:spcPts val="0"/>
              </a:spcAft>
              <a:buNone/>
              <a:defRPr sz="1867"/>
            </a:lvl6pPr>
            <a:lvl7pPr lvl="6">
              <a:spcBef>
                <a:spcPts val="0"/>
              </a:spcBef>
              <a:spcAft>
                <a:spcPts val="0"/>
              </a:spcAft>
              <a:buNone/>
              <a:defRPr sz="1867"/>
            </a:lvl7pPr>
            <a:lvl8pPr lvl="7">
              <a:spcBef>
                <a:spcPts val="0"/>
              </a:spcBef>
              <a:spcAft>
                <a:spcPts val="0"/>
              </a:spcAft>
              <a:buNone/>
              <a:defRPr sz="1867"/>
            </a:lvl8pPr>
            <a:lvl9pPr lvl="8">
              <a:spcBef>
                <a:spcPts val="0"/>
              </a:spcBef>
              <a:spcAft>
                <a:spcPts val="0"/>
              </a:spcAft>
              <a:buNone/>
              <a:defRPr sz="1867"/>
            </a:lvl9pPr>
          </a:lstStyle>
          <a:p>
            <a:endParaRPr/>
          </a:p>
        </p:txBody>
      </p:sp>
      <p:sp>
        <p:nvSpPr>
          <p:cNvPr id="17" name="Google Shape;17;p3"/>
          <p:cNvSpPr txBox="1">
            <a:spLocks noGrp="1"/>
          </p:cNvSpPr>
          <p:nvPr>
            <p:ph type="body" idx="1"/>
          </p:nvPr>
        </p:nvSpPr>
        <p:spPr>
          <a:xfrm>
            <a:off x="1343103" y="1894967"/>
            <a:ext cx="10685200" cy="41720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000000"/>
              </a:buClr>
              <a:buSzPts val="1200"/>
              <a:buChar char="●"/>
              <a:defRPr sz="1600">
                <a:solidFill>
                  <a:srgbClr val="000000"/>
                </a:solidFill>
              </a:defRPr>
            </a:lvl1pPr>
            <a:lvl2pPr marL="1219170" lvl="1" indent="-406390">
              <a:lnSpc>
                <a:spcPct val="100000"/>
              </a:lnSpc>
              <a:spcBef>
                <a:spcPts val="0"/>
              </a:spcBef>
              <a:spcAft>
                <a:spcPts val="0"/>
              </a:spcAft>
              <a:buClr>
                <a:srgbClr val="000000"/>
              </a:buClr>
              <a:buSzPts val="1200"/>
              <a:buChar char="○"/>
              <a:defRPr sz="1600">
                <a:solidFill>
                  <a:srgbClr val="000000"/>
                </a:solidFill>
              </a:defRPr>
            </a:lvl2pPr>
            <a:lvl3pPr marL="1828754" lvl="2" indent="-406390">
              <a:lnSpc>
                <a:spcPct val="100000"/>
              </a:lnSpc>
              <a:spcBef>
                <a:spcPts val="0"/>
              </a:spcBef>
              <a:spcAft>
                <a:spcPts val="0"/>
              </a:spcAft>
              <a:buClr>
                <a:srgbClr val="000000"/>
              </a:buClr>
              <a:buSzPts val="1200"/>
              <a:buChar char="■"/>
              <a:defRPr sz="1600">
                <a:solidFill>
                  <a:srgbClr val="000000"/>
                </a:solidFill>
              </a:defRPr>
            </a:lvl3pPr>
            <a:lvl4pPr marL="2438339" lvl="3" indent="-406390">
              <a:lnSpc>
                <a:spcPct val="100000"/>
              </a:lnSpc>
              <a:spcBef>
                <a:spcPts val="0"/>
              </a:spcBef>
              <a:spcAft>
                <a:spcPts val="0"/>
              </a:spcAft>
              <a:buClr>
                <a:srgbClr val="000000"/>
              </a:buClr>
              <a:buSzPts val="1200"/>
              <a:buChar char="●"/>
              <a:defRPr sz="1600">
                <a:solidFill>
                  <a:srgbClr val="000000"/>
                </a:solidFill>
              </a:defRPr>
            </a:lvl4pPr>
            <a:lvl5pPr marL="3047924" lvl="4" indent="-406390">
              <a:lnSpc>
                <a:spcPct val="100000"/>
              </a:lnSpc>
              <a:spcBef>
                <a:spcPts val="0"/>
              </a:spcBef>
              <a:spcAft>
                <a:spcPts val="0"/>
              </a:spcAft>
              <a:buClr>
                <a:srgbClr val="000000"/>
              </a:buClr>
              <a:buSzPts val="1200"/>
              <a:buChar char="○"/>
              <a:defRPr sz="1600">
                <a:solidFill>
                  <a:srgbClr val="000000"/>
                </a:solidFill>
              </a:defRPr>
            </a:lvl5pPr>
            <a:lvl6pPr marL="3657509" lvl="5" indent="-406390">
              <a:lnSpc>
                <a:spcPct val="100000"/>
              </a:lnSpc>
              <a:spcBef>
                <a:spcPts val="0"/>
              </a:spcBef>
              <a:spcAft>
                <a:spcPts val="0"/>
              </a:spcAft>
              <a:buClr>
                <a:srgbClr val="000000"/>
              </a:buClr>
              <a:buSzPts val="1200"/>
              <a:buChar char="■"/>
              <a:defRPr sz="1600">
                <a:solidFill>
                  <a:srgbClr val="000000"/>
                </a:solidFill>
              </a:defRPr>
            </a:lvl6pPr>
            <a:lvl7pPr marL="4267093" lvl="6" indent="-406390">
              <a:lnSpc>
                <a:spcPct val="100000"/>
              </a:lnSpc>
              <a:spcBef>
                <a:spcPts val="0"/>
              </a:spcBef>
              <a:spcAft>
                <a:spcPts val="0"/>
              </a:spcAft>
              <a:buClr>
                <a:srgbClr val="000000"/>
              </a:buClr>
              <a:buSzPts val="1200"/>
              <a:buChar char="●"/>
              <a:defRPr sz="1600">
                <a:solidFill>
                  <a:srgbClr val="000000"/>
                </a:solidFill>
              </a:defRPr>
            </a:lvl7pPr>
            <a:lvl8pPr marL="4876678" lvl="7" indent="-406390">
              <a:lnSpc>
                <a:spcPct val="100000"/>
              </a:lnSpc>
              <a:spcBef>
                <a:spcPts val="0"/>
              </a:spcBef>
              <a:spcAft>
                <a:spcPts val="0"/>
              </a:spcAft>
              <a:buClr>
                <a:srgbClr val="000000"/>
              </a:buClr>
              <a:buSzPts val="1200"/>
              <a:buChar char="○"/>
              <a:defRPr sz="1600">
                <a:solidFill>
                  <a:srgbClr val="000000"/>
                </a:solidFill>
              </a:defRPr>
            </a:lvl8pPr>
            <a:lvl9pPr marL="5486263" lvl="8" indent="-406390">
              <a:lnSpc>
                <a:spcPct val="100000"/>
              </a:lnSpc>
              <a:spcBef>
                <a:spcPts val="0"/>
              </a:spcBef>
              <a:spcAft>
                <a:spcPts val="0"/>
              </a:spcAft>
              <a:buClr>
                <a:srgbClr val="000000"/>
              </a:buClr>
              <a:buSzPts val="1200"/>
              <a:buChar char="■"/>
              <a:defRPr sz="1600">
                <a:solidFill>
                  <a:srgbClr val="000000"/>
                </a:solidFill>
              </a:defRPr>
            </a:lvl9pPr>
          </a:lstStyle>
          <a:p>
            <a:endParaRPr/>
          </a:p>
        </p:txBody>
      </p:sp>
      <p:sp>
        <p:nvSpPr>
          <p:cNvPr id="18" name="Google Shape;18;p3"/>
          <p:cNvSpPr txBox="1"/>
          <p:nvPr/>
        </p:nvSpPr>
        <p:spPr>
          <a:xfrm>
            <a:off x="11672500" y="6514367"/>
            <a:ext cx="519600" cy="3436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fld id="{00000000-1234-1234-1234-123412341234}" type="slidenum">
              <a:rPr lang="en" sz="1067">
                <a:solidFill>
                  <a:srgbClr val="595959"/>
                </a:solidFill>
              </a:rPr>
              <a:pPr marL="0" lvl="0" indent="0" algn="r" rtl="0">
                <a:spcBef>
                  <a:spcPts val="0"/>
                </a:spcBef>
                <a:spcAft>
                  <a:spcPts val="0"/>
                </a:spcAft>
                <a:buNone/>
              </a:pPr>
              <a:t>‹#›</a:t>
            </a:fld>
            <a:endParaRPr sz="1067" dirty="0">
              <a:solidFill>
                <a:srgbClr val="595959"/>
              </a:solidFill>
            </a:endParaRPr>
          </a:p>
        </p:txBody>
      </p:sp>
      <p:pic>
        <p:nvPicPr>
          <p:cNvPr id="19" name="Google Shape;19;p3"/>
          <p:cNvPicPr preferRelativeResize="0"/>
          <p:nvPr/>
        </p:nvPicPr>
        <p:blipFill rotWithShape="1">
          <a:blip r:embed="rId2">
            <a:alphaModFix/>
          </a:blip>
          <a:srcRect/>
          <a:stretch/>
        </p:blipFill>
        <p:spPr>
          <a:xfrm>
            <a:off x="1330354" y="1012185"/>
            <a:ext cx="730967" cy="730967"/>
          </a:xfrm>
          <a:prstGeom prst="rect">
            <a:avLst/>
          </a:prstGeom>
          <a:noFill/>
          <a:ln>
            <a:noFill/>
          </a:ln>
        </p:spPr>
      </p:pic>
      <p:pic>
        <p:nvPicPr>
          <p:cNvPr id="20" name="Google Shape;20;p3"/>
          <p:cNvPicPr preferRelativeResize="0"/>
          <p:nvPr/>
        </p:nvPicPr>
        <p:blipFill rotWithShape="1">
          <a:blip r:embed="rId3">
            <a:alphaModFix/>
          </a:blip>
          <a:srcRect b="86209"/>
          <a:stretch/>
        </p:blipFill>
        <p:spPr>
          <a:xfrm>
            <a:off x="3" y="5"/>
            <a:ext cx="12191999" cy="946049"/>
          </a:xfrm>
          <a:prstGeom prst="rect">
            <a:avLst/>
          </a:prstGeom>
          <a:noFill/>
          <a:ln>
            <a:noFill/>
          </a:ln>
        </p:spPr>
      </p:pic>
    </p:spTree>
    <p:extLst>
      <p:ext uri="{BB962C8B-B14F-4D97-AF65-F5344CB8AC3E}">
        <p14:creationId xmlns:p14="http://schemas.microsoft.com/office/powerpoint/2010/main" val="7424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5566355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29" y="1567547"/>
            <a:ext cx="10585327" cy="4838018"/>
          </a:xfrm>
        </p:spPr>
        <p:txBody>
          <a:bodyPr>
            <a:normAutofit/>
          </a:bodyPr>
          <a:lstStyle>
            <a:lvl1pPr marL="342900" indent="-342900" algn="l">
              <a:buFont typeface="Arial" panose="020B0604020202020204" pitchFamily="34" charset="0"/>
              <a:buChar char="•"/>
              <a:defRPr sz="2400" baseline="0">
                <a:solidFill>
                  <a:schemeClr val="tx1"/>
                </a:solidFill>
              </a:defRPr>
            </a:lvl1pPr>
          </a:lstStyle>
          <a:p>
            <a:pPr lvl="0"/>
            <a:r>
              <a:rPr lang="en-GB" dirty="0"/>
              <a:t>Click to edit Master text styles</a:t>
            </a:r>
          </a:p>
          <a:p>
            <a:pPr lvl="1"/>
            <a:endParaRPr lang="en-GB" dirty="0"/>
          </a:p>
        </p:txBody>
      </p:sp>
    </p:spTree>
    <p:extLst>
      <p:ext uri="{BB962C8B-B14F-4D97-AF65-F5344CB8AC3E}">
        <p14:creationId xmlns:p14="http://schemas.microsoft.com/office/powerpoint/2010/main" val="4200889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42907" y="935183"/>
            <a:ext cx="10684879" cy="325577"/>
          </a:xfrm>
        </p:spPr>
        <p:txBody>
          <a:bodyPr/>
          <a:lstStyle/>
          <a:p>
            <a:r>
              <a:rPr lang="en-US" dirty="0"/>
              <a:t>Click to edit Master title style</a:t>
            </a:r>
          </a:p>
        </p:txBody>
      </p:sp>
      <p:sp>
        <p:nvSpPr>
          <p:cNvPr id="3" name="Content Placeholder 2"/>
          <p:cNvSpPr>
            <a:spLocks noGrp="1"/>
          </p:cNvSpPr>
          <p:nvPr>
            <p:ph idx="1"/>
          </p:nvPr>
        </p:nvSpPr>
        <p:spPr>
          <a:xfrm>
            <a:off x="1342907" y="1412384"/>
            <a:ext cx="10684879" cy="51208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0" y="6538913"/>
            <a:ext cx="2844800" cy="365125"/>
          </a:xfrm>
          <a:prstGeom prst="rect">
            <a:avLst/>
          </a:prstGeom>
        </p:spPr>
        <p:txBody>
          <a:bodyPr/>
          <a:lstStyle>
            <a:lvl1pPr>
              <a:defRPr sz="1400"/>
            </a:lvl1pPr>
          </a:lstStyle>
          <a:p>
            <a:r>
              <a:rPr lang="en-US" dirty="0"/>
              <a:t>13</a:t>
            </a:r>
            <a:r>
              <a:rPr lang="en-US" baseline="30000" dirty="0"/>
              <a:t>th</a:t>
            </a:r>
            <a:r>
              <a:rPr lang="en-US" dirty="0"/>
              <a:t> June 2014</a:t>
            </a:r>
          </a:p>
        </p:txBody>
      </p:sp>
      <p:sp>
        <p:nvSpPr>
          <p:cNvPr id="5" name="Footer Placeholder 4"/>
          <p:cNvSpPr>
            <a:spLocks noGrp="1"/>
          </p:cNvSpPr>
          <p:nvPr>
            <p:ph type="ftr" sz="quarter" idx="11"/>
          </p:nvPr>
        </p:nvSpPr>
        <p:spPr>
          <a:xfrm>
            <a:off x="4685551" y="6533217"/>
            <a:ext cx="3860800" cy="365125"/>
          </a:xfrm>
          <a:prstGeom prst="rect">
            <a:avLst/>
          </a:prstGeom>
        </p:spPr>
        <p:txBody>
          <a:bodyPr/>
          <a:lstStyle>
            <a:lvl1pPr algn="ctr">
              <a:defRPr sz="1400"/>
            </a:lvl1pPr>
          </a:lstStyle>
          <a:p>
            <a:r>
              <a:rPr lang="en-US" dirty="0"/>
              <a:t>OoP SOPA input</a:t>
            </a:r>
          </a:p>
        </p:txBody>
      </p:sp>
      <p:sp>
        <p:nvSpPr>
          <p:cNvPr id="6" name="Slide Number Placeholder 5"/>
          <p:cNvSpPr>
            <a:spLocks noGrp="1"/>
          </p:cNvSpPr>
          <p:nvPr>
            <p:ph type="sldNum" sz="quarter" idx="12"/>
          </p:nvPr>
        </p:nvSpPr>
        <p:spPr>
          <a:xfrm>
            <a:off x="11528612" y="6546664"/>
            <a:ext cx="606749" cy="365125"/>
          </a:xfrm>
          <a:prstGeom prst="rect">
            <a:avLst/>
          </a:prstGeom>
        </p:spPr>
        <p:txBody>
          <a:bodyPr/>
          <a:lstStyle>
            <a:lvl1pPr>
              <a:defRPr sz="1400"/>
            </a:lvl1p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4004945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6181" y="353406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316181" y="170100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B63C3B79-85AB-484C-B635-28E848BDA4E5}"/>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1985116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42907" y="914759"/>
            <a:ext cx="10684879" cy="365125"/>
          </a:xfrm>
        </p:spPr>
        <p:txBody>
          <a:bodyPr/>
          <a:lstStyle/>
          <a:p>
            <a:r>
              <a:rPr lang="en-US" dirty="0"/>
              <a:t>Click to edit Master title style</a:t>
            </a:r>
          </a:p>
        </p:txBody>
      </p:sp>
      <p:sp>
        <p:nvSpPr>
          <p:cNvPr id="3" name="Content Placeholder 2"/>
          <p:cNvSpPr>
            <a:spLocks noGrp="1"/>
          </p:cNvSpPr>
          <p:nvPr>
            <p:ph sz="half" idx="1"/>
          </p:nvPr>
        </p:nvSpPr>
        <p:spPr>
          <a:xfrm>
            <a:off x="1342906" y="1600200"/>
            <a:ext cx="5113313"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97425" y="1600200"/>
            <a:ext cx="523036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2549691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6512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42906" y="1724891"/>
            <a:ext cx="5154876" cy="449984"/>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42906" y="2174875"/>
            <a:ext cx="51548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705600" y="1724890"/>
            <a:ext cx="5310832" cy="449985"/>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705600" y="2174875"/>
            <a:ext cx="53108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896579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609278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5" name="Title 1">
            <a:extLst>
              <a:ext uri="{FF2B5EF4-FFF2-40B4-BE49-F238E27FC236}">
                <a16:creationId xmlns:a16="http://schemas.microsoft.com/office/drawing/2014/main" id="{45CE6F17-BA95-494B-91A3-DCBD76065520}"/>
              </a:ext>
            </a:extLst>
          </p:cNvPr>
          <p:cNvSpPr>
            <a:spLocks noGrp="1"/>
          </p:cNvSpPr>
          <p:nvPr>
            <p:ph type="title"/>
          </p:nvPr>
        </p:nvSpPr>
        <p:spPr>
          <a:xfrm>
            <a:off x="1342907" y="935183"/>
            <a:ext cx="10684879" cy="325577"/>
          </a:xfrm>
        </p:spPr>
        <p:txBody>
          <a:bodyPr/>
          <a:lstStyle/>
          <a:p>
            <a:r>
              <a:rPr lang="en-US" dirty="0"/>
              <a:t>Click to edit Master title style</a:t>
            </a:r>
          </a:p>
        </p:txBody>
      </p:sp>
    </p:spTree>
    <p:extLst>
      <p:ext uri="{BB962C8B-B14F-4D97-AF65-F5344CB8AC3E}">
        <p14:creationId xmlns:p14="http://schemas.microsoft.com/office/powerpoint/2010/main" val="3406196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88474" y="1435101"/>
            <a:ext cx="4932217" cy="365125"/>
          </a:xfrm>
        </p:spPr>
        <p:txBody>
          <a:bodyPr anchor="b"/>
          <a:lstStyle>
            <a:lvl1pPr algn="l">
              <a:defRPr sz="2000" b="1">
                <a:solidFill>
                  <a:srgbClr val="002060"/>
                </a:solidFill>
              </a:defRPr>
            </a:lvl1pPr>
          </a:lstStyle>
          <a:p>
            <a:r>
              <a:rPr lang="en-US" dirty="0"/>
              <a:t>Click to edit Master title style</a:t>
            </a:r>
          </a:p>
        </p:txBody>
      </p:sp>
      <p:sp>
        <p:nvSpPr>
          <p:cNvPr id="3" name="Content Placeholder 2"/>
          <p:cNvSpPr>
            <a:spLocks noGrp="1"/>
          </p:cNvSpPr>
          <p:nvPr>
            <p:ph idx="1"/>
          </p:nvPr>
        </p:nvSpPr>
        <p:spPr>
          <a:xfrm>
            <a:off x="6331532" y="1435101"/>
            <a:ext cx="5680357" cy="4691063"/>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88473" y="1800226"/>
            <a:ext cx="4932216" cy="43259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FDB4AA36-669E-864D-BF7E-6DED31BC9FB0}"/>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2903065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6181" y="4800600"/>
            <a:ext cx="10709564"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16181" y="1350818"/>
            <a:ext cx="10709564" cy="3376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16181" y="5367338"/>
            <a:ext cx="1070956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8" name="Title 1">
            <a:extLst>
              <a:ext uri="{FF2B5EF4-FFF2-40B4-BE49-F238E27FC236}">
                <a16:creationId xmlns:a16="http://schemas.microsoft.com/office/drawing/2014/main" id="{D7581F9D-C64A-BB4C-8033-7795EA41917D}"/>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2428704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342907" y="924791"/>
            <a:ext cx="10684879" cy="33431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Tree>
    <p:extLst>
      <p:ext uri="{BB962C8B-B14F-4D97-AF65-F5344CB8AC3E}">
        <p14:creationId xmlns:p14="http://schemas.microsoft.com/office/powerpoint/2010/main" val="11242528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413164"/>
            <a:ext cx="2743200" cy="47129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88473" y="1413164"/>
            <a:ext cx="7347527" cy="471299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EF6776-A4B7-1C4D-B1F9-2B9029E89AE3}" type="datetimeFigureOut">
              <a:rPr lang="en-US" smtClean="0"/>
              <a:t>10/27/2022</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93862CD-2CE4-D846-9F15-15300DCE1BBC}" type="slidenum">
              <a:rPr lang="en-US" smtClean="0"/>
              <a:t>‹#›</a:t>
            </a:fld>
            <a:endParaRPr lang="en-US" dirty="0"/>
          </a:p>
        </p:txBody>
      </p:sp>
      <p:sp>
        <p:nvSpPr>
          <p:cNvPr id="7" name="Title 1">
            <a:extLst>
              <a:ext uri="{FF2B5EF4-FFF2-40B4-BE49-F238E27FC236}">
                <a16:creationId xmlns:a16="http://schemas.microsoft.com/office/drawing/2014/main" id="{225ACE83-0F60-CC47-802A-4D891EAD32D2}"/>
              </a:ext>
            </a:extLst>
          </p:cNvPr>
          <p:cNvSpPr txBox="1">
            <a:spLocks/>
          </p:cNvSpPr>
          <p:nvPr userDrawn="1"/>
        </p:nvSpPr>
        <p:spPr>
          <a:xfrm>
            <a:off x="1342907" y="935183"/>
            <a:ext cx="10684879" cy="32557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a:lstStyle>
          <a:p>
            <a:r>
              <a:rPr lang="en-US" sz="2500"/>
              <a:t>Click to edit Master title style</a:t>
            </a:r>
            <a:endParaRPr lang="en-US" sz="2500" dirty="0"/>
          </a:p>
        </p:txBody>
      </p:sp>
    </p:spTree>
    <p:extLst>
      <p:ext uri="{BB962C8B-B14F-4D97-AF65-F5344CB8AC3E}">
        <p14:creationId xmlns:p14="http://schemas.microsoft.com/office/powerpoint/2010/main" val="6108386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2650CF-D129-0944-B1B7-9BD9CBDEA9B6}"/>
              </a:ext>
            </a:extLst>
          </p:cNvPr>
          <p:cNvSpPr>
            <a:spLocks noGrp="1"/>
          </p:cNvSpPr>
          <p:nvPr>
            <p:ph type="subTitle" idx="1"/>
          </p:nvPr>
        </p:nvSpPr>
        <p:spPr>
          <a:xfrm>
            <a:off x="1334530" y="1649186"/>
            <a:ext cx="10585326" cy="4735285"/>
          </a:xfrm>
        </p:spPr>
        <p:txBody>
          <a:bodyPr anchor="ct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Title 1">
            <a:extLst>
              <a:ext uri="{FF2B5EF4-FFF2-40B4-BE49-F238E27FC236}">
                <a16:creationId xmlns:a16="http://schemas.microsoft.com/office/drawing/2014/main" id="{40F3B1C3-F287-9C46-B95D-4950349E7A54}"/>
              </a:ext>
            </a:extLst>
          </p:cNvPr>
          <p:cNvSpPr>
            <a:spLocks noGrp="1"/>
          </p:cNvSpPr>
          <p:nvPr>
            <p:ph type="title"/>
          </p:nvPr>
        </p:nvSpPr>
        <p:spPr>
          <a:xfrm>
            <a:off x="1334530" y="1087396"/>
            <a:ext cx="10585326" cy="414834"/>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555947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42907" y="925150"/>
            <a:ext cx="10684879" cy="365125"/>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8C5821-2A51-A949-9B26-12D68F3C7E37}"/>
              </a:ext>
            </a:extLst>
          </p:cNvPr>
          <p:cNvSpPr>
            <a:spLocks noGrp="1"/>
          </p:cNvSpPr>
          <p:nvPr>
            <p:ph type="dt" sz="half" idx="10"/>
          </p:nvPr>
        </p:nvSpPr>
        <p:spPr>
          <a:xfrm>
            <a:off x="609600" y="6356351"/>
            <a:ext cx="284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4" name="Footer Placeholder 3">
            <a:extLst>
              <a:ext uri="{FF2B5EF4-FFF2-40B4-BE49-F238E27FC236}">
                <a16:creationId xmlns:a16="http://schemas.microsoft.com/office/drawing/2014/main" id="{C4859B21-1154-AB4C-A3FA-336639B096C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Tree>
    <p:extLst>
      <p:ext uri="{BB962C8B-B14F-4D97-AF65-F5344CB8AC3E}">
        <p14:creationId xmlns:p14="http://schemas.microsoft.com/office/powerpoint/2010/main" val="4108997075"/>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1342907" y="914759"/>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1342906" y="1600200"/>
            <a:ext cx="5113313"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body" idx="2"/>
          </p:nvPr>
        </p:nvSpPr>
        <p:spPr>
          <a:xfrm>
            <a:off x="6797425" y="1600200"/>
            <a:ext cx="5230360" cy="4525963"/>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800" b="0" i="0" u="none" strike="noStrike" kern="0" cap="none" spc="0" normalizeH="0" baseline="0" noProof="0" dirty="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105328838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1342907" y="924791"/>
            <a:ext cx="106848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FFFFFF"/>
              </a:buClr>
              <a:buSzPts val="25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342906" y="1724891"/>
            <a:ext cx="5154876" cy="449984"/>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7"/>
          <p:cNvSpPr txBox="1">
            <a:spLocks noGrp="1"/>
          </p:cNvSpPr>
          <p:nvPr>
            <p:ph type="body" idx="2"/>
          </p:nvPr>
        </p:nvSpPr>
        <p:spPr>
          <a:xfrm>
            <a:off x="1342906" y="2174875"/>
            <a:ext cx="5154876"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7"/>
          <p:cNvSpPr txBox="1">
            <a:spLocks noGrp="1"/>
          </p:cNvSpPr>
          <p:nvPr>
            <p:ph type="body" idx="3"/>
          </p:nvPr>
        </p:nvSpPr>
        <p:spPr>
          <a:xfrm>
            <a:off x="6705600" y="1724890"/>
            <a:ext cx="5310832" cy="449985"/>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None/>
              <a:defRPr sz="20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7"/>
          <p:cNvSpPr txBox="1">
            <a:spLocks noGrp="1"/>
          </p:cNvSpPr>
          <p:nvPr>
            <p:ph type="body" idx="4"/>
          </p:nvPr>
        </p:nvSpPr>
        <p:spPr>
          <a:xfrm>
            <a:off x="6705600" y="2174875"/>
            <a:ext cx="5310832"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2" name="Google Shape;52;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376967249"/>
      </p:ext>
    </p:extLst>
  </p:cSld>
  <p:clrMapOvr>
    <a:masterClrMapping/>
  </p:clrMapOvr>
  <mc:AlternateContent xmlns:mc="http://schemas.openxmlformats.org/markup-compatibility/2006" xmlns:p14="http://schemas.microsoft.com/office/powerpoint/2010/main">
    <mc:Choice Requires="p14">
      <p:transition spd="slow" p14:dur="1500">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Page">
  <p:cSld name="Title Page">
    <p:spTree>
      <p:nvGrpSpPr>
        <p:cNvPr id="1" name="Shape 11"/>
        <p:cNvGrpSpPr/>
        <p:nvPr/>
      </p:nvGrpSpPr>
      <p:grpSpPr>
        <a:xfrm>
          <a:off x="0" y="0"/>
          <a:ext cx="0" cy="0"/>
          <a:chOff x="0" y="0"/>
          <a:chExt cx="0" cy="0"/>
        </a:xfrm>
      </p:grpSpPr>
      <p:sp>
        <p:nvSpPr>
          <p:cNvPr id="12" name="Google Shape;12;p2"/>
          <p:cNvSpPr/>
          <p:nvPr/>
        </p:nvSpPr>
        <p:spPr>
          <a:xfrm>
            <a:off x="-304813" y="-101606"/>
            <a:ext cx="12497337" cy="6960088"/>
          </a:xfrm>
          <a:prstGeom prst="rect">
            <a:avLst/>
          </a:prstGeom>
          <a:solidFill>
            <a:schemeClr val="lt1"/>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3" name="Google Shape;13;p2"/>
          <p:cNvSpPr txBox="1"/>
          <p:nvPr/>
        </p:nvSpPr>
        <p:spPr>
          <a:xfrm>
            <a:off x="5486636" y="0"/>
            <a:ext cx="6705888" cy="6858394"/>
          </a:xfrm>
          <a:prstGeom prst="rect">
            <a:avLst/>
          </a:prstGeom>
          <a:noFill/>
          <a:ln>
            <a:noFill/>
          </a:ln>
        </p:spPr>
        <p:txBody>
          <a:bodyPr spcFirstLastPara="1" wrap="square" lIns="80146" tIns="40057" rIns="80146" bIns="40057" anchor="t" anchorCtr="0">
            <a:noAutofit/>
          </a:bodyPr>
          <a:lstStyle/>
          <a:p>
            <a:pPr marL="0" marR="0" lvl="0" indent="0" algn="l" rtl="0">
              <a:spcBef>
                <a:spcPts val="0"/>
              </a:spcBef>
              <a:spcAft>
                <a:spcPts val="0"/>
              </a:spcAft>
              <a:buClr>
                <a:schemeClr val="dk1"/>
              </a:buClr>
              <a:buSzPts val="2500"/>
              <a:buFont typeface="Calibri"/>
              <a:buNone/>
            </a:pPr>
            <a:endParaRPr sz="1642" b="0" i="0" u="none" strike="noStrike" cap="none" dirty="0">
              <a:solidFill>
                <a:schemeClr val="dk1"/>
              </a:solidFill>
              <a:latin typeface="Calibri"/>
              <a:ea typeface="Calibri"/>
              <a:cs typeface="Calibri"/>
              <a:sym typeface="Calibri"/>
            </a:endParaRPr>
          </a:p>
        </p:txBody>
      </p:sp>
      <p:cxnSp>
        <p:nvCxnSpPr>
          <p:cNvPr id="14" name="Google Shape;14;p2"/>
          <p:cNvCxnSpPr/>
          <p:nvPr/>
        </p:nvCxnSpPr>
        <p:spPr>
          <a:xfrm>
            <a:off x="330214" y="3038650"/>
            <a:ext cx="704941" cy="0"/>
          </a:xfrm>
          <a:prstGeom prst="straightConnector1">
            <a:avLst/>
          </a:prstGeom>
          <a:noFill/>
          <a:ln w="38100" cap="flat" cmpd="sng">
            <a:solidFill>
              <a:srgbClr val="832A2A"/>
            </a:solidFill>
            <a:prstDash val="solid"/>
            <a:miter lim="800000"/>
            <a:headEnd type="none" w="sm" len="sm"/>
            <a:tailEnd type="none" w="sm" len="sm"/>
          </a:ln>
        </p:spPr>
      </p:cxnSp>
      <p:sp>
        <p:nvSpPr>
          <p:cNvPr id="15" name="Google Shape;15;p2"/>
          <p:cNvSpPr/>
          <p:nvPr/>
        </p:nvSpPr>
        <p:spPr>
          <a:xfrm>
            <a:off x="-304813" y="4484946"/>
            <a:ext cx="6089972" cy="2398861"/>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sp>
        <p:nvSpPr>
          <p:cNvPr id="16" name="Google Shape;16;p2"/>
          <p:cNvSpPr/>
          <p:nvPr/>
        </p:nvSpPr>
        <p:spPr>
          <a:xfrm>
            <a:off x="-304813" y="-88905"/>
            <a:ext cx="6089972" cy="266847"/>
          </a:xfrm>
          <a:prstGeom prst="rect">
            <a:avLst/>
          </a:prstGeom>
          <a:solidFill>
            <a:srgbClr val="3E3C3B"/>
          </a:solidFill>
          <a:ln>
            <a:noFill/>
          </a:ln>
        </p:spPr>
        <p:txBody>
          <a:bodyPr spcFirstLastPara="1" wrap="square" lIns="80146" tIns="40057" rIns="80146" bIns="40057" anchor="ctr" anchorCtr="0">
            <a:noAutofit/>
          </a:bodyPr>
          <a:lstStyle/>
          <a:p>
            <a:pPr marL="0" marR="0" lvl="0" indent="0" algn="ctr" rtl="0">
              <a:spcBef>
                <a:spcPts val="0"/>
              </a:spcBef>
              <a:spcAft>
                <a:spcPts val="0"/>
              </a:spcAft>
              <a:buClr>
                <a:schemeClr val="dk1"/>
              </a:buClr>
              <a:buSzPts val="2500"/>
              <a:buFont typeface="Calibri"/>
              <a:buNone/>
            </a:pPr>
            <a:endParaRPr sz="1642" b="0" i="0" u="none" strike="noStrike" cap="none" dirty="0">
              <a:solidFill>
                <a:schemeClr val="lt1"/>
              </a:solidFill>
              <a:latin typeface="Calibri"/>
              <a:ea typeface="Calibri"/>
              <a:cs typeface="Calibri"/>
              <a:sym typeface="Calibri"/>
            </a:endParaRPr>
          </a:p>
        </p:txBody>
      </p:sp>
      <p:pic>
        <p:nvPicPr>
          <p:cNvPr id="17" name="Google Shape;17;p2" descr="GCRO-logo_on-black.png"/>
          <p:cNvPicPr preferRelativeResize="0"/>
          <p:nvPr/>
        </p:nvPicPr>
        <p:blipFill rotWithShape="1">
          <a:blip r:embed="rId2">
            <a:alphaModFix/>
          </a:blip>
          <a:srcRect/>
          <a:stretch/>
        </p:blipFill>
        <p:spPr>
          <a:xfrm>
            <a:off x="60329" y="5947117"/>
            <a:ext cx="2624251" cy="655724"/>
          </a:xfrm>
          <a:prstGeom prst="rect">
            <a:avLst/>
          </a:prstGeom>
          <a:noFill/>
          <a:ln>
            <a:noFill/>
          </a:ln>
        </p:spPr>
      </p:pic>
      <p:sp>
        <p:nvSpPr>
          <p:cNvPr id="18" name="Google Shape;18;p2"/>
          <p:cNvSpPr txBox="1">
            <a:spLocks noGrp="1"/>
          </p:cNvSpPr>
          <p:nvPr>
            <p:ph type="title"/>
          </p:nvPr>
        </p:nvSpPr>
        <p:spPr>
          <a:xfrm>
            <a:off x="245769" y="647737"/>
            <a:ext cx="4654690" cy="1641679"/>
          </a:xfrm>
          <a:prstGeom prst="rect">
            <a:avLst/>
          </a:prstGeom>
          <a:noFill/>
          <a:ln>
            <a:noFill/>
          </a:ln>
        </p:spPr>
        <p:txBody>
          <a:bodyPr spcFirstLastPara="1" wrap="square" lIns="122000" tIns="60975" rIns="122000" bIns="60975" anchor="b" anchorCtr="0">
            <a:noAutofit/>
          </a:bodyPr>
          <a:lstStyle>
            <a:lvl1pPr lvl="0" algn="l" rtl="0">
              <a:lnSpc>
                <a:spcPct val="90000"/>
              </a:lnSpc>
              <a:spcBef>
                <a:spcPts val="0"/>
              </a:spcBef>
              <a:spcAft>
                <a:spcPts val="0"/>
              </a:spcAft>
              <a:buClr>
                <a:schemeClr val="dk1"/>
              </a:buClr>
              <a:buSzPts val="2000"/>
              <a:buFont typeface="Calibri"/>
              <a:buNone/>
              <a:defRPr sz="3153"/>
            </a:lvl1pPr>
            <a:lvl2pPr lvl="1" algn="l" rtl="0">
              <a:lnSpc>
                <a:spcPct val="90000"/>
              </a:lnSpc>
              <a:spcBef>
                <a:spcPts val="0"/>
              </a:spcBef>
              <a:spcAft>
                <a:spcPts val="0"/>
              </a:spcAft>
              <a:buSzPts val="2000"/>
              <a:buNone/>
              <a:defRPr/>
            </a:lvl2pPr>
            <a:lvl3pPr lvl="2" algn="l" rtl="0">
              <a:lnSpc>
                <a:spcPct val="90000"/>
              </a:lnSpc>
              <a:spcBef>
                <a:spcPts val="0"/>
              </a:spcBef>
              <a:spcAft>
                <a:spcPts val="0"/>
              </a:spcAft>
              <a:buSzPts val="2000"/>
              <a:buNone/>
              <a:defRPr/>
            </a:lvl3pPr>
            <a:lvl4pPr lvl="3" algn="l" rtl="0">
              <a:lnSpc>
                <a:spcPct val="90000"/>
              </a:lnSpc>
              <a:spcBef>
                <a:spcPts val="0"/>
              </a:spcBef>
              <a:spcAft>
                <a:spcPts val="0"/>
              </a:spcAft>
              <a:buSzPts val="2000"/>
              <a:buNone/>
              <a:defRPr/>
            </a:lvl4pPr>
            <a:lvl5pPr lvl="4" algn="l" rtl="0">
              <a:lnSpc>
                <a:spcPct val="90000"/>
              </a:lnSpc>
              <a:spcBef>
                <a:spcPts val="0"/>
              </a:spcBef>
              <a:spcAft>
                <a:spcPts val="0"/>
              </a:spcAft>
              <a:buSzPts val="2000"/>
              <a:buNone/>
              <a:defRPr/>
            </a:lvl5pPr>
            <a:lvl6pPr lvl="5" algn="l" rtl="0">
              <a:lnSpc>
                <a:spcPct val="90000"/>
              </a:lnSpc>
              <a:spcBef>
                <a:spcPts val="0"/>
              </a:spcBef>
              <a:spcAft>
                <a:spcPts val="0"/>
              </a:spcAft>
              <a:buSzPts val="2000"/>
              <a:buNone/>
              <a:defRPr/>
            </a:lvl6pPr>
            <a:lvl7pPr lvl="6" algn="l" rtl="0">
              <a:lnSpc>
                <a:spcPct val="90000"/>
              </a:lnSpc>
              <a:spcBef>
                <a:spcPts val="0"/>
              </a:spcBef>
              <a:spcAft>
                <a:spcPts val="0"/>
              </a:spcAft>
              <a:buSzPts val="2000"/>
              <a:buNone/>
              <a:defRPr/>
            </a:lvl7pPr>
            <a:lvl8pPr lvl="7" algn="l" rtl="0">
              <a:lnSpc>
                <a:spcPct val="90000"/>
              </a:lnSpc>
              <a:spcBef>
                <a:spcPts val="0"/>
              </a:spcBef>
              <a:spcAft>
                <a:spcPts val="0"/>
              </a:spcAft>
              <a:buSzPts val="2000"/>
              <a:buNone/>
              <a:defRPr/>
            </a:lvl8pPr>
            <a:lvl9pPr lvl="8" algn="l" rtl="0">
              <a:lnSpc>
                <a:spcPct val="90000"/>
              </a:lnSpc>
              <a:spcBef>
                <a:spcPts val="0"/>
              </a:spcBef>
              <a:spcAft>
                <a:spcPts val="0"/>
              </a:spcAft>
              <a:buSzPts val="2000"/>
              <a:buNone/>
              <a:defRPr/>
            </a:lvl9pPr>
          </a:lstStyle>
          <a:p>
            <a:endParaRPr/>
          </a:p>
        </p:txBody>
      </p:sp>
      <p:sp>
        <p:nvSpPr>
          <p:cNvPr id="19" name="Google Shape;19;p2"/>
          <p:cNvSpPr txBox="1">
            <a:spLocks noGrp="1"/>
          </p:cNvSpPr>
          <p:nvPr>
            <p:ph type="body" idx="1"/>
          </p:nvPr>
        </p:nvSpPr>
        <p:spPr>
          <a:xfrm>
            <a:off x="245769" y="2463942"/>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0" name="Google Shape;20;p2"/>
          <p:cNvSpPr txBox="1">
            <a:spLocks noGrp="1"/>
          </p:cNvSpPr>
          <p:nvPr>
            <p:ph type="body" idx="2"/>
          </p:nvPr>
        </p:nvSpPr>
        <p:spPr>
          <a:xfrm>
            <a:off x="245769" y="3225986"/>
            <a:ext cx="4654690" cy="562073"/>
          </a:xfrm>
          <a:prstGeom prst="rect">
            <a:avLst/>
          </a:prstGeom>
          <a:noFill/>
          <a:ln>
            <a:noFill/>
          </a:ln>
        </p:spPr>
        <p:txBody>
          <a:bodyPr spcFirstLastPara="1" wrap="square" lIns="122000" tIns="60975" rIns="122000" bIns="60975" anchor="t" anchorCtr="0">
            <a:noAutofit/>
          </a:bodyPr>
          <a:lstStyle>
            <a:lvl1pPr marL="300335" lvl="0" indent="-150167" algn="l" rtl="0">
              <a:lnSpc>
                <a:spcPct val="90000"/>
              </a:lnSpc>
              <a:spcBef>
                <a:spcPts val="920"/>
              </a:spcBef>
              <a:spcAft>
                <a:spcPts val="0"/>
              </a:spcAft>
              <a:buClr>
                <a:srgbClr val="3E3C3B"/>
              </a:buClr>
              <a:buSzPts val="2100"/>
              <a:buNone/>
              <a:defRPr sz="1379">
                <a:solidFill>
                  <a:srgbClr val="3E3C3B"/>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a:p>
        </p:txBody>
      </p:sp>
      <p:sp>
        <p:nvSpPr>
          <p:cNvPr id="21" name="Google Shape;21;p2"/>
          <p:cNvSpPr>
            <a:spLocks noGrp="1"/>
          </p:cNvSpPr>
          <p:nvPr>
            <p:ph type="pic" idx="3"/>
          </p:nvPr>
        </p:nvSpPr>
        <p:spPr>
          <a:xfrm>
            <a:off x="5785099" y="-152409"/>
            <a:ext cx="6407365" cy="7035964"/>
          </a:xfrm>
          <a:prstGeom prst="rect">
            <a:avLst/>
          </a:prstGeom>
          <a:noFill/>
          <a:ln>
            <a:noFill/>
          </a:ln>
        </p:spPr>
        <p:txBody>
          <a:bodyPr spcFirstLastPara="1" wrap="square" lIns="122000" tIns="60975" rIns="122000" bIns="60975" anchor="t" anchorCtr="0">
            <a:noAutofit/>
          </a:bodyPr>
          <a:lstStyle>
            <a:lvl1pPr marR="0" lvl="0" algn="l" rtl="0">
              <a:lnSpc>
                <a:spcPct val="90000"/>
              </a:lnSpc>
              <a:spcBef>
                <a:spcPts val="920"/>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500"/>
              <a:buFont typeface="Arial"/>
              <a:buChar char="•"/>
              <a:defRPr sz="1642" b="0" i="0" u="none" strike="noStrike" cap="none">
                <a:solidFill>
                  <a:schemeClr val="dk1"/>
                </a:solidFill>
                <a:latin typeface="Calibri"/>
                <a:ea typeface="Calibri"/>
                <a:cs typeface="Calibri"/>
                <a:sym typeface="Calibri"/>
              </a:defRPr>
            </a:lvl9pPr>
          </a:lstStyle>
          <a:p>
            <a:endParaRPr dirty="0"/>
          </a:p>
        </p:txBody>
      </p:sp>
      <p:sp>
        <p:nvSpPr>
          <p:cNvPr id="22" name="Google Shape;22;p2"/>
          <p:cNvSpPr txBox="1">
            <a:spLocks noGrp="1"/>
          </p:cNvSpPr>
          <p:nvPr>
            <p:ph type="body" idx="4"/>
          </p:nvPr>
        </p:nvSpPr>
        <p:spPr>
          <a:xfrm>
            <a:off x="6661436" y="6147153"/>
            <a:ext cx="4654690" cy="330504"/>
          </a:xfrm>
          <a:prstGeom prst="rect">
            <a:avLst/>
          </a:prstGeom>
          <a:noFill/>
          <a:ln>
            <a:noFill/>
          </a:ln>
        </p:spPr>
        <p:txBody>
          <a:bodyPr spcFirstLastPara="1" wrap="square" lIns="122000" tIns="60975" rIns="122000" bIns="60975" anchor="t" anchorCtr="0">
            <a:noAutofit/>
          </a:bodyPr>
          <a:lstStyle>
            <a:lvl1pPr marL="300335" lvl="0" indent="-150167" algn="ctr" rtl="0">
              <a:lnSpc>
                <a:spcPct val="90000"/>
              </a:lnSpc>
              <a:spcBef>
                <a:spcPts val="920"/>
              </a:spcBef>
              <a:spcAft>
                <a:spcPts val="0"/>
              </a:spcAft>
              <a:buClr>
                <a:srgbClr val="999C99"/>
              </a:buClr>
              <a:buSzPts val="1400"/>
              <a:buNone/>
              <a:defRPr sz="920">
                <a:solidFill>
                  <a:srgbClr val="999C99"/>
                </a:solidFill>
              </a:defRPr>
            </a:lvl1pPr>
            <a:lvl2pPr marL="600669" lvl="1" indent="-150167" algn="l" rtl="0">
              <a:lnSpc>
                <a:spcPct val="90000"/>
              </a:lnSpc>
              <a:spcBef>
                <a:spcPts val="460"/>
              </a:spcBef>
              <a:spcAft>
                <a:spcPts val="0"/>
              </a:spcAft>
              <a:buClr>
                <a:srgbClr val="908F8F"/>
              </a:buClr>
              <a:buSzPts val="2700"/>
              <a:buNone/>
              <a:defRPr sz="1774">
                <a:solidFill>
                  <a:srgbClr val="908F8F"/>
                </a:solidFill>
              </a:defRPr>
            </a:lvl2pPr>
            <a:lvl3pPr marL="901004" lvl="2" indent="-150167" algn="l" rtl="0">
              <a:lnSpc>
                <a:spcPct val="90000"/>
              </a:lnSpc>
              <a:spcBef>
                <a:spcPts val="460"/>
              </a:spcBef>
              <a:spcAft>
                <a:spcPts val="0"/>
              </a:spcAft>
              <a:buClr>
                <a:srgbClr val="908F8F"/>
              </a:buClr>
              <a:buSzPts val="2500"/>
              <a:buNone/>
              <a:defRPr sz="1642">
                <a:solidFill>
                  <a:srgbClr val="908F8F"/>
                </a:solidFill>
              </a:defRPr>
            </a:lvl3pPr>
            <a:lvl4pPr marL="1201339" lvl="3" indent="-150167" algn="l" rtl="0">
              <a:lnSpc>
                <a:spcPct val="90000"/>
              </a:lnSpc>
              <a:spcBef>
                <a:spcPts val="460"/>
              </a:spcBef>
              <a:spcAft>
                <a:spcPts val="0"/>
              </a:spcAft>
              <a:buClr>
                <a:srgbClr val="908F8F"/>
              </a:buClr>
              <a:buSzPts val="2100"/>
              <a:buNone/>
              <a:defRPr sz="1379">
                <a:solidFill>
                  <a:srgbClr val="908F8F"/>
                </a:solidFill>
              </a:defRPr>
            </a:lvl4pPr>
            <a:lvl5pPr marL="1501673" lvl="4" indent="-150167" algn="l" rtl="0">
              <a:lnSpc>
                <a:spcPct val="90000"/>
              </a:lnSpc>
              <a:spcBef>
                <a:spcPts val="460"/>
              </a:spcBef>
              <a:spcAft>
                <a:spcPts val="0"/>
              </a:spcAft>
              <a:buClr>
                <a:srgbClr val="908F8F"/>
              </a:buClr>
              <a:buSzPts val="2100"/>
              <a:buNone/>
              <a:defRPr sz="1379">
                <a:solidFill>
                  <a:srgbClr val="908F8F"/>
                </a:solidFill>
              </a:defRPr>
            </a:lvl5pPr>
            <a:lvl6pPr marL="1802008" lvl="5" indent="-150167" algn="l" rtl="0">
              <a:lnSpc>
                <a:spcPct val="90000"/>
              </a:lnSpc>
              <a:spcBef>
                <a:spcPts val="460"/>
              </a:spcBef>
              <a:spcAft>
                <a:spcPts val="0"/>
              </a:spcAft>
              <a:buClr>
                <a:srgbClr val="908F8F"/>
              </a:buClr>
              <a:buSzPts val="2100"/>
              <a:buNone/>
              <a:defRPr sz="1379">
                <a:solidFill>
                  <a:srgbClr val="908F8F"/>
                </a:solidFill>
              </a:defRPr>
            </a:lvl6pPr>
            <a:lvl7pPr marL="2102343" lvl="6" indent="-150167" algn="l" rtl="0">
              <a:lnSpc>
                <a:spcPct val="90000"/>
              </a:lnSpc>
              <a:spcBef>
                <a:spcPts val="460"/>
              </a:spcBef>
              <a:spcAft>
                <a:spcPts val="0"/>
              </a:spcAft>
              <a:buClr>
                <a:srgbClr val="908F8F"/>
              </a:buClr>
              <a:buSzPts val="2100"/>
              <a:buNone/>
              <a:defRPr sz="1379">
                <a:solidFill>
                  <a:srgbClr val="908F8F"/>
                </a:solidFill>
              </a:defRPr>
            </a:lvl7pPr>
            <a:lvl8pPr marL="2402677" lvl="7" indent="-150167" algn="l" rtl="0">
              <a:lnSpc>
                <a:spcPct val="90000"/>
              </a:lnSpc>
              <a:spcBef>
                <a:spcPts val="460"/>
              </a:spcBef>
              <a:spcAft>
                <a:spcPts val="0"/>
              </a:spcAft>
              <a:buClr>
                <a:srgbClr val="908F8F"/>
              </a:buClr>
              <a:buSzPts val="2100"/>
              <a:buNone/>
              <a:defRPr sz="1379">
                <a:solidFill>
                  <a:srgbClr val="908F8F"/>
                </a:solidFill>
              </a:defRPr>
            </a:lvl8pPr>
            <a:lvl9pPr marL="2703012" lvl="8" indent="-150167" algn="l" rtl="0">
              <a:lnSpc>
                <a:spcPct val="90000"/>
              </a:lnSpc>
              <a:spcBef>
                <a:spcPts val="460"/>
              </a:spcBef>
              <a:spcAft>
                <a:spcPts val="0"/>
              </a:spcAft>
              <a:buClr>
                <a:srgbClr val="908F8F"/>
              </a:buClr>
              <a:buSzPts val="2100"/>
              <a:buNone/>
              <a:defRPr sz="1379">
                <a:solidFill>
                  <a:srgbClr val="908F8F"/>
                </a:solidFill>
              </a:defRPr>
            </a:lvl9pPr>
          </a:lstStyle>
          <a:p>
            <a:endParaRPr dirty="0"/>
          </a:p>
        </p:txBody>
      </p:sp>
    </p:spTree>
    <p:extLst>
      <p:ext uri="{BB962C8B-B14F-4D97-AF65-F5344CB8AC3E}">
        <p14:creationId xmlns:p14="http://schemas.microsoft.com/office/powerpoint/2010/main" val="169485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hart/image and text">
  <p:cSld name="Chart/image and text">
    <p:spTree>
      <p:nvGrpSpPr>
        <p:cNvPr id="1" name="Shape 185"/>
        <p:cNvGrpSpPr/>
        <p:nvPr/>
      </p:nvGrpSpPr>
      <p:grpSpPr>
        <a:xfrm>
          <a:off x="0" y="0"/>
          <a:ext cx="0" cy="0"/>
          <a:chOff x="0" y="0"/>
          <a:chExt cx="0" cy="0"/>
        </a:xfrm>
      </p:grpSpPr>
      <p:sp>
        <p:nvSpPr>
          <p:cNvPr id="186" name="Google Shape;186;p28"/>
          <p:cNvSpPr txBox="1">
            <a:spLocks noGrp="1"/>
          </p:cNvSpPr>
          <p:nvPr>
            <p:ph type="subTitle" idx="1"/>
          </p:nvPr>
        </p:nvSpPr>
        <p:spPr>
          <a:xfrm>
            <a:off x="6175163" y="3430148"/>
            <a:ext cx="5011514" cy="1914438"/>
          </a:xfrm>
          <a:prstGeom prst="rect">
            <a:avLst/>
          </a:prstGeom>
          <a:noFill/>
          <a:ln>
            <a:noFill/>
          </a:ln>
        </p:spPr>
        <p:txBody>
          <a:bodyPr spcFirstLastPara="1" wrap="square" lIns="121975" tIns="60975" rIns="121975" bIns="60975" anchor="t" anchorCtr="0">
            <a:noAutofit/>
          </a:bodyPr>
          <a:lstStyle>
            <a:lvl1pPr lvl="0" algn="l" rtl="0">
              <a:lnSpc>
                <a:spcPct val="90000"/>
              </a:lnSpc>
              <a:spcBef>
                <a:spcPts val="854"/>
              </a:spcBef>
              <a:spcAft>
                <a:spcPts val="0"/>
              </a:spcAft>
              <a:buClr>
                <a:srgbClr val="3E3C3B"/>
              </a:buClr>
              <a:buSzPts val="2100"/>
              <a:buNone/>
              <a:defRPr sz="1379">
                <a:solidFill>
                  <a:srgbClr val="3E3C3B"/>
                </a:solidFill>
                <a:latin typeface="Georgia"/>
                <a:ea typeface="Georgia"/>
                <a:cs typeface="Georgia"/>
                <a:sym typeface="Georgia"/>
              </a:defRPr>
            </a:lvl1pPr>
            <a:lvl2pPr lvl="1" algn="ctr" rtl="0">
              <a:lnSpc>
                <a:spcPct val="90000"/>
              </a:lnSpc>
              <a:spcBef>
                <a:spcPts val="460"/>
              </a:spcBef>
              <a:spcAft>
                <a:spcPts val="0"/>
              </a:spcAft>
              <a:buClr>
                <a:srgbClr val="3E3C3B"/>
              </a:buClr>
              <a:buSzPts val="2700"/>
              <a:buNone/>
              <a:defRPr sz="1774"/>
            </a:lvl2pPr>
            <a:lvl3pPr lvl="2" algn="ctr" rtl="0">
              <a:lnSpc>
                <a:spcPct val="90000"/>
              </a:lnSpc>
              <a:spcBef>
                <a:spcPts val="460"/>
              </a:spcBef>
              <a:spcAft>
                <a:spcPts val="0"/>
              </a:spcAft>
              <a:buClr>
                <a:srgbClr val="3E3C3B"/>
              </a:buClr>
              <a:buSzPts val="2400"/>
              <a:buNone/>
              <a:defRPr sz="1577"/>
            </a:lvl3pPr>
            <a:lvl4pPr lvl="3" algn="ctr" rtl="0">
              <a:lnSpc>
                <a:spcPct val="90000"/>
              </a:lnSpc>
              <a:spcBef>
                <a:spcPts val="460"/>
              </a:spcBef>
              <a:spcAft>
                <a:spcPts val="0"/>
              </a:spcAft>
              <a:buClr>
                <a:srgbClr val="3E3C3B"/>
              </a:buClr>
              <a:buSzPts val="2100"/>
              <a:buNone/>
              <a:defRPr sz="1379"/>
            </a:lvl4pPr>
            <a:lvl5pPr lvl="4" algn="ctr" rtl="0">
              <a:lnSpc>
                <a:spcPct val="90000"/>
              </a:lnSpc>
              <a:spcBef>
                <a:spcPts val="460"/>
              </a:spcBef>
              <a:spcAft>
                <a:spcPts val="0"/>
              </a:spcAft>
              <a:buClr>
                <a:srgbClr val="3E3C3B"/>
              </a:buClr>
              <a:buSzPts val="2100"/>
              <a:buNone/>
              <a:defRPr sz="1379"/>
            </a:lvl5pPr>
            <a:lvl6pPr lvl="5" algn="ctr" rtl="0">
              <a:lnSpc>
                <a:spcPct val="90000"/>
              </a:lnSpc>
              <a:spcBef>
                <a:spcPts val="460"/>
              </a:spcBef>
              <a:spcAft>
                <a:spcPts val="0"/>
              </a:spcAft>
              <a:buClr>
                <a:schemeClr val="dk1"/>
              </a:buClr>
              <a:buSzPts val="2100"/>
              <a:buNone/>
              <a:defRPr sz="1379"/>
            </a:lvl6pPr>
            <a:lvl7pPr lvl="6" algn="ctr" rtl="0">
              <a:lnSpc>
                <a:spcPct val="90000"/>
              </a:lnSpc>
              <a:spcBef>
                <a:spcPts val="460"/>
              </a:spcBef>
              <a:spcAft>
                <a:spcPts val="0"/>
              </a:spcAft>
              <a:buClr>
                <a:schemeClr val="dk1"/>
              </a:buClr>
              <a:buSzPts val="2100"/>
              <a:buNone/>
              <a:defRPr sz="1379"/>
            </a:lvl7pPr>
            <a:lvl8pPr lvl="7" algn="ctr" rtl="0">
              <a:lnSpc>
                <a:spcPct val="90000"/>
              </a:lnSpc>
              <a:spcBef>
                <a:spcPts val="460"/>
              </a:spcBef>
              <a:spcAft>
                <a:spcPts val="0"/>
              </a:spcAft>
              <a:buClr>
                <a:schemeClr val="dk1"/>
              </a:buClr>
              <a:buSzPts val="2100"/>
              <a:buNone/>
              <a:defRPr sz="1379"/>
            </a:lvl8pPr>
            <a:lvl9pPr lvl="8" algn="ctr" rtl="0">
              <a:lnSpc>
                <a:spcPct val="90000"/>
              </a:lnSpc>
              <a:spcBef>
                <a:spcPts val="460"/>
              </a:spcBef>
              <a:spcAft>
                <a:spcPts val="0"/>
              </a:spcAft>
              <a:buClr>
                <a:schemeClr val="dk1"/>
              </a:buClr>
              <a:buSzPts val="2100"/>
              <a:buNone/>
              <a:defRPr sz="1379"/>
            </a:lvl9pPr>
          </a:lstStyle>
          <a:p>
            <a:endParaRPr/>
          </a:p>
        </p:txBody>
      </p:sp>
      <p:sp>
        <p:nvSpPr>
          <p:cNvPr id="187" name="Google Shape;187;p28"/>
          <p:cNvSpPr txBox="1">
            <a:spLocks noGrp="1"/>
          </p:cNvSpPr>
          <p:nvPr>
            <p:ph type="body" idx="2"/>
          </p:nvPr>
        </p:nvSpPr>
        <p:spPr>
          <a:xfrm>
            <a:off x="520722" y="5097755"/>
            <a:ext cx="5029416" cy="261920"/>
          </a:xfrm>
          <a:prstGeom prst="rect">
            <a:avLst/>
          </a:prstGeom>
          <a:noFill/>
          <a:ln>
            <a:noFill/>
          </a:ln>
        </p:spPr>
        <p:txBody>
          <a:bodyPr spcFirstLastPara="1" wrap="square" lIns="121975" tIns="60975" rIns="121975" bIns="60975" anchor="t" anchorCtr="0">
            <a:noAutofit/>
          </a:bodyPr>
          <a:lstStyle>
            <a:lvl1pPr marL="300335" lvl="0" indent="-150167" algn="ctr" rtl="0">
              <a:lnSpc>
                <a:spcPct val="90000"/>
              </a:lnSpc>
              <a:spcBef>
                <a:spcPts val="854"/>
              </a:spcBef>
              <a:spcAft>
                <a:spcPts val="0"/>
              </a:spcAft>
              <a:buClr>
                <a:srgbClr val="999C99"/>
              </a:buClr>
              <a:buSzPts val="1500"/>
              <a:buNone/>
              <a:defRPr sz="985">
                <a:solidFill>
                  <a:srgbClr val="999C99"/>
                </a:solidFill>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88" name="Google Shape;188;p28"/>
          <p:cNvSpPr>
            <a:spLocks noGrp="1"/>
          </p:cNvSpPr>
          <p:nvPr>
            <p:ph type="pic" idx="3"/>
          </p:nvPr>
        </p:nvSpPr>
        <p:spPr>
          <a:xfrm>
            <a:off x="921202" y="1970201"/>
            <a:ext cx="4141104" cy="3057701"/>
          </a:xfrm>
          <a:prstGeom prst="rect">
            <a:avLst/>
          </a:prstGeom>
          <a:noFill/>
          <a:ln>
            <a:noFill/>
          </a:ln>
        </p:spPr>
        <p:txBody>
          <a:bodyPr spcFirstLastPara="1" wrap="square" lIns="121975" tIns="60975" rIns="121975" bIns="60975" anchor="t" anchorCtr="0">
            <a:noAutofit/>
          </a:bodyPr>
          <a:lstStyle>
            <a:lvl1pPr marR="0" lvl="0" algn="l" rtl="0">
              <a:lnSpc>
                <a:spcPct val="90000"/>
              </a:lnSpc>
              <a:spcBef>
                <a:spcPts val="854"/>
              </a:spcBef>
              <a:spcAft>
                <a:spcPts val="0"/>
              </a:spcAft>
              <a:buClr>
                <a:srgbClr val="3E3C3B"/>
              </a:buClr>
              <a:buSzPts val="2100"/>
              <a:buFont typeface="Arial"/>
              <a:buNone/>
              <a:defRPr sz="1379" b="0" i="0" u="none" strike="noStrike" cap="none">
                <a:solidFill>
                  <a:srgbClr val="3E3C3B"/>
                </a:solidFill>
                <a:latin typeface="Georgia"/>
                <a:ea typeface="Georgia"/>
                <a:cs typeface="Georgia"/>
                <a:sym typeface="Georgia"/>
              </a:defRPr>
            </a:lvl1pPr>
            <a:lvl2pPr marR="0" lvl="1"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2pPr>
            <a:lvl3pPr marR="0" lvl="2"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3pPr>
            <a:lvl4pPr marR="0" lvl="3"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4pPr>
            <a:lvl5pPr marR="0" lvl="4" algn="l" rtl="0">
              <a:lnSpc>
                <a:spcPct val="90000"/>
              </a:lnSpc>
              <a:spcBef>
                <a:spcPts val="460"/>
              </a:spcBef>
              <a:spcAft>
                <a:spcPts val="0"/>
              </a:spcAft>
              <a:buClr>
                <a:srgbClr val="3E3C3B"/>
              </a:buClr>
              <a:buSzPts val="2100"/>
              <a:buFont typeface="Arial"/>
              <a:buChar char="•"/>
              <a:defRPr sz="1379" b="0" i="0" u="none" strike="noStrike" cap="none">
                <a:solidFill>
                  <a:srgbClr val="3E3C3B"/>
                </a:solidFill>
                <a:latin typeface="Georgia"/>
                <a:ea typeface="Georgia"/>
                <a:cs typeface="Georgia"/>
                <a:sym typeface="Georgia"/>
              </a:defRPr>
            </a:lvl5pPr>
            <a:lvl6pPr marR="0" lvl="5"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6pPr>
            <a:lvl7pPr marR="0" lvl="6"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7pPr>
            <a:lvl8pPr marR="0" lvl="7"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8pPr>
            <a:lvl9pPr marR="0" lvl="8" algn="l" rtl="0">
              <a:lnSpc>
                <a:spcPct val="90000"/>
              </a:lnSpc>
              <a:spcBef>
                <a:spcPts val="460"/>
              </a:spcBef>
              <a:spcAft>
                <a:spcPts val="0"/>
              </a:spcAft>
              <a:buClr>
                <a:schemeClr val="dk1"/>
              </a:buClr>
              <a:buSzPts val="2400"/>
              <a:buFont typeface="Arial"/>
              <a:buChar char="•"/>
              <a:defRPr sz="1577" b="0" i="0" u="none" strike="noStrike" cap="none">
                <a:solidFill>
                  <a:schemeClr val="dk1"/>
                </a:solidFill>
                <a:latin typeface="Calibri"/>
                <a:ea typeface="Calibri"/>
                <a:cs typeface="Calibri"/>
                <a:sym typeface="Calibri"/>
              </a:defRPr>
            </a:lvl9pPr>
          </a:lstStyle>
          <a:p>
            <a:endParaRPr dirty="0"/>
          </a:p>
        </p:txBody>
      </p:sp>
      <p:sp>
        <p:nvSpPr>
          <p:cNvPr id="189" name="Google Shape;189;p28"/>
          <p:cNvSpPr txBox="1">
            <a:spLocks noGrp="1"/>
          </p:cNvSpPr>
          <p:nvPr>
            <p:ph type="body" idx="4"/>
          </p:nvPr>
        </p:nvSpPr>
        <p:spPr>
          <a:xfrm>
            <a:off x="264980" y="813657"/>
            <a:ext cx="8598149" cy="465109"/>
          </a:xfrm>
          <a:prstGeom prst="rect">
            <a:avLst/>
          </a:prstGeom>
          <a:noFill/>
          <a:ln>
            <a:noFill/>
          </a:ln>
        </p:spPr>
        <p:txBody>
          <a:bodyPr spcFirstLastPara="1" wrap="square" lIns="121975" tIns="60975" rIns="121975" bIns="60975" anchor="t" anchorCtr="0">
            <a:noAutofit/>
          </a:bodyPr>
          <a:lstStyle>
            <a:lvl1pPr marL="300335" lvl="0" indent="-150167" algn="l" rtl="0">
              <a:lnSpc>
                <a:spcPct val="90000"/>
              </a:lnSpc>
              <a:spcBef>
                <a:spcPts val="854"/>
              </a:spcBef>
              <a:spcAft>
                <a:spcPts val="0"/>
              </a:spcAft>
              <a:buClr>
                <a:srgbClr val="FFFFFF"/>
              </a:buClr>
              <a:buSzPts val="2100"/>
              <a:buNone/>
              <a:defRPr sz="1379">
                <a:solidFill>
                  <a:srgbClr val="FFFFFF"/>
                </a:solidFill>
                <a:latin typeface="Georgia"/>
                <a:ea typeface="Georgia"/>
                <a:cs typeface="Georgia"/>
                <a:sym typeface="Georgi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
        <p:nvSpPr>
          <p:cNvPr id="190" name="Google Shape;190;p28"/>
          <p:cNvSpPr txBox="1">
            <a:spLocks noGrp="1"/>
          </p:cNvSpPr>
          <p:nvPr>
            <p:ph type="body" idx="5"/>
          </p:nvPr>
        </p:nvSpPr>
        <p:spPr>
          <a:xfrm>
            <a:off x="255988" y="319789"/>
            <a:ext cx="8615808" cy="485212"/>
          </a:xfrm>
          <a:prstGeom prst="rect">
            <a:avLst/>
          </a:prstGeom>
          <a:noFill/>
          <a:ln>
            <a:noFill/>
          </a:ln>
        </p:spPr>
        <p:txBody>
          <a:bodyPr spcFirstLastPara="1" wrap="square" lIns="121975" tIns="60975" rIns="121975" bIns="60975" anchor="b" anchorCtr="0">
            <a:noAutofit/>
          </a:bodyPr>
          <a:lstStyle>
            <a:lvl1pPr marL="300335" lvl="0" indent="-150167" algn="l" rtl="0">
              <a:lnSpc>
                <a:spcPct val="90000"/>
              </a:lnSpc>
              <a:spcBef>
                <a:spcPts val="854"/>
              </a:spcBef>
              <a:spcAft>
                <a:spcPts val="0"/>
              </a:spcAft>
              <a:buClr>
                <a:srgbClr val="FFFFFF"/>
              </a:buClr>
              <a:buSzPts val="3700"/>
              <a:buNone/>
              <a:defRPr sz="2431" b="1">
                <a:solidFill>
                  <a:srgbClr val="FFFFFF"/>
                </a:solidFill>
                <a:latin typeface="Verdana"/>
                <a:ea typeface="Verdana"/>
                <a:cs typeface="Verdana"/>
                <a:sym typeface="Verdana"/>
              </a:defRPr>
            </a:lvl1pPr>
            <a:lvl2pPr marL="600669" lvl="1" indent="-250279" algn="l" rtl="0">
              <a:lnSpc>
                <a:spcPct val="90000"/>
              </a:lnSpc>
              <a:spcBef>
                <a:spcPts val="460"/>
              </a:spcBef>
              <a:spcAft>
                <a:spcPts val="0"/>
              </a:spcAft>
              <a:buClr>
                <a:srgbClr val="3E3C3B"/>
              </a:buClr>
              <a:buSzPts val="2400"/>
              <a:buChar char="•"/>
              <a:defRPr/>
            </a:lvl2pPr>
            <a:lvl3pPr marL="901004" lvl="2" indent="-250279" algn="l" rtl="0">
              <a:lnSpc>
                <a:spcPct val="90000"/>
              </a:lnSpc>
              <a:spcBef>
                <a:spcPts val="460"/>
              </a:spcBef>
              <a:spcAft>
                <a:spcPts val="0"/>
              </a:spcAft>
              <a:buClr>
                <a:srgbClr val="3E3C3B"/>
              </a:buClr>
              <a:buSzPts val="2400"/>
              <a:buChar char="•"/>
              <a:defRPr/>
            </a:lvl3pPr>
            <a:lvl4pPr marL="1201339" lvl="3" indent="-250279" algn="l" rtl="0">
              <a:lnSpc>
                <a:spcPct val="90000"/>
              </a:lnSpc>
              <a:spcBef>
                <a:spcPts val="460"/>
              </a:spcBef>
              <a:spcAft>
                <a:spcPts val="0"/>
              </a:spcAft>
              <a:buClr>
                <a:srgbClr val="3E3C3B"/>
              </a:buClr>
              <a:buSzPts val="2400"/>
              <a:buChar char="•"/>
              <a:defRPr/>
            </a:lvl4pPr>
            <a:lvl5pPr marL="1501673" lvl="4" indent="-250279" algn="l" rtl="0">
              <a:lnSpc>
                <a:spcPct val="90000"/>
              </a:lnSpc>
              <a:spcBef>
                <a:spcPts val="460"/>
              </a:spcBef>
              <a:spcAft>
                <a:spcPts val="0"/>
              </a:spcAft>
              <a:buClr>
                <a:srgbClr val="3E3C3B"/>
              </a:buClr>
              <a:buSzPts val="2400"/>
              <a:buChar char="•"/>
              <a:defRPr/>
            </a:lvl5pPr>
            <a:lvl6pPr marL="1802008" lvl="5" indent="-250279" algn="l" rtl="0">
              <a:lnSpc>
                <a:spcPct val="90000"/>
              </a:lnSpc>
              <a:spcBef>
                <a:spcPts val="460"/>
              </a:spcBef>
              <a:spcAft>
                <a:spcPts val="0"/>
              </a:spcAft>
              <a:buClr>
                <a:schemeClr val="dk1"/>
              </a:buClr>
              <a:buSzPts val="2400"/>
              <a:buChar char="•"/>
              <a:defRPr/>
            </a:lvl6pPr>
            <a:lvl7pPr marL="2102343" lvl="6" indent="-250279" algn="l" rtl="0">
              <a:lnSpc>
                <a:spcPct val="90000"/>
              </a:lnSpc>
              <a:spcBef>
                <a:spcPts val="460"/>
              </a:spcBef>
              <a:spcAft>
                <a:spcPts val="0"/>
              </a:spcAft>
              <a:buClr>
                <a:schemeClr val="dk1"/>
              </a:buClr>
              <a:buSzPts val="2400"/>
              <a:buChar char="•"/>
              <a:defRPr/>
            </a:lvl7pPr>
            <a:lvl8pPr marL="2402677" lvl="7" indent="-250279" algn="l" rtl="0">
              <a:lnSpc>
                <a:spcPct val="90000"/>
              </a:lnSpc>
              <a:spcBef>
                <a:spcPts val="460"/>
              </a:spcBef>
              <a:spcAft>
                <a:spcPts val="0"/>
              </a:spcAft>
              <a:buClr>
                <a:schemeClr val="dk1"/>
              </a:buClr>
              <a:buSzPts val="2400"/>
              <a:buChar char="•"/>
              <a:defRPr/>
            </a:lvl8pPr>
            <a:lvl9pPr marL="2703012" lvl="8" indent="-250279" algn="l" rtl="0">
              <a:lnSpc>
                <a:spcPct val="90000"/>
              </a:lnSpc>
              <a:spcBef>
                <a:spcPts val="460"/>
              </a:spcBef>
              <a:spcAft>
                <a:spcPts val="0"/>
              </a:spcAft>
              <a:buClr>
                <a:schemeClr val="dk1"/>
              </a:buClr>
              <a:buSzPts val="2400"/>
              <a:buChar char="•"/>
              <a:defRPr/>
            </a:lvl9pPr>
          </a:lstStyle>
          <a:p>
            <a:endParaRPr/>
          </a:p>
        </p:txBody>
      </p:sp>
    </p:spTree>
    <p:extLst>
      <p:ext uri="{BB962C8B-B14F-4D97-AF65-F5344CB8AC3E}">
        <p14:creationId xmlns:p14="http://schemas.microsoft.com/office/powerpoint/2010/main" val="340929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637C1-0809-7247-99D9-8195A8917FC1}"/>
              </a:ext>
            </a:extLst>
          </p:cNvPr>
          <p:cNvSpPr>
            <a:spLocks noGrp="1"/>
          </p:cNvSpPr>
          <p:nvPr>
            <p:ph type="title"/>
          </p:nvPr>
        </p:nvSpPr>
        <p:spPr>
          <a:xfrm>
            <a:off x="1334529" y="1103724"/>
            <a:ext cx="10585327" cy="398505"/>
          </a:xfrm>
        </p:spPr>
        <p:txBody>
          <a:bodyPr>
            <a:noAutofit/>
          </a:bodyPr>
          <a:lstStyle>
            <a:lvl1pPr algn="l">
              <a:defRPr sz="2800" b="1" i="0" baseline="0">
                <a:solidFill>
                  <a:schemeClr val="bg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F5CA25E-CF18-C245-9BB5-8E40FBF338D7}"/>
              </a:ext>
            </a:extLst>
          </p:cNvPr>
          <p:cNvSpPr>
            <a:spLocks noGrp="1"/>
          </p:cNvSpPr>
          <p:nvPr>
            <p:ph idx="1" hasCustomPrompt="1"/>
          </p:nvPr>
        </p:nvSpPr>
        <p:spPr>
          <a:xfrm>
            <a:off x="1334530" y="1616532"/>
            <a:ext cx="10585327" cy="4560435"/>
          </a:xfrm>
        </p:spPr>
        <p:txBody>
          <a:bodyPr>
            <a:normAutofit/>
          </a:bodyPr>
          <a:lstStyle>
            <a:lvl1pPr marL="342900" indent="-342900" algn="l">
              <a:buFont typeface="Arial" panose="020B0604020202020204" pitchFamily="34" charset="0"/>
              <a:buChar char="•"/>
              <a:defRPr sz="2400" baseline="0">
                <a:solidFill>
                  <a:schemeClr val="tx1"/>
                </a:solidFill>
              </a:defRPr>
            </a:lvl1pPr>
            <a:lvl2pPr>
              <a:defRPr/>
            </a:lvl2pPr>
            <a:lvl3pPr>
              <a:defRPr/>
            </a:lvl3pPr>
            <a:lvl4pPr>
              <a:defRPr/>
            </a:lvl4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23641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7.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4459387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568D9F-41F6-584F-A60F-4D2955A2526A}"/>
              </a:ext>
            </a:extLst>
          </p:cNvPr>
          <p:cNvSpPr>
            <a:spLocks noGrp="1"/>
          </p:cNvSpPr>
          <p:nvPr>
            <p:ph type="title"/>
          </p:nvPr>
        </p:nvSpPr>
        <p:spPr>
          <a:xfrm>
            <a:off x="457201" y="365125"/>
            <a:ext cx="10896599" cy="294957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8718335-4244-2140-8DCF-93F21CB29347}"/>
              </a:ext>
            </a:extLst>
          </p:cNvPr>
          <p:cNvSpPr>
            <a:spLocks noGrp="1"/>
          </p:cNvSpPr>
          <p:nvPr>
            <p:ph type="body" idx="1"/>
          </p:nvPr>
        </p:nvSpPr>
        <p:spPr>
          <a:xfrm>
            <a:off x="457201" y="3461657"/>
            <a:ext cx="10896599" cy="751114"/>
          </a:xfrm>
          <a:prstGeom prst="rect">
            <a:avLst/>
          </a:prstGeom>
        </p:spPr>
        <p:txBody>
          <a:bodyPr vert="horz" lIns="91440" tIns="45720" rIns="91440" bIns="45720" rtlCol="0">
            <a:normAutofit/>
          </a:bodyPr>
          <a:lstStyle/>
          <a:p>
            <a:pPr lvl="0"/>
            <a:endParaRPr lang="en-US" dirty="0"/>
          </a:p>
        </p:txBody>
      </p:sp>
    </p:spTree>
    <p:extLst>
      <p:ext uri="{BB962C8B-B14F-4D97-AF65-F5344CB8AC3E}">
        <p14:creationId xmlns:p14="http://schemas.microsoft.com/office/powerpoint/2010/main" val="288813928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hf hdr="0" ftr="0" dt="0"/>
  <p:txStyles>
    <p:title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2907" y="955965"/>
            <a:ext cx="10684879" cy="303137"/>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342907" y="1412384"/>
            <a:ext cx="1068487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6623907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xStyles>
    <p:titleStyle>
      <a:lvl1pPr algn="l" defTabSz="457200" rtl="0" eaLnBrk="1" latinLnBrk="0" hangingPunct="1">
        <a:spcBef>
          <a:spcPct val="0"/>
        </a:spcBef>
        <a:buNone/>
        <a:defRPr sz="2500" b="1" kern="1200">
          <a:solidFill>
            <a:srgbClr val="FFFFFF"/>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059B8-ABFC-FC4E-A71E-2D43CB762F73}"/>
              </a:ext>
            </a:extLst>
          </p:cNvPr>
          <p:cNvSpPr>
            <a:spLocks noGrp="1"/>
          </p:cNvSpPr>
          <p:nvPr>
            <p:ph type="title"/>
          </p:nvPr>
        </p:nvSpPr>
        <p:spPr>
          <a:xfrm>
            <a:off x="736416" y="326220"/>
            <a:ext cx="10684879" cy="5041612"/>
          </a:xfrm>
        </p:spPr>
        <p:txBody>
          <a:bodyPr>
            <a:normAutofit/>
          </a:bodyPr>
          <a:lstStyle/>
          <a:p>
            <a:pPr eaLnBrk="0" fontAlgn="base" hangingPunct="0">
              <a:lnSpc>
                <a:spcPct val="100000"/>
              </a:lnSpc>
              <a:spcAft>
                <a:spcPct val="0"/>
              </a:spcAft>
            </a:pPr>
            <a:r>
              <a:rPr lang="en-US" sz="3600" dirty="0">
                <a:latin typeface="+mn-lt"/>
              </a:rPr>
              <a:t>Gauteng Department of Social Development</a:t>
            </a:r>
            <a:br>
              <a:rPr lang="en-US" sz="3200" dirty="0">
                <a:latin typeface="+mn-lt"/>
              </a:rPr>
            </a:br>
            <a:br>
              <a:rPr lang="en-US" sz="3200" dirty="0">
                <a:latin typeface="+mn-lt"/>
              </a:rPr>
            </a:br>
            <a:r>
              <a:rPr lang="en-US" sz="3200" dirty="0">
                <a:latin typeface="+mn-lt"/>
              </a:rPr>
              <a:t> </a:t>
            </a:r>
            <a:r>
              <a:rPr lang="en-US" sz="3200" dirty="0">
                <a:solidFill>
                  <a:schemeClr val="accent4"/>
                </a:solidFill>
                <a:latin typeface="+mn-lt"/>
                <a:cs typeface="Tahoma" panose="020B0604030504040204" pitchFamily="34" charset="0"/>
              </a:rPr>
              <a:t>Institutional Realignment Project (IRP) 2022-2027</a:t>
            </a:r>
            <a:br>
              <a:rPr lang="en-US" sz="3200" dirty="0">
                <a:solidFill>
                  <a:schemeClr val="accent4"/>
                </a:solidFill>
                <a:latin typeface="+mn-lt"/>
                <a:cs typeface="Tahoma" panose="020B0604030504040204" pitchFamily="34" charset="0"/>
              </a:rPr>
            </a:br>
            <a:r>
              <a:rPr lang="en-US" sz="3200" dirty="0">
                <a:solidFill>
                  <a:schemeClr val="accent4"/>
                </a:solidFill>
                <a:latin typeface="+mn-lt"/>
                <a:cs typeface="Tahoma" panose="020B0604030504040204" pitchFamily="34" charset="0"/>
              </a:rPr>
              <a:t>“</a:t>
            </a:r>
            <a:r>
              <a:rPr lang="en-US" sz="3200" i="1" dirty="0">
                <a:solidFill>
                  <a:schemeClr val="accent4"/>
                </a:solidFill>
                <a:latin typeface="+mn-lt"/>
                <a:cs typeface="Tahoma" panose="020B0604030504040204" pitchFamily="34" charset="0"/>
              </a:rPr>
              <a:t>Changing the way we do things”</a:t>
            </a:r>
            <a:br>
              <a:rPr lang="en-US" sz="3200" dirty="0">
                <a:solidFill>
                  <a:schemeClr val="accent4"/>
                </a:solidFill>
                <a:latin typeface="+mn-lt"/>
                <a:cs typeface="Tahoma" panose="020B0604030504040204" pitchFamily="34" charset="0"/>
              </a:rPr>
            </a:br>
            <a:r>
              <a:rPr lang="en-US" sz="3200" dirty="0">
                <a:solidFill>
                  <a:schemeClr val="accent4"/>
                </a:solidFill>
                <a:effectLst/>
                <a:latin typeface="+mn-lt"/>
                <a:ea typeface="Calibri" panose="020F0502020204030204" pitchFamily="34" charset="0"/>
                <a:cs typeface="Tahoma" panose="020B0604030504040204" pitchFamily="34" charset="0"/>
              </a:rPr>
              <a:t> </a:t>
            </a:r>
            <a:br>
              <a:rPr lang="en-US" sz="3200" dirty="0">
                <a:effectLst/>
                <a:latin typeface="+mn-lt"/>
                <a:ea typeface="Calibri" panose="020F0502020204030204" pitchFamily="34" charset="0"/>
                <a:cs typeface="Tahoma" panose="020B0604030504040204" pitchFamily="34" charset="0"/>
              </a:rPr>
            </a:br>
            <a:r>
              <a:rPr lang="en-US" sz="3200" dirty="0">
                <a:effectLst/>
                <a:latin typeface="+mn-lt"/>
                <a:ea typeface="Calibri" panose="020F0502020204030204" pitchFamily="34" charset="0"/>
                <a:cs typeface="Tahoma" panose="020B0604030504040204" pitchFamily="34" charset="0"/>
              </a:rPr>
              <a:t>GPL </a:t>
            </a:r>
            <a:r>
              <a:rPr lang="en-US" sz="3200" dirty="0">
                <a:latin typeface="+mn-lt"/>
                <a:ea typeface="Calibri" panose="020F0502020204030204" pitchFamily="34" charset="0"/>
                <a:cs typeface="Tahoma" panose="020B0604030504040204" pitchFamily="34" charset="0"/>
              </a:rPr>
              <a:t>Portfolio Committee on Social Dev. </a:t>
            </a:r>
            <a:br>
              <a:rPr lang="en-US" sz="3200" dirty="0">
                <a:effectLst/>
                <a:latin typeface="+mn-lt"/>
                <a:ea typeface="Calibri" panose="020F0502020204030204" pitchFamily="34" charset="0"/>
                <a:cs typeface="Tahoma" panose="020B0604030504040204" pitchFamily="34" charset="0"/>
              </a:rPr>
            </a:br>
            <a:br>
              <a:rPr lang="en-US" sz="3200" dirty="0">
                <a:effectLst/>
                <a:latin typeface="+mn-lt"/>
                <a:ea typeface="Calibri" panose="020F0502020204030204" pitchFamily="34" charset="0"/>
                <a:cs typeface="Tahoma" panose="020B0604030504040204" pitchFamily="34" charset="0"/>
              </a:rPr>
            </a:br>
            <a:r>
              <a:rPr lang="en-US" sz="3200" dirty="0">
                <a:effectLst/>
                <a:latin typeface="+mn-lt"/>
                <a:ea typeface="Calibri" panose="020F0502020204030204" pitchFamily="34" charset="0"/>
                <a:cs typeface="Tahoma" panose="020B0604030504040204" pitchFamily="34" charset="0"/>
              </a:rPr>
              <a:t>28 OCTOBER </a:t>
            </a:r>
            <a:r>
              <a:rPr lang="en-US" sz="3200" dirty="0">
                <a:latin typeface="+mn-lt"/>
              </a:rPr>
              <a:t>2022</a:t>
            </a:r>
            <a:endParaRPr lang="en-US" sz="3200" dirty="0">
              <a:solidFill>
                <a:srgbClr val="FFFF00"/>
              </a:solidFill>
              <a:latin typeface="+mn-lt"/>
            </a:endParaRPr>
          </a:p>
        </p:txBody>
      </p:sp>
      <p:sp>
        <p:nvSpPr>
          <p:cNvPr id="3" name="Title 1">
            <a:extLst>
              <a:ext uri="{FF2B5EF4-FFF2-40B4-BE49-F238E27FC236}">
                <a16:creationId xmlns:a16="http://schemas.microsoft.com/office/drawing/2014/main" id="{08362716-4EB9-4D7B-BDF1-A5C5F6BBC2CC}"/>
              </a:ext>
            </a:extLst>
          </p:cNvPr>
          <p:cNvSpPr txBox="1">
            <a:spLocks/>
          </p:cNvSpPr>
          <p:nvPr/>
        </p:nvSpPr>
        <p:spPr>
          <a:xfrm>
            <a:off x="736417" y="3654518"/>
            <a:ext cx="10684879" cy="171331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rgbClr val="FFFF00"/>
              </a:solidFill>
              <a:effectLst/>
              <a:uLnTx/>
              <a:uFillTx/>
              <a:latin typeface="Abadi" panose="020B0604020104020204" pitchFamily="34" charset="0"/>
              <a:ea typeface="+mj-ea"/>
              <a:cs typeface="+mj-cs"/>
            </a:endParaRPr>
          </a:p>
        </p:txBody>
      </p:sp>
    </p:spTree>
    <p:extLst>
      <p:ext uri="{BB962C8B-B14F-4D97-AF65-F5344CB8AC3E}">
        <p14:creationId xmlns:p14="http://schemas.microsoft.com/office/powerpoint/2010/main" val="284415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National Budget Distribution: State viz NPOs  </a:t>
            </a:r>
          </a:p>
        </p:txBody>
      </p:sp>
      <p:pic>
        <p:nvPicPr>
          <p:cNvPr id="4" name="Content Placeholder 3"/>
          <p:cNvPicPr>
            <a:picLocks noGrp="1" noChangeAspect="1"/>
          </p:cNvPicPr>
          <p:nvPr>
            <p:ph idx="1"/>
          </p:nvPr>
        </p:nvPicPr>
        <p:blipFill>
          <a:blip r:embed="rId2"/>
          <a:stretch>
            <a:fillRect/>
          </a:stretch>
        </p:blipFill>
        <p:spPr>
          <a:xfrm>
            <a:off x="282804" y="1461155"/>
            <a:ext cx="11613823" cy="5031826"/>
          </a:xfrm>
          <a:prstGeom prst="rect">
            <a:avLst/>
          </a:prstGeom>
        </p:spPr>
      </p:pic>
      <p:sp>
        <p:nvSpPr>
          <p:cNvPr id="5" name="Rectangle 4"/>
          <p:cNvSpPr/>
          <p:nvPr/>
        </p:nvSpPr>
        <p:spPr>
          <a:xfrm>
            <a:off x="8989605" y="6492981"/>
            <a:ext cx="1555234" cy="246221"/>
          </a:xfrm>
          <a:prstGeom prst="rect">
            <a:avLst/>
          </a:prstGeom>
        </p:spPr>
        <p:txBody>
          <a:bodyPr wrap="none">
            <a:spAutoFit/>
          </a:bodyPr>
          <a:lstStyle/>
          <a:p>
            <a:pPr defTabSz="457200"/>
            <a:r>
              <a:rPr lang="en-US" sz="1000" dirty="0">
                <a:solidFill>
                  <a:prstClr val="black"/>
                </a:solidFill>
                <a:latin typeface="Calibri"/>
              </a:rPr>
              <a:t>Source: Team analysis - 06</a:t>
            </a:r>
          </a:p>
        </p:txBody>
      </p:sp>
    </p:spTree>
    <p:extLst>
      <p:ext uri="{BB962C8B-B14F-4D97-AF65-F5344CB8AC3E}">
        <p14:creationId xmlns:p14="http://schemas.microsoft.com/office/powerpoint/2010/main" val="20837721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Budget distribution cont. …</a:t>
            </a:r>
          </a:p>
        </p:txBody>
      </p:sp>
      <p:sp>
        <p:nvSpPr>
          <p:cNvPr id="3" name="Content Placeholder 2"/>
          <p:cNvSpPr>
            <a:spLocks noGrp="1"/>
          </p:cNvSpPr>
          <p:nvPr>
            <p:ph idx="1"/>
          </p:nvPr>
        </p:nvSpPr>
        <p:spPr>
          <a:xfrm>
            <a:off x="292231" y="1583702"/>
            <a:ext cx="11660957" cy="4949513"/>
          </a:xfrm>
        </p:spPr>
        <p:txBody>
          <a:bodyPr>
            <a:noAutofit/>
          </a:bodyPr>
          <a:lstStyle/>
          <a:p>
            <a:r>
              <a:rPr lang="en-US" sz="2000" dirty="0"/>
              <a:t>Already in 2016/17, GP allocated 48.6 % of its expenditure on social welfare services to NPOs, while WC transferred 47.4 %</a:t>
            </a:r>
            <a:r>
              <a:rPr lang="en-US" dirty="0"/>
              <a:t> </a:t>
            </a:r>
          </a:p>
          <a:p>
            <a:r>
              <a:rPr lang="en-US" sz="2000" dirty="0"/>
              <a:t>At the other end, KZN transferred 27.6 % of its spending on social welfare services, NC allocated only 16.2 %, with NW at 17.6 per cent and EC at 17.8 % of its expenditure on social welfare to NPOs </a:t>
            </a:r>
          </a:p>
          <a:p>
            <a:r>
              <a:rPr lang="en-US" sz="2000" dirty="0"/>
              <a:t>Despite the NAWONGO Judgements, the FS reduced its funding for NPOs from R162 m in 2013/14 to R154 m in 2014/15, and to R151 m in 2015/16.</a:t>
            </a:r>
          </a:p>
          <a:p>
            <a:endParaRPr lang="en-US" sz="2000" dirty="0"/>
          </a:p>
        </p:txBody>
      </p:sp>
    </p:spTree>
    <p:extLst>
      <p:ext uri="{BB962C8B-B14F-4D97-AF65-F5344CB8AC3E}">
        <p14:creationId xmlns:p14="http://schemas.microsoft.com/office/powerpoint/2010/main" val="109647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Proposals towards strengthening state capacity</a:t>
            </a:r>
          </a:p>
        </p:txBody>
      </p:sp>
      <p:sp>
        <p:nvSpPr>
          <p:cNvPr id="3" name="Content Placeholder 2"/>
          <p:cNvSpPr>
            <a:spLocks noGrp="1"/>
          </p:cNvSpPr>
          <p:nvPr>
            <p:ph idx="1"/>
          </p:nvPr>
        </p:nvSpPr>
        <p:spPr>
          <a:xfrm>
            <a:off x="245097" y="1715678"/>
            <a:ext cx="11674759" cy="4624570"/>
          </a:xfrm>
        </p:spPr>
        <p:txBody>
          <a:bodyPr>
            <a:noAutofit/>
          </a:bodyPr>
          <a:lstStyle/>
          <a:p>
            <a:pPr algn="just"/>
            <a:r>
              <a:rPr lang="en-ZA" sz="1900" dirty="0"/>
              <a:t>Re-organise the state-civil society model for delivering welfare services to ensure greater accountability and improve service delivery</a:t>
            </a:r>
          </a:p>
          <a:p>
            <a:pPr lvl="1" algn="just">
              <a:lnSpc>
                <a:spcPct val="120000"/>
              </a:lnSpc>
              <a:spcBef>
                <a:spcPts val="0"/>
              </a:spcBef>
            </a:pPr>
            <a:r>
              <a:rPr lang="en-ZA" sz="1900" dirty="0"/>
              <a:t>In SWS, the state has adopted a partnership model of service provision  and relies mainly on NGO’s to provide professional social services. </a:t>
            </a:r>
          </a:p>
          <a:p>
            <a:pPr lvl="1" algn="just">
              <a:lnSpc>
                <a:spcPct val="120000"/>
              </a:lnSpc>
              <a:spcBef>
                <a:spcPts val="0"/>
              </a:spcBef>
            </a:pPr>
            <a:r>
              <a:rPr lang="en-ZA" sz="1900" dirty="0"/>
              <a:t>Funding of these organisations has declined steadily since 1994, reducing the range &amp; compromising the quality of services at the same time as demand for such services has increased. </a:t>
            </a:r>
          </a:p>
          <a:p>
            <a:pPr lvl="1" algn="just">
              <a:lnSpc>
                <a:spcPct val="120000"/>
              </a:lnSpc>
              <a:spcBef>
                <a:spcPts val="0"/>
              </a:spcBef>
            </a:pPr>
            <a:r>
              <a:rPr lang="en-ZA" sz="1900" dirty="0"/>
              <a:t>Such organisations are unable to respond to the scale &amp; complexities of SA's poverty, social fragmentation &amp; lack of social support systems. Increasingly, the burden of care has fallen on the poorest communities &amp; on women &amp; the elderly, often leading to a sense of powerlessness &amp; social isolation. </a:t>
            </a:r>
          </a:p>
          <a:p>
            <a:pPr lvl="1" algn="just">
              <a:lnSpc>
                <a:spcPct val="120000"/>
              </a:lnSpc>
              <a:spcBef>
                <a:spcPts val="0"/>
              </a:spcBef>
            </a:pPr>
            <a:r>
              <a:rPr lang="en-ZA" sz="1900" dirty="0"/>
              <a:t>There is also a need to ensure that accountability is built into partnerships with the non-governmental sector. </a:t>
            </a:r>
          </a:p>
          <a:p>
            <a:pPr lvl="1" algn="just">
              <a:lnSpc>
                <a:spcPct val="120000"/>
              </a:lnSpc>
              <a:spcBef>
                <a:spcPts val="0"/>
              </a:spcBef>
            </a:pPr>
            <a:r>
              <a:rPr lang="en-ZA" sz="1900" dirty="0"/>
              <a:t>The state has to ensure that nongovernmental providers do not take advantage of vulnerable groups and that they provide the correct benefits.</a:t>
            </a:r>
          </a:p>
          <a:p>
            <a:pPr marL="0" indent="0" algn="just">
              <a:buNone/>
            </a:pPr>
            <a:endParaRPr lang="en-US" sz="1900" b="0" dirty="0"/>
          </a:p>
          <a:p>
            <a:pPr algn="just"/>
            <a:endParaRPr lang="en-US" sz="1900" dirty="0"/>
          </a:p>
        </p:txBody>
      </p:sp>
    </p:spTree>
    <p:extLst>
      <p:ext uri="{BB962C8B-B14F-4D97-AF65-F5344CB8AC3E}">
        <p14:creationId xmlns:p14="http://schemas.microsoft.com/office/powerpoint/2010/main" val="31860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Proposals towards strengthening state capacity</a:t>
            </a:r>
          </a:p>
        </p:txBody>
      </p:sp>
      <p:sp>
        <p:nvSpPr>
          <p:cNvPr id="3" name="Content Placeholder 2"/>
          <p:cNvSpPr>
            <a:spLocks noGrp="1"/>
          </p:cNvSpPr>
          <p:nvPr>
            <p:ph idx="1"/>
          </p:nvPr>
        </p:nvSpPr>
        <p:spPr>
          <a:xfrm>
            <a:off x="254525" y="1696825"/>
            <a:ext cx="11665332" cy="4643423"/>
          </a:xfrm>
        </p:spPr>
        <p:txBody>
          <a:bodyPr>
            <a:normAutofit/>
          </a:bodyPr>
          <a:lstStyle/>
          <a:p>
            <a:pPr algn="just"/>
            <a:r>
              <a:rPr lang="en-ZA" sz="1900" dirty="0"/>
              <a:t>Address the skills deficit in the social welfare sector</a:t>
            </a:r>
          </a:p>
          <a:p>
            <a:pPr marL="0" indent="0" algn="just">
              <a:buNone/>
            </a:pPr>
            <a:endParaRPr lang="en-US" sz="1900" dirty="0"/>
          </a:p>
          <a:p>
            <a:pPr lvl="1" algn="just"/>
            <a:r>
              <a:rPr lang="en-ZA" sz="1900" b="0" dirty="0"/>
              <a:t>In the immediate and medium term, the country needs to increase the supply of 4 categories of social service professionals to respond to the demand for appropriate basic social welfare services (Social Workers, SAWs, CDPs &amp; CYCWs). </a:t>
            </a:r>
          </a:p>
          <a:p>
            <a:pPr marL="457200" lvl="1" indent="0" algn="just">
              <a:buNone/>
            </a:pPr>
            <a:endParaRPr lang="en-ZA" sz="1900" b="0" dirty="0"/>
          </a:p>
          <a:p>
            <a:pPr lvl="1" algn="just"/>
            <a:r>
              <a:rPr lang="en-ZA" sz="1900" b="0" dirty="0"/>
              <a:t>Responding to the social breakdown of families, communities and society requires a range of generic and specialist education and training that is not available to poor communities. </a:t>
            </a:r>
          </a:p>
          <a:p>
            <a:pPr marL="457200" lvl="1" indent="0" algn="just">
              <a:buNone/>
            </a:pPr>
            <a:endParaRPr lang="en-US" sz="1900" b="0" dirty="0"/>
          </a:p>
          <a:p>
            <a:pPr lvl="1" algn="just"/>
            <a:r>
              <a:rPr lang="en-ZA" sz="1900" b="0" dirty="0"/>
              <a:t>Problems in the supply of qualified social service professionals are also linked to poor working conditions and a lack of funding for social services. The skills deficits are not limited to the social welfare sector. Delivery of effective and efficient social protection services is reliant on an effective and capable public sector. </a:t>
            </a:r>
            <a:endParaRPr lang="en-US" sz="1900" b="0" dirty="0"/>
          </a:p>
          <a:p>
            <a:pPr algn="just"/>
            <a:endParaRPr lang="en-US" sz="1900" dirty="0"/>
          </a:p>
        </p:txBody>
      </p:sp>
    </p:spTree>
    <p:extLst>
      <p:ext uri="{BB962C8B-B14F-4D97-AF65-F5344CB8AC3E}">
        <p14:creationId xmlns:p14="http://schemas.microsoft.com/office/powerpoint/2010/main" val="2847161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Proposals towards strengthening state capacity</a:t>
            </a:r>
          </a:p>
        </p:txBody>
      </p:sp>
      <p:sp>
        <p:nvSpPr>
          <p:cNvPr id="3" name="Content Placeholder 2"/>
          <p:cNvSpPr>
            <a:spLocks noGrp="1"/>
          </p:cNvSpPr>
          <p:nvPr>
            <p:ph idx="1"/>
          </p:nvPr>
        </p:nvSpPr>
        <p:spPr>
          <a:xfrm>
            <a:off x="226243" y="1687398"/>
            <a:ext cx="11693613" cy="4652850"/>
          </a:xfrm>
        </p:spPr>
        <p:txBody>
          <a:bodyPr>
            <a:normAutofit/>
          </a:bodyPr>
          <a:lstStyle/>
          <a:p>
            <a:pPr marL="0" indent="0" algn="just">
              <a:spcBef>
                <a:spcPts val="0"/>
              </a:spcBef>
              <a:buNone/>
            </a:pPr>
            <a:r>
              <a:rPr lang="en-ZA" sz="1900" dirty="0"/>
              <a:t>The state should play a much larger role in the provision of social welfare services, including establishing effective partnerships with the private and community sectors</a:t>
            </a:r>
          </a:p>
          <a:p>
            <a:pPr marL="0" indent="0" algn="just">
              <a:spcBef>
                <a:spcPts val="0"/>
              </a:spcBef>
              <a:buNone/>
            </a:pPr>
            <a:endParaRPr lang="en-ZA" sz="1900" dirty="0"/>
          </a:p>
          <a:p>
            <a:pPr lvl="1" algn="just">
              <a:spcBef>
                <a:spcPts val="0"/>
              </a:spcBef>
            </a:pPr>
            <a:r>
              <a:rPr lang="en-ZA" sz="1900" dirty="0"/>
              <a:t>SA needs to confront the reality that social services are critical for improving social integration and human development. </a:t>
            </a:r>
          </a:p>
          <a:p>
            <a:pPr marL="457200" lvl="1" indent="0" algn="just">
              <a:spcBef>
                <a:spcPts val="0"/>
              </a:spcBef>
              <a:buNone/>
            </a:pPr>
            <a:endParaRPr lang="en-ZA" sz="1900" dirty="0"/>
          </a:p>
          <a:p>
            <a:pPr lvl="1" algn="just">
              <a:spcBef>
                <a:spcPts val="0"/>
              </a:spcBef>
            </a:pPr>
            <a:r>
              <a:rPr lang="en-ZA" sz="1900" dirty="0"/>
              <a:t>The current model of shifting the burden of care, treatment &amp; rehabilitation to the NGO sector &amp; the poorest communities need to be reviewed.</a:t>
            </a:r>
          </a:p>
          <a:p>
            <a:pPr marL="457200" lvl="1" indent="0" algn="just">
              <a:spcBef>
                <a:spcPts val="0"/>
              </a:spcBef>
              <a:buNone/>
            </a:pPr>
            <a:endParaRPr lang="en-ZA" sz="1900" dirty="0"/>
          </a:p>
          <a:p>
            <a:pPr lvl="1" algn="just">
              <a:spcBef>
                <a:spcPts val="0"/>
              </a:spcBef>
            </a:pPr>
            <a:r>
              <a:rPr lang="en-ZA" sz="1900" dirty="0"/>
              <a:t>Complex social problems require professional interventions to deal with the symptoms and underlying causes of social pressures, most evident in schools, workplaces and neighbourhoods that are plagued by gang warfare and households afflicted by violence, including the abuse of women and children.</a:t>
            </a:r>
          </a:p>
          <a:p>
            <a:pPr marL="0" indent="0" algn="just">
              <a:buNone/>
            </a:pPr>
            <a:endParaRPr lang="en-US" sz="1900" dirty="0"/>
          </a:p>
        </p:txBody>
      </p:sp>
    </p:spTree>
    <p:extLst>
      <p:ext uri="{BB962C8B-B14F-4D97-AF65-F5344CB8AC3E}">
        <p14:creationId xmlns:p14="http://schemas.microsoft.com/office/powerpoint/2010/main" val="2685070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E651-4685-432E-B296-956D4489377E}"/>
              </a:ext>
            </a:extLst>
          </p:cNvPr>
          <p:cNvSpPr>
            <a:spLocks noGrp="1"/>
          </p:cNvSpPr>
          <p:nvPr>
            <p:ph type="title"/>
          </p:nvPr>
        </p:nvSpPr>
        <p:spPr/>
        <p:txBody>
          <a:bodyPr/>
          <a:lstStyle/>
          <a:p>
            <a:r>
              <a:rPr lang="en-US" sz="2400" dirty="0"/>
              <a:t>Institutional Arrangements</a:t>
            </a:r>
          </a:p>
        </p:txBody>
      </p:sp>
      <p:graphicFrame>
        <p:nvGraphicFramePr>
          <p:cNvPr id="4" name="Content Placeholder 3">
            <a:extLst>
              <a:ext uri="{FF2B5EF4-FFF2-40B4-BE49-F238E27FC236}">
                <a16:creationId xmlns:a16="http://schemas.microsoft.com/office/drawing/2014/main" id="{F0203970-8ABC-40E8-8336-D47242247CB3}"/>
              </a:ext>
            </a:extLst>
          </p:cNvPr>
          <p:cNvGraphicFramePr>
            <a:graphicFrameLocks noGrp="1"/>
          </p:cNvGraphicFramePr>
          <p:nvPr>
            <p:ph idx="1"/>
            <p:extLst>
              <p:ext uri="{D42A27DB-BD31-4B8C-83A1-F6EECF244321}">
                <p14:modId xmlns:p14="http://schemas.microsoft.com/office/powerpoint/2010/main" val="2274352709"/>
              </p:ext>
            </p:extLst>
          </p:nvPr>
        </p:nvGraphicFramePr>
        <p:xfrm>
          <a:off x="1335088" y="1566863"/>
          <a:ext cx="10585450" cy="483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77540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C1A7A-63E7-449B-8375-021749DE2A8F}"/>
              </a:ext>
            </a:extLst>
          </p:cNvPr>
          <p:cNvSpPr>
            <a:spLocks noGrp="1"/>
          </p:cNvSpPr>
          <p:nvPr>
            <p:ph type="title"/>
          </p:nvPr>
        </p:nvSpPr>
        <p:spPr/>
        <p:txBody>
          <a:bodyPr/>
          <a:lstStyle/>
          <a:p>
            <a:r>
              <a:rPr lang="en-US" sz="2400" dirty="0"/>
              <a:t>Workstreams</a:t>
            </a:r>
          </a:p>
        </p:txBody>
      </p:sp>
      <p:graphicFrame>
        <p:nvGraphicFramePr>
          <p:cNvPr id="4" name="Content Placeholder 3">
            <a:extLst>
              <a:ext uri="{FF2B5EF4-FFF2-40B4-BE49-F238E27FC236}">
                <a16:creationId xmlns:a16="http://schemas.microsoft.com/office/drawing/2014/main" id="{83FE11D2-1A11-4A2E-A2D9-97B1847994E3}"/>
              </a:ext>
            </a:extLst>
          </p:cNvPr>
          <p:cNvGraphicFramePr>
            <a:graphicFrameLocks noGrp="1"/>
          </p:cNvGraphicFramePr>
          <p:nvPr>
            <p:ph idx="1"/>
            <p:extLst>
              <p:ext uri="{D42A27DB-BD31-4B8C-83A1-F6EECF244321}">
                <p14:modId xmlns:p14="http://schemas.microsoft.com/office/powerpoint/2010/main" val="4099539416"/>
              </p:ext>
            </p:extLst>
          </p:nvPr>
        </p:nvGraphicFramePr>
        <p:xfrm>
          <a:off x="1335088" y="1791093"/>
          <a:ext cx="10448417" cy="4614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397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6DBB-3924-48C2-B39F-373F11B47EFC}"/>
              </a:ext>
            </a:extLst>
          </p:cNvPr>
          <p:cNvSpPr>
            <a:spLocks noGrp="1"/>
          </p:cNvSpPr>
          <p:nvPr>
            <p:ph type="title"/>
          </p:nvPr>
        </p:nvSpPr>
        <p:spPr/>
        <p:txBody>
          <a:bodyPr/>
          <a:lstStyle/>
          <a:p>
            <a:r>
              <a:rPr lang="en-US" sz="2400" dirty="0"/>
              <a:t>Key elements of project implementation plan</a:t>
            </a:r>
          </a:p>
        </p:txBody>
      </p:sp>
      <p:sp>
        <p:nvSpPr>
          <p:cNvPr id="3" name="Content Placeholder 2">
            <a:extLst>
              <a:ext uri="{FF2B5EF4-FFF2-40B4-BE49-F238E27FC236}">
                <a16:creationId xmlns:a16="http://schemas.microsoft.com/office/drawing/2014/main" id="{010B3E15-AAF5-4A94-926A-6CC3F2488875}"/>
              </a:ext>
            </a:extLst>
          </p:cNvPr>
          <p:cNvSpPr>
            <a:spLocks noGrp="1"/>
          </p:cNvSpPr>
          <p:nvPr>
            <p:ph idx="1"/>
          </p:nvPr>
        </p:nvSpPr>
        <p:spPr>
          <a:xfrm>
            <a:off x="358219" y="1715677"/>
            <a:ext cx="11561637" cy="4689887"/>
          </a:xfrm>
        </p:spPr>
        <p:txBody>
          <a:bodyPr>
            <a:noAutofit/>
          </a:bodyPr>
          <a:lstStyle/>
          <a:p>
            <a:r>
              <a:rPr lang="en-US" sz="2000" dirty="0"/>
              <a:t>Implementation plan covers the following aspects:</a:t>
            </a:r>
          </a:p>
          <a:p>
            <a:pPr lvl="1"/>
            <a:r>
              <a:rPr lang="en-US" sz="2000" b="0" dirty="0"/>
              <a:t>Analysis of internal capacity</a:t>
            </a:r>
          </a:p>
          <a:p>
            <a:pPr lvl="1"/>
            <a:r>
              <a:rPr lang="en-US" sz="2000" dirty="0"/>
              <a:t>Supervision</a:t>
            </a:r>
          </a:p>
          <a:p>
            <a:pPr lvl="1"/>
            <a:r>
              <a:rPr lang="en-US" sz="2000" b="0" dirty="0"/>
              <a:t>Mapping of services</a:t>
            </a:r>
          </a:p>
          <a:p>
            <a:pPr lvl="1"/>
            <a:r>
              <a:rPr lang="en-US" sz="2000" b="0" dirty="0"/>
              <a:t>Skills Audit</a:t>
            </a:r>
          </a:p>
          <a:p>
            <a:pPr lvl="1"/>
            <a:r>
              <a:rPr lang="en-US" sz="2000" dirty="0"/>
              <a:t>Assessment of workloads</a:t>
            </a:r>
            <a:endParaRPr lang="en-US" sz="2000" b="0" dirty="0"/>
          </a:p>
          <a:p>
            <a:pPr lvl="1"/>
            <a:r>
              <a:rPr lang="en-US" sz="2000" b="0" dirty="0"/>
              <a:t>Training and capacity building</a:t>
            </a:r>
          </a:p>
          <a:p>
            <a:pPr lvl="1"/>
            <a:r>
              <a:rPr lang="en-US" sz="2000" dirty="0"/>
              <a:t>Analysis of available resources</a:t>
            </a:r>
          </a:p>
          <a:p>
            <a:pPr lvl="1"/>
            <a:r>
              <a:rPr lang="en-US" sz="2000" b="0" dirty="0"/>
              <a:t>Review of funding processes and priorities</a:t>
            </a:r>
          </a:p>
          <a:p>
            <a:pPr lvl="1"/>
            <a:r>
              <a:rPr lang="en-US" sz="2000" dirty="0"/>
              <a:t>Review of APP targets</a:t>
            </a:r>
            <a:endParaRPr lang="en-US" sz="2000" b="0" dirty="0"/>
          </a:p>
          <a:p>
            <a:pPr lvl="1"/>
            <a:r>
              <a:rPr lang="en-US" sz="2000" dirty="0"/>
              <a:t>Monitoring and evaluation</a:t>
            </a:r>
          </a:p>
          <a:p>
            <a:pPr lvl="1"/>
            <a:r>
              <a:rPr lang="en-US" sz="2000" b="0" dirty="0"/>
              <a:t>Addressing Infrastructure and related challenges</a:t>
            </a:r>
          </a:p>
          <a:p>
            <a:pPr lvl="1"/>
            <a:r>
              <a:rPr lang="en-US" sz="2000" dirty="0"/>
              <a:t>Stakeholder Management and Communications </a:t>
            </a:r>
          </a:p>
          <a:p>
            <a:pPr lvl="1"/>
            <a:r>
              <a:rPr lang="en-US" sz="2000" dirty="0"/>
              <a:t>Management of project risks</a:t>
            </a:r>
          </a:p>
          <a:p>
            <a:pPr marL="0" indent="0">
              <a:buNone/>
            </a:pPr>
            <a:endParaRPr lang="en-US" sz="2000" dirty="0"/>
          </a:p>
        </p:txBody>
      </p:sp>
    </p:spTree>
    <p:extLst>
      <p:ext uri="{BB962C8B-B14F-4D97-AF65-F5344CB8AC3E}">
        <p14:creationId xmlns:p14="http://schemas.microsoft.com/office/powerpoint/2010/main" val="2020840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5344-435A-4323-A03C-8E520A13DC5C}"/>
              </a:ext>
            </a:extLst>
          </p:cNvPr>
          <p:cNvSpPr>
            <a:spLocks noGrp="1"/>
          </p:cNvSpPr>
          <p:nvPr>
            <p:ph type="title"/>
          </p:nvPr>
        </p:nvSpPr>
        <p:spPr/>
        <p:txBody>
          <a:bodyPr/>
          <a:lstStyle/>
          <a:p>
            <a:r>
              <a:rPr lang="en-US" sz="2400" dirty="0"/>
              <a:t>Value of the project to GDSD </a:t>
            </a:r>
          </a:p>
        </p:txBody>
      </p:sp>
      <p:sp>
        <p:nvSpPr>
          <p:cNvPr id="3" name="Content Placeholder 2">
            <a:extLst>
              <a:ext uri="{FF2B5EF4-FFF2-40B4-BE49-F238E27FC236}">
                <a16:creationId xmlns:a16="http://schemas.microsoft.com/office/drawing/2014/main" id="{F0CB4F3C-9F76-4EAA-856E-81E3E6221EBB}"/>
              </a:ext>
            </a:extLst>
          </p:cNvPr>
          <p:cNvSpPr>
            <a:spLocks noGrp="1"/>
          </p:cNvSpPr>
          <p:nvPr>
            <p:ph idx="1"/>
          </p:nvPr>
        </p:nvSpPr>
        <p:spPr>
          <a:xfrm>
            <a:off x="235671" y="1668543"/>
            <a:ext cx="11684186" cy="4737021"/>
          </a:xfrm>
        </p:spPr>
        <p:txBody>
          <a:bodyPr>
            <a:noAutofit/>
          </a:bodyPr>
          <a:lstStyle/>
          <a:p>
            <a:pPr>
              <a:lnSpc>
                <a:spcPct val="100000"/>
              </a:lnSpc>
            </a:pPr>
            <a:r>
              <a:rPr lang="en-US" sz="1800" dirty="0"/>
              <a:t>Reduced overreliance on NPOs </a:t>
            </a:r>
            <a:r>
              <a:rPr lang="en-US" sz="1800" b="0" dirty="0"/>
              <a:t>to implement constitutionally legislated mandates</a:t>
            </a:r>
          </a:p>
          <a:p>
            <a:pPr>
              <a:lnSpc>
                <a:spcPct val="100000"/>
              </a:lnSpc>
            </a:pPr>
            <a:r>
              <a:rPr lang="en-US" sz="1800" b="0" dirty="0"/>
              <a:t>Improved and better </a:t>
            </a:r>
            <a:r>
              <a:rPr lang="en-US" sz="1800" dirty="0"/>
              <a:t>integrated planning </a:t>
            </a:r>
            <a:r>
              <a:rPr lang="en-US" sz="1800" b="0" dirty="0"/>
              <a:t>within the department:</a:t>
            </a:r>
          </a:p>
          <a:p>
            <a:pPr>
              <a:lnSpc>
                <a:spcPct val="100000"/>
              </a:lnSpc>
            </a:pPr>
            <a:r>
              <a:rPr lang="en-US" sz="1800" b="0" dirty="0"/>
              <a:t>Reproduction of skills and foster </a:t>
            </a:r>
            <a:r>
              <a:rPr lang="en-US" sz="1800" dirty="0"/>
              <a:t>sense of professional common purpose</a:t>
            </a:r>
            <a:r>
              <a:rPr lang="en-US" sz="1800" b="0" dirty="0"/>
              <a:t> for SSPs  </a:t>
            </a:r>
          </a:p>
          <a:p>
            <a:pPr>
              <a:lnSpc>
                <a:spcPct val="100000"/>
              </a:lnSpc>
            </a:pPr>
            <a:r>
              <a:rPr lang="en-US" sz="1800" dirty="0"/>
              <a:t>Capacitated, empowered an accessible </a:t>
            </a:r>
            <a:r>
              <a:rPr lang="en-US" sz="1800" b="0" dirty="0"/>
              <a:t>public service responding to the needs of vulnerable groups </a:t>
            </a:r>
          </a:p>
          <a:p>
            <a:pPr>
              <a:lnSpc>
                <a:spcPct val="100000"/>
              </a:lnSpc>
            </a:pPr>
            <a:r>
              <a:rPr lang="en-US" sz="1800" b="0" dirty="0"/>
              <a:t>Enhanced </a:t>
            </a:r>
            <a:r>
              <a:rPr lang="en-US" sz="1800" dirty="0"/>
              <a:t>systems, structures and mechanisms of coordination </a:t>
            </a:r>
            <a:r>
              <a:rPr lang="en-US" sz="1800" b="0" dirty="0"/>
              <a:t>at all levels to promote professional, ethical, and efficient service delivery  </a:t>
            </a:r>
          </a:p>
          <a:p>
            <a:pPr>
              <a:lnSpc>
                <a:spcPct val="100000"/>
              </a:lnSpc>
            </a:pPr>
            <a:r>
              <a:rPr lang="en-US" sz="1800" b="0" dirty="0"/>
              <a:t>Strengthen and sustain the capacity of the department to enhance accountable and transparent public service through </a:t>
            </a:r>
            <a:r>
              <a:rPr lang="en-US" sz="1800" dirty="0"/>
              <a:t>effective monitoring, evaluation, and verification processes.</a:t>
            </a:r>
          </a:p>
          <a:p>
            <a:pPr>
              <a:lnSpc>
                <a:spcPct val="100000"/>
              </a:lnSpc>
            </a:pPr>
            <a:r>
              <a:rPr lang="en-US" sz="1800" b="0" dirty="0"/>
              <a:t>Strengthening of </a:t>
            </a:r>
            <a:r>
              <a:rPr lang="en-US" sz="1800" dirty="0"/>
              <a:t>monitoring, QA, QI, quality controls</a:t>
            </a:r>
            <a:r>
              <a:rPr lang="en-US" sz="1800" b="0" dirty="0"/>
              <a:t> across all levels</a:t>
            </a:r>
          </a:p>
          <a:p>
            <a:pPr>
              <a:lnSpc>
                <a:spcPct val="100000"/>
              </a:lnSpc>
            </a:pPr>
            <a:r>
              <a:rPr lang="en-US" sz="1800" b="0" dirty="0"/>
              <a:t>Capability matching and production of </a:t>
            </a:r>
            <a:r>
              <a:rPr lang="en-US" sz="1800" dirty="0"/>
              <a:t>specialist technical skills </a:t>
            </a:r>
            <a:r>
              <a:rPr lang="en-US" sz="1800" b="0" dirty="0"/>
              <a:t>that are necessary to fulfill core functions and mandates of the department</a:t>
            </a:r>
          </a:p>
          <a:p>
            <a:pPr>
              <a:lnSpc>
                <a:spcPct val="100000"/>
              </a:lnSpc>
            </a:pPr>
            <a:r>
              <a:rPr lang="en-US" sz="1800" dirty="0"/>
              <a:t>Maximised</a:t>
            </a:r>
            <a:r>
              <a:rPr lang="en-US" sz="1800" b="0" dirty="0"/>
              <a:t> </a:t>
            </a:r>
            <a:r>
              <a:rPr lang="en-GB" sz="1800" b="0" dirty="0"/>
              <a:t>utilisation</a:t>
            </a:r>
            <a:r>
              <a:rPr lang="en-US" sz="1800" b="0" dirty="0"/>
              <a:t> of existing resources </a:t>
            </a:r>
          </a:p>
          <a:p>
            <a:pPr>
              <a:lnSpc>
                <a:spcPct val="100000"/>
              </a:lnSpc>
            </a:pPr>
            <a:r>
              <a:rPr lang="en-US" sz="1800" b="0" dirty="0"/>
              <a:t>Communities will </a:t>
            </a:r>
            <a:r>
              <a:rPr lang="en-US" sz="1800" dirty="0"/>
              <a:t>be aware </a:t>
            </a:r>
            <a:r>
              <a:rPr lang="en-US" sz="1800" b="0" dirty="0"/>
              <a:t>of service provision by the department</a:t>
            </a:r>
          </a:p>
          <a:p>
            <a:endParaRPr lang="en-US" sz="1800" b="0" dirty="0"/>
          </a:p>
        </p:txBody>
      </p:sp>
    </p:spTree>
    <p:extLst>
      <p:ext uri="{BB962C8B-B14F-4D97-AF65-F5344CB8AC3E}">
        <p14:creationId xmlns:p14="http://schemas.microsoft.com/office/powerpoint/2010/main" val="3892289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57AE8-C1D1-4823-B595-EA7F4071D659}"/>
              </a:ext>
            </a:extLst>
          </p:cNvPr>
          <p:cNvSpPr>
            <a:spLocks noGrp="1"/>
          </p:cNvSpPr>
          <p:nvPr>
            <p:ph type="title"/>
          </p:nvPr>
        </p:nvSpPr>
        <p:spPr/>
        <p:txBody>
          <a:bodyPr/>
          <a:lstStyle/>
          <a:p>
            <a:r>
              <a:rPr lang="en-US" sz="2400" dirty="0"/>
              <a:t>Implications of IRP to the NPO Sector</a:t>
            </a:r>
          </a:p>
        </p:txBody>
      </p:sp>
      <p:sp>
        <p:nvSpPr>
          <p:cNvPr id="3" name="Content Placeholder 2">
            <a:extLst>
              <a:ext uri="{FF2B5EF4-FFF2-40B4-BE49-F238E27FC236}">
                <a16:creationId xmlns:a16="http://schemas.microsoft.com/office/drawing/2014/main" id="{A0B154A0-9E86-4BB9-8688-6E2A724262CF}"/>
              </a:ext>
            </a:extLst>
          </p:cNvPr>
          <p:cNvSpPr>
            <a:spLocks noGrp="1"/>
          </p:cNvSpPr>
          <p:nvPr>
            <p:ph idx="1"/>
          </p:nvPr>
        </p:nvSpPr>
        <p:spPr>
          <a:xfrm>
            <a:off x="254525" y="1687397"/>
            <a:ext cx="11665332" cy="4718167"/>
          </a:xfrm>
        </p:spPr>
        <p:txBody>
          <a:bodyPr>
            <a:normAutofit/>
          </a:bodyPr>
          <a:lstStyle/>
          <a:p>
            <a:r>
              <a:rPr lang="en-US" sz="1900" b="0" dirty="0">
                <a:ea typeface="Calibri" panose="020F0502020204030204" pitchFamily="34" charset="0"/>
                <a:cs typeface="Times New Roman" panose="02020603050405020304" pitchFamily="18" charset="0"/>
              </a:rPr>
              <a:t>Retrieval</a:t>
            </a:r>
            <a:r>
              <a:rPr lang="en-US" sz="1900" b="0" dirty="0">
                <a:effectLst/>
                <a:ea typeface="Calibri" panose="020F0502020204030204" pitchFamily="34" charset="0"/>
                <a:cs typeface="Times New Roman" panose="02020603050405020304" pitchFamily="18" charset="0"/>
              </a:rPr>
              <a:t> of functions from identified </a:t>
            </a:r>
            <a:r>
              <a:rPr lang="en-US" sz="1900" dirty="0">
                <a:effectLst/>
                <a:ea typeface="Calibri" panose="020F0502020204030204" pitchFamily="34" charset="0"/>
                <a:cs typeface="Times New Roman" panose="02020603050405020304" pitchFamily="18" charset="0"/>
              </a:rPr>
              <a:t>non-performing/dysfunctional NPOs (</a:t>
            </a:r>
            <a:r>
              <a:rPr lang="en-US" sz="1900" b="0" dirty="0">
                <a:effectLst/>
                <a:ea typeface="Calibri" panose="020F0502020204030204" pitchFamily="34" charset="0"/>
                <a:cs typeface="Times New Roman" panose="02020603050405020304" pitchFamily="18" charset="0"/>
              </a:rPr>
              <a:t>non-centre based services, non-compliant NPOs or NPOs suspended from service) </a:t>
            </a:r>
          </a:p>
          <a:p>
            <a:r>
              <a:rPr lang="en-US" sz="1900" b="0" dirty="0">
                <a:effectLst/>
                <a:ea typeface="Calibri" panose="020F0502020204030204" pitchFamily="34" charset="0"/>
                <a:cs typeface="Times New Roman" panose="02020603050405020304" pitchFamily="18" charset="0"/>
              </a:rPr>
              <a:t>Take over of identified services including certain </a:t>
            </a:r>
            <a:r>
              <a:rPr lang="en-US" sz="1900" dirty="0">
                <a:effectLst/>
                <a:ea typeface="Calibri" panose="020F0502020204030204" pitchFamily="34" charset="0"/>
                <a:cs typeface="Times New Roman" panose="02020603050405020304" pitchFamily="18" charset="0"/>
              </a:rPr>
              <a:t>statutory services </a:t>
            </a:r>
            <a:r>
              <a:rPr lang="en-US" sz="1900" b="0" dirty="0">
                <a:effectLst/>
                <a:ea typeface="Calibri" panose="020F0502020204030204" pitchFamily="34" charset="0"/>
                <a:cs typeface="Times New Roman" panose="02020603050405020304" pitchFamily="18" charset="0"/>
              </a:rPr>
              <a:t>(e.g. new foster care cases, adoption services, etc.)</a:t>
            </a:r>
          </a:p>
          <a:p>
            <a:r>
              <a:rPr lang="en-US" sz="1900" b="0" dirty="0">
                <a:effectLst/>
                <a:ea typeface="Calibri" panose="020F0502020204030204" pitchFamily="34" charset="0"/>
                <a:cs typeface="Times New Roman" panose="02020603050405020304" pitchFamily="18" charset="0"/>
              </a:rPr>
              <a:t>Retrieval of services will </a:t>
            </a:r>
            <a:r>
              <a:rPr lang="en-US" sz="1900" dirty="0">
                <a:effectLst/>
                <a:ea typeface="Calibri" panose="020F0502020204030204" pitchFamily="34" charset="0"/>
                <a:cs typeface="Times New Roman" panose="02020603050405020304" pitchFamily="18" charset="0"/>
              </a:rPr>
              <a:t>not be considered for residential facilities </a:t>
            </a:r>
            <a:r>
              <a:rPr lang="en-US" sz="1900" b="0" dirty="0">
                <a:effectLst/>
                <a:ea typeface="Calibri" panose="020F0502020204030204" pitchFamily="34" charset="0"/>
                <a:cs typeface="Times New Roman" panose="02020603050405020304" pitchFamily="18" charset="0"/>
              </a:rPr>
              <a:t>(at least for now) due to limited capacity. These incl CYCC, Shelters for Homeless, Shelters for victims of GBV,  Residential Facilities for Older Persons, Residential Facilities for Persons with Disabilities, Inpatient Treatment Centres &amp; Halfway Houses</a:t>
            </a:r>
          </a:p>
          <a:p>
            <a:r>
              <a:rPr lang="en-US" sz="1900" dirty="0">
                <a:ea typeface="Calibri" panose="020F0502020204030204" pitchFamily="34" charset="0"/>
                <a:cs typeface="Times New Roman" panose="02020603050405020304" pitchFamily="18" charset="0"/>
              </a:rPr>
              <a:t>M</a:t>
            </a:r>
            <a:r>
              <a:rPr lang="en-US" sz="1900" dirty="0">
                <a:effectLst/>
                <a:ea typeface="Calibri" panose="020F0502020204030204" pitchFamily="34" charset="0"/>
                <a:cs typeface="Times New Roman" panose="02020603050405020304" pitchFamily="18" charset="0"/>
              </a:rPr>
              <a:t>oratorium on new applications </a:t>
            </a:r>
            <a:r>
              <a:rPr lang="en-US" sz="1900" b="0" dirty="0">
                <a:effectLst/>
                <a:ea typeface="Calibri" panose="020F0502020204030204" pitchFamily="34" charset="0"/>
                <a:cs typeface="Times New Roman" panose="02020603050405020304" pitchFamily="18" charset="0"/>
              </a:rPr>
              <a:t>for funding of residential facilities or additional funding of beds at existing facilities and new NPOs </a:t>
            </a:r>
            <a:r>
              <a:rPr lang="en-US" sz="1900" dirty="0">
                <a:effectLst/>
                <a:ea typeface="Calibri" panose="020F0502020204030204" pitchFamily="34" charset="0"/>
                <a:cs typeface="Times New Roman" panose="02020603050405020304" pitchFamily="18" charset="0"/>
              </a:rPr>
              <a:t>except</a:t>
            </a:r>
            <a:r>
              <a:rPr lang="en-US" sz="1900" b="0" dirty="0">
                <a:effectLst/>
                <a:ea typeface="Calibri" panose="020F0502020204030204" pitchFamily="34" charset="0"/>
                <a:cs typeface="Times New Roman" panose="02020603050405020304" pitchFamily="18" charset="0"/>
              </a:rPr>
              <a:t> in identified priority areas</a:t>
            </a:r>
          </a:p>
          <a:p>
            <a:r>
              <a:rPr lang="en-US" sz="1900" b="0" dirty="0"/>
              <a:t>Advertisements for 2023/2024 financial year will be informed by </a:t>
            </a:r>
            <a:r>
              <a:rPr lang="en-US" sz="1900" dirty="0"/>
              <a:t>departmental needs and priorities</a:t>
            </a:r>
          </a:p>
          <a:p>
            <a:r>
              <a:rPr lang="en-US" sz="1900" dirty="0">
                <a:effectLst/>
                <a:ea typeface="Calibri" panose="020F0502020204030204" pitchFamily="34" charset="0"/>
                <a:cs typeface="Times New Roman" panose="02020603050405020304" pitchFamily="18" charset="0"/>
              </a:rPr>
              <a:t>APP and operational plans </a:t>
            </a:r>
            <a:r>
              <a:rPr lang="en-US" sz="1900" b="0" dirty="0">
                <a:effectLst/>
                <a:ea typeface="Calibri" panose="020F0502020204030204" pitchFamily="34" charset="0"/>
                <a:cs typeface="Times New Roman" panose="02020603050405020304" pitchFamily="18" charset="0"/>
              </a:rPr>
              <a:t>targets for govt and NPOs to be reviewed. </a:t>
            </a:r>
            <a:endParaRPr lang="en-US" sz="1900" b="0" dirty="0"/>
          </a:p>
          <a:p>
            <a:r>
              <a:rPr lang="en-US" sz="1900" b="0" dirty="0"/>
              <a:t>Improved </a:t>
            </a:r>
            <a:r>
              <a:rPr lang="en-US" sz="1900" dirty="0"/>
              <a:t>programme and finance </a:t>
            </a:r>
            <a:r>
              <a:rPr lang="en-US" sz="1900" b="0" dirty="0"/>
              <a:t>monitoring</a:t>
            </a:r>
          </a:p>
          <a:p>
            <a:r>
              <a:rPr lang="en-US" sz="1900" b="0" dirty="0"/>
              <a:t>Reduction in the number of funded NPOs</a:t>
            </a:r>
          </a:p>
          <a:p>
            <a:pPr marL="0" indent="0">
              <a:buNone/>
            </a:pPr>
            <a:endParaRPr lang="en-US" sz="1900" b="0" dirty="0"/>
          </a:p>
          <a:p>
            <a:pPr marL="0" indent="0">
              <a:buNone/>
            </a:pPr>
            <a:endParaRPr lang="en-US" sz="1900" b="0" dirty="0"/>
          </a:p>
        </p:txBody>
      </p:sp>
    </p:spTree>
    <p:extLst>
      <p:ext uri="{BB962C8B-B14F-4D97-AF65-F5344CB8AC3E}">
        <p14:creationId xmlns:p14="http://schemas.microsoft.com/office/powerpoint/2010/main" val="3447677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23FAD-69EA-48FE-8923-5F0A950724A5}"/>
              </a:ext>
            </a:extLst>
          </p:cNvPr>
          <p:cNvSpPr>
            <a:spLocks noGrp="1"/>
          </p:cNvSpPr>
          <p:nvPr>
            <p:ph type="title"/>
          </p:nvPr>
        </p:nvSpPr>
        <p:spPr/>
        <p:txBody>
          <a:bodyPr/>
          <a:lstStyle/>
          <a:p>
            <a:r>
              <a:rPr lang="en-ZA" sz="2400" dirty="0"/>
              <a:t>Presentation Outline </a:t>
            </a:r>
          </a:p>
        </p:txBody>
      </p:sp>
      <p:sp>
        <p:nvSpPr>
          <p:cNvPr id="3" name="Content Placeholder 2">
            <a:extLst>
              <a:ext uri="{FF2B5EF4-FFF2-40B4-BE49-F238E27FC236}">
                <a16:creationId xmlns:a16="http://schemas.microsoft.com/office/drawing/2014/main" id="{8679F40E-4CB5-48D5-AC03-AC6DA73F3E2A}"/>
              </a:ext>
            </a:extLst>
          </p:cNvPr>
          <p:cNvSpPr>
            <a:spLocks noGrp="1"/>
          </p:cNvSpPr>
          <p:nvPr>
            <p:ph idx="1"/>
          </p:nvPr>
        </p:nvSpPr>
        <p:spPr>
          <a:xfrm>
            <a:off x="339365" y="1791093"/>
            <a:ext cx="11580491" cy="4614472"/>
          </a:xfrm>
        </p:spPr>
        <p:txBody>
          <a:bodyPr>
            <a:noAutofit/>
          </a:bodyPr>
          <a:lstStyle/>
          <a:p>
            <a:r>
              <a:rPr lang="en-ZA" sz="2200" b="0" dirty="0"/>
              <a:t>Purpose</a:t>
            </a:r>
          </a:p>
          <a:p>
            <a:r>
              <a:rPr lang="en-ZA" sz="2200" b="0" dirty="0"/>
              <a:t>Introduction</a:t>
            </a:r>
          </a:p>
          <a:p>
            <a:r>
              <a:rPr lang="en-ZA" sz="2200" b="0" dirty="0"/>
              <a:t>Key legislative and policy frameworks</a:t>
            </a:r>
          </a:p>
          <a:p>
            <a:r>
              <a:rPr lang="en-ZA" sz="2200" b="0" dirty="0"/>
              <a:t>IRP in a nutshell</a:t>
            </a:r>
          </a:p>
          <a:p>
            <a:r>
              <a:rPr lang="en-ZA" sz="2200" b="0" dirty="0"/>
              <a:t>Budget distribution Govt vs NPOs</a:t>
            </a:r>
          </a:p>
          <a:p>
            <a:r>
              <a:rPr lang="en-ZA" sz="2200" b="0" dirty="0"/>
              <a:t>Proposals towards strengthening state capacity</a:t>
            </a:r>
          </a:p>
          <a:p>
            <a:r>
              <a:rPr lang="en-ZA" sz="2200" b="0" dirty="0"/>
              <a:t>Institutional arrangements</a:t>
            </a:r>
          </a:p>
          <a:p>
            <a:r>
              <a:rPr lang="en-ZA" sz="2200" b="0" dirty="0"/>
              <a:t>Workstreams</a:t>
            </a:r>
          </a:p>
          <a:p>
            <a:r>
              <a:rPr lang="en-ZA" sz="2200" b="0" dirty="0"/>
              <a:t>Project implementation plan</a:t>
            </a:r>
          </a:p>
          <a:p>
            <a:r>
              <a:rPr lang="en-ZA" sz="2200" b="0" dirty="0"/>
              <a:t>Value of the IRP to DSD</a:t>
            </a:r>
          </a:p>
          <a:p>
            <a:r>
              <a:rPr lang="en-US" sz="2200" b="0" dirty="0"/>
              <a:t>Implications of IRP to the NPO Sector</a:t>
            </a:r>
            <a:endParaRPr lang="en-ZA" sz="2200" b="0" dirty="0"/>
          </a:p>
          <a:p>
            <a:pPr marL="0" indent="0">
              <a:buNone/>
            </a:pPr>
            <a:endParaRPr lang="en-ZA" sz="2200" b="0" dirty="0"/>
          </a:p>
        </p:txBody>
      </p:sp>
    </p:spTree>
    <p:extLst>
      <p:ext uri="{BB962C8B-B14F-4D97-AF65-F5344CB8AC3E}">
        <p14:creationId xmlns:p14="http://schemas.microsoft.com/office/powerpoint/2010/main" val="411576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97D2-93B5-E9A3-BCBF-90E170FEB34B}"/>
              </a:ext>
            </a:extLst>
          </p:cNvPr>
          <p:cNvSpPr>
            <a:spLocks noGrp="1"/>
          </p:cNvSpPr>
          <p:nvPr>
            <p:ph type="title"/>
          </p:nvPr>
        </p:nvSpPr>
        <p:spPr/>
        <p:txBody>
          <a:bodyPr/>
          <a:lstStyle/>
          <a:p>
            <a:r>
              <a:rPr lang="en-US" dirty="0"/>
              <a:t>Recommendations</a:t>
            </a:r>
            <a:endParaRPr lang="en-ZA" dirty="0"/>
          </a:p>
        </p:txBody>
      </p:sp>
      <p:sp>
        <p:nvSpPr>
          <p:cNvPr id="3" name="Content Placeholder 2">
            <a:extLst>
              <a:ext uri="{FF2B5EF4-FFF2-40B4-BE49-F238E27FC236}">
                <a16:creationId xmlns:a16="http://schemas.microsoft.com/office/drawing/2014/main" id="{2D4ECF35-F789-C7E8-8056-28D622ACC28C}"/>
              </a:ext>
            </a:extLst>
          </p:cNvPr>
          <p:cNvSpPr>
            <a:spLocks noGrp="1"/>
          </p:cNvSpPr>
          <p:nvPr>
            <p:ph idx="1"/>
          </p:nvPr>
        </p:nvSpPr>
        <p:spPr>
          <a:xfrm>
            <a:off x="301659" y="1791093"/>
            <a:ext cx="11618198" cy="4614472"/>
          </a:xfrm>
        </p:spPr>
        <p:txBody>
          <a:bodyPr/>
          <a:lstStyle/>
          <a:p>
            <a:pPr marL="0" indent="0">
              <a:buNone/>
            </a:pPr>
            <a:r>
              <a:rPr lang="en-US" dirty="0"/>
              <a:t>It is recommended that the Portfolio Committee:</a:t>
            </a:r>
          </a:p>
          <a:p>
            <a:pPr marL="0" indent="0">
              <a:buNone/>
            </a:pPr>
            <a:endParaRPr lang="en-US" dirty="0"/>
          </a:p>
          <a:p>
            <a:pPr lvl="1"/>
            <a:r>
              <a:rPr lang="en-US" b="0" dirty="0"/>
              <a:t>Note the presentation </a:t>
            </a:r>
            <a:r>
              <a:rPr lang="en-US" dirty="0"/>
              <a:t>on the Institutional Re-alignment Project (IRP) 2022-2027</a:t>
            </a:r>
          </a:p>
        </p:txBody>
      </p:sp>
    </p:spTree>
    <p:extLst>
      <p:ext uri="{BB962C8B-B14F-4D97-AF65-F5344CB8AC3E}">
        <p14:creationId xmlns:p14="http://schemas.microsoft.com/office/powerpoint/2010/main" val="36288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a:p>
          <a:p>
            <a:pPr algn="ctr"/>
            <a:endParaRPr lang="en-ZA" dirty="0"/>
          </a:p>
          <a:p>
            <a:pPr marL="0" indent="0">
              <a:buNone/>
            </a:pPr>
            <a:r>
              <a:rPr lang="en-ZA" dirty="0"/>
              <a:t>                           </a:t>
            </a:r>
          </a:p>
          <a:p>
            <a:pPr marL="0" indent="0" algn="ctr">
              <a:buNone/>
            </a:pPr>
            <a:r>
              <a:rPr lang="en-ZA" dirty="0"/>
              <a:t> </a:t>
            </a:r>
            <a:r>
              <a:rPr lang="en-ZA" sz="4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endParaRPr lang="en-ZA"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39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C357-18A5-428C-8FC5-5EFD8525E038}"/>
              </a:ext>
            </a:extLst>
          </p:cNvPr>
          <p:cNvSpPr>
            <a:spLocks noGrp="1"/>
          </p:cNvSpPr>
          <p:nvPr>
            <p:ph type="title"/>
          </p:nvPr>
        </p:nvSpPr>
        <p:spPr/>
        <p:txBody>
          <a:bodyPr/>
          <a:lstStyle/>
          <a:p>
            <a:r>
              <a:rPr lang="en-US" sz="2400" dirty="0"/>
              <a:t>Purpose</a:t>
            </a:r>
          </a:p>
        </p:txBody>
      </p:sp>
      <p:sp>
        <p:nvSpPr>
          <p:cNvPr id="3" name="Content Placeholder 2">
            <a:extLst>
              <a:ext uri="{FF2B5EF4-FFF2-40B4-BE49-F238E27FC236}">
                <a16:creationId xmlns:a16="http://schemas.microsoft.com/office/drawing/2014/main" id="{F0249D07-B1DD-41EF-B192-9A60232D2499}"/>
              </a:ext>
            </a:extLst>
          </p:cNvPr>
          <p:cNvSpPr>
            <a:spLocks noGrp="1"/>
          </p:cNvSpPr>
          <p:nvPr>
            <p:ph idx="1"/>
          </p:nvPr>
        </p:nvSpPr>
        <p:spPr>
          <a:xfrm>
            <a:off x="358219" y="1885361"/>
            <a:ext cx="11561637" cy="4520204"/>
          </a:xfrm>
        </p:spPr>
        <p:txBody>
          <a:bodyPr>
            <a:normAutofit/>
          </a:bodyPr>
          <a:lstStyle/>
          <a:p>
            <a:r>
              <a:rPr lang="en-US" sz="2200" b="0" dirty="0"/>
              <a:t>To provide an overview of the Institutional Realignment Project (IRP)</a:t>
            </a:r>
          </a:p>
          <a:p>
            <a:r>
              <a:rPr lang="en-US" sz="2200" b="0" dirty="0"/>
              <a:t>To inform the Portfolio Committee on the IRP and its implications to the Department and the NPO sector</a:t>
            </a:r>
          </a:p>
        </p:txBody>
      </p:sp>
    </p:spTree>
    <p:extLst>
      <p:ext uri="{BB962C8B-B14F-4D97-AF65-F5344CB8AC3E}">
        <p14:creationId xmlns:p14="http://schemas.microsoft.com/office/powerpoint/2010/main" val="2581694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3691-9831-C532-5BCA-F52062306BC0}"/>
              </a:ext>
            </a:extLst>
          </p:cNvPr>
          <p:cNvSpPr>
            <a:spLocks noGrp="1"/>
          </p:cNvSpPr>
          <p:nvPr>
            <p:ph type="title"/>
          </p:nvPr>
        </p:nvSpPr>
        <p:spPr/>
        <p:txBody>
          <a:bodyPr/>
          <a:lstStyle/>
          <a:p>
            <a:r>
              <a:rPr lang="en-US" sz="2400" dirty="0"/>
              <a:t>Introduction</a:t>
            </a:r>
            <a:endParaRPr lang="en-ZA" sz="2400" dirty="0"/>
          </a:p>
        </p:txBody>
      </p:sp>
      <p:sp>
        <p:nvSpPr>
          <p:cNvPr id="3" name="Content Placeholder 2">
            <a:extLst>
              <a:ext uri="{FF2B5EF4-FFF2-40B4-BE49-F238E27FC236}">
                <a16:creationId xmlns:a16="http://schemas.microsoft.com/office/drawing/2014/main" id="{46C12540-3C01-E8EF-6EE3-D634217F00B2}"/>
              </a:ext>
            </a:extLst>
          </p:cNvPr>
          <p:cNvSpPr>
            <a:spLocks noGrp="1"/>
          </p:cNvSpPr>
          <p:nvPr>
            <p:ph idx="1"/>
          </p:nvPr>
        </p:nvSpPr>
        <p:spPr>
          <a:xfrm>
            <a:off x="245097" y="1753385"/>
            <a:ext cx="11674759" cy="4652179"/>
          </a:xfrm>
        </p:spPr>
        <p:txBody>
          <a:bodyPr>
            <a:normAutofit/>
          </a:bodyPr>
          <a:lstStyle/>
          <a:p>
            <a:pPr algn="just"/>
            <a:r>
              <a:rPr lang="en-ZA" sz="2000" b="0" dirty="0"/>
              <a:t>GDSD is mandated by various legislative and policy prescripts to render core services through a variety of programmes that enables target groups to deal effectively with all social ills and other adverse social conditions </a:t>
            </a:r>
          </a:p>
          <a:p>
            <a:pPr algn="just"/>
            <a:r>
              <a:rPr lang="en-ZA" sz="2000" b="0" dirty="0"/>
              <a:t>GDSD currently employs the bulk of social service professionals to effectively deal with the social problems and issues such as psychological stress, chronic poverty, food insecurity and other adverse social conditions. </a:t>
            </a:r>
          </a:p>
          <a:p>
            <a:pPr algn="just"/>
            <a:r>
              <a:rPr lang="en-ZA" sz="2000" b="0" dirty="0"/>
              <a:t>GDSD faced lack of capacity to implement these policies and programmes due to amongst others, the overwhelming demand for services and the inability of the sector to deal effectively with the surge in demand, mainly because of the shortage of Social Workers. </a:t>
            </a:r>
          </a:p>
          <a:p>
            <a:pPr algn="just"/>
            <a:r>
              <a:rPr lang="en-ZA" sz="2000" b="0" dirty="0"/>
              <a:t>To mitigate this, the GDSD implemented the Recruitment and Retention strategy for Social Workers whilst simultaneously increasing the number of funded NPOs </a:t>
            </a:r>
          </a:p>
          <a:p>
            <a:pPr algn="just"/>
            <a:r>
              <a:rPr lang="en-ZA" sz="2000" b="0" dirty="0"/>
              <a:t>This led to increased internal capacity to provide services by appointing additional social service professionals such as Social Workers, Social Auxiliary Workers and Child and Youth Care Workers to implement services to the vulnerable groups</a:t>
            </a:r>
          </a:p>
        </p:txBody>
      </p:sp>
    </p:spTree>
    <p:extLst>
      <p:ext uri="{BB962C8B-B14F-4D97-AF65-F5344CB8AC3E}">
        <p14:creationId xmlns:p14="http://schemas.microsoft.com/office/powerpoint/2010/main" val="1893143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3691-9831-C532-5BCA-F52062306BC0}"/>
              </a:ext>
            </a:extLst>
          </p:cNvPr>
          <p:cNvSpPr>
            <a:spLocks noGrp="1"/>
          </p:cNvSpPr>
          <p:nvPr>
            <p:ph type="title"/>
          </p:nvPr>
        </p:nvSpPr>
        <p:spPr/>
        <p:txBody>
          <a:bodyPr/>
          <a:lstStyle/>
          <a:p>
            <a:r>
              <a:rPr lang="en-ZA" dirty="0"/>
              <a:t>Key Legislative and Policy Frameworks</a:t>
            </a:r>
          </a:p>
        </p:txBody>
      </p:sp>
      <p:sp>
        <p:nvSpPr>
          <p:cNvPr id="3" name="Content Placeholder 2">
            <a:extLst>
              <a:ext uri="{FF2B5EF4-FFF2-40B4-BE49-F238E27FC236}">
                <a16:creationId xmlns:a16="http://schemas.microsoft.com/office/drawing/2014/main" id="{46C12540-3C01-E8EF-6EE3-D634217F00B2}"/>
              </a:ext>
            </a:extLst>
          </p:cNvPr>
          <p:cNvSpPr>
            <a:spLocks noGrp="1"/>
          </p:cNvSpPr>
          <p:nvPr>
            <p:ph idx="1"/>
          </p:nvPr>
        </p:nvSpPr>
        <p:spPr>
          <a:xfrm>
            <a:off x="254525" y="1706251"/>
            <a:ext cx="11665332" cy="4939646"/>
          </a:xfrm>
        </p:spPr>
        <p:txBody>
          <a:bodyPr>
            <a:noAutofit/>
          </a:bodyPr>
          <a:lstStyle/>
          <a:p>
            <a:r>
              <a:rPr lang="en-ZA" sz="1500" b="0" dirty="0"/>
              <a:t>Constitution of the Republic of South Africa, Act 108 of 1996</a:t>
            </a:r>
            <a:endParaRPr lang="en-US" sz="1500" b="0" dirty="0"/>
          </a:p>
          <a:p>
            <a:r>
              <a:rPr lang="en-ZA" sz="1500" b="0" dirty="0"/>
              <a:t>Children’s Act, 38 of 2005:</a:t>
            </a:r>
            <a:endParaRPr lang="en-US" sz="1500" b="0" dirty="0"/>
          </a:p>
          <a:p>
            <a:r>
              <a:rPr lang="en-ZA" sz="1500" b="0" dirty="0"/>
              <a:t>The Children’s Second Amendment Act 18 (c) of 2016</a:t>
            </a:r>
            <a:endParaRPr lang="en-US" sz="1500" b="0" dirty="0"/>
          </a:p>
          <a:p>
            <a:pPr hangingPunct="0"/>
            <a:r>
              <a:rPr lang="en-US" sz="1500" b="0" dirty="0"/>
              <a:t> </a:t>
            </a:r>
            <a:r>
              <a:rPr lang="en-ZA" sz="1500" b="0" dirty="0"/>
              <a:t>Older Persons Act,13 of 2006</a:t>
            </a:r>
            <a:endParaRPr lang="en-US" sz="1500" b="0" dirty="0"/>
          </a:p>
          <a:p>
            <a:r>
              <a:rPr lang="en-ZA" sz="1500" b="0" dirty="0"/>
              <a:t> Prevention of and Treatment for Substance Abuse Act 70 of 2008: </a:t>
            </a:r>
          </a:p>
          <a:p>
            <a:r>
              <a:rPr lang="en-ZA" sz="1500" b="0" dirty="0"/>
              <a:t>Child Justice Act, 75 of 2008: </a:t>
            </a:r>
          </a:p>
          <a:p>
            <a:r>
              <a:rPr lang="en-ZA" sz="1500" b="0" dirty="0"/>
              <a:t>The Prevention and Combating of Trafficking in Persons Act, 7 of 2013</a:t>
            </a:r>
          </a:p>
          <a:p>
            <a:r>
              <a:rPr lang="en-ZA" sz="1500" b="0" dirty="0"/>
              <a:t>The Probation Service Act, 116 of 1991 </a:t>
            </a:r>
          </a:p>
          <a:p>
            <a:r>
              <a:rPr lang="en-ZA" sz="1500" b="0" dirty="0"/>
              <a:t>The Criminal Procedures Act, 51 of 1971</a:t>
            </a:r>
            <a:endParaRPr lang="en-US" sz="1500" b="0" dirty="0"/>
          </a:p>
          <a:p>
            <a:r>
              <a:rPr lang="en-ZA" sz="1500" b="0" dirty="0"/>
              <a:t>White Paper on the Rights of Persons with Disabilities, 2015 </a:t>
            </a:r>
          </a:p>
          <a:p>
            <a:r>
              <a:rPr lang="en-ZA" sz="1500" b="0" dirty="0"/>
              <a:t>The White Paper on Families, 2013. </a:t>
            </a:r>
            <a:endParaRPr lang="en-US" sz="1500" b="0" dirty="0"/>
          </a:p>
          <a:p>
            <a:r>
              <a:rPr lang="en-ZA" sz="1500" b="0" dirty="0"/>
              <a:t>The National Strategic Plan for HIV, TB and STIs, 2017-2022</a:t>
            </a:r>
            <a:endParaRPr lang="en-US" sz="1500" b="0" dirty="0"/>
          </a:p>
          <a:p>
            <a:r>
              <a:rPr lang="en-ZA" sz="1500" b="0" dirty="0"/>
              <a:t>National Strategic Plan for Gender Based Violence and Femicide</a:t>
            </a:r>
          </a:p>
          <a:p>
            <a:r>
              <a:rPr lang="en-ZA" sz="1500" b="0" dirty="0"/>
              <a:t>National Development Plan (2030)</a:t>
            </a:r>
            <a:endParaRPr lang="en-US" sz="1500" b="0" dirty="0"/>
          </a:p>
          <a:p>
            <a:r>
              <a:rPr lang="en-ZA" sz="1500" b="0" dirty="0"/>
              <a:t>The White Paper for Social Welfare (1997)</a:t>
            </a:r>
          </a:p>
          <a:p>
            <a:endParaRPr lang="en-ZA" sz="1500" b="0" dirty="0"/>
          </a:p>
        </p:txBody>
      </p:sp>
    </p:spTree>
    <p:extLst>
      <p:ext uri="{BB962C8B-B14F-4D97-AF65-F5344CB8AC3E}">
        <p14:creationId xmlns:p14="http://schemas.microsoft.com/office/powerpoint/2010/main" val="53991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2DC2-ECDA-4197-8F96-530AF9C7BE6F}"/>
              </a:ext>
            </a:extLst>
          </p:cNvPr>
          <p:cNvSpPr>
            <a:spLocks noGrp="1"/>
          </p:cNvSpPr>
          <p:nvPr>
            <p:ph type="title"/>
          </p:nvPr>
        </p:nvSpPr>
        <p:spPr/>
        <p:txBody>
          <a:bodyPr/>
          <a:lstStyle/>
          <a:p>
            <a:r>
              <a:rPr lang="en-US" dirty="0"/>
              <a:t> IRP in a nutshell</a:t>
            </a:r>
          </a:p>
        </p:txBody>
      </p:sp>
      <p:sp>
        <p:nvSpPr>
          <p:cNvPr id="3" name="Content Placeholder 2">
            <a:extLst>
              <a:ext uri="{FF2B5EF4-FFF2-40B4-BE49-F238E27FC236}">
                <a16:creationId xmlns:a16="http://schemas.microsoft.com/office/drawing/2014/main" id="{D85AA7C9-DEE5-47FC-BA42-3F5EC4C7A591}"/>
              </a:ext>
            </a:extLst>
          </p:cNvPr>
          <p:cNvSpPr>
            <a:spLocks noGrp="1"/>
          </p:cNvSpPr>
          <p:nvPr>
            <p:ph idx="1"/>
          </p:nvPr>
        </p:nvSpPr>
        <p:spPr>
          <a:xfrm>
            <a:off x="263951" y="1772239"/>
            <a:ext cx="11655905" cy="4633326"/>
          </a:xfrm>
        </p:spPr>
        <p:txBody>
          <a:bodyPr>
            <a:noAutofit/>
          </a:bodyPr>
          <a:lstStyle/>
          <a:p>
            <a:r>
              <a:rPr lang="en-ZA" sz="1900" dirty="0"/>
              <a:t>What is IRP</a:t>
            </a:r>
          </a:p>
          <a:p>
            <a:pPr marL="0" indent="0">
              <a:buNone/>
            </a:pPr>
            <a:endParaRPr lang="en-ZA" sz="1900" dirty="0"/>
          </a:p>
          <a:p>
            <a:pPr lvl="1">
              <a:lnSpc>
                <a:spcPct val="100000"/>
              </a:lnSpc>
              <a:buFont typeface="Wingdings" panose="05000000000000000000" pitchFamily="2" charset="2"/>
              <a:buChar char="ü"/>
            </a:pPr>
            <a:r>
              <a:rPr lang="en-US" sz="1900" b="0" dirty="0"/>
              <a:t>Project undertaken by the department to </a:t>
            </a:r>
            <a:r>
              <a:rPr lang="en-US" sz="1900" b="1" dirty="0"/>
              <a:t>build the state capacity </a:t>
            </a:r>
            <a:r>
              <a:rPr lang="en-US" sz="1900" b="0" dirty="0"/>
              <a:t>and </a:t>
            </a:r>
            <a:r>
              <a:rPr lang="en-US" sz="1900" b="1" dirty="0"/>
              <a:t>reduce</a:t>
            </a:r>
            <a:r>
              <a:rPr lang="en-US" sz="1900" b="0" dirty="0"/>
              <a:t> over reliance on NPOs on the </a:t>
            </a:r>
            <a:r>
              <a:rPr lang="en-US" sz="1900" dirty="0"/>
              <a:t>constitutionally legislated mandates </a:t>
            </a:r>
          </a:p>
          <a:p>
            <a:pPr lvl="1">
              <a:lnSpc>
                <a:spcPct val="100000"/>
              </a:lnSpc>
              <a:buFont typeface="Wingdings" panose="05000000000000000000" pitchFamily="2" charset="2"/>
              <a:buChar char="ü"/>
            </a:pPr>
            <a:r>
              <a:rPr lang="en-US" sz="1900" b="0" dirty="0"/>
              <a:t>The project is informed by the approved</a:t>
            </a:r>
            <a:r>
              <a:rPr lang="en-US" sz="1900" b="1" dirty="0"/>
              <a:t> Service Delivery Model </a:t>
            </a:r>
            <a:r>
              <a:rPr lang="en-US" sz="1900" b="0" dirty="0"/>
              <a:t>and the </a:t>
            </a:r>
            <a:r>
              <a:rPr lang="en-US" sz="1900" b="1" dirty="0"/>
              <a:t>Organizational Re-alignment </a:t>
            </a:r>
            <a:r>
              <a:rPr lang="en-US" sz="1900" b="0" dirty="0"/>
              <a:t>(new Organogram for GDSD) which must be funded mainly from within the Department </a:t>
            </a:r>
            <a:endParaRPr lang="en-ZA" sz="1900" dirty="0"/>
          </a:p>
          <a:p>
            <a:pPr lvl="1" algn="just" hangingPunct="0">
              <a:lnSpc>
                <a:spcPct val="100000"/>
              </a:lnSpc>
              <a:buFont typeface="Wingdings" panose="05000000000000000000" pitchFamily="2" charset="2"/>
              <a:buChar char="ü"/>
            </a:pPr>
            <a:r>
              <a:rPr lang="en-ZA" sz="1900" b="0" dirty="0"/>
              <a:t>DSD must be the </a:t>
            </a:r>
            <a:r>
              <a:rPr lang="en-ZA" sz="1900" b="1" dirty="0"/>
              <a:t>leader of the social development sector</a:t>
            </a:r>
            <a:r>
              <a:rPr lang="en-ZA" sz="1900" b="0" dirty="0"/>
              <a:t>, which is an area that straddles other Government spheres and those of civil society and should be able to </a:t>
            </a:r>
            <a:r>
              <a:rPr lang="en-ZA" sz="1900" dirty="0"/>
              <a:t>develop technical </a:t>
            </a:r>
            <a:r>
              <a:rPr lang="en-ZA" sz="1900" b="0" dirty="0"/>
              <a:t>and </a:t>
            </a:r>
            <a:r>
              <a:rPr lang="en-ZA" sz="1900" dirty="0"/>
              <a:t>specialist professional skills </a:t>
            </a:r>
            <a:r>
              <a:rPr lang="en-ZA" sz="1900" b="0" dirty="0"/>
              <a:t>as envisaged by the </a:t>
            </a:r>
            <a:r>
              <a:rPr lang="en-ZA" sz="1900" b="1" dirty="0"/>
              <a:t>National Development Plan</a:t>
            </a:r>
            <a:r>
              <a:rPr lang="en-ZA" sz="1900" b="0" dirty="0"/>
              <a:t>(NDP,2030). </a:t>
            </a:r>
          </a:p>
          <a:p>
            <a:pPr lvl="1" algn="just" hangingPunct="0">
              <a:lnSpc>
                <a:spcPct val="100000"/>
              </a:lnSpc>
              <a:buFont typeface="Wingdings" panose="05000000000000000000" pitchFamily="2" charset="2"/>
              <a:buChar char="ü"/>
            </a:pPr>
            <a:r>
              <a:rPr lang="en-ZA" sz="1900" b="0" dirty="0"/>
              <a:t>The Department has a commensurate responsibility to have </a:t>
            </a:r>
            <a:r>
              <a:rPr lang="en-ZA" sz="1900" b="1" dirty="0"/>
              <a:t>sufficient human resources </a:t>
            </a:r>
            <a:r>
              <a:rPr lang="en-ZA" sz="1900" b="0" dirty="0"/>
              <a:t>to enable delivery on this mandate. </a:t>
            </a:r>
          </a:p>
          <a:p>
            <a:pPr lvl="1" algn="just" hangingPunct="0">
              <a:lnSpc>
                <a:spcPct val="100000"/>
              </a:lnSpc>
              <a:buFont typeface="Wingdings" panose="05000000000000000000" pitchFamily="2" charset="2"/>
              <a:buChar char="ü"/>
            </a:pPr>
            <a:r>
              <a:rPr lang="en-ZA" sz="1900" b="0" dirty="0"/>
              <a:t>This includes capability in workforce planning and development to ensure that there is a </a:t>
            </a:r>
            <a:r>
              <a:rPr lang="en-ZA" sz="1900" b="1" dirty="0"/>
              <a:t>pool of talent</a:t>
            </a:r>
            <a:r>
              <a:rPr lang="en-ZA" sz="1900" dirty="0"/>
              <a:t> </a:t>
            </a:r>
            <a:r>
              <a:rPr lang="en-ZA" sz="1900" b="0" dirty="0"/>
              <a:t>to enable the Department to realise its legislated mandate</a:t>
            </a:r>
          </a:p>
          <a:p>
            <a:pPr marL="0" indent="0">
              <a:buNone/>
            </a:pPr>
            <a:endParaRPr lang="en-ZA" sz="1900" b="0" dirty="0"/>
          </a:p>
          <a:p>
            <a:pPr marL="0" indent="0">
              <a:buNone/>
            </a:pPr>
            <a:r>
              <a:rPr lang="en-US" sz="1900" b="0" dirty="0"/>
              <a:t>  </a:t>
            </a:r>
          </a:p>
        </p:txBody>
      </p:sp>
    </p:spTree>
    <p:extLst>
      <p:ext uri="{BB962C8B-B14F-4D97-AF65-F5344CB8AC3E}">
        <p14:creationId xmlns:p14="http://schemas.microsoft.com/office/powerpoint/2010/main" val="344584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3691-9831-C532-5BCA-F52062306BC0}"/>
              </a:ext>
            </a:extLst>
          </p:cNvPr>
          <p:cNvSpPr>
            <a:spLocks noGrp="1"/>
          </p:cNvSpPr>
          <p:nvPr>
            <p:ph type="title"/>
          </p:nvPr>
        </p:nvSpPr>
        <p:spPr/>
        <p:txBody>
          <a:bodyPr/>
          <a:lstStyle/>
          <a:p>
            <a:r>
              <a:rPr lang="en-US" dirty="0"/>
              <a:t>IRP in a nutshell                                                             </a:t>
            </a:r>
            <a:r>
              <a:rPr lang="en-US" dirty="0" err="1"/>
              <a:t>Cont</a:t>
            </a:r>
            <a:r>
              <a:rPr lang="en-US" dirty="0"/>
              <a:t>…..</a:t>
            </a:r>
            <a:endParaRPr lang="en-ZA" dirty="0"/>
          </a:p>
        </p:txBody>
      </p:sp>
      <p:sp>
        <p:nvSpPr>
          <p:cNvPr id="3" name="Content Placeholder 2">
            <a:extLst>
              <a:ext uri="{FF2B5EF4-FFF2-40B4-BE49-F238E27FC236}">
                <a16:creationId xmlns:a16="http://schemas.microsoft.com/office/drawing/2014/main" id="{46C12540-3C01-E8EF-6EE3-D634217F00B2}"/>
              </a:ext>
            </a:extLst>
          </p:cNvPr>
          <p:cNvSpPr>
            <a:spLocks noGrp="1"/>
          </p:cNvSpPr>
          <p:nvPr>
            <p:ph idx="1"/>
          </p:nvPr>
        </p:nvSpPr>
        <p:spPr>
          <a:xfrm>
            <a:off x="263951" y="1800519"/>
            <a:ext cx="11655905" cy="4605045"/>
          </a:xfrm>
        </p:spPr>
        <p:txBody>
          <a:bodyPr>
            <a:normAutofit fontScale="92500" lnSpcReduction="20000"/>
          </a:bodyPr>
          <a:lstStyle/>
          <a:p>
            <a:pPr algn="just"/>
            <a:r>
              <a:rPr lang="en-ZA" sz="2000" dirty="0"/>
              <a:t>Why IRP</a:t>
            </a:r>
          </a:p>
          <a:p>
            <a:pPr marL="0" indent="0" algn="just">
              <a:buNone/>
            </a:pPr>
            <a:endParaRPr lang="en-ZA" sz="2000" dirty="0"/>
          </a:p>
          <a:p>
            <a:pPr lvl="1" algn="just">
              <a:lnSpc>
                <a:spcPct val="110000"/>
              </a:lnSpc>
              <a:buFont typeface="Wingdings" panose="05000000000000000000" pitchFamily="2" charset="2"/>
              <a:buChar char="ü"/>
            </a:pPr>
            <a:r>
              <a:rPr lang="en-ZA" sz="2000" b="0" dirty="0"/>
              <a:t>The Department is &amp; should be in the </a:t>
            </a:r>
            <a:r>
              <a:rPr lang="en-ZA" sz="2000" b="1" dirty="0"/>
              <a:t>forefront</a:t>
            </a:r>
            <a:r>
              <a:rPr lang="en-ZA" sz="2000" dirty="0"/>
              <a:t> </a:t>
            </a:r>
            <a:r>
              <a:rPr lang="en-ZA" sz="2000" b="0" dirty="0"/>
              <a:t>of dealing with these challenges through the implementation of variety programmes designed to care, support, protect and empower the most vulnerable in our communities. </a:t>
            </a:r>
          </a:p>
          <a:p>
            <a:pPr lvl="1" algn="just">
              <a:lnSpc>
                <a:spcPct val="110000"/>
              </a:lnSpc>
              <a:buFont typeface="Wingdings" panose="05000000000000000000" pitchFamily="2" charset="2"/>
              <a:buChar char="ü"/>
            </a:pPr>
            <a:r>
              <a:rPr lang="en-ZA" sz="2000" b="0" dirty="0">
                <a:effectLst/>
                <a:ea typeface="Calibri" panose="020F0502020204030204" pitchFamily="34" charset="0"/>
                <a:cs typeface="Times New Roman" panose="02020603050405020304" pitchFamily="18" charset="0"/>
              </a:rPr>
              <a:t>Due to the </a:t>
            </a:r>
            <a:r>
              <a:rPr lang="en-ZA" sz="2000" b="1" dirty="0">
                <a:effectLst/>
                <a:ea typeface="Calibri" panose="020F0502020204030204" pitchFamily="34" charset="0"/>
                <a:cs typeface="Times New Roman" panose="02020603050405020304" pitchFamily="18" charset="0"/>
              </a:rPr>
              <a:t>shrinking budget</a:t>
            </a:r>
            <a:r>
              <a:rPr lang="en-ZA" sz="2000" b="0" dirty="0">
                <a:effectLst/>
                <a:ea typeface="Calibri" panose="020F0502020204030204" pitchFamily="34" charset="0"/>
                <a:cs typeface="Times New Roman" panose="02020603050405020304" pitchFamily="18" charset="0"/>
              </a:rPr>
              <a:t>, government departments are expected to do more with less due to declining revenue. This is happening at the same time as the shrinking donor funding for NPOs.   </a:t>
            </a:r>
          </a:p>
          <a:p>
            <a:pPr lvl="1" algn="just">
              <a:lnSpc>
                <a:spcPct val="110000"/>
              </a:lnSpc>
              <a:buFont typeface="Wingdings" panose="05000000000000000000" pitchFamily="2" charset="2"/>
              <a:buChar char="ü"/>
            </a:pPr>
            <a:r>
              <a:rPr lang="en-US" sz="2000" b="0" dirty="0"/>
              <a:t>The current partnership model with NPOs is </a:t>
            </a:r>
            <a:r>
              <a:rPr lang="en-US" sz="2000" b="1" dirty="0"/>
              <a:t>unsustainable</a:t>
            </a:r>
            <a:r>
              <a:rPr lang="en-US" sz="2000" b="0" dirty="0"/>
              <a:t> as more resources are allocated to NPOs at the expense of a developed state capacity.</a:t>
            </a:r>
          </a:p>
          <a:p>
            <a:pPr lvl="1" algn="just" hangingPunct="0">
              <a:lnSpc>
                <a:spcPct val="110000"/>
              </a:lnSpc>
              <a:buFont typeface="Wingdings" panose="05000000000000000000" pitchFamily="2" charset="2"/>
              <a:buChar char="ü"/>
            </a:pPr>
            <a:r>
              <a:rPr lang="en-ZA" sz="2000" b="0" dirty="0">
                <a:effectLst/>
                <a:ea typeface="Calibri" panose="020F0502020204030204" pitchFamily="34" charset="0"/>
              </a:rPr>
              <a:t>Service delivery by NPOs still remains largely at </a:t>
            </a:r>
            <a:r>
              <a:rPr lang="en-ZA" sz="2000" b="1" dirty="0">
                <a:effectLst/>
                <a:ea typeface="Calibri" panose="020F0502020204030204" pitchFamily="34" charset="0"/>
              </a:rPr>
              <a:t>urbanized areas </a:t>
            </a:r>
          </a:p>
          <a:p>
            <a:pPr lvl="1" algn="just" hangingPunct="0">
              <a:lnSpc>
                <a:spcPct val="110000"/>
              </a:lnSpc>
              <a:buFont typeface="Wingdings" panose="05000000000000000000" pitchFamily="2" charset="2"/>
              <a:buChar char="ü"/>
            </a:pPr>
            <a:r>
              <a:rPr lang="en-ZA" sz="2000" b="0" dirty="0">
                <a:effectLst/>
                <a:ea typeface="Calibri" panose="020F0502020204030204" pitchFamily="34" charset="0"/>
              </a:rPr>
              <a:t>Delivery of services often </a:t>
            </a:r>
            <a:r>
              <a:rPr lang="en-ZA" sz="2000" b="1" dirty="0">
                <a:effectLst/>
                <a:ea typeface="Calibri" panose="020F0502020204030204" pitchFamily="34" charset="0"/>
              </a:rPr>
              <a:t>does not reach </a:t>
            </a:r>
            <a:r>
              <a:rPr lang="en-ZA" sz="2000" b="0" dirty="0">
                <a:effectLst/>
                <a:ea typeface="Calibri" panose="020F0502020204030204" pitchFamily="34" charset="0"/>
              </a:rPr>
              <a:t>those who need them the most </a:t>
            </a:r>
          </a:p>
          <a:p>
            <a:pPr lvl="1" algn="just" hangingPunct="0">
              <a:lnSpc>
                <a:spcPct val="110000"/>
              </a:lnSpc>
              <a:buFont typeface="Wingdings" panose="05000000000000000000" pitchFamily="2" charset="2"/>
              <a:buChar char="ü"/>
            </a:pPr>
            <a:r>
              <a:rPr lang="en-ZA" sz="2000" b="0" dirty="0">
                <a:effectLst/>
                <a:ea typeface="Calibri" panose="020F0502020204030204" pitchFamily="34" charset="0"/>
              </a:rPr>
              <a:t>Factors that contribute to failures in service delivery include </a:t>
            </a:r>
            <a:r>
              <a:rPr lang="en-ZA" sz="2000" dirty="0">
                <a:effectLst/>
                <a:ea typeface="Calibri" panose="020F0502020204030204" pitchFamily="34" charset="0"/>
              </a:rPr>
              <a:t>lack of governance </a:t>
            </a:r>
            <a:r>
              <a:rPr lang="en-ZA" sz="2000" b="0" dirty="0">
                <a:effectLst/>
                <a:ea typeface="Calibri" panose="020F0502020204030204" pitchFamily="34" charset="0"/>
              </a:rPr>
              <a:t>and </a:t>
            </a:r>
            <a:r>
              <a:rPr lang="en-ZA" sz="2000" dirty="0">
                <a:effectLst/>
                <a:ea typeface="Calibri" panose="020F0502020204030204" pitchFamily="34" charset="0"/>
              </a:rPr>
              <a:t>leadership, institutional inadequacies </a:t>
            </a:r>
          </a:p>
          <a:p>
            <a:pPr lvl="1" algn="just" hangingPunct="0">
              <a:lnSpc>
                <a:spcPct val="110000"/>
              </a:lnSpc>
              <a:buFont typeface="Wingdings" panose="05000000000000000000" pitchFamily="2" charset="2"/>
              <a:buChar char="ü"/>
            </a:pPr>
            <a:r>
              <a:rPr lang="en-US" sz="2000" b="0" dirty="0"/>
              <a:t>GDSD has appointed </a:t>
            </a:r>
            <a:r>
              <a:rPr lang="en-US" sz="2000" b="1" dirty="0"/>
              <a:t>hundreds of new social workers </a:t>
            </a:r>
            <a:r>
              <a:rPr lang="en-US" sz="2000" b="0" dirty="0"/>
              <a:t>into the system over the past years.</a:t>
            </a:r>
          </a:p>
          <a:p>
            <a:pPr lvl="1" algn="just" hangingPunct="0">
              <a:lnSpc>
                <a:spcPct val="110000"/>
              </a:lnSpc>
              <a:buFont typeface="Wingdings" panose="05000000000000000000" pitchFamily="2" charset="2"/>
              <a:buChar char="ü"/>
            </a:pPr>
            <a:r>
              <a:rPr lang="en-US" sz="2000" b="0" dirty="0"/>
              <a:t>The increase </a:t>
            </a:r>
            <a:r>
              <a:rPr lang="en-US" sz="2000" b="1" dirty="0"/>
              <a:t>in internal capacity </a:t>
            </a:r>
            <a:r>
              <a:rPr lang="en-US" sz="2000" b="0" dirty="0"/>
              <a:t>must translate directly into increased state capacity</a:t>
            </a:r>
          </a:p>
          <a:p>
            <a:pPr marL="0" indent="0" algn="just">
              <a:buNone/>
            </a:pPr>
            <a:endParaRPr lang="en-ZA" sz="2000" dirty="0"/>
          </a:p>
        </p:txBody>
      </p:sp>
    </p:spTree>
    <p:extLst>
      <p:ext uri="{BB962C8B-B14F-4D97-AF65-F5344CB8AC3E}">
        <p14:creationId xmlns:p14="http://schemas.microsoft.com/office/powerpoint/2010/main" val="1628152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43691-9831-C532-5BCA-F52062306BC0}"/>
              </a:ext>
            </a:extLst>
          </p:cNvPr>
          <p:cNvSpPr>
            <a:spLocks noGrp="1"/>
          </p:cNvSpPr>
          <p:nvPr>
            <p:ph type="title"/>
          </p:nvPr>
        </p:nvSpPr>
        <p:spPr/>
        <p:txBody>
          <a:bodyPr/>
          <a:lstStyle/>
          <a:p>
            <a:r>
              <a:rPr lang="en-US" sz="2400" dirty="0"/>
              <a:t>IRP in a nutshell                                                             </a:t>
            </a:r>
            <a:r>
              <a:rPr lang="en-US" sz="2400" dirty="0" err="1"/>
              <a:t>Cont</a:t>
            </a:r>
            <a:r>
              <a:rPr lang="en-US" sz="2400" dirty="0"/>
              <a:t>…..</a:t>
            </a:r>
            <a:endParaRPr lang="en-ZA" sz="2400" dirty="0"/>
          </a:p>
        </p:txBody>
      </p:sp>
      <p:sp>
        <p:nvSpPr>
          <p:cNvPr id="3" name="Content Placeholder 2">
            <a:extLst>
              <a:ext uri="{FF2B5EF4-FFF2-40B4-BE49-F238E27FC236}">
                <a16:creationId xmlns:a16="http://schemas.microsoft.com/office/drawing/2014/main" id="{46C12540-3C01-E8EF-6EE3-D634217F00B2}"/>
              </a:ext>
            </a:extLst>
          </p:cNvPr>
          <p:cNvSpPr>
            <a:spLocks noGrp="1"/>
          </p:cNvSpPr>
          <p:nvPr>
            <p:ph idx="1"/>
          </p:nvPr>
        </p:nvSpPr>
        <p:spPr>
          <a:xfrm>
            <a:off x="245097" y="1696825"/>
            <a:ext cx="11674759" cy="4708740"/>
          </a:xfrm>
        </p:spPr>
        <p:txBody>
          <a:bodyPr>
            <a:normAutofit/>
          </a:bodyPr>
          <a:lstStyle/>
          <a:p>
            <a:pPr marL="0" indent="0" algn="just">
              <a:buNone/>
            </a:pPr>
            <a:r>
              <a:rPr lang="en-ZA" sz="2000" dirty="0"/>
              <a:t>GDSD implemented retrieval of services previously in areas where internal capacity has been built and to protection of vulnerable groups including children:</a:t>
            </a:r>
          </a:p>
          <a:p>
            <a:pPr marL="0" indent="0" algn="just">
              <a:buNone/>
            </a:pPr>
            <a:endParaRPr lang="en-ZA" sz="2000" dirty="0"/>
          </a:p>
          <a:p>
            <a:pPr algn="just"/>
            <a:r>
              <a:rPr lang="en-ZA" sz="1900" b="0" dirty="0"/>
              <a:t>In 2012/2013 FY, GDSD retrieved probation services from NPOs. These include assessment of children in conflict with the law, presentence reports, pre-trial reports, victim impact statements etc.</a:t>
            </a:r>
          </a:p>
          <a:p>
            <a:pPr algn="just"/>
            <a:r>
              <a:rPr lang="en-ZA" sz="1900" b="0" dirty="0"/>
              <a:t>In December 2021, the department successfully retrieved secure care services for children in conflict with the law from Mogale CYCC (Former Bosasa). Qualifying staff from Mogale Secure Care were absorbed into GDSD workforce. </a:t>
            </a:r>
          </a:p>
          <a:p>
            <a:pPr algn="just"/>
            <a:r>
              <a:rPr lang="en-ZA" sz="1900" b="0" dirty="0"/>
              <a:t>The GDSD has been retrieving services from non-performing/non compliant Child Protection Organizations (CPOs) and other services, Kagiso Child Welfare, NG </a:t>
            </a:r>
            <a:r>
              <a:rPr lang="en-ZA" sz="1900" b="0" dirty="0" err="1"/>
              <a:t>Welsyn</a:t>
            </a:r>
            <a:r>
              <a:rPr lang="en-ZA" sz="1900" b="0" dirty="0"/>
              <a:t>, WAWA </a:t>
            </a:r>
            <a:r>
              <a:rPr lang="en-ZA" sz="1900" b="0" dirty="0" err="1"/>
              <a:t>Toekomsus</a:t>
            </a:r>
            <a:r>
              <a:rPr lang="en-ZA" sz="1900" b="0" dirty="0"/>
              <a:t>, RIET, CMR North etc.</a:t>
            </a:r>
          </a:p>
          <a:p>
            <a:pPr algn="just"/>
            <a:r>
              <a:rPr lang="en-ZA" sz="1900" b="0" dirty="0"/>
              <a:t>As of June 2021, GDSD trained &amp; registered 159 social workers to do adoption services free of charge </a:t>
            </a:r>
          </a:p>
          <a:p>
            <a:pPr algn="just"/>
            <a:r>
              <a:rPr lang="en-ZA" sz="1900" b="0" dirty="0"/>
              <a:t>All these services are now provided by the department </a:t>
            </a:r>
          </a:p>
        </p:txBody>
      </p:sp>
    </p:spTree>
    <p:extLst>
      <p:ext uri="{BB962C8B-B14F-4D97-AF65-F5344CB8AC3E}">
        <p14:creationId xmlns:p14="http://schemas.microsoft.com/office/powerpoint/2010/main" val="2496183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Budget distribution Govt vs NPOs</a:t>
            </a:r>
          </a:p>
        </p:txBody>
      </p:sp>
      <p:sp>
        <p:nvSpPr>
          <p:cNvPr id="3" name="Content Placeholder 2"/>
          <p:cNvSpPr>
            <a:spLocks noGrp="1"/>
          </p:cNvSpPr>
          <p:nvPr>
            <p:ph idx="1"/>
          </p:nvPr>
        </p:nvSpPr>
        <p:spPr>
          <a:xfrm>
            <a:off x="273377" y="1725105"/>
            <a:ext cx="11646479" cy="4892510"/>
          </a:xfrm>
        </p:spPr>
        <p:txBody>
          <a:bodyPr/>
          <a:lstStyle/>
          <a:p>
            <a:r>
              <a:rPr lang="en-ZA" sz="1600" b="0" dirty="0"/>
              <a:t>The size and scope of NPO sector has grown significantly since the 1990s. </a:t>
            </a:r>
          </a:p>
          <a:p>
            <a:r>
              <a:rPr lang="en-ZA" sz="1600" b="0" dirty="0"/>
              <a:t>According to the recent data from NDSD, there are 258 827 registered NPOs and 148 306 of these are non-compliant. </a:t>
            </a:r>
          </a:p>
          <a:p>
            <a:r>
              <a:rPr lang="en-ZA" sz="1600" b="0" dirty="0"/>
              <a:t>Gauteng has </a:t>
            </a:r>
            <a:r>
              <a:rPr lang="en-ZA" sz="1600" dirty="0"/>
              <a:t>81 996 </a:t>
            </a:r>
            <a:r>
              <a:rPr lang="en-ZA" sz="1600" b="0" dirty="0"/>
              <a:t>registered NPOs and </a:t>
            </a:r>
            <a:r>
              <a:rPr lang="en-ZA" sz="1600" dirty="0"/>
              <a:t>47 677 </a:t>
            </a:r>
            <a:r>
              <a:rPr lang="en-ZA" sz="1600" b="0" dirty="0"/>
              <a:t>are non-compliant. </a:t>
            </a:r>
          </a:p>
          <a:p>
            <a:r>
              <a:rPr lang="en-ZA" sz="1600" b="0" dirty="0"/>
              <a:t>Of the registered NPOs, </a:t>
            </a:r>
            <a:r>
              <a:rPr lang="en-ZA" sz="1600" dirty="0"/>
              <a:t>27 117 </a:t>
            </a:r>
            <a:r>
              <a:rPr lang="en-ZA" sz="1600" b="0" dirty="0"/>
              <a:t>are registered to provide social welfare services in Gauteng. </a:t>
            </a:r>
          </a:p>
          <a:p>
            <a:r>
              <a:rPr lang="en-ZA" sz="1600" b="0" dirty="0"/>
              <a:t>The Department of Social Development in Gauteng funded approximately </a:t>
            </a:r>
            <a:r>
              <a:rPr lang="en-ZA" sz="1600" dirty="0"/>
              <a:t>3 402 </a:t>
            </a:r>
            <a:r>
              <a:rPr lang="en-ZA" sz="1600" b="0" dirty="0"/>
              <a:t>during the 2021/2022 FY.</a:t>
            </a:r>
          </a:p>
          <a:p>
            <a:pPr marL="0" indent="0">
              <a:buNone/>
            </a:pPr>
            <a:endParaRPr lang="en-ZA" sz="1400" b="0" dirty="0"/>
          </a:p>
          <a:p>
            <a:pPr marL="0" indent="0">
              <a:buNone/>
            </a:pPr>
            <a:endParaRPr lang="en-US" sz="1400" b="0" dirty="0"/>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45331207"/>
              </p:ext>
            </p:extLst>
          </p:nvPr>
        </p:nvGraphicFramePr>
        <p:xfrm>
          <a:off x="1415842" y="3553905"/>
          <a:ext cx="9819860" cy="2992644"/>
        </p:xfrm>
        <a:graphic>
          <a:graphicData uri="http://schemas.openxmlformats.org/drawingml/2006/table">
            <a:tbl>
              <a:tblPr firstRow="1" bandRow="1">
                <a:tableStyleId>{5C22544A-7EE6-4342-B048-85BDC9FD1C3A}</a:tableStyleId>
              </a:tblPr>
              <a:tblGrid>
                <a:gridCol w="2454965">
                  <a:extLst>
                    <a:ext uri="{9D8B030D-6E8A-4147-A177-3AD203B41FA5}">
                      <a16:colId xmlns:a16="http://schemas.microsoft.com/office/drawing/2014/main" val="4272354687"/>
                    </a:ext>
                  </a:extLst>
                </a:gridCol>
                <a:gridCol w="2454965">
                  <a:extLst>
                    <a:ext uri="{9D8B030D-6E8A-4147-A177-3AD203B41FA5}">
                      <a16:colId xmlns:a16="http://schemas.microsoft.com/office/drawing/2014/main" val="2848286187"/>
                    </a:ext>
                  </a:extLst>
                </a:gridCol>
                <a:gridCol w="2454965">
                  <a:extLst>
                    <a:ext uri="{9D8B030D-6E8A-4147-A177-3AD203B41FA5}">
                      <a16:colId xmlns:a16="http://schemas.microsoft.com/office/drawing/2014/main" val="422574305"/>
                    </a:ext>
                  </a:extLst>
                </a:gridCol>
                <a:gridCol w="2454965">
                  <a:extLst>
                    <a:ext uri="{9D8B030D-6E8A-4147-A177-3AD203B41FA5}">
                      <a16:colId xmlns:a16="http://schemas.microsoft.com/office/drawing/2014/main" val="1688407048"/>
                    </a:ext>
                  </a:extLst>
                </a:gridCol>
              </a:tblGrid>
              <a:tr h="238186">
                <a:tc>
                  <a:txBody>
                    <a:bodyPr/>
                    <a:lstStyle/>
                    <a:p>
                      <a:pPr marL="0" marR="0" algn="just">
                        <a:lnSpc>
                          <a:spcPct val="115000"/>
                        </a:lnSpc>
                        <a:spcBef>
                          <a:spcPts val="0"/>
                        </a:spcBef>
                        <a:spcAft>
                          <a:spcPts val="0"/>
                        </a:spcAft>
                      </a:pPr>
                      <a:r>
                        <a:rPr lang="en-ZA" sz="1400" b="1" dirty="0">
                          <a:solidFill>
                            <a:schemeClr val="bg2"/>
                          </a:solidFill>
                          <a:effectLst/>
                          <a:latin typeface="+mn-lt"/>
                          <a:ea typeface="Calibri" panose="020F0502020204030204" pitchFamily="34" charset="0"/>
                          <a:cs typeface="Times New Roman" panose="02020603050405020304" pitchFamily="18" charset="0"/>
                        </a:rPr>
                        <a:t>FINANCIAL YEAR</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ZA" sz="1400" b="1" dirty="0">
                          <a:solidFill>
                            <a:schemeClr val="bg2"/>
                          </a:solidFill>
                          <a:effectLst/>
                          <a:latin typeface="+mn-lt"/>
                          <a:ea typeface="Calibri" panose="020F0502020204030204" pitchFamily="34" charset="0"/>
                          <a:cs typeface="Times New Roman" panose="02020603050405020304" pitchFamily="18" charset="0"/>
                        </a:rPr>
                        <a:t>DSD BUDGET</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ZA" sz="1400" b="1" dirty="0">
                          <a:solidFill>
                            <a:schemeClr val="bg2"/>
                          </a:solidFill>
                          <a:effectLst/>
                          <a:latin typeface="+mn-lt"/>
                          <a:ea typeface="Calibri" panose="020F0502020204030204" pitchFamily="34" charset="0"/>
                          <a:cs typeface="Times New Roman" panose="02020603050405020304" pitchFamily="18" charset="0"/>
                        </a:rPr>
                        <a:t>TRANSFERS TO NPOS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ZA" sz="1400" b="1" dirty="0">
                          <a:solidFill>
                            <a:schemeClr val="bg2"/>
                          </a:solidFill>
                          <a:effectLst/>
                          <a:latin typeface="+mn-lt"/>
                          <a:ea typeface="Calibri" panose="020F0502020204030204" pitchFamily="34" charset="0"/>
                          <a:cs typeface="Times New Roman" panose="02020603050405020304" pitchFamily="18" charset="0"/>
                        </a:rPr>
                        <a:t>% TO NPOS</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1949994"/>
                  </a:ext>
                </a:extLst>
              </a:tr>
              <a:tr h="393494">
                <a:tc>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2016/2017</a:t>
                      </a: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R4,271,602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R2,249,623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53%</a:t>
                      </a:r>
                      <a:endParaRPr lang="en-US" sz="14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6389509"/>
                  </a:ext>
                </a:extLst>
              </a:tr>
              <a:tr h="393494">
                <a:tc>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2017/2018</a:t>
                      </a: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R4,586,319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R2,452,366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53%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646091"/>
                  </a:ext>
                </a:extLst>
              </a:tr>
              <a:tr h="393494">
                <a:tc>
                  <a:txBody>
                    <a:bodyPr/>
                    <a:lstStyle/>
                    <a:p>
                      <a:pPr marL="0" marR="0" algn="just">
                        <a:lnSpc>
                          <a:spcPct val="115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2018/2019</a:t>
                      </a: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R4,661,496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R1,935,907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42%</a:t>
                      </a:r>
                    </a:p>
                  </a:txBody>
                  <a:tcPr marL="68580" marR="68580" marT="0" marB="0"/>
                </a:tc>
                <a:extLst>
                  <a:ext uri="{0D108BD9-81ED-4DB2-BD59-A6C34878D82A}">
                    <a16:rowId xmlns:a16="http://schemas.microsoft.com/office/drawing/2014/main" val="2407250098"/>
                  </a:ext>
                </a:extLst>
              </a:tr>
              <a:tr h="393494">
                <a:tc>
                  <a:txBody>
                    <a:bodyPr/>
                    <a:lstStyle/>
                    <a:p>
                      <a:pPr marL="0" marR="0" algn="just">
                        <a:lnSpc>
                          <a:spcPct val="115000"/>
                        </a:lnSpc>
                        <a:spcBef>
                          <a:spcPts val="0"/>
                        </a:spcBef>
                        <a:spcAft>
                          <a:spcPts val="0"/>
                        </a:spcAft>
                      </a:pPr>
                      <a:r>
                        <a:rPr lang="en-US" sz="1400">
                          <a:effectLst/>
                          <a:latin typeface="+mn-lt"/>
                          <a:ea typeface="Calibri" panose="020F0502020204030204" pitchFamily="34" charset="0"/>
                          <a:cs typeface="Times New Roman" panose="02020603050405020304" pitchFamily="18" charset="0"/>
                        </a:rPr>
                        <a:t>2019/2020</a:t>
                      </a: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R5,442,951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R2,277,987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43%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13112264"/>
                  </a:ext>
                </a:extLst>
              </a:tr>
              <a:tr h="393494">
                <a:tc>
                  <a:txBody>
                    <a:bodyPr/>
                    <a:lstStyle/>
                    <a:p>
                      <a:pPr marL="0" marR="0" algn="just">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2020/2021</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R5,887,349</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R2,571,152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41%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63679628"/>
                  </a:ext>
                </a:extLst>
              </a:tr>
              <a:tr h="393494">
                <a:tc>
                  <a:txBody>
                    <a:bodyPr/>
                    <a:lstStyle/>
                    <a:p>
                      <a:pPr marL="0" marR="0" algn="just">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2021/2022</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a:effectLst/>
                          <a:latin typeface="+mn-lt"/>
                          <a:ea typeface="Calibri" panose="020F0502020204030204" pitchFamily="34" charset="0"/>
                          <a:cs typeface="Times New Roman" panose="02020603050405020304" pitchFamily="18" charset="0"/>
                        </a:rPr>
                        <a:t>R6,148,557</a:t>
                      </a:r>
                      <a:endParaRPr lang="en-US" sz="14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R2,783,547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44%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724999"/>
                  </a:ext>
                </a:extLst>
              </a:tr>
              <a:tr h="393494">
                <a:tc>
                  <a:txBody>
                    <a:bodyPr/>
                    <a:lstStyle/>
                    <a:p>
                      <a:pPr marL="0" marR="0" algn="just">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2022/2023</a:t>
                      </a: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R5,537,037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ZA" sz="1400" dirty="0">
                          <a:effectLst/>
                          <a:latin typeface="+mn-lt"/>
                          <a:ea typeface="Calibri" panose="020F0502020204030204" pitchFamily="34" charset="0"/>
                          <a:cs typeface="Times New Roman" panose="02020603050405020304" pitchFamily="18" charset="0"/>
                        </a:rPr>
                        <a:t>R2,240,870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40%</a:t>
                      </a:r>
                    </a:p>
                  </a:txBody>
                  <a:tcPr marL="68580" marR="68580" marT="0" marB="0"/>
                </a:tc>
                <a:extLst>
                  <a:ext uri="{0D108BD9-81ED-4DB2-BD59-A6C34878D82A}">
                    <a16:rowId xmlns:a16="http://schemas.microsoft.com/office/drawing/2014/main" val="1130089618"/>
                  </a:ext>
                </a:extLst>
              </a:tr>
            </a:tbl>
          </a:graphicData>
        </a:graphic>
      </p:graphicFrame>
    </p:spTree>
    <p:extLst>
      <p:ext uri="{BB962C8B-B14F-4D97-AF65-F5344CB8AC3E}">
        <p14:creationId xmlns:p14="http://schemas.microsoft.com/office/powerpoint/2010/main" val="2373623453"/>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6D7643C8DB57047AE4FA6C3B52CA060" ma:contentTypeVersion="16" ma:contentTypeDescription="Create a new document." ma:contentTypeScope="" ma:versionID="82b64ed513eaa6a2763d35d8e96360e9">
  <xsd:schema xmlns:xsd="http://www.w3.org/2001/XMLSchema" xmlns:xs="http://www.w3.org/2001/XMLSchema" xmlns:p="http://schemas.microsoft.com/office/2006/metadata/properties" xmlns:ns1="http://schemas.microsoft.com/sharepoint/v3" xmlns:ns3="30a96100-42a3-4217-bbaa-512fc4e17246" xmlns:ns4="b8b294d7-cb6d-4d25-97d2-a74f6a072e1a" targetNamespace="http://schemas.microsoft.com/office/2006/metadata/properties" ma:root="true" ma:fieldsID="ce2a203b3dad60a97afb1945afc23bbe" ns1:_="" ns3:_="" ns4:_="">
    <xsd:import namespace="http://schemas.microsoft.com/sharepoint/v3"/>
    <xsd:import namespace="30a96100-42a3-4217-bbaa-512fc4e17246"/>
    <xsd:import namespace="b8b294d7-cb6d-4d25-97d2-a74f6a072e1a"/>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a96100-42a3-4217-bbaa-512fc4e172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8b294d7-cb6d-4d25-97d2-a74f6a072e1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4F9304-4C5B-4FC4-9E1C-D391AF3B1229}">
  <ds:schemaRefs>
    <ds:schemaRef ds:uri="http://schemas.microsoft.com/sharepoint/v3/contenttype/forms"/>
  </ds:schemaRefs>
</ds:datastoreItem>
</file>

<file path=customXml/itemProps2.xml><?xml version="1.0" encoding="utf-8"?>
<ds:datastoreItem xmlns:ds="http://schemas.openxmlformats.org/officeDocument/2006/customXml" ds:itemID="{008F6DB7-AEFF-43F2-BC2E-7A8A951D1D52}">
  <ds:schemaRefs>
    <ds:schemaRef ds:uri="http://schemas.microsoft.com/office/infopath/2007/PartnerControls"/>
    <ds:schemaRef ds:uri="http://purl.org/dc/elements/1.1/"/>
    <ds:schemaRef ds:uri="b8b294d7-cb6d-4d25-97d2-a74f6a072e1a"/>
    <ds:schemaRef ds:uri="http://www.w3.org/XML/1998/namespace"/>
    <ds:schemaRef ds:uri="http://purl.org/dc/terms/"/>
    <ds:schemaRef ds:uri="http://schemas.microsoft.com/office/2006/documentManagement/types"/>
    <ds:schemaRef ds:uri="http://purl.org/dc/dcmitype/"/>
    <ds:schemaRef ds:uri="http://schemas.openxmlformats.org/package/2006/metadata/core-properties"/>
    <ds:schemaRef ds:uri="30a96100-42a3-4217-bbaa-512fc4e17246"/>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552E3E10-49D4-467F-8234-C8B6CE8F63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0a96100-42a3-4217-bbaa-512fc4e17246"/>
    <ds:schemaRef ds:uri="b8b294d7-cb6d-4d25-97d2-a74f6a072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9958</TotalTime>
  <Words>2020</Words>
  <Application>Microsoft Office PowerPoint</Application>
  <PresentationFormat>Widescreen</PresentationFormat>
  <Paragraphs>191</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Abadi</vt:lpstr>
      <vt:lpstr>Arial</vt:lpstr>
      <vt:lpstr>Calibri</vt:lpstr>
      <vt:lpstr>Exo</vt:lpstr>
      <vt:lpstr>Georgia</vt:lpstr>
      <vt:lpstr>Verdana</vt:lpstr>
      <vt:lpstr>Wingdings</vt:lpstr>
      <vt:lpstr>3_Office Theme</vt:lpstr>
      <vt:lpstr>4_Office Theme</vt:lpstr>
      <vt:lpstr>Office Theme</vt:lpstr>
      <vt:lpstr>Gauteng Department of Social Development   Institutional Realignment Project (IRP) 2022-2027 “Changing the way we do things”   GPL Portfolio Committee on Social Dev.   28 OCTOBER 2022</vt:lpstr>
      <vt:lpstr>Presentation Outline </vt:lpstr>
      <vt:lpstr>Purpose</vt:lpstr>
      <vt:lpstr>Introduction</vt:lpstr>
      <vt:lpstr>Key Legislative and Policy Frameworks</vt:lpstr>
      <vt:lpstr> IRP in a nutshell</vt:lpstr>
      <vt:lpstr>IRP in a nutshell                                                             Cont…..</vt:lpstr>
      <vt:lpstr>IRP in a nutshell                                                             Cont…..</vt:lpstr>
      <vt:lpstr>Budget distribution Govt vs NPOs</vt:lpstr>
      <vt:lpstr>National Budget Distribution: State viz NPOs  </vt:lpstr>
      <vt:lpstr>Budget distribution cont. …</vt:lpstr>
      <vt:lpstr>Proposals towards strengthening state capacity</vt:lpstr>
      <vt:lpstr>Proposals towards strengthening state capacity</vt:lpstr>
      <vt:lpstr>Proposals towards strengthening state capacity</vt:lpstr>
      <vt:lpstr>Institutional Arrangements</vt:lpstr>
      <vt:lpstr>Workstreams</vt:lpstr>
      <vt:lpstr>Key elements of project implementation plan</vt:lpstr>
      <vt:lpstr>Value of the project to GDSD </vt:lpstr>
      <vt:lpstr>Implications of IRP to the NPO Sector</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Nangamso Marcus Baliso</dc:creator>
  <cp:lastModifiedBy>Sipho Nqwala</cp:lastModifiedBy>
  <cp:revision>895</cp:revision>
  <cp:lastPrinted>2021-04-06T10:06:12Z</cp:lastPrinted>
  <dcterms:created xsi:type="dcterms:W3CDTF">2021-01-25T14:31:34Z</dcterms:created>
  <dcterms:modified xsi:type="dcterms:W3CDTF">2022-10-27T12:51:51Z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4119da6-2dec-4a49-a3e0-e0b95182a182_Enabled">
    <vt:lpwstr>True</vt:lpwstr>
  </property>
  <property fmtid="{D5CDD505-2E9C-101B-9397-08002B2CF9AE}" pid="3" name="MSIP_Label_04119da6-2dec-4a49-a3e0-e0b95182a182_SiteId">
    <vt:lpwstr>003f7489-c006-4532-90f3-d1feadc0d1af</vt:lpwstr>
  </property>
  <property fmtid="{D5CDD505-2E9C-101B-9397-08002B2CF9AE}" pid="4" name="MSIP_Label_04119da6-2dec-4a49-a3e0-e0b95182a182_Owner">
    <vt:lpwstr>Mandla.Twala@gauteng.gov.za</vt:lpwstr>
  </property>
  <property fmtid="{D5CDD505-2E9C-101B-9397-08002B2CF9AE}" pid="5" name="MSIP_Label_04119da6-2dec-4a49-a3e0-e0b95182a182_SetDate">
    <vt:lpwstr>2021-02-12T10:48:07.7207125Z</vt:lpwstr>
  </property>
  <property fmtid="{D5CDD505-2E9C-101B-9397-08002B2CF9AE}" pid="6" name="MSIP_Label_04119da6-2dec-4a49-a3e0-e0b95182a182_Name">
    <vt:lpwstr>General</vt:lpwstr>
  </property>
  <property fmtid="{D5CDD505-2E9C-101B-9397-08002B2CF9AE}" pid="7" name="MSIP_Label_04119da6-2dec-4a49-a3e0-e0b95182a182_Application">
    <vt:lpwstr>Microsoft Azure Information Protection</vt:lpwstr>
  </property>
  <property fmtid="{D5CDD505-2E9C-101B-9397-08002B2CF9AE}" pid="8" name="MSIP_Label_04119da6-2dec-4a49-a3e0-e0b95182a182_ActionId">
    <vt:lpwstr>81ac5bff-31fe-4052-b991-a06295866889</vt:lpwstr>
  </property>
  <property fmtid="{D5CDD505-2E9C-101B-9397-08002B2CF9AE}" pid="9" name="MSIP_Label_04119da6-2dec-4a49-a3e0-e0b95182a182_Extended_MSFT_Method">
    <vt:lpwstr>Manual</vt:lpwstr>
  </property>
  <property fmtid="{D5CDD505-2E9C-101B-9397-08002B2CF9AE}" pid="10" name="Sensitivity">
    <vt:lpwstr>General</vt:lpwstr>
  </property>
  <property fmtid="{D5CDD505-2E9C-101B-9397-08002B2CF9AE}" pid="11" name="ContentTypeId">
    <vt:lpwstr>0x01010006D7643C8DB57047AE4FA6C3B52CA060</vt:lpwstr>
  </property>
</Properties>
</file>