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2" r:id="rId2"/>
  </p:sldMasterIdLst>
  <p:notesMasterIdLst>
    <p:notesMasterId r:id="rId18"/>
  </p:notesMasterIdLst>
  <p:sldIdLst>
    <p:sldId id="3625" r:id="rId3"/>
    <p:sldId id="3626" r:id="rId4"/>
    <p:sldId id="3681" r:id="rId5"/>
    <p:sldId id="3701" r:id="rId6"/>
    <p:sldId id="3702" r:id="rId7"/>
    <p:sldId id="3703" r:id="rId8"/>
    <p:sldId id="3704" r:id="rId9"/>
    <p:sldId id="3705" r:id="rId10"/>
    <p:sldId id="3706" r:id="rId11"/>
    <p:sldId id="3707" r:id="rId12"/>
    <p:sldId id="3710" r:id="rId13"/>
    <p:sldId id="3692" r:id="rId14"/>
    <p:sldId id="3708" r:id="rId15"/>
    <p:sldId id="3709" r:id="rId16"/>
    <p:sldId id="3700" r:id="rId17"/>
  </p:sldIdLst>
  <p:sldSz cx="12192000" cy="6858000"/>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4067" userDrawn="1">
          <p15:clr>
            <a:srgbClr val="A4A3A4"/>
          </p15:clr>
        </p15:guide>
        <p15:guide id="3" pos="5450" userDrawn="1">
          <p15:clr>
            <a:srgbClr val="A4A3A4"/>
          </p15:clr>
        </p15:guide>
        <p15:guide id="4" pos="7514" userDrawn="1">
          <p15:clr>
            <a:srgbClr val="A4A3A4"/>
          </p15:clr>
        </p15:guide>
        <p15:guide id="5" orient="horz" pos="2296" userDrawn="1">
          <p15:clr>
            <a:srgbClr val="A4A3A4"/>
          </p15:clr>
        </p15:guide>
        <p15:guide id="6" pos="4112" userDrawn="1">
          <p15:clr>
            <a:srgbClr val="A4A3A4"/>
          </p15:clr>
        </p15:guide>
        <p15:guide id="7" orient="horz" pos="1275" userDrawn="1">
          <p15:clr>
            <a:srgbClr val="A4A3A4"/>
          </p15:clr>
        </p15:guide>
      </p15:sldGuideLst>
    </p:ext>
    <p:ext uri="{2D200454-40CA-4A62-9FC3-DE9A4176ACB9}">
      <p15:notesGuideLst xmlns:p15="http://schemas.microsoft.com/office/powerpoint/2012/main">
        <p15:guide id="1" orient="horz" pos="3133"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AED0"/>
    <a:srgbClr val="8FD1C6"/>
    <a:srgbClr val="BCB9D8"/>
    <a:srgbClr val="7FBBB4"/>
    <a:srgbClr val="D67D6F"/>
    <a:srgbClr val="FF2F92"/>
    <a:srgbClr val="7EB9B1"/>
    <a:srgbClr val="0049A0"/>
    <a:srgbClr val="FDFCB2"/>
    <a:srgbClr val="DEBC4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11" autoAdjust="0"/>
    <p:restoredTop sz="92195" autoAdjust="0"/>
  </p:normalViewPr>
  <p:slideViewPr>
    <p:cSldViewPr snapToGrid="0" snapToObjects="1" showGuides="1">
      <p:cViewPr varScale="1">
        <p:scale>
          <a:sx n="63" d="100"/>
          <a:sy n="63" d="100"/>
        </p:scale>
        <p:origin x="942" y="60"/>
      </p:cViewPr>
      <p:guideLst>
        <p:guide pos="4067"/>
        <p:guide pos="5450"/>
        <p:guide pos="7514"/>
        <p:guide orient="horz" pos="2296"/>
        <p:guide pos="4112"/>
        <p:guide orient="horz" pos="1275"/>
      </p:guideLst>
    </p:cSldViewPr>
  </p:slideViewPr>
  <p:outlineViewPr>
    <p:cViewPr>
      <p:scale>
        <a:sx n="33" d="100"/>
        <a:sy n="33" d="100"/>
      </p:scale>
      <p:origin x="0" y="-1016"/>
    </p:cViewPr>
  </p:outlineViewPr>
  <p:notesTextViewPr>
    <p:cViewPr>
      <p:scale>
        <a:sx n="3" d="2"/>
        <a:sy n="3" d="2"/>
      </p:scale>
      <p:origin x="0" y="0"/>
    </p:cViewPr>
  </p:notesTextViewPr>
  <p:sorterViewPr>
    <p:cViewPr varScale="1">
      <p:scale>
        <a:sx n="1" d="1"/>
        <a:sy n="1" d="1"/>
      </p:scale>
      <p:origin x="0" y="0"/>
    </p:cViewPr>
  </p:sorterViewPr>
  <p:notesViewPr>
    <p:cSldViewPr snapToGrid="0" snapToObjects="1" showGuides="1">
      <p:cViewPr varScale="1">
        <p:scale>
          <a:sx n="81" d="100"/>
          <a:sy n="81" d="100"/>
        </p:scale>
        <p:origin x="3384" y="192"/>
      </p:cViewPr>
      <p:guideLst>
        <p:guide orient="horz" pos="3133"/>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ED43CC75-DF66-FA45-9965-DEEDA5EDB3B5}" type="datetimeFigureOut">
              <a:rPr lang="en-US" smtClean="0"/>
              <a:t>8/31/2022</a:t>
            </a:fld>
            <a:endParaRPr lang="en-US" dirty="0"/>
          </a:p>
        </p:txBody>
      </p:sp>
      <p:sp>
        <p:nvSpPr>
          <p:cNvPr id="4" name="Slide Image Placehold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11970791-6C15-154D-AEEB-02EE0555115E}" type="slidenum">
              <a:rPr lang="en-US" smtClean="0"/>
              <a:t>‹#›</a:t>
            </a:fld>
            <a:endParaRPr lang="en-US" dirty="0"/>
          </a:p>
        </p:txBody>
      </p:sp>
    </p:spTree>
    <p:extLst>
      <p:ext uri="{BB962C8B-B14F-4D97-AF65-F5344CB8AC3E}">
        <p14:creationId xmlns:p14="http://schemas.microsoft.com/office/powerpoint/2010/main" val="3704638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970791-6C15-154D-AEEB-02EE0555115E}" type="slidenum">
              <a:rPr lang="en-US" smtClean="0"/>
              <a:t>4</a:t>
            </a:fld>
            <a:endParaRPr lang="en-US" dirty="0"/>
          </a:p>
        </p:txBody>
      </p:sp>
    </p:spTree>
    <p:extLst>
      <p:ext uri="{BB962C8B-B14F-4D97-AF65-F5344CB8AC3E}">
        <p14:creationId xmlns:p14="http://schemas.microsoft.com/office/powerpoint/2010/main" val="2753614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970791-6C15-154D-AEEB-02EE0555115E}" type="slidenum">
              <a:rPr lang="en-US" smtClean="0"/>
              <a:t>5</a:t>
            </a:fld>
            <a:endParaRPr lang="en-US" dirty="0"/>
          </a:p>
        </p:txBody>
      </p:sp>
    </p:spTree>
    <p:extLst>
      <p:ext uri="{BB962C8B-B14F-4D97-AF65-F5344CB8AC3E}">
        <p14:creationId xmlns:p14="http://schemas.microsoft.com/office/powerpoint/2010/main" val="2181375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970791-6C15-154D-AEEB-02EE0555115E}" type="slidenum">
              <a:rPr lang="en-US" smtClean="0"/>
              <a:t>6</a:t>
            </a:fld>
            <a:endParaRPr lang="en-US" dirty="0"/>
          </a:p>
        </p:txBody>
      </p:sp>
    </p:spTree>
    <p:extLst>
      <p:ext uri="{BB962C8B-B14F-4D97-AF65-F5344CB8AC3E}">
        <p14:creationId xmlns:p14="http://schemas.microsoft.com/office/powerpoint/2010/main" val="3075315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970791-6C15-154D-AEEB-02EE0555115E}" type="slidenum">
              <a:rPr lang="en-US" smtClean="0"/>
              <a:t>7</a:t>
            </a:fld>
            <a:endParaRPr lang="en-US" dirty="0"/>
          </a:p>
        </p:txBody>
      </p:sp>
    </p:spTree>
    <p:extLst>
      <p:ext uri="{BB962C8B-B14F-4D97-AF65-F5344CB8AC3E}">
        <p14:creationId xmlns:p14="http://schemas.microsoft.com/office/powerpoint/2010/main" val="391145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970791-6C15-154D-AEEB-02EE0555115E}" type="slidenum">
              <a:rPr lang="en-US" smtClean="0"/>
              <a:t>8</a:t>
            </a:fld>
            <a:endParaRPr lang="en-US" dirty="0"/>
          </a:p>
        </p:txBody>
      </p:sp>
    </p:spTree>
    <p:extLst>
      <p:ext uri="{BB962C8B-B14F-4D97-AF65-F5344CB8AC3E}">
        <p14:creationId xmlns:p14="http://schemas.microsoft.com/office/powerpoint/2010/main" val="38340911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970791-6C15-154D-AEEB-02EE0555115E}" type="slidenum">
              <a:rPr lang="en-US" smtClean="0"/>
              <a:t>9</a:t>
            </a:fld>
            <a:endParaRPr lang="en-US" dirty="0"/>
          </a:p>
        </p:txBody>
      </p:sp>
    </p:spTree>
    <p:extLst>
      <p:ext uri="{BB962C8B-B14F-4D97-AF65-F5344CB8AC3E}">
        <p14:creationId xmlns:p14="http://schemas.microsoft.com/office/powerpoint/2010/main" val="3840380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970791-6C15-154D-AEEB-02EE0555115E}" type="slidenum">
              <a:rPr lang="en-US" smtClean="0"/>
              <a:t>10</a:t>
            </a:fld>
            <a:endParaRPr lang="en-US" dirty="0"/>
          </a:p>
        </p:txBody>
      </p:sp>
    </p:spTree>
    <p:extLst>
      <p:ext uri="{BB962C8B-B14F-4D97-AF65-F5344CB8AC3E}">
        <p14:creationId xmlns:p14="http://schemas.microsoft.com/office/powerpoint/2010/main" val="34736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970791-6C15-154D-AEEB-02EE0555115E}" type="slidenum">
              <a:rPr lang="en-US" smtClean="0"/>
              <a:t>11</a:t>
            </a:fld>
            <a:endParaRPr lang="en-US" dirty="0"/>
          </a:p>
        </p:txBody>
      </p:sp>
    </p:spTree>
    <p:extLst>
      <p:ext uri="{BB962C8B-B14F-4D97-AF65-F5344CB8AC3E}">
        <p14:creationId xmlns:p14="http://schemas.microsoft.com/office/powerpoint/2010/main" val="11409529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29" y="1103724"/>
            <a:ext cx="10585327" cy="398505"/>
          </a:xfrm>
        </p:spPr>
        <p:txBody>
          <a:bodyPr>
            <a:noAutofit/>
          </a:bodyPr>
          <a:lstStyle>
            <a:lvl1pPr algn="l">
              <a:defRPr sz="2800"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hasCustomPrompt="1"/>
          </p:nvPr>
        </p:nvSpPr>
        <p:spPr>
          <a:xfrm>
            <a:off x="1334530" y="1616532"/>
            <a:ext cx="10585327" cy="4560435"/>
          </a:xfrm>
        </p:spPr>
        <p:txBody>
          <a:bodyPr>
            <a:normAutofit/>
          </a:bodyPr>
          <a:lstStyle>
            <a:lvl1pPr marL="342900" indent="-342900" algn="l">
              <a:buFont typeface="Arial" panose="020B0604020202020204" pitchFamily="34" charset="0"/>
              <a:buChar char="•"/>
              <a:defRPr sz="2400" baseline="0">
                <a:solidFill>
                  <a:schemeClr val="tx1"/>
                </a:solidFill>
              </a:defRPr>
            </a:lvl1pPr>
            <a:lvl2pPr>
              <a:defRPr/>
            </a:lvl2pPr>
            <a:lvl3pPr>
              <a:defRPr/>
            </a:lvl3pPr>
            <a:lvl4pPr>
              <a:defRPr/>
            </a:lvl4pPr>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3914401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BE02E-1FCF-4846-8C2C-0547A4D2EF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4DF0D6-80DE-FB40-890B-443DAC6265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BE0EB34-9AB9-184B-AED9-37F9D7ACB034}"/>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245B0FEB-0EF7-2F42-8F35-10034161954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EDF0439-6847-FD40-9A59-BA41DB36AA16}"/>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2277427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58EED-395D-4D43-BC7D-9BEBBA067D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328C12-966D-5045-9353-7ABD94B1A59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32C55A-EC9D-1747-9D95-23CBE49BA96D}"/>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DE9D9409-5C27-A849-8808-25915B0B9C4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73CAFF2-4938-464E-BBFE-3F261D5611E5}"/>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1042201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A3515-6FAF-1840-9817-62D81DBC74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72005EE-EF2C-D546-BE9E-707D2BD443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3D4058C-FD20-C14C-BA08-50542B27EC74}"/>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97974B8E-6CE1-374E-90C4-3DE065D7F7F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0C91FA0-B041-8747-A211-71EAB0A816A0}"/>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20084632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89B92-D15F-F846-9A17-DA33854A82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22327D-15F7-F746-B6FD-01B133D203A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B6969B6-A827-5A42-9331-51177918341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7B8126-C255-2140-9B43-85BC443A1D66}"/>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C5F354A8-9840-CE48-B386-D2DA6D4F48B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D3C94B-1CC0-8548-8B80-9F55C9A45B68}"/>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12246489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661AC-238F-FB4E-8540-C10A06D0C17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47E0514-220F-3F43-BC77-E55956F94E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0B3AD53-C140-0D4A-88F5-19039B8D1B5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764479-678C-5D43-B008-AEAA05C30E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22EF8F8-B367-5041-964A-6C003B8FFEC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B2773F2-1EC4-2646-928C-F1DA518C7FC9}"/>
              </a:ext>
            </a:extLst>
          </p:cNvPr>
          <p:cNvSpPr>
            <a:spLocks noGrp="1"/>
          </p:cNvSpPr>
          <p:nvPr>
            <p:ph type="dt" sz="half" idx="10"/>
          </p:nvPr>
        </p:nvSpPr>
        <p:spPr/>
        <p:txBody>
          <a:bodyPr/>
          <a:lstStyle/>
          <a:p>
            <a:endParaRPr lang="en-US" dirty="0"/>
          </a:p>
        </p:txBody>
      </p:sp>
      <p:sp>
        <p:nvSpPr>
          <p:cNvPr id="8" name="Footer Placeholder 7">
            <a:extLst>
              <a:ext uri="{FF2B5EF4-FFF2-40B4-BE49-F238E27FC236}">
                <a16:creationId xmlns:a16="http://schemas.microsoft.com/office/drawing/2014/main" id="{ABB16E4F-433E-0E40-B116-3CB5647DE0C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92B55E3-350D-F140-A58B-DD9E7B4FD1BD}"/>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42323816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9B35F-4EDC-AA41-BC1E-3E842C4031E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1CDBFE9-A665-C84D-88A4-E59D2933581C}"/>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a16="http://schemas.microsoft.com/office/drawing/2014/main" id="{C3F9700E-01E0-A34D-9698-EF251B8CD5D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5EFC064-C8B4-C84D-B36A-87750AD7CBAE}"/>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5805624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265DC4-328B-BB41-92DB-C422BFA25D16}"/>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B54DE0D9-D24A-1745-907C-1A5A5E56DBC1}"/>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0BBD05C-E756-5840-929B-880F6C016139}"/>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3796938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FA799-071A-D14C-BB12-1B6F45F03E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52D74EB-8A1E-A34D-9462-71BC5D56F7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FC48A42-5501-D341-BBEF-C61FEAA1F2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F852613-70A0-E74D-808E-843BE2C98D4A}"/>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CCB1F20B-E973-D647-A1D8-AC0293B2927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B2EC49C-1F29-E94D-9BA1-EB6974A02E06}"/>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29764304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B2A29-00F7-D341-9440-8C5D8D14FA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D47CFFC-28FE-C840-B66D-EFC9FF5537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029F66BE-7C73-4E42-93A5-D7D781702E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0FF5E02-A93F-4448-A744-1E440C655930}"/>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387ABEE7-7C98-7A40-BBA4-4111B83E432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1775572-9673-694F-A1E2-C6B57DDD3872}"/>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26378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B7BCD-65FE-B644-9866-E3C0D20DAE1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761615-B9AC-9745-A82F-0990741C1E1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91B843-32C8-3748-A7F7-2C2613C3BF4F}"/>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621E7954-CE3D-9E45-B496-9F8DEDA3972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4826B9B-1458-6442-B626-E6566F46015D}"/>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1755959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6"/>
            <a:ext cx="10585326" cy="414834"/>
          </a:xfrm>
        </p:spPr>
        <p:txBody>
          <a:bodyPr>
            <a:noAutofit/>
          </a:bodyPr>
          <a:lstStyle>
            <a:lvl1pPr algn="l">
              <a:defRPr sz="2800"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hasCustomPrompt="1"/>
          </p:nvPr>
        </p:nvSpPr>
        <p:spPr>
          <a:xfrm>
            <a:off x="1334529" y="1567547"/>
            <a:ext cx="10585327" cy="4838018"/>
          </a:xfrm>
        </p:spPr>
        <p:txBody>
          <a:bodyPr>
            <a:normAutofit/>
          </a:bodyPr>
          <a:lstStyle>
            <a:lvl1pPr marL="342900" indent="-342900" algn="l">
              <a:buFont typeface="Arial" panose="020B0604020202020204" pitchFamily="34" charset="0"/>
              <a:buChar char="•"/>
              <a:defRPr sz="2400" baseline="0">
                <a:solidFill>
                  <a:schemeClr val="tx1"/>
                </a:solidFill>
              </a:defRPr>
            </a:lvl1pPr>
          </a:lstStyle>
          <a:p>
            <a:pPr lvl="0"/>
            <a:r>
              <a:rPr lang="en-GB" dirty="0"/>
              <a:t>Click to edit Master text styles</a:t>
            </a:r>
          </a:p>
          <a:p>
            <a:pPr lvl="1"/>
            <a:endParaRPr lang="en-GB" dirty="0"/>
          </a:p>
        </p:txBody>
      </p:sp>
    </p:spTree>
    <p:extLst>
      <p:ext uri="{BB962C8B-B14F-4D97-AF65-F5344CB8AC3E}">
        <p14:creationId xmlns:p14="http://schemas.microsoft.com/office/powerpoint/2010/main" val="4314950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55E244-2D04-0D47-8E9E-B0B5C0CEAE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3DCD195-D520-354E-9BA1-16F1EAD030E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89E798-C3FD-6447-BB92-14C1B369D353}"/>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BD0F9CFA-37A5-834E-BE55-336D5B602A7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4D9773C-52E9-AC48-B6C6-6D05803C4764}"/>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3370960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22650CF-D129-0944-B1B7-9BD9CBDEA9B6}"/>
              </a:ext>
            </a:extLst>
          </p:cNvPr>
          <p:cNvSpPr>
            <a:spLocks noGrp="1"/>
          </p:cNvSpPr>
          <p:nvPr>
            <p:ph type="subTitle" idx="1"/>
          </p:nvPr>
        </p:nvSpPr>
        <p:spPr>
          <a:xfrm>
            <a:off x="1334530" y="1649186"/>
            <a:ext cx="10585326" cy="4735285"/>
          </a:xfrm>
        </p:spPr>
        <p:txBody>
          <a:bodyPr anchor="ctr">
            <a:normAutofit/>
          </a:bodyPr>
          <a:lstStyle>
            <a:lvl1pPr marL="0" indent="0" algn="ctr">
              <a:buNone/>
              <a:defRPr sz="32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4" name="Title 1">
            <a:extLst>
              <a:ext uri="{FF2B5EF4-FFF2-40B4-BE49-F238E27FC236}">
                <a16:creationId xmlns:a16="http://schemas.microsoft.com/office/drawing/2014/main" id="{40F3B1C3-F287-9C46-B95D-4950349E7A54}"/>
              </a:ext>
            </a:extLst>
          </p:cNvPr>
          <p:cNvSpPr>
            <a:spLocks noGrp="1"/>
          </p:cNvSpPr>
          <p:nvPr>
            <p:ph type="title"/>
          </p:nvPr>
        </p:nvSpPr>
        <p:spPr>
          <a:xfrm>
            <a:off x="1334530" y="1087396"/>
            <a:ext cx="10585326" cy="414834"/>
          </a:xfrm>
        </p:spPr>
        <p:txBody>
          <a:bodyPr>
            <a:noAutofit/>
          </a:bodyPr>
          <a:lstStyle>
            <a:lvl1pPr algn="l">
              <a:defRPr sz="2800" b="1" i="0" baseline="0">
                <a:solidFill>
                  <a:schemeClr val="bg1"/>
                </a:solidFill>
              </a:defRPr>
            </a:lvl1pPr>
          </a:lstStyle>
          <a:p>
            <a:r>
              <a:rPr lang="en-GB" dirty="0"/>
              <a:t>Click to edit Master title style</a:t>
            </a:r>
            <a:endParaRPr lang="en-US" dirty="0"/>
          </a:p>
        </p:txBody>
      </p:sp>
    </p:spTree>
    <p:extLst>
      <p:ext uri="{BB962C8B-B14F-4D97-AF65-F5344CB8AC3E}">
        <p14:creationId xmlns:p14="http://schemas.microsoft.com/office/powerpoint/2010/main" val="2983769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42907" y="925150"/>
            <a:ext cx="10684879" cy="365125"/>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E58C5821-2A51-A949-9B26-12D68F3C7E37}"/>
              </a:ext>
            </a:extLst>
          </p:cNvPr>
          <p:cNvSpPr>
            <a:spLocks noGrp="1"/>
          </p:cNvSpPr>
          <p:nvPr>
            <p:ph type="dt" sz="half" idx="10"/>
          </p:nvPr>
        </p:nvSpPr>
        <p:spPr>
          <a:xfrm>
            <a:off x="609600" y="6356351"/>
            <a:ext cx="2844800" cy="365125"/>
          </a:xfrm>
          <a:prstGeom prst="rect">
            <a:avLst/>
          </a:prstGeom>
        </p:spPr>
        <p:txBody>
          <a:bodyPr/>
          <a:lstStyle>
            <a:lvl1pPr eaLnBrk="1" fontAlgn="auto" hangingPunct="1">
              <a:spcBef>
                <a:spcPts val="0"/>
              </a:spcBef>
              <a:spcAft>
                <a:spcPts val="0"/>
              </a:spcAft>
              <a:defRPr>
                <a:latin typeface="+mn-lt"/>
              </a:defRPr>
            </a:lvl1pPr>
          </a:lstStyle>
          <a:p>
            <a:pPr>
              <a:defRPr/>
            </a:pPr>
            <a:endParaRPr lang="en-US" dirty="0"/>
          </a:p>
        </p:txBody>
      </p:sp>
      <p:sp>
        <p:nvSpPr>
          <p:cNvPr id="4" name="Footer Placeholder 3">
            <a:extLst>
              <a:ext uri="{FF2B5EF4-FFF2-40B4-BE49-F238E27FC236}">
                <a16:creationId xmlns:a16="http://schemas.microsoft.com/office/drawing/2014/main" id="{C4859B21-1154-AB4C-A3FA-336639B096CA}"/>
              </a:ext>
            </a:extLst>
          </p:cNvPr>
          <p:cNvSpPr>
            <a:spLocks noGrp="1"/>
          </p:cNvSpPr>
          <p:nvPr>
            <p:ph type="ftr" sz="quarter" idx="11"/>
          </p:nvPr>
        </p:nvSpPr>
        <p:spPr>
          <a:xfrm>
            <a:off x="4165600" y="6356351"/>
            <a:ext cx="3860800" cy="365125"/>
          </a:xfrm>
          <a:prstGeom prst="rect">
            <a:avLst/>
          </a:prstGeom>
        </p:spPr>
        <p:txBody>
          <a:bodyPr/>
          <a:lstStyle>
            <a:lvl1pPr eaLnBrk="1" fontAlgn="auto" hangingPunct="1">
              <a:spcBef>
                <a:spcPts val="0"/>
              </a:spcBef>
              <a:spcAft>
                <a:spcPts val="0"/>
              </a:spcAft>
              <a:defRPr>
                <a:latin typeface="+mn-lt"/>
              </a:defRPr>
            </a:lvl1pPr>
          </a:lstStyle>
          <a:p>
            <a:pPr>
              <a:defRPr/>
            </a:pPr>
            <a:endParaRPr lang="en-US" dirty="0"/>
          </a:p>
        </p:txBody>
      </p:sp>
      <p:sp>
        <p:nvSpPr>
          <p:cNvPr id="5" name="Slide Number Placeholder 4">
            <a:extLst>
              <a:ext uri="{FF2B5EF4-FFF2-40B4-BE49-F238E27FC236}">
                <a16:creationId xmlns:a16="http://schemas.microsoft.com/office/drawing/2014/main" id="{46718A93-9596-7442-AC10-492599778245}"/>
              </a:ext>
            </a:extLst>
          </p:cNvPr>
          <p:cNvSpPr>
            <a:spLocks noGrp="1"/>
          </p:cNvSpPr>
          <p:nvPr>
            <p:ph type="sldNum" sz="quarter" idx="12"/>
          </p:nvPr>
        </p:nvSpPr>
        <p:spPr>
          <a:xfrm>
            <a:off x="8737600" y="6356351"/>
            <a:ext cx="2844800" cy="365125"/>
          </a:xfrm>
          <a:prstGeom prst="rect">
            <a:avLst/>
          </a:prstGeom>
        </p:spPr>
        <p:txBody>
          <a:bodyPr/>
          <a:lstStyle>
            <a:lvl1pPr eaLnBrk="1" fontAlgn="auto" hangingPunct="1">
              <a:spcBef>
                <a:spcPts val="0"/>
              </a:spcBef>
              <a:spcAft>
                <a:spcPts val="0"/>
              </a:spcAft>
              <a:defRPr>
                <a:latin typeface="+mn-lt"/>
              </a:defRPr>
            </a:lvl1pPr>
          </a:lstStyle>
          <a:p>
            <a:pPr>
              <a:defRPr/>
            </a:pPr>
            <a:fld id="{70484C11-3960-8246-8732-13FBCACD55EF}" type="slidenum">
              <a:rPr lang="en-US"/>
              <a:pPr>
                <a:defRPr/>
              </a:pPr>
              <a:t>‹#›</a:t>
            </a:fld>
            <a:endParaRPr lang="en-US" dirty="0"/>
          </a:p>
        </p:txBody>
      </p:sp>
    </p:spTree>
    <p:extLst>
      <p:ext uri="{BB962C8B-B14F-4D97-AF65-F5344CB8AC3E}">
        <p14:creationId xmlns:p14="http://schemas.microsoft.com/office/powerpoint/2010/main" val="1122794095"/>
      </p:ext>
    </p:extLst>
  </p:cSld>
  <p:clrMapOvr>
    <a:masterClrMapping/>
  </p:clrMapOvr>
  <p:transition spd="slow">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1342907" y="914759"/>
            <a:ext cx="1068487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6"/>
          <p:cNvSpPr txBox="1">
            <a:spLocks noGrp="1"/>
          </p:cNvSpPr>
          <p:nvPr>
            <p:ph type="body" idx="1"/>
          </p:nvPr>
        </p:nvSpPr>
        <p:spPr>
          <a:xfrm>
            <a:off x="1342906" y="1600200"/>
            <a:ext cx="5113313" cy="4525963"/>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1" name="Google Shape;41;p6"/>
          <p:cNvSpPr txBox="1">
            <a:spLocks noGrp="1"/>
          </p:cNvSpPr>
          <p:nvPr>
            <p:ph type="body" idx="2"/>
          </p:nvPr>
        </p:nvSpPr>
        <p:spPr>
          <a:xfrm>
            <a:off x="6797425" y="1600200"/>
            <a:ext cx="5230360" cy="4525963"/>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2" name="Google Shape;42;p6"/>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800" b="0" i="0" u="none" strike="noStrike" kern="0" cap="none" spc="0" normalizeH="0" baseline="0" noProof="0" dirty="0">
              <a:ln>
                <a:noFill/>
              </a:ln>
              <a:solidFill>
                <a:srgbClr val="000000"/>
              </a:solidFill>
              <a:effectLst/>
              <a:uLnTx/>
              <a:uFillTx/>
              <a:latin typeface="Calibri"/>
              <a:cs typeface="Calibri"/>
              <a:sym typeface="Calibri"/>
            </a:endParaRPr>
          </a:p>
        </p:txBody>
      </p:sp>
      <p:sp>
        <p:nvSpPr>
          <p:cNvPr id="43" name="Google Shape;43;p6"/>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800" b="0" i="0" u="none" strike="noStrike" kern="0" cap="none" spc="0" normalizeH="0" baseline="0" noProof="0" dirty="0">
              <a:ln>
                <a:noFill/>
              </a:ln>
              <a:solidFill>
                <a:srgbClr val="000000"/>
              </a:solidFill>
              <a:effectLst/>
              <a:uLnTx/>
              <a:uFillTx/>
              <a:latin typeface="Calibri"/>
              <a:cs typeface="Calibri"/>
              <a:sym typeface="Calibri"/>
            </a:endParaRPr>
          </a:p>
        </p:txBody>
      </p:sp>
      <p:sp>
        <p:nvSpPr>
          <p:cNvPr id="44" name="Google Shape;44;p6"/>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ZA" sz="1800" b="0" i="0" u="none" strike="noStrike" kern="0" cap="none" spc="0" normalizeH="0" baseline="0" noProof="0">
                <a:ln>
                  <a:noFill/>
                </a:ln>
                <a:solidFill>
                  <a:srgbClr val="000000"/>
                </a:solidFill>
                <a:effectLst/>
                <a:uLnTx/>
                <a:uFillTx/>
                <a:latin typeface="Calibri"/>
                <a:cs typeface="Calibri"/>
                <a:sym typeface="Calibri"/>
              </a:rPr>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sz="1800" b="0" i="0" u="none" strike="noStrike" kern="0" cap="none" spc="0" normalizeH="0" baseline="0" noProof="0" dirty="0">
              <a:ln>
                <a:noFill/>
              </a:ln>
              <a:solidFill>
                <a:srgbClr val="000000"/>
              </a:solidFill>
              <a:effectLst/>
              <a:uLnTx/>
              <a:uFillTx/>
              <a:latin typeface="Calibri"/>
              <a:cs typeface="Calibri"/>
              <a:sym typeface="Calibri"/>
            </a:endParaRPr>
          </a:p>
        </p:txBody>
      </p:sp>
    </p:spTree>
    <p:extLst>
      <p:ext uri="{BB962C8B-B14F-4D97-AF65-F5344CB8AC3E}">
        <p14:creationId xmlns:p14="http://schemas.microsoft.com/office/powerpoint/2010/main" val="1166068463"/>
      </p:ext>
    </p:extLst>
  </p:cSld>
  <p:clrMapOvr>
    <a:masterClrMapping/>
  </p:clrMapOvr>
  <mc:AlternateContent xmlns:mc="http://schemas.openxmlformats.org/markup-compatibility/2006" xmlns:p14="http://schemas.microsoft.com/office/powerpoint/2010/main">
    <mc:Choice Requires="p14">
      <p:transition spd="slow" p14:dur="15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1342907" y="924791"/>
            <a:ext cx="1068487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FFFFFF"/>
              </a:buClr>
              <a:buSzPts val="25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body" idx="1"/>
          </p:nvPr>
        </p:nvSpPr>
        <p:spPr>
          <a:xfrm>
            <a:off x="1342906" y="1724891"/>
            <a:ext cx="5154876" cy="449984"/>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None/>
              <a:defRPr sz="20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8" name="Google Shape;48;p7"/>
          <p:cNvSpPr txBox="1">
            <a:spLocks noGrp="1"/>
          </p:cNvSpPr>
          <p:nvPr>
            <p:ph type="body" idx="2"/>
          </p:nvPr>
        </p:nvSpPr>
        <p:spPr>
          <a:xfrm>
            <a:off x="1342906" y="2174875"/>
            <a:ext cx="5154876"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9" name="Google Shape;49;p7"/>
          <p:cNvSpPr txBox="1">
            <a:spLocks noGrp="1"/>
          </p:cNvSpPr>
          <p:nvPr>
            <p:ph type="body" idx="3"/>
          </p:nvPr>
        </p:nvSpPr>
        <p:spPr>
          <a:xfrm>
            <a:off x="6705600" y="1724890"/>
            <a:ext cx="5310832" cy="449985"/>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None/>
              <a:defRPr sz="20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50" name="Google Shape;50;p7"/>
          <p:cNvSpPr txBox="1">
            <a:spLocks noGrp="1"/>
          </p:cNvSpPr>
          <p:nvPr>
            <p:ph type="body" idx="4"/>
          </p:nvPr>
        </p:nvSpPr>
        <p:spPr>
          <a:xfrm>
            <a:off x="6705600" y="2174875"/>
            <a:ext cx="5310832"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1" name="Google Shape;51;p7"/>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2" name="Google Shape;52;p7"/>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3" name="Google Shape;53;p7"/>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ZA"/>
              <a:t>‹#›</a:t>
            </a:fld>
            <a:endParaRPr dirty="0"/>
          </a:p>
        </p:txBody>
      </p:sp>
    </p:spTree>
    <p:extLst>
      <p:ext uri="{BB962C8B-B14F-4D97-AF65-F5344CB8AC3E}">
        <p14:creationId xmlns:p14="http://schemas.microsoft.com/office/powerpoint/2010/main" val="2301760470"/>
      </p:ext>
    </p:extLst>
  </p:cSld>
  <p:clrMapOvr>
    <a:masterClrMapping/>
  </p:clrMapOvr>
  <mc:AlternateContent xmlns:mc="http://schemas.openxmlformats.org/markup-compatibility/2006" xmlns:p14="http://schemas.microsoft.com/office/powerpoint/2010/main">
    <mc:Choice Requires="p14">
      <p:transition spd="slow" p14:dur="15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hart without Text">
  <p:cSld name="Chart without Text">
    <p:spTree>
      <p:nvGrpSpPr>
        <p:cNvPr id="1" name="Shape 160"/>
        <p:cNvGrpSpPr/>
        <p:nvPr/>
      </p:nvGrpSpPr>
      <p:grpSpPr>
        <a:xfrm>
          <a:off x="0" y="0"/>
          <a:ext cx="0" cy="0"/>
          <a:chOff x="0" y="0"/>
          <a:chExt cx="0" cy="0"/>
        </a:xfrm>
      </p:grpSpPr>
      <p:sp>
        <p:nvSpPr>
          <p:cNvPr id="161" name="Google Shape;161;p23"/>
          <p:cNvSpPr>
            <a:spLocks noGrp="1"/>
          </p:cNvSpPr>
          <p:nvPr>
            <p:ph type="chart" idx="2"/>
          </p:nvPr>
        </p:nvSpPr>
        <p:spPr>
          <a:xfrm>
            <a:off x="457220" y="1727299"/>
            <a:ext cx="11328887" cy="4686569"/>
          </a:xfrm>
          <a:prstGeom prst="rect">
            <a:avLst/>
          </a:prstGeom>
          <a:noFill/>
          <a:ln>
            <a:noFill/>
          </a:ln>
        </p:spPr>
        <p:txBody>
          <a:bodyPr spcFirstLastPara="1" wrap="square" lIns="121975" tIns="60975" rIns="121975" bIns="60975" anchor="t" anchorCtr="0">
            <a:noAutofit/>
          </a:bodyPr>
          <a:lstStyle>
            <a:lvl1pPr marR="0" lvl="0" algn="l" rtl="0">
              <a:lnSpc>
                <a:spcPct val="90000"/>
              </a:lnSpc>
              <a:spcBef>
                <a:spcPts val="854"/>
              </a:spcBef>
              <a:spcAft>
                <a:spcPts val="0"/>
              </a:spcAft>
              <a:buClr>
                <a:srgbClr val="3E3C3B"/>
              </a:buClr>
              <a:buSzPts val="2100"/>
              <a:buFont typeface="Arial"/>
              <a:buNone/>
              <a:defRPr sz="1379" b="0" i="0" u="none" strike="noStrike" cap="none">
                <a:solidFill>
                  <a:srgbClr val="3E3C3B"/>
                </a:solidFill>
                <a:latin typeface="Georgia"/>
                <a:ea typeface="Georgia"/>
                <a:cs typeface="Georgia"/>
                <a:sym typeface="Georgia"/>
              </a:defRPr>
            </a:lvl1pPr>
            <a:lvl2pPr marR="0" lvl="1"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2pPr>
            <a:lvl3pPr marR="0" lvl="2"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3pPr>
            <a:lvl4pPr marR="0" lvl="3"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4pPr>
            <a:lvl5pPr marR="0" lvl="4"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5pPr>
            <a:lvl6pPr marR="0" lvl="5"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6pPr>
            <a:lvl7pPr marR="0" lvl="6"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7pPr>
            <a:lvl8pPr marR="0" lvl="7"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8pPr>
            <a:lvl9pPr marR="0" lvl="8"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9pPr>
          </a:lstStyle>
          <a:p>
            <a:endParaRPr dirty="0"/>
          </a:p>
        </p:txBody>
      </p:sp>
    </p:spTree>
    <p:extLst>
      <p:ext uri="{BB962C8B-B14F-4D97-AF65-F5344CB8AC3E}">
        <p14:creationId xmlns:p14="http://schemas.microsoft.com/office/powerpoint/2010/main" val="402873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Page">
  <p:cSld name="Title Page">
    <p:spTree>
      <p:nvGrpSpPr>
        <p:cNvPr id="1" name="Shape 11"/>
        <p:cNvGrpSpPr/>
        <p:nvPr/>
      </p:nvGrpSpPr>
      <p:grpSpPr>
        <a:xfrm>
          <a:off x="0" y="0"/>
          <a:ext cx="0" cy="0"/>
          <a:chOff x="0" y="0"/>
          <a:chExt cx="0" cy="0"/>
        </a:xfrm>
      </p:grpSpPr>
      <p:sp>
        <p:nvSpPr>
          <p:cNvPr id="12" name="Google Shape;12;p2"/>
          <p:cNvSpPr/>
          <p:nvPr/>
        </p:nvSpPr>
        <p:spPr>
          <a:xfrm>
            <a:off x="-304813" y="-101606"/>
            <a:ext cx="12497337" cy="6960088"/>
          </a:xfrm>
          <a:prstGeom prst="rect">
            <a:avLst/>
          </a:prstGeom>
          <a:solidFill>
            <a:schemeClr val="lt1"/>
          </a:solidFill>
          <a:ln>
            <a:noFill/>
          </a:ln>
        </p:spPr>
        <p:txBody>
          <a:bodyPr spcFirstLastPara="1" wrap="square" lIns="80146" tIns="40057" rIns="80146" bIns="40057" anchor="ctr" anchorCtr="0">
            <a:noAutofit/>
          </a:bodyPr>
          <a:lstStyle/>
          <a:p>
            <a:pPr marL="0" marR="0" lvl="0" indent="0" algn="ctr" rtl="0">
              <a:spcBef>
                <a:spcPts val="0"/>
              </a:spcBef>
              <a:spcAft>
                <a:spcPts val="0"/>
              </a:spcAft>
              <a:buClr>
                <a:schemeClr val="dk1"/>
              </a:buClr>
              <a:buSzPts val="2500"/>
              <a:buFont typeface="Calibri"/>
              <a:buNone/>
            </a:pPr>
            <a:endParaRPr sz="1642" b="0" i="0" u="none" strike="noStrike" cap="none" dirty="0">
              <a:solidFill>
                <a:schemeClr val="lt1"/>
              </a:solidFill>
              <a:latin typeface="Calibri"/>
              <a:ea typeface="Calibri"/>
              <a:cs typeface="Calibri"/>
              <a:sym typeface="Calibri"/>
            </a:endParaRPr>
          </a:p>
        </p:txBody>
      </p:sp>
      <p:sp>
        <p:nvSpPr>
          <p:cNvPr id="13" name="Google Shape;13;p2"/>
          <p:cNvSpPr txBox="1"/>
          <p:nvPr/>
        </p:nvSpPr>
        <p:spPr>
          <a:xfrm>
            <a:off x="5486636" y="0"/>
            <a:ext cx="6705888" cy="6858394"/>
          </a:xfrm>
          <a:prstGeom prst="rect">
            <a:avLst/>
          </a:prstGeom>
          <a:noFill/>
          <a:ln>
            <a:noFill/>
          </a:ln>
        </p:spPr>
        <p:txBody>
          <a:bodyPr spcFirstLastPara="1" wrap="square" lIns="80146" tIns="40057" rIns="80146" bIns="40057" anchor="t" anchorCtr="0">
            <a:noAutofit/>
          </a:bodyPr>
          <a:lstStyle/>
          <a:p>
            <a:pPr marL="0" marR="0" lvl="0" indent="0" algn="l" rtl="0">
              <a:spcBef>
                <a:spcPts val="0"/>
              </a:spcBef>
              <a:spcAft>
                <a:spcPts val="0"/>
              </a:spcAft>
              <a:buClr>
                <a:schemeClr val="dk1"/>
              </a:buClr>
              <a:buSzPts val="2500"/>
              <a:buFont typeface="Calibri"/>
              <a:buNone/>
            </a:pPr>
            <a:endParaRPr sz="1642" b="0" i="0" u="none" strike="noStrike" cap="none" dirty="0">
              <a:solidFill>
                <a:schemeClr val="dk1"/>
              </a:solidFill>
              <a:latin typeface="Calibri"/>
              <a:ea typeface="Calibri"/>
              <a:cs typeface="Calibri"/>
              <a:sym typeface="Calibri"/>
            </a:endParaRPr>
          </a:p>
        </p:txBody>
      </p:sp>
      <p:cxnSp>
        <p:nvCxnSpPr>
          <p:cNvPr id="14" name="Google Shape;14;p2"/>
          <p:cNvCxnSpPr/>
          <p:nvPr/>
        </p:nvCxnSpPr>
        <p:spPr>
          <a:xfrm>
            <a:off x="330214" y="3038650"/>
            <a:ext cx="704941" cy="0"/>
          </a:xfrm>
          <a:prstGeom prst="straightConnector1">
            <a:avLst/>
          </a:prstGeom>
          <a:noFill/>
          <a:ln w="38100" cap="flat" cmpd="sng">
            <a:solidFill>
              <a:srgbClr val="832A2A"/>
            </a:solidFill>
            <a:prstDash val="solid"/>
            <a:miter lim="800000"/>
            <a:headEnd type="none" w="sm" len="sm"/>
            <a:tailEnd type="none" w="sm" len="sm"/>
          </a:ln>
        </p:spPr>
      </p:cxnSp>
      <p:sp>
        <p:nvSpPr>
          <p:cNvPr id="15" name="Google Shape;15;p2"/>
          <p:cNvSpPr/>
          <p:nvPr/>
        </p:nvSpPr>
        <p:spPr>
          <a:xfrm>
            <a:off x="-304813" y="4484946"/>
            <a:ext cx="6089972" cy="2398861"/>
          </a:xfrm>
          <a:prstGeom prst="rect">
            <a:avLst/>
          </a:prstGeom>
          <a:solidFill>
            <a:srgbClr val="3E3C3B"/>
          </a:solidFill>
          <a:ln>
            <a:noFill/>
          </a:ln>
        </p:spPr>
        <p:txBody>
          <a:bodyPr spcFirstLastPara="1" wrap="square" lIns="80146" tIns="40057" rIns="80146" bIns="40057" anchor="ctr" anchorCtr="0">
            <a:noAutofit/>
          </a:bodyPr>
          <a:lstStyle/>
          <a:p>
            <a:pPr marL="0" marR="0" lvl="0" indent="0" algn="ctr" rtl="0">
              <a:spcBef>
                <a:spcPts val="0"/>
              </a:spcBef>
              <a:spcAft>
                <a:spcPts val="0"/>
              </a:spcAft>
              <a:buClr>
                <a:schemeClr val="dk1"/>
              </a:buClr>
              <a:buSzPts val="2500"/>
              <a:buFont typeface="Calibri"/>
              <a:buNone/>
            </a:pPr>
            <a:endParaRPr sz="1642" b="0" i="0" u="none" strike="noStrike" cap="none" dirty="0">
              <a:solidFill>
                <a:schemeClr val="lt1"/>
              </a:solidFill>
              <a:latin typeface="Calibri"/>
              <a:ea typeface="Calibri"/>
              <a:cs typeface="Calibri"/>
              <a:sym typeface="Calibri"/>
            </a:endParaRPr>
          </a:p>
        </p:txBody>
      </p:sp>
      <p:sp>
        <p:nvSpPr>
          <p:cNvPr id="16" name="Google Shape;16;p2"/>
          <p:cNvSpPr/>
          <p:nvPr/>
        </p:nvSpPr>
        <p:spPr>
          <a:xfrm>
            <a:off x="-304813" y="-88905"/>
            <a:ext cx="6089972" cy="266847"/>
          </a:xfrm>
          <a:prstGeom prst="rect">
            <a:avLst/>
          </a:prstGeom>
          <a:solidFill>
            <a:srgbClr val="3E3C3B"/>
          </a:solidFill>
          <a:ln>
            <a:noFill/>
          </a:ln>
        </p:spPr>
        <p:txBody>
          <a:bodyPr spcFirstLastPara="1" wrap="square" lIns="80146" tIns="40057" rIns="80146" bIns="40057" anchor="ctr" anchorCtr="0">
            <a:noAutofit/>
          </a:bodyPr>
          <a:lstStyle/>
          <a:p>
            <a:pPr marL="0" marR="0" lvl="0" indent="0" algn="ctr" rtl="0">
              <a:spcBef>
                <a:spcPts val="0"/>
              </a:spcBef>
              <a:spcAft>
                <a:spcPts val="0"/>
              </a:spcAft>
              <a:buClr>
                <a:schemeClr val="dk1"/>
              </a:buClr>
              <a:buSzPts val="2500"/>
              <a:buFont typeface="Calibri"/>
              <a:buNone/>
            </a:pPr>
            <a:endParaRPr sz="1642" b="0" i="0" u="none" strike="noStrike" cap="none" dirty="0">
              <a:solidFill>
                <a:schemeClr val="lt1"/>
              </a:solidFill>
              <a:latin typeface="Calibri"/>
              <a:ea typeface="Calibri"/>
              <a:cs typeface="Calibri"/>
              <a:sym typeface="Calibri"/>
            </a:endParaRPr>
          </a:p>
        </p:txBody>
      </p:sp>
      <p:pic>
        <p:nvPicPr>
          <p:cNvPr id="17" name="Google Shape;17;p2" descr="GCRO-logo_on-black.png"/>
          <p:cNvPicPr preferRelativeResize="0"/>
          <p:nvPr/>
        </p:nvPicPr>
        <p:blipFill rotWithShape="1">
          <a:blip r:embed="rId2">
            <a:alphaModFix/>
          </a:blip>
          <a:srcRect/>
          <a:stretch/>
        </p:blipFill>
        <p:spPr>
          <a:xfrm>
            <a:off x="60329" y="5947117"/>
            <a:ext cx="2624251" cy="655724"/>
          </a:xfrm>
          <a:prstGeom prst="rect">
            <a:avLst/>
          </a:prstGeom>
          <a:noFill/>
          <a:ln>
            <a:noFill/>
          </a:ln>
        </p:spPr>
      </p:pic>
      <p:sp>
        <p:nvSpPr>
          <p:cNvPr id="18" name="Google Shape;18;p2"/>
          <p:cNvSpPr txBox="1">
            <a:spLocks noGrp="1"/>
          </p:cNvSpPr>
          <p:nvPr>
            <p:ph type="title"/>
          </p:nvPr>
        </p:nvSpPr>
        <p:spPr>
          <a:xfrm>
            <a:off x="245769" y="647737"/>
            <a:ext cx="4654690" cy="1641679"/>
          </a:xfrm>
          <a:prstGeom prst="rect">
            <a:avLst/>
          </a:prstGeom>
          <a:noFill/>
          <a:ln>
            <a:noFill/>
          </a:ln>
        </p:spPr>
        <p:txBody>
          <a:bodyPr spcFirstLastPara="1" wrap="square" lIns="122000" tIns="60975" rIns="122000" bIns="60975" anchor="b" anchorCtr="0">
            <a:noAutofit/>
          </a:bodyPr>
          <a:lstStyle>
            <a:lvl1pPr lvl="0" algn="l" rtl="0">
              <a:lnSpc>
                <a:spcPct val="90000"/>
              </a:lnSpc>
              <a:spcBef>
                <a:spcPts val="0"/>
              </a:spcBef>
              <a:spcAft>
                <a:spcPts val="0"/>
              </a:spcAft>
              <a:buClr>
                <a:schemeClr val="dk1"/>
              </a:buClr>
              <a:buSzPts val="2000"/>
              <a:buFont typeface="Calibri"/>
              <a:buNone/>
              <a:defRPr sz="3153"/>
            </a:lvl1pPr>
            <a:lvl2pPr lvl="1" algn="l" rtl="0">
              <a:lnSpc>
                <a:spcPct val="90000"/>
              </a:lnSpc>
              <a:spcBef>
                <a:spcPts val="0"/>
              </a:spcBef>
              <a:spcAft>
                <a:spcPts val="0"/>
              </a:spcAft>
              <a:buSzPts val="2000"/>
              <a:buNone/>
              <a:defRPr/>
            </a:lvl2pPr>
            <a:lvl3pPr lvl="2" algn="l" rtl="0">
              <a:lnSpc>
                <a:spcPct val="90000"/>
              </a:lnSpc>
              <a:spcBef>
                <a:spcPts val="0"/>
              </a:spcBef>
              <a:spcAft>
                <a:spcPts val="0"/>
              </a:spcAft>
              <a:buSzPts val="2000"/>
              <a:buNone/>
              <a:defRPr/>
            </a:lvl3pPr>
            <a:lvl4pPr lvl="3" algn="l" rtl="0">
              <a:lnSpc>
                <a:spcPct val="90000"/>
              </a:lnSpc>
              <a:spcBef>
                <a:spcPts val="0"/>
              </a:spcBef>
              <a:spcAft>
                <a:spcPts val="0"/>
              </a:spcAft>
              <a:buSzPts val="2000"/>
              <a:buNone/>
              <a:defRPr/>
            </a:lvl4pPr>
            <a:lvl5pPr lvl="4" algn="l" rtl="0">
              <a:lnSpc>
                <a:spcPct val="90000"/>
              </a:lnSpc>
              <a:spcBef>
                <a:spcPts val="0"/>
              </a:spcBef>
              <a:spcAft>
                <a:spcPts val="0"/>
              </a:spcAft>
              <a:buSzPts val="2000"/>
              <a:buNone/>
              <a:defRPr/>
            </a:lvl5pPr>
            <a:lvl6pPr lvl="5" algn="l" rtl="0">
              <a:lnSpc>
                <a:spcPct val="90000"/>
              </a:lnSpc>
              <a:spcBef>
                <a:spcPts val="0"/>
              </a:spcBef>
              <a:spcAft>
                <a:spcPts val="0"/>
              </a:spcAft>
              <a:buSzPts val="2000"/>
              <a:buNone/>
              <a:defRPr/>
            </a:lvl6pPr>
            <a:lvl7pPr lvl="6" algn="l" rtl="0">
              <a:lnSpc>
                <a:spcPct val="90000"/>
              </a:lnSpc>
              <a:spcBef>
                <a:spcPts val="0"/>
              </a:spcBef>
              <a:spcAft>
                <a:spcPts val="0"/>
              </a:spcAft>
              <a:buSzPts val="2000"/>
              <a:buNone/>
              <a:defRPr/>
            </a:lvl7pPr>
            <a:lvl8pPr lvl="7" algn="l" rtl="0">
              <a:lnSpc>
                <a:spcPct val="90000"/>
              </a:lnSpc>
              <a:spcBef>
                <a:spcPts val="0"/>
              </a:spcBef>
              <a:spcAft>
                <a:spcPts val="0"/>
              </a:spcAft>
              <a:buSzPts val="2000"/>
              <a:buNone/>
              <a:defRPr/>
            </a:lvl8pPr>
            <a:lvl9pPr lvl="8" algn="l" rtl="0">
              <a:lnSpc>
                <a:spcPct val="90000"/>
              </a:lnSpc>
              <a:spcBef>
                <a:spcPts val="0"/>
              </a:spcBef>
              <a:spcAft>
                <a:spcPts val="0"/>
              </a:spcAft>
              <a:buSzPts val="2000"/>
              <a:buNone/>
              <a:defRPr/>
            </a:lvl9pPr>
          </a:lstStyle>
          <a:p>
            <a:endParaRPr/>
          </a:p>
        </p:txBody>
      </p:sp>
      <p:sp>
        <p:nvSpPr>
          <p:cNvPr id="19" name="Google Shape;19;p2"/>
          <p:cNvSpPr txBox="1">
            <a:spLocks noGrp="1"/>
          </p:cNvSpPr>
          <p:nvPr>
            <p:ph type="body" idx="1"/>
          </p:nvPr>
        </p:nvSpPr>
        <p:spPr>
          <a:xfrm>
            <a:off x="245769" y="2463942"/>
            <a:ext cx="4654690" cy="562073"/>
          </a:xfrm>
          <a:prstGeom prst="rect">
            <a:avLst/>
          </a:prstGeom>
          <a:noFill/>
          <a:ln>
            <a:noFill/>
          </a:ln>
        </p:spPr>
        <p:txBody>
          <a:bodyPr spcFirstLastPara="1" wrap="square" lIns="122000" tIns="60975" rIns="122000" bIns="60975" anchor="t" anchorCtr="0">
            <a:noAutofit/>
          </a:bodyPr>
          <a:lstStyle>
            <a:lvl1pPr marL="300335" lvl="0" indent="-150167" algn="l" rtl="0">
              <a:lnSpc>
                <a:spcPct val="90000"/>
              </a:lnSpc>
              <a:spcBef>
                <a:spcPts val="920"/>
              </a:spcBef>
              <a:spcAft>
                <a:spcPts val="0"/>
              </a:spcAft>
              <a:buClr>
                <a:srgbClr val="3E3C3B"/>
              </a:buClr>
              <a:buSzPts val="2100"/>
              <a:buNone/>
              <a:defRPr sz="1379">
                <a:solidFill>
                  <a:srgbClr val="3E3C3B"/>
                </a:solidFill>
              </a:defRPr>
            </a:lvl1pPr>
            <a:lvl2pPr marL="600669" lvl="1" indent="-150167" algn="l" rtl="0">
              <a:lnSpc>
                <a:spcPct val="90000"/>
              </a:lnSpc>
              <a:spcBef>
                <a:spcPts val="460"/>
              </a:spcBef>
              <a:spcAft>
                <a:spcPts val="0"/>
              </a:spcAft>
              <a:buClr>
                <a:srgbClr val="908F8F"/>
              </a:buClr>
              <a:buSzPts val="2700"/>
              <a:buNone/>
              <a:defRPr sz="1774">
                <a:solidFill>
                  <a:srgbClr val="908F8F"/>
                </a:solidFill>
              </a:defRPr>
            </a:lvl2pPr>
            <a:lvl3pPr marL="901004" lvl="2" indent="-150167" algn="l" rtl="0">
              <a:lnSpc>
                <a:spcPct val="90000"/>
              </a:lnSpc>
              <a:spcBef>
                <a:spcPts val="460"/>
              </a:spcBef>
              <a:spcAft>
                <a:spcPts val="0"/>
              </a:spcAft>
              <a:buClr>
                <a:srgbClr val="908F8F"/>
              </a:buClr>
              <a:buSzPts val="2500"/>
              <a:buNone/>
              <a:defRPr sz="1642">
                <a:solidFill>
                  <a:srgbClr val="908F8F"/>
                </a:solidFill>
              </a:defRPr>
            </a:lvl3pPr>
            <a:lvl4pPr marL="1201339" lvl="3" indent="-150167" algn="l" rtl="0">
              <a:lnSpc>
                <a:spcPct val="90000"/>
              </a:lnSpc>
              <a:spcBef>
                <a:spcPts val="460"/>
              </a:spcBef>
              <a:spcAft>
                <a:spcPts val="0"/>
              </a:spcAft>
              <a:buClr>
                <a:srgbClr val="908F8F"/>
              </a:buClr>
              <a:buSzPts val="2100"/>
              <a:buNone/>
              <a:defRPr sz="1379">
                <a:solidFill>
                  <a:srgbClr val="908F8F"/>
                </a:solidFill>
              </a:defRPr>
            </a:lvl4pPr>
            <a:lvl5pPr marL="1501673" lvl="4" indent="-150167" algn="l" rtl="0">
              <a:lnSpc>
                <a:spcPct val="90000"/>
              </a:lnSpc>
              <a:spcBef>
                <a:spcPts val="460"/>
              </a:spcBef>
              <a:spcAft>
                <a:spcPts val="0"/>
              </a:spcAft>
              <a:buClr>
                <a:srgbClr val="908F8F"/>
              </a:buClr>
              <a:buSzPts val="2100"/>
              <a:buNone/>
              <a:defRPr sz="1379">
                <a:solidFill>
                  <a:srgbClr val="908F8F"/>
                </a:solidFill>
              </a:defRPr>
            </a:lvl5pPr>
            <a:lvl6pPr marL="1802008" lvl="5" indent="-150167" algn="l" rtl="0">
              <a:lnSpc>
                <a:spcPct val="90000"/>
              </a:lnSpc>
              <a:spcBef>
                <a:spcPts val="460"/>
              </a:spcBef>
              <a:spcAft>
                <a:spcPts val="0"/>
              </a:spcAft>
              <a:buClr>
                <a:srgbClr val="908F8F"/>
              </a:buClr>
              <a:buSzPts val="2100"/>
              <a:buNone/>
              <a:defRPr sz="1379">
                <a:solidFill>
                  <a:srgbClr val="908F8F"/>
                </a:solidFill>
              </a:defRPr>
            </a:lvl6pPr>
            <a:lvl7pPr marL="2102343" lvl="6" indent="-150167" algn="l" rtl="0">
              <a:lnSpc>
                <a:spcPct val="90000"/>
              </a:lnSpc>
              <a:spcBef>
                <a:spcPts val="460"/>
              </a:spcBef>
              <a:spcAft>
                <a:spcPts val="0"/>
              </a:spcAft>
              <a:buClr>
                <a:srgbClr val="908F8F"/>
              </a:buClr>
              <a:buSzPts val="2100"/>
              <a:buNone/>
              <a:defRPr sz="1379">
                <a:solidFill>
                  <a:srgbClr val="908F8F"/>
                </a:solidFill>
              </a:defRPr>
            </a:lvl7pPr>
            <a:lvl8pPr marL="2402677" lvl="7" indent="-150167" algn="l" rtl="0">
              <a:lnSpc>
                <a:spcPct val="90000"/>
              </a:lnSpc>
              <a:spcBef>
                <a:spcPts val="460"/>
              </a:spcBef>
              <a:spcAft>
                <a:spcPts val="0"/>
              </a:spcAft>
              <a:buClr>
                <a:srgbClr val="908F8F"/>
              </a:buClr>
              <a:buSzPts val="2100"/>
              <a:buNone/>
              <a:defRPr sz="1379">
                <a:solidFill>
                  <a:srgbClr val="908F8F"/>
                </a:solidFill>
              </a:defRPr>
            </a:lvl8pPr>
            <a:lvl9pPr marL="2703012" lvl="8" indent="-150167" algn="l" rtl="0">
              <a:lnSpc>
                <a:spcPct val="90000"/>
              </a:lnSpc>
              <a:spcBef>
                <a:spcPts val="460"/>
              </a:spcBef>
              <a:spcAft>
                <a:spcPts val="0"/>
              </a:spcAft>
              <a:buClr>
                <a:srgbClr val="908F8F"/>
              </a:buClr>
              <a:buSzPts val="2100"/>
              <a:buNone/>
              <a:defRPr sz="1379">
                <a:solidFill>
                  <a:srgbClr val="908F8F"/>
                </a:solidFill>
              </a:defRPr>
            </a:lvl9pPr>
          </a:lstStyle>
          <a:p>
            <a:endParaRPr/>
          </a:p>
        </p:txBody>
      </p:sp>
      <p:sp>
        <p:nvSpPr>
          <p:cNvPr id="20" name="Google Shape;20;p2"/>
          <p:cNvSpPr txBox="1">
            <a:spLocks noGrp="1"/>
          </p:cNvSpPr>
          <p:nvPr>
            <p:ph type="body" idx="2"/>
          </p:nvPr>
        </p:nvSpPr>
        <p:spPr>
          <a:xfrm>
            <a:off x="245769" y="3225986"/>
            <a:ext cx="4654690" cy="562073"/>
          </a:xfrm>
          <a:prstGeom prst="rect">
            <a:avLst/>
          </a:prstGeom>
          <a:noFill/>
          <a:ln>
            <a:noFill/>
          </a:ln>
        </p:spPr>
        <p:txBody>
          <a:bodyPr spcFirstLastPara="1" wrap="square" lIns="122000" tIns="60975" rIns="122000" bIns="60975" anchor="t" anchorCtr="0">
            <a:noAutofit/>
          </a:bodyPr>
          <a:lstStyle>
            <a:lvl1pPr marL="300335" lvl="0" indent="-150167" algn="l" rtl="0">
              <a:lnSpc>
                <a:spcPct val="90000"/>
              </a:lnSpc>
              <a:spcBef>
                <a:spcPts val="920"/>
              </a:spcBef>
              <a:spcAft>
                <a:spcPts val="0"/>
              </a:spcAft>
              <a:buClr>
                <a:srgbClr val="3E3C3B"/>
              </a:buClr>
              <a:buSzPts val="2100"/>
              <a:buNone/>
              <a:defRPr sz="1379">
                <a:solidFill>
                  <a:srgbClr val="3E3C3B"/>
                </a:solidFill>
              </a:defRPr>
            </a:lvl1pPr>
            <a:lvl2pPr marL="600669" lvl="1" indent="-150167" algn="l" rtl="0">
              <a:lnSpc>
                <a:spcPct val="90000"/>
              </a:lnSpc>
              <a:spcBef>
                <a:spcPts val="460"/>
              </a:spcBef>
              <a:spcAft>
                <a:spcPts val="0"/>
              </a:spcAft>
              <a:buClr>
                <a:srgbClr val="908F8F"/>
              </a:buClr>
              <a:buSzPts val="2700"/>
              <a:buNone/>
              <a:defRPr sz="1774">
                <a:solidFill>
                  <a:srgbClr val="908F8F"/>
                </a:solidFill>
              </a:defRPr>
            </a:lvl2pPr>
            <a:lvl3pPr marL="901004" lvl="2" indent="-150167" algn="l" rtl="0">
              <a:lnSpc>
                <a:spcPct val="90000"/>
              </a:lnSpc>
              <a:spcBef>
                <a:spcPts val="460"/>
              </a:spcBef>
              <a:spcAft>
                <a:spcPts val="0"/>
              </a:spcAft>
              <a:buClr>
                <a:srgbClr val="908F8F"/>
              </a:buClr>
              <a:buSzPts val="2500"/>
              <a:buNone/>
              <a:defRPr sz="1642">
                <a:solidFill>
                  <a:srgbClr val="908F8F"/>
                </a:solidFill>
              </a:defRPr>
            </a:lvl3pPr>
            <a:lvl4pPr marL="1201339" lvl="3" indent="-150167" algn="l" rtl="0">
              <a:lnSpc>
                <a:spcPct val="90000"/>
              </a:lnSpc>
              <a:spcBef>
                <a:spcPts val="460"/>
              </a:spcBef>
              <a:spcAft>
                <a:spcPts val="0"/>
              </a:spcAft>
              <a:buClr>
                <a:srgbClr val="908F8F"/>
              </a:buClr>
              <a:buSzPts val="2100"/>
              <a:buNone/>
              <a:defRPr sz="1379">
                <a:solidFill>
                  <a:srgbClr val="908F8F"/>
                </a:solidFill>
              </a:defRPr>
            </a:lvl4pPr>
            <a:lvl5pPr marL="1501673" lvl="4" indent="-150167" algn="l" rtl="0">
              <a:lnSpc>
                <a:spcPct val="90000"/>
              </a:lnSpc>
              <a:spcBef>
                <a:spcPts val="460"/>
              </a:spcBef>
              <a:spcAft>
                <a:spcPts val="0"/>
              </a:spcAft>
              <a:buClr>
                <a:srgbClr val="908F8F"/>
              </a:buClr>
              <a:buSzPts val="2100"/>
              <a:buNone/>
              <a:defRPr sz="1379">
                <a:solidFill>
                  <a:srgbClr val="908F8F"/>
                </a:solidFill>
              </a:defRPr>
            </a:lvl5pPr>
            <a:lvl6pPr marL="1802008" lvl="5" indent="-150167" algn="l" rtl="0">
              <a:lnSpc>
                <a:spcPct val="90000"/>
              </a:lnSpc>
              <a:spcBef>
                <a:spcPts val="460"/>
              </a:spcBef>
              <a:spcAft>
                <a:spcPts val="0"/>
              </a:spcAft>
              <a:buClr>
                <a:srgbClr val="908F8F"/>
              </a:buClr>
              <a:buSzPts val="2100"/>
              <a:buNone/>
              <a:defRPr sz="1379">
                <a:solidFill>
                  <a:srgbClr val="908F8F"/>
                </a:solidFill>
              </a:defRPr>
            </a:lvl6pPr>
            <a:lvl7pPr marL="2102343" lvl="6" indent="-150167" algn="l" rtl="0">
              <a:lnSpc>
                <a:spcPct val="90000"/>
              </a:lnSpc>
              <a:spcBef>
                <a:spcPts val="460"/>
              </a:spcBef>
              <a:spcAft>
                <a:spcPts val="0"/>
              </a:spcAft>
              <a:buClr>
                <a:srgbClr val="908F8F"/>
              </a:buClr>
              <a:buSzPts val="2100"/>
              <a:buNone/>
              <a:defRPr sz="1379">
                <a:solidFill>
                  <a:srgbClr val="908F8F"/>
                </a:solidFill>
              </a:defRPr>
            </a:lvl7pPr>
            <a:lvl8pPr marL="2402677" lvl="7" indent="-150167" algn="l" rtl="0">
              <a:lnSpc>
                <a:spcPct val="90000"/>
              </a:lnSpc>
              <a:spcBef>
                <a:spcPts val="460"/>
              </a:spcBef>
              <a:spcAft>
                <a:spcPts val="0"/>
              </a:spcAft>
              <a:buClr>
                <a:srgbClr val="908F8F"/>
              </a:buClr>
              <a:buSzPts val="2100"/>
              <a:buNone/>
              <a:defRPr sz="1379">
                <a:solidFill>
                  <a:srgbClr val="908F8F"/>
                </a:solidFill>
              </a:defRPr>
            </a:lvl8pPr>
            <a:lvl9pPr marL="2703012" lvl="8" indent="-150167" algn="l" rtl="0">
              <a:lnSpc>
                <a:spcPct val="90000"/>
              </a:lnSpc>
              <a:spcBef>
                <a:spcPts val="460"/>
              </a:spcBef>
              <a:spcAft>
                <a:spcPts val="0"/>
              </a:spcAft>
              <a:buClr>
                <a:srgbClr val="908F8F"/>
              </a:buClr>
              <a:buSzPts val="2100"/>
              <a:buNone/>
              <a:defRPr sz="1379">
                <a:solidFill>
                  <a:srgbClr val="908F8F"/>
                </a:solidFill>
              </a:defRPr>
            </a:lvl9pPr>
          </a:lstStyle>
          <a:p>
            <a:endParaRPr/>
          </a:p>
        </p:txBody>
      </p:sp>
      <p:sp>
        <p:nvSpPr>
          <p:cNvPr id="21" name="Google Shape;21;p2"/>
          <p:cNvSpPr>
            <a:spLocks noGrp="1"/>
          </p:cNvSpPr>
          <p:nvPr>
            <p:ph type="pic" idx="3"/>
          </p:nvPr>
        </p:nvSpPr>
        <p:spPr>
          <a:xfrm>
            <a:off x="5785099" y="-152409"/>
            <a:ext cx="6407365" cy="7035964"/>
          </a:xfrm>
          <a:prstGeom prst="rect">
            <a:avLst/>
          </a:prstGeom>
          <a:noFill/>
          <a:ln>
            <a:noFill/>
          </a:ln>
        </p:spPr>
        <p:txBody>
          <a:bodyPr spcFirstLastPara="1" wrap="square" lIns="122000" tIns="60975" rIns="122000" bIns="60975" anchor="t" anchorCtr="0">
            <a:noAutofit/>
          </a:bodyPr>
          <a:lstStyle>
            <a:lvl1pPr marR="0" lvl="0" algn="l" rtl="0">
              <a:lnSpc>
                <a:spcPct val="90000"/>
              </a:lnSpc>
              <a:spcBef>
                <a:spcPts val="920"/>
              </a:spcBef>
              <a:spcAft>
                <a:spcPts val="0"/>
              </a:spcAft>
              <a:buClr>
                <a:srgbClr val="3E3C3B"/>
              </a:buClr>
              <a:buSzPts val="2100"/>
              <a:buFont typeface="Arial"/>
              <a:buNone/>
              <a:defRPr sz="1379" b="0" i="0" u="none" strike="noStrike" cap="none">
                <a:solidFill>
                  <a:srgbClr val="3E3C3B"/>
                </a:solidFill>
                <a:latin typeface="Georgia"/>
                <a:ea typeface="Georgia"/>
                <a:cs typeface="Georgia"/>
                <a:sym typeface="Georgia"/>
              </a:defRPr>
            </a:lvl1pPr>
            <a:lvl2pPr marR="0" lvl="1"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2pPr>
            <a:lvl3pPr marR="0" lvl="2"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3pPr>
            <a:lvl4pPr marR="0" lvl="3"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4pPr>
            <a:lvl5pPr marR="0" lvl="4"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5pPr>
            <a:lvl6pPr marR="0" lvl="5" algn="l" rtl="0">
              <a:lnSpc>
                <a:spcPct val="90000"/>
              </a:lnSpc>
              <a:spcBef>
                <a:spcPts val="460"/>
              </a:spcBef>
              <a:spcAft>
                <a:spcPts val="0"/>
              </a:spcAft>
              <a:buClr>
                <a:schemeClr val="dk1"/>
              </a:buClr>
              <a:buSzPts val="2500"/>
              <a:buFont typeface="Arial"/>
              <a:buChar char="•"/>
              <a:defRPr sz="1642" b="0" i="0" u="none" strike="noStrike" cap="none">
                <a:solidFill>
                  <a:schemeClr val="dk1"/>
                </a:solidFill>
                <a:latin typeface="Calibri"/>
                <a:ea typeface="Calibri"/>
                <a:cs typeface="Calibri"/>
                <a:sym typeface="Calibri"/>
              </a:defRPr>
            </a:lvl6pPr>
            <a:lvl7pPr marR="0" lvl="6" algn="l" rtl="0">
              <a:lnSpc>
                <a:spcPct val="90000"/>
              </a:lnSpc>
              <a:spcBef>
                <a:spcPts val="460"/>
              </a:spcBef>
              <a:spcAft>
                <a:spcPts val="0"/>
              </a:spcAft>
              <a:buClr>
                <a:schemeClr val="dk1"/>
              </a:buClr>
              <a:buSzPts val="2500"/>
              <a:buFont typeface="Arial"/>
              <a:buChar char="•"/>
              <a:defRPr sz="1642" b="0" i="0" u="none" strike="noStrike" cap="none">
                <a:solidFill>
                  <a:schemeClr val="dk1"/>
                </a:solidFill>
                <a:latin typeface="Calibri"/>
                <a:ea typeface="Calibri"/>
                <a:cs typeface="Calibri"/>
                <a:sym typeface="Calibri"/>
              </a:defRPr>
            </a:lvl7pPr>
            <a:lvl8pPr marR="0" lvl="7" algn="l" rtl="0">
              <a:lnSpc>
                <a:spcPct val="90000"/>
              </a:lnSpc>
              <a:spcBef>
                <a:spcPts val="460"/>
              </a:spcBef>
              <a:spcAft>
                <a:spcPts val="0"/>
              </a:spcAft>
              <a:buClr>
                <a:schemeClr val="dk1"/>
              </a:buClr>
              <a:buSzPts val="2500"/>
              <a:buFont typeface="Arial"/>
              <a:buChar char="•"/>
              <a:defRPr sz="1642" b="0" i="0" u="none" strike="noStrike" cap="none">
                <a:solidFill>
                  <a:schemeClr val="dk1"/>
                </a:solidFill>
                <a:latin typeface="Calibri"/>
                <a:ea typeface="Calibri"/>
                <a:cs typeface="Calibri"/>
                <a:sym typeface="Calibri"/>
              </a:defRPr>
            </a:lvl8pPr>
            <a:lvl9pPr marR="0" lvl="8" algn="l" rtl="0">
              <a:lnSpc>
                <a:spcPct val="90000"/>
              </a:lnSpc>
              <a:spcBef>
                <a:spcPts val="460"/>
              </a:spcBef>
              <a:spcAft>
                <a:spcPts val="0"/>
              </a:spcAft>
              <a:buClr>
                <a:schemeClr val="dk1"/>
              </a:buClr>
              <a:buSzPts val="2500"/>
              <a:buFont typeface="Arial"/>
              <a:buChar char="•"/>
              <a:defRPr sz="1642" b="0" i="0" u="none" strike="noStrike" cap="none">
                <a:solidFill>
                  <a:schemeClr val="dk1"/>
                </a:solidFill>
                <a:latin typeface="Calibri"/>
                <a:ea typeface="Calibri"/>
                <a:cs typeface="Calibri"/>
                <a:sym typeface="Calibri"/>
              </a:defRPr>
            </a:lvl9pPr>
          </a:lstStyle>
          <a:p>
            <a:endParaRPr dirty="0"/>
          </a:p>
        </p:txBody>
      </p:sp>
      <p:sp>
        <p:nvSpPr>
          <p:cNvPr id="22" name="Google Shape;22;p2"/>
          <p:cNvSpPr txBox="1">
            <a:spLocks noGrp="1"/>
          </p:cNvSpPr>
          <p:nvPr>
            <p:ph type="body" idx="4"/>
          </p:nvPr>
        </p:nvSpPr>
        <p:spPr>
          <a:xfrm>
            <a:off x="6661436" y="6147153"/>
            <a:ext cx="4654690" cy="330504"/>
          </a:xfrm>
          <a:prstGeom prst="rect">
            <a:avLst/>
          </a:prstGeom>
          <a:noFill/>
          <a:ln>
            <a:noFill/>
          </a:ln>
        </p:spPr>
        <p:txBody>
          <a:bodyPr spcFirstLastPara="1" wrap="square" lIns="122000" tIns="60975" rIns="122000" bIns="60975" anchor="t" anchorCtr="0">
            <a:noAutofit/>
          </a:bodyPr>
          <a:lstStyle>
            <a:lvl1pPr marL="300335" lvl="0" indent="-150167" algn="ctr" rtl="0">
              <a:lnSpc>
                <a:spcPct val="90000"/>
              </a:lnSpc>
              <a:spcBef>
                <a:spcPts val="920"/>
              </a:spcBef>
              <a:spcAft>
                <a:spcPts val="0"/>
              </a:spcAft>
              <a:buClr>
                <a:srgbClr val="999C99"/>
              </a:buClr>
              <a:buSzPts val="1400"/>
              <a:buNone/>
              <a:defRPr sz="920">
                <a:solidFill>
                  <a:srgbClr val="999C99"/>
                </a:solidFill>
              </a:defRPr>
            </a:lvl1pPr>
            <a:lvl2pPr marL="600669" lvl="1" indent="-150167" algn="l" rtl="0">
              <a:lnSpc>
                <a:spcPct val="90000"/>
              </a:lnSpc>
              <a:spcBef>
                <a:spcPts val="460"/>
              </a:spcBef>
              <a:spcAft>
                <a:spcPts val="0"/>
              </a:spcAft>
              <a:buClr>
                <a:srgbClr val="908F8F"/>
              </a:buClr>
              <a:buSzPts val="2700"/>
              <a:buNone/>
              <a:defRPr sz="1774">
                <a:solidFill>
                  <a:srgbClr val="908F8F"/>
                </a:solidFill>
              </a:defRPr>
            </a:lvl2pPr>
            <a:lvl3pPr marL="901004" lvl="2" indent="-150167" algn="l" rtl="0">
              <a:lnSpc>
                <a:spcPct val="90000"/>
              </a:lnSpc>
              <a:spcBef>
                <a:spcPts val="460"/>
              </a:spcBef>
              <a:spcAft>
                <a:spcPts val="0"/>
              </a:spcAft>
              <a:buClr>
                <a:srgbClr val="908F8F"/>
              </a:buClr>
              <a:buSzPts val="2500"/>
              <a:buNone/>
              <a:defRPr sz="1642">
                <a:solidFill>
                  <a:srgbClr val="908F8F"/>
                </a:solidFill>
              </a:defRPr>
            </a:lvl3pPr>
            <a:lvl4pPr marL="1201339" lvl="3" indent="-150167" algn="l" rtl="0">
              <a:lnSpc>
                <a:spcPct val="90000"/>
              </a:lnSpc>
              <a:spcBef>
                <a:spcPts val="460"/>
              </a:spcBef>
              <a:spcAft>
                <a:spcPts val="0"/>
              </a:spcAft>
              <a:buClr>
                <a:srgbClr val="908F8F"/>
              </a:buClr>
              <a:buSzPts val="2100"/>
              <a:buNone/>
              <a:defRPr sz="1379">
                <a:solidFill>
                  <a:srgbClr val="908F8F"/>
                </a:solidFill>
              </a:defRPr>
            </a:lvl4pPr>
            <a:lvl5pPr marL="1501673" lvl="4" indent="-150167" algn="l" rtl="0">
              <a:lnSpc>
                <a:spcPct val="90000"/>
              </a:lnSpc>
              <a:spcBef>
                <a:spcPts val="460"/>
              </a:spcBef>
              <a:spcAft>
                <a:spcPts val="0"/>
              </a:spcAft>
              <a:buClr>
                <a:srgbClr val="908F8F"/>
              </a:buClr>
              <a:buSzPts val="2100"/>
              <a:buNone/>
              <a:defRPr sz="1379">
                <a:solidFill>
                  <a:srgbClr val="908F8F"/>
                </a:solidFill>
              </a:defRPr>
            </a:lvl5pPr>
            <a:lvl6pPr marL="1802008" lvl="5" indent="-150167" algn="l" rtl="0">
              <a:lnSpc>
                <a:spcPct val="90000"/>
              </a:lnSpc>
              <a:spcBef>
                <a:spcPts val="460"/>
              </a:spcBef>
              <a:spcAft>
                <a:spcPts val="0"/>
              </a:spcAft>
              <a:buClr>
                <a:srgbClr val="908F8F"/>
              </a:buClr>
              <a:buSzPts val="2100"/>
              <a:buNone/>
              <a:defRPr sz="1379">
                <a:solidFill>
                  <a:srgbClr val="908F8F"/>
                </a:solidFill>
              </a:defRPr>
            </a:lvl6pPr>
            <a:lvl7pPr marL="2102343" lvl="6" indent="-150167" algn="l" rtl="0">
              <a:lnSpc>
                <a:spcPct val="90000"/>
              </a:lnSpc>
              <a:spcBef>
                <a:spcPts val="460"/>
              </a:spcBef>
              <a:spcAft>
                <a:spcPts val="0"/>
              </a:spcAft>
              <a:buClr>
                <a:srgbClr val="908F8F"/>
              </a:buClr>
              <a:buSzPts val="2100"/>
              <a:buNone/>
              <a:defRPr sz="1379">
                <a:solidFill>
                  <a:srgbClr val="908F8F"/>
                </a:solidFill>
              </a:defRPr>
            </a:lvl7pPr>
            <a:lvl8pPr marL="2402677" lvl="7" indent="-150167" algn="l" rtl="0">
              <a:lnSpc>
                <a:spcPct val="90000"/>
              </a:lnSpc>
              <a:spcBef>
                <a:spcPts val="460"/>
              </a:spcBef>
              <a:spcAft>
                <a:spcPts val="0"/>
              </a:spcAft>
              <a:buClr>
                <a:srgbClr val="908F8F"/>
              </a:buClr>
              <a:buSzPts val="2100"/>
              <a:buNone/>
              <a:defRPr sz="1379">
                <a:solidFill>
                  <a:srgbClr val="908F8F"/>
                </a:solidFill>
              </a:defRPr>
            </a:lvl8pPr>
            <a:lvl9pPr marL="2703012" lvl="8" indent="-150167" algn="l" rtl="0">
              <a:lnSpc>
                <a:spcPct val="90000"/>
              </a:lnSpc>
              <a:spcBef>
                <a:spcPts val="460"/>
              </a:spcBef>
              <a:spcAft>
                <a:spcPts val="0"/>
              </a:spcAft>
              <a:buClr>
                <a:srgbClr val="908F8F"/>
              </a:buClr>
              <a:buSzPts val="2100"/>
              <a:buNone/>
              <a:defRPr sz="1379">
                <a:solidFill>
                  <a:srgbClr val="908F8F"/>
                </a:solidFill>
              </a:defRPr>
            </a:lvl9pPr>
          </a:lstStyle>
          <a:p>
            <a:endParaRPr/>
          </a:p>
        </p:txBody>
      </p:sp>
    </p:spTree>
    <p:extLst>
      <p:ext uri="{BB962C8B-B14F-4D97-AF65-F5344CB8AC3E}">
        <p14:creationId xmlns:p14="http://schemas.microsoft.com/office/powerpoint/2010/main" val="2849575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hart/image and text">
  <p:cSld name="Chart/image and text">
    <p:spTree>
      <p:nvGrpSpPr>
        <p:cNvPr id="1" name="Shape 185"/>
        <p:cNvGrpSpPr/>
        <p:nvPr/>
      </p:nvGrpSpPr>
      <p:grpSpPr>
        <a:xfrm>
          <a:off x="0" y="0"/>
          <a:ext cx="0" cy="0"/>
          <a:chOff x="0" y="0"/>
          <a:chExt cx="0" cy="0"/>
        </a:xfrm>
      </p:grpSpPr>
      <p:sp>
        <p:nvSpPr>
          <p:cNvPr id="186" name="Google Shape;186;p28"/>
          <p:cNvSpPr txBox="1">
            <a:spLocks noGrp="1"/>
          </p:cNvSpPr>
          <p:nvPr>
            <p:ph type="subTitle" idx="1"/>
          </p:nvPr>
        </p:nvSpPr>
        <p:spPr>
          <a:xfrm>
            <a:off x="6175163" y="3430148"/>
            <a:ext cx="5011514" cy="1914438"/>
          </a:xfrm>
          <a:prstGeom prst="rect">
            <a:avLst/>
          </a:prstGeom>
          <a:noFill/>
          <a:ln>
            <a:noFill/>
          </a:ln>
        </p:spPr>
        <p:txBody>
          <a:bodyPr spcFirstLastPara="1" wrap="square" lIns="121975" tIns="60975" rIns="121975" bIns="60975" anchor="t" anchorCtr="0">
            <a:noAutofit/>
          </a:bodyPr>
          <a:lstStyle>
            <a:lvl1pPr lvl="0" algn="l" rtl="0">
              <a:lnSpc>
                <a:spcPct val="90000"/>
              </a:lnSpc>
              <a:spcBef>
                <a:spcPts val="854"/>
              </a:spcBef>
              <a:spcAft>
                <a:spcPts val="0"/>
              </a:spcAft>
              <a:buClr>
                <a:srgbClr val="3E3C3B"/>
              </a:buClr>
              <a:buSzPts val="2100"/>
              <a:buNone/>
              <a:defRPr sz="1379">
                <a:solidFill>
                  <a:srgbClr val="3E3C3B"/>
                </a:solidFill>
                <a:latin typeface="Georgia"/>
                <a:ea typeface="Georgia"/>
                <a:cs typeface="Georgia"/>
                <a:sym typeface="Georgia"/>
              </a:defRPr>
            </a:lvl1pPr>
            <a:lvl2pPr lvl="1" algn="ctr" rtl="0">
              <a:lnSpc>
                <a:spcPct val="90000"/>
              </a:lnSpc>
              <a:spcBef>
                <a:spcPts val="460"/>
              </a:spcBef>
              <a:spcAft>
                <a:spcPts val="0"/>
              </a:spcAft>
              <a:buClr>
                <a:srgbClr val="3E3C3B"/>
              </a:buClr>
              <a:buSzPts val="2700"/>
              <a:buNone/>
              <a:defRPr sz="1774"/>
            </a:lvl2pPr>
            <a:lvl3pPr lvl="2" algn="ctr" rtl="0">
              <a:lnSpc>
                <a:spcPct val="90000"/>
              </a:lnSpc>
              <a:spcBef>
                <a:spcPts val="460"/>
              </a:spcBef>
              <a:spcAft>
                <a:spcPts val="0"/>
              </a:spcAft>
              <a:buClr>
                <a:srgbClr val="3E3C3B"/>
              </a:buClr>
              <a:buSzPts val="2400"/>
              <a:buNone/>
              <a:defRPr sz="1577"/>
            </a:lvl3pPr>
            <a:lvl4pPr lvl="3" algn="ctr" rtl="0">
              <a:lnSpc>
                <a:spcPct val="90000"/>
              </a:lnSpc>
              <a:spcBef>
                <a:spcPts val="460"/>
              </a:spcBef>
              <a:spcAft>
                <a:spcPts val="0"/>
              </a:spcAft>
              <a:buClr>
                <a:srgbClr val="3E3C3B"/>
              </a:buClr>
              <a:buSzPts val="2100"/>
              <a:buNone/>
              <a:defRPr sz="1379"/>
            </a:lvl4pPr>
            <a:lvl5pPr lvl="4" algn="ctr" rtl="0">
              <a:lnSpc>
                <a:spcPct val="90000"/>
              </a:lnSpc>
              <a:spcBef>
                <a:spcPts val="460"/>
              </a:spcBef>
              <a:spcAft>
                <a:spcPts val="0"/>
              </a:spcAft>
              <a:buClr>
                <a:srgbClr val="3E3C3B"/>
              </a:buClr>
              <a:buSzPts val="2100"/>
              <a:buNone/>
              <a:defRPr sz="1379"/>
            </a:lvl5pPr>
            <a:lvl6pPr lvl="5" algn="ctr" rtl="0">
              <a:lnSpc>
                <a:spcPct val="90000"/>
              </a:lnSpc>
              <a:spcBef>
                <a:spcPts val="460"/>
              </a:spcBef>
              <a:spcAft>
                <a:spcPts val="0"/>
              </a:spcAft>
              <a:buClr>
                <a:schemeClr val="dk1"/>
              </a:buClr>
              <a:buSzPts val="2100"/>
              <a:buNone/>
              <a:defRPr sz="1379"/>
            </a:lvl6pPr>
            <a:lvl7pPr lvl="6" algn="ctr" rtl="0">
              <a:lnSpc>
                <a:spcPct val="90000"/>
              </a:lnSpc>
              <a:spcBef>
                <a:spcPts val="460"/>
              </a:spcBef>
              <a:spcAft>
                <a:spcPts val="0"/>
              </a:spcAft>
              <a:buClr>
                <a:schemeClr val="dk1"/>
              </a:buClr>
              <a:buSzPts val="2100"/>
              <a:buNone/>
              <a:defRPr sz="1379"/>
            </a:lvl7pPr>
            <a:lvl8pPr lvl="7" algn="ctr" rtl="0">
              <a:lnSpc>
                <a:spcPct val="90000"/>
              </a:lnSpc>
              <a:spcBef>
                <a:spcPts val="460"/>
              </a:spcBef>
              <a:spcAft>
                <a:spcPts val="0"/>
              </a:spcAft>
              <a:buClr>
                <a:schemeClr val="dk1"/>
              </a:buClr>
              <a:buSzPts val="2100"/>
              <a:buNone/>
              <a:defRPr sz="1379"/>
            </a:lvl8pPr>
            <a:lvl9pPr lvl="8" algn="ctr" rtl="0">
              <a:lnSpc>
                <a:spcPct val="90000"/>
              </a:lnSpc>
              <a:spcBef>
                <a:spcPts val="460"/>
              </a:spcBef>
              <a:spcAft>
                <a:spcPts val="0"/>
              </a:spcAft>
              <a:buClr>
                <a:schemeClr val="dk1"/>
              </a:buClr>
              <a:buSzPts val="2100"/>
              <a:buNone/>
              <a:defRPr sz="1379"/>
            </a:lvl9pPr>
          </a:lstStyle>
          <a:p>
            <a:endParaRPr/>
          </a:p>
        </p:txBody>
      </p:sp>
      <p:sp>
        <p:nvSpPr>
          <p:cNvPr id="187" name="Google Shape;187;p28"/>
          <p:cNvSpPr txBox="1">
            <a:spLocks noGrp="1"/>
          </p:cNvSpPr>
          <p:nvPr>
            <p:ph type="body" idx="2"/>
          </p:nvPr>
        </p:nvSpPr>
        <p:spPr>
          <a:xfrm>
            <a:off x="520722" y="5097755"/>
            <a:ext cx="5029416" cy="261920"/>
          </a:xfrm>
          <a:prstGeom prst="rect">
            <a:avLst/>
          </a:prstGeom>
          <a:noFill/>
          <a:ln>
            <a:noFill/>
          </a:ln>
        </p:spPr>
        <p:txBody>
          <a:bodyPr spcFirstLastPara="1" wrap="square" lIns="121975" tIns="60975" rIns="121975" bIns="60975" anchor="t" anchorCtr="0">
            <a:noAutofit/>
          </a:bodyPr>
          <a:lstStyle>
            <a:lvl1pPr marL="300335" lvl="0" indent="-150167" algn="ctr" rtl="0">
              <a:lnSpc>
                <a:spcPct val="90000"/>
              </a:lnSpc>
              <a:spcBef>
                <a:spcPts val="854"/>
              </a:spcBef>
              <a:spcAft>
                <a:spcPts val="0"/>
              </a:spcAft>
              <a:buClr>
                <a:srgbClr val="999C99"/>
              </a:buClr>
              <a:buSzPts val="1500"/>
              <a:buNone/>
              <a:defRPr sz="985">
                <a:solidFill>
                  <a:srgbClr val="999C99"/>
                </a:solidFill>
              </a:defRPr>
            </a:lvl1pPr>
            <a:lvl2pPr marL="600669" lvl="1" indent="-250279" algn="l" rtl="0">
              <a:lnSpc>
                <a:spcPct val="90000"/>
              </a:lnSpc>
              <a:spcBef>
                <a:spcPts val="460"/>
              </a:spcBef>
              <a:spcAft>
                <a:spcPts val="0"/>
              </a:spcAft>
              <a:buClr>
                <a:srgbClr val="3E3C3B"/>
              </a:buClr>
              <a:buSzPts val="2400"/>
              <a:buChar char="•"/>
              <a:defRPr/>
            </a:lvl2pPr>
            <a:lvl3pPr marL="901004" lvl="2" indent="-250279" algn="l" rtl="0">
              <a:lnSpc>
                <a:spcPct val="90000"/>
              </a:lnSpc>
              <a:spcBef>
                <a:spcPts val="460"/>
              </a:spcBef>
              <a:spcAft>
                <a:spcPts val="0"/>
              </a:spcAft>
              <a:buClr>
                <a:srgbClr val="3E3C3B"/>
              </a:buClr>
              <a:buSzPts val="2400"/>
              <a:buChar char="•"/>
              <a:defRPr/>
            </a:lvl3pPr>
            <a:lvl4pPr marL="1201339" lvl="3" indent="-250279" algn="l" rtl="0">
              <a:lnSpc>
                <a:spcPct val="90000"/>
              </a:lnSpc>
              <a:spcBef>
                <a:spcPts val="460"/>
              </a:spcBef>
              <a:spcAft>
                <a:spcPts val="0"/>
              </a:spcAft>
              <a:buClr>
                <a:srgbClr val="3E3C3B"/>
              </a:buClr>
              <a:buSzPts val="2400"/>
              <a:buChar char="•"/>
              <a:defRPr/>
            </a:lvl4pPr>
            <a:lvl5pPr marL="1501673" lvl="4" indent="-250279" algn="l" rtl="0">
              <a:lnSpc>
                <a:spcPct val="90000"/>
              </a:lnSpc>
              <a:spcBef>
                <a:spcPts val="460"/>
              </a:spcBef>
              <a:spcAft>
                <a:spcPts val="0"/>
              </a:spcAft>
              <a:buClr>
                <a:srgbClr val="3E3C3B"/>
              </a:buClr>
              <a:buSzPts val="2400"/>
              <a:buChar char="•"/>
              <a:defRPr/>
            </a:lvl5pPr>
            <a:lvl6pPr marL="1802008" lvl="5" indent="-250279" algn="l" rtl="0">
              <a:lnSpc>
                <a:spcPct val="90000"/>
              </a:lnSpc>
              <a:spcBef>
                <a:spcPts val="460"/>
              </a:spcBef>
              <a:spcAft>
                <a:spcPts val="0"/>
              </a:spcAft>
              <a:buClr>
                <a:schemeClr val="dk1"/>
              </a:buClr>
              <a:buSzPts val="2400"/>
              <a:buChar char="•"/>
              <a:defRPr/>
            </a:lvl6pPr>
            <a:lvl7pPr marL="2102343" lvl="6" indent="-250279" algn="l" rtl="0">
              <a:lnSpc>
                <a:spcPct val="90000"/>
              </a:lnSpc>
              <a:spcBef>
                <a:spcPts val="460"/>
              </a:spcBef>
              <a:spcAft>
                <a:spcPts val="0"/>
              </a:spcAft>
              <a:buClr>
                <a:schemeClr val="dk1"/>
              </a:buClr>
              <a:buSzPts val="2400"/>
              <a:buChar char="•"/>
              <a:defRPr/>
            </a:lvl7pPr>
            <a:lvl8pPr marL="2402677" lvl="7" indent="-250279" algn="l" rtl="0">
              <a:lnSpc>
                <a:spcPct val="90000"/>
              </a:lnSpc>
              <a:spcBef>
                <a:spcPts val="460"/>
              </a:spcBef>
              <a:spcAft>
                <a:spcPts val="0"/>
              </a:spcAft>
              <a:buClr>
                <a:schemeClr val="dk1"/>
              </a:buClr>
              <a:buSzPts val="2400"/>
              <a:buChar char="•"/>
              <a:defRPr/>
            </a:lvl8pPr>
            <a:lvl9pPr marL="2703012" lvl="8" indent="-250279" algn="l" rtl="0">
              <a:lnSpc>
                <a:spcPct val="90000"/>
              </a:lnSpc>
              <a:spcBef>
                <a:spcPts val="460"/>
              </a:spcBef>
              <a:spcAft>
                <a:spcPts val="0"/>
              </a:spcAft>
              <a:buClr>
                <a:schemeClr val="dk1"/>
              </a:buClr>
              <a:buSzPts val="2400"/>
              <a:buChar char="•"/>
              <a:defRPr/>
            </a:lvl9pPr>
          </a:lstStyle>
          <a:p>
            <a:endParaRPr/>
          </a:p>
        </p:txBody>
      </p:sp>
      <p:sp>
        <p:nvSpPr>
          <p:cNvPr id="188" name="Google Shape;188;p28"/>
          <p:cNvSpPr>
            <a:spLocks noGrp="1"/>
          </p:cNvSpPr>
          <p:nvPr>
            <p:ph type="pic" idx="3"/>
          </p:nvPr>
        </p:nvSpPr>
        <p:spPr>
          <a:xfrm>
            <a:off x="921202" y="1970201"/>
            <a:ext cx="4141104" cy="3057701"/>
          </a:xfrm>
          <a:prstGeom prst="rect">
            <a:avLst/>
          </a:prstGeom>
          <a:noFill/>
          <a:ln>
            <a:noFill/>
          </a:ln>
        </p:spPr>
        <p:txBody>
          <a:bodyPr spcFirstLastPara="1" wrap="square" lIns="121975" tIns="60975" rIns="121975" bIns="60975" anchor="t" anchorCtr="0">
            <a:noAutofit/>
          </a:bodyPr>
          <a:lstStyle>
            <a:lvl1pPr marR="0" lvl="0" algn="l" rtl="0">
              <a:lnSpc>
                <a:spcPct val="90000"/>
              </a:lnSpc>
              <a:spcBef>
                <a:spcPts val="854"/>
              </a:spcBef>
              <a:spcAft>
                <a:spcPts val="0"/>
              </a:spcAft>
              <a:buClr>
                <a:srgbClr val="3E3C3B"/>
              </a:buClr>
              <a:buSzPts val="2100"/>
              <a:buFont typeface="Arial"/>
              <a:buNone/>
              <a:defRPr sz="1379" b="0" i="0" u="none" strike="noStrike" cap="none">
                <a:solidFill>
                  <a:srgbClr val="3E3C3B"/>
                </a:solidFill>
                <a:latin typeface="Georgia"/>
                <a:ea typeface="Georgia"/>
                <a:cs typeface="Georgia"/>
                <a:sym typeface="Georgia"/>
              </a:defRPr>
            </a:lvl1pPr>
            <a:lvl2pPr marR="0" lvl="1"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2pPr>
            <a:lvl3pPr marR="0" lvl="2"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3pPr>
            <a:lvl4pPr marR="0" lvl="3"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4pPr>
            <a:lvl5pPr marR="0" lvl="4"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5pPr>
            <a:lvl6pPr marR="0" lvl="5"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6pPr>
            <a:lvl7pPr marR="0" lvl="6"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7pPr>
            <a:lvl8pPr marR="0" lvl="7"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8pPr>
            <a:lvl9pPr marR="0" lvl="8"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9pPr>
          </a:lstStyle>
          <a:p>
            <a:endParaRPr dirty="0"/>
          </a:p>
        </p:txBody>
      </p:sp>
      <p:sp>
        <p:nvSpPr>
          <p:cNvPr id="189" name="Google Shape;189;p28"/>
          <p:cNvSpPr txBox="1">
            <a:spLocks noGrp="1"/>
          </p:cNvSpPr>
          <p:nvPr>
            <p:ph type="body" idx="4"/>
          </p:nvPr>
        </p:nvSpPr>
        <p:spPr>
          <a:xfrm>
            <a:off x="264980" y="813657"/>
            <a:ext cx="8598149" cy="465109"/>
          </a:xfrm>
          <a:prstGeom prst="rect">
            <a:avLst/>
          </a:prstGeom>
          <a:noFill/>
          <a:ln>
            <a:noFill/>
          </a:ln>
        </p:spPr>
        <p:txBody>
          <a:bodyPr spcFirstLastPara="1" wrap="square" lIns="121975" tIns="60975" rIns="121975" bIns="60975" anchor="t" anchorCtr="0">
            <a:noAutofit/>
          </a:bodyPr>
          <a:lstStyle>
            <a:lvl1pPr marL="300335" lvl="0" indent="-150167" algn="l" rtl="0">
              <a:lnSpc>
                <a:spcPct val="90000"/>
              </a:lnSpc>
              <a:spcBef>
                <a:spcPts val="854"/>
              </a:spcBef>
              <a:spcAft>
                <a:spcPts val="0"/>
              </a:spcAft>
              <a:buClr>
                <a:srgbClr val="FFFFFF"/>
              </a:buClr>
              <a:buSzPts val="2100"/>
              <a:buNone/>
              <a:defRPr sz="1379">
                <a:solidFill>
                  <a:srgbClr val="FFFFFF"/>
                </a:solidFill>
                <a:latin typeface="Georgia"/>
                <a:ea typeface="Georgia"/>
                <a:cs typeface="Georgia"/>
                <a:sym typeface="Georgia"/>
              </a:defRPr>
            </a:lvl1pPr>
            <a:lvl2pPr marL="600669" lvl="1" indent="-250279" algn="l" rtl="0">
              <a:lnSpc>
                <a:spcPct val="90000"/>
              </a:lnSpc>
              <a:spcBef>
                <a:spcPts val="460"/>
              </a:spcBef>
              <a:spcAft>
                <a:spcPts val="0"/>
              </a:spcAft>
              <a:buClr>
                <a:srgbClr val="3E3C3B"/>
              </a:buClr>
              <a:buSzPts val="2400"/>
              <a:buChar char="•"/>
              <a:defRPr/>
            </a:lvl2pPr>
            <a:lvl3pPr marL="901004" lvl="2" indent="-250279" algn="l" rtl="0">
              <a:lnSpc>
                <a:spcPct val="90000"/>
              </a:lnSpc>
              <a:spcBef>
                <a:spcPts val="460"/>
              </a:spcBef>
              <a:spcAft>
                <a:spcPts val="0"/>
              </a:spcAft>
              <a:buClr>
                <a:srgbClr val="3E3C3B"/>
              </a:buClr>
              <a:buSzPts val="2400"/>
              <a:buChar char="•"/>
              <a:defRPr/>
            </a:lvl3pPr>
            <a:lvl4pPr marL="1201339" lvl="3" indent="-250279" algn="l" rtl="0">
              <a:lnSpc>
                <a:spcPct val="90000"/>
              </a:lnSpc>
              <a:spcBef>
                <a:spcPts val="460"/>
              </a:spcBef>
              <a:spcAft>
                <a:spcPts val="0"/>
              </a:spcAft>
              <a:buClr>
                <a:srgbClr val="3E3C3B"/>
              </a:buClr>
              <a:buSzPts val="2400"/>
              <a:buChar char="•"/>
              <a:defRPr/>
            </a:lvl4pPr>
            <a:lvl5pPr marL="1501673" lvl="4" indent="-250279" algn="l" rtl="0">
              <a:lnSpc>
                <a:spcPct val="90000"/>
              </a:lnSpc>
              <a:spcBef>
                <a:spcPts val="460"/>
              </a:spcBef>
              <a:spcAft>
                <a:spcPts val="0"/>
              </a:spcAft>
              <a:buClr>
                <a:srgbClr val="3E3C3B"/>
              </a:buClr>
              <a:buSzPts val="2400"/>
              <a:buChar char="•"/>
              <a:defRPr/>
            </a:lvl5pPr>
            <a:lvl6pPr marL="1802008" lvl="5" indent="-250279" algn="l" rtl="0">
              <a:lnSpc>
                <a:spcPct val="90000"/>
              </a:lnSpc>
              <a:spcBef>
                <a:spcPts val="460"/>
              </a:spcBef>
              <a:spcAft>
                <a:spcPts val="0"/>
              </a:spcAft>
              <a:buClr>
                <a:schemeClr val="dk1"/>
              </a:buClr>
              <a:buSzPts val="2400"/>
              <a:buChar char="•"/>
              <a:defRPr/>
            </a:lvl6pPr>
            <a:lvl7pPr marL="2102343" lvl="6" indent="-250279" algn="l" rtl="0">
              <a:lnSpc>
                <a:spcPct val="90000"/>
              </a:lnSpc>
              <a:spcBef>
                <a:spcPts val="460"/>
              </a:spcBef>
              <a:spcAft>
                <a:spcPts val="0"/>
              </a:spcAft>
              <a:buClr>
                <a:schemeClr val="dk1"/>
              </a:buClr>
              <a:buSzPts val="2400"/>
              <a:buChar char="•"/>
              <a:defRPr/>
            </a:lvl7pPr>
            <a:lvl8pPr marL="2402677" lvl="7" indent="-250279" algn="l" rtl="0">
              <a:lnSpc>
                <a:spcPct val="90000"/>
              </a:lnSpc>
              <a:spcBef>
                <a:spcPts val="460"/>
              </a:spcBef>
              <a:spcAft>
                <a:spcPts val="0"/>
              </a:spcAft>
              <a:buClr>
                <a:schemeClr val="dk1"/>
              </a:buClr>
              <a:buSzPts val="2400"/>
              <a:buChar char="•"/>
              <a:defRPr/>
            </a:lvl8pPr>
            <a:lvl9pPr marL="2703012" lvl="8" indent="-250279" algn="l" rtl="0">
              <a:lnSpc>
                <a:spcPct val="90000"/>
              </a:lnSpc>
              <a:spcBef>
                <a:spcPts val="460"/>
              </a:spcBef>
              <a:spcAft>
                <a:spcPts val="0"/>
              </a:spcAft>
              <a:buClr>
                <a:schemeClr val="dk1"/>
              </a:buClr>
              <a:buSzPts val="2400"/>
              <a:buChar char="•"/>
              <a:defRPr/>
            </a:lvl9pPr>
          </a:lstStyle>
          <a:p>
            <a:endParaRPr/>
          </a:p>
        </p:txBody>
      </p:sp>
      <p:sp>
        <p:nvSpPr>
          <p:cNvPr id="190" name="Google Shape;190;p28"/>
          <p:cNvSpPr txBox="1">
            <a:spLocks noGrp="1"/>
          </p:cNvSpPr>
          <p:nvPr>
            <p:ph type="body" idx="5"/>
          </p:nvPr>
        </p:nvSpPr>
        <p:spPr>
          <a:xfrm>
            <a:off x="255988" y="319789"/>
            <a:ext cx="8615808" cy="485212"/>
          </a:xfrm>
          <a:prstGeom prst="rect">
            <a:avLst/>
          </a:prstGeom>
          <a:noFill/>
          <a:ln>
            <a:noFill/>
          </a:ln>
        </p:spPr>
        <p:txBody>
          <a:bodyPr spcFirstLastPara="1" wrap="square" lIns="121975" tIns="60975" rIns="121975" bIns="60975" anchor="b" anchorCtr="0">
            <a:noAutofit/>
          </a:bodyPr>
          <a:lstStyle>
            <a:lvl1pPr marL="300335" lvl="0" indent="-150167" algn="l" rtl="0">
              <a:lnSpc>
                <a:spcPct val="90000"/>
              </a:lnSpc>
              <a:spcBef>
                <a:spcPts val="854"/>
              </a:spcBef>
              <a:spcAft>
                <a:spcPts val="0"/>
              </a:spcAft>
              <a:buClr>
                <a:srgbClr val="FFFFFF"/>
              </a:buClr>
              <a:buSzPts val="3700"/>
              <a:buNone/>
              <a:defRPr sz="2431" b="1">
                <a:solidFill>
                  <a:srgbClr val="FFFFFF"/>
                </a:solidFill>
                <a:latin typeface="Verdana"/>
                <a:ea typeface="Verdana"/>
                <a:cs typeface="Verdana"/>
                <a:sym typeface="Verdana"/>
              </a:defRPr>
            </a:lvl1pPr>
            <a:lvl2pPr marL="600669" lvl="1" indent="-250279" algn="l" rtl="0">
              <a:lnSpc>
                <a:spcPct val="90000"/>
              </a:lnSpc>
              <a:spcBef>
                <a:spcPts val="460"/>
              </a:spcBef>
              <a:spcAft>
                <a:spcPts val="0"/>
              </a:spcAft>
              <a:buClr>
                <a:srgbClr val="3E3C3B"/>
              </a:buClr>
              <a:buSzPts val="2400"/>
              <a:buChar char="•"/>
              <a:defRPr/>
            </a:lvl2pPr>
            <a:lvl3pPr marL="901004" lvl="2" indent="-250279" algn="l" rtl="0">
              <a:lnSpc>
                <a:spcPct val="90000"/>
              </a:lnSpc>
              <a:spcBef>
                <a:spcPts val="460"/>
              </a:spcBef>
              <a:spcAft>
                <a:spcPts val="0"/>
              </a:spcAft>
              <a:buClr>
                <a:srgbClr val="3E3C3B"/>
              </a:buClr>
              <a:buSzPts val="2400"/>
              <a:buChar char="•"/>
              <a:defRPr/>
            </a:lvl3pPr>
            <a:lvl4pPr marL="1201339" lvl="3" indent="-250279" algn="l" rtl="0">
              <a:lnSpc>
                <a:spcPct val="90000"/>
              </a:lnSpc>
              <a:spcBef>
                <a:spcPts val="460"/>
              </a:spcBef>
              <a:spcAft>
                <a:spcPts val="0"/>
              </a:spcAft>
              <a:buClr>
                <a:srgbClr val="3E3C3B"/>
              </a:buClr>
              <a:buSzPts val="2400"/>
              <a:buChar char="•"/>
              <a:defRPr/>
            </a:lvl4pPr>
            <a:lvl5pPr marL="1501673" lvl="4" indent="-250279" algn="l" rtl="0">
              <a:lnSpc>
                <a:spcPct val="90000"/>
              </a:lnSpc>
              <a:spcBef>
                <a:spcPts val="460"/>
              </a:spcBef>
              <a:spcAft>
                <a:spcPts val="0"/>
              </a:spcAft>
              <a:buClr>
                <a:srgbClr val="3E3C3B"/>
              </a:buClr>
              <a:buSzPts val="2400"/>
              <a:buChar char="•"/>
              <a:defRPr/>
            </a:lvl5pPr>
            <a:lvl6pPr marL="1802008" lvl="5" indent="-250279" algn="l" rtl="0">
              <a:lnSpc>
                <a:spcPct val="90000"/>
              </a:lnSpc>
              <a:spcBef>
                <a:spcPts val="460"/>
              </a:spcBef>
              <a:spcAft>
                <a:spcPts val="0"/>
              </a:spcAft>
              <a:buClr>
                <a:schemeClr val="dk1"/>
              </a:buClr>
              <a:buSzPts val="2400"/>
              <a:buChar char="•"/>
              <a:defRPr/>
            </a:lvl6pPr>
            <a:lvl7pPr marL="2102343" lvl="6" indent="-250279" algn="l" rtl="0">
              <a:lnSpc>
                <a:spcPct val="90000"/>
              </a:lnSpc>
              <a:spcBef>
                <a:spcPts val="460"/>
              </a:spcBef>
              <a:spcAft>
                <a:spcPts val="0"/>
              </a:spcAft>
              <a:buClr>
                <a:schemeClr val="dk1"/>
              </a:buClr>
              <a:buSzPts val="2400"/>
              <a:buChar char="•"/>
              <a:defRPr/>
            </a:lvl7pPr>
            <a:lvl8pPr marL="2402677" lvl="7" indent="-250279" algn="l" rtl="0">
              <a:lnSpc>
                <a:spcPct val="90000"/>
              </a:lnSpc>
              <a:spcBef>
                <a:spcPts val="460"/>
              </a:spcBef>
              <a:spcAft>
                <a:spcPts val="0"/>
              </a:spcAft>
              <a:buClr>
                <a:schemeClr val="dk1"/>
              </a:buClr>
              <a:buSzPts val="2400"/>
              <a:buChar char="•"/>
              <a:defRPr/>
            </a:lvl8pPr>
            <a:lvl9pPr marL="2703012" lvl="8" indent="-250279" algn="l" rtl="0">
              <a:lnSpc>
                <a:spcPct val="90000"/>
              </a:lnSpc>
              <a:spcBef>
                <a:spcPts val="460"/>
              </a:spcBef>
              <a:spcAft>
                <a:spcPts val="0"/>
              </a:spcAft>
              <a:buClr>
                <a:schemeClr val="dk1"/>
              </a:buClr>
              <a:buSzPts val="2400"/>
              <a:buChar char="•"/>
              <a:defRPr/>
            </a:lvl9pPr>
          </a:lstStyle>
          <a:p>
            <a:endParaRPr/>
          </a:p>
        </p:txBody>
      </p:sp>
    </p:spTree>
    <p:extLst>
      <p:ext uri="{BB962C8B-B14F-4D97-AF65-F5344CB8AC3E}">
        <p14:creationId xmlns:p14="http://schemas.microsoft.com/office/powerpoint/2010/main" val="2258547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568D9F-41F6-584F-A60F-4D2955A2526A}"/>
              </a:ext>
            </a:extLst>
          </p:cNvPr>
          <p:cNvSpPr>
            <a:spLocks noGrp="1"/>
          </p:cNvSpPr>
          <p:nvPr>
            <p:ph type="title"/>
          </p:nvPr>
        </p:nvSpPr>
        <p:spPr>
          <a:xfrm>
            <a:off x="457201" y="365125"/>
            <a:ext cx="10896599" cy="2949575"/>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18718335-4244-2140-8DCF-93F21CB29347}"/>
              </a:ext>
            </a:extLst>
          </p:cNvPr>
          <p:cNvSpPr>
            <a:spLocks noGrp="1"/>
          </p:cNvSpPr>
          <p:nvPr>
            <p:ph type="body" idx="1"/>
          </p:nvPr>
        </p:nvSpPr>
        <p:spPr>
          <a:xfrm>
            <a:off x="457201" y="3461657"/>
            <a:ext cx="10896599" cy="751114"/>
          </a:xfrm>
          <a:prstGeom prst="rect">
            <a:avLst/>
          </a:prstGeom>
        </p:spPr>
        <p:txBody>
          <a:bodyPr vert="horz" lIns="91440" tIns="45720" rIns="91440" bIns="45720" rtlCol="0">
            <a:normAutofit/>
          </a:bodyPr>
          <a:lstStyle/>
          <a:p>
            <a:pPr lvl="0"/>
            <a:endParaRPr lang="en-US" dirty="0"/>
          </a:p>
        </p:txBody>
      </p:sp>
    </p:spTree>
    <p:extLst>
      <p:ext uri="{BB962C8B-B14F-4D97-AF65-F5344CB8AC3E}">
        <p14:creationId xmlns:p14="http://schemas.microsoft.com/office/powerpoint/2010/main" val="1276255268"/>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49"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ctr" defTabSz="914400" rtl="0" eaLnBrk="1" latinLnBrk="0" hangingPunct="1">
        <a:lnSpc>
          <a:spcPct val="90000"/>
        </a:lnSpc>
        <a:spcBef>
          <a:spcPct val="0"/>
        </a:spcBef>
        <a:buNone/>
        <a:defRPr sz="4400" b="1" kern="1200">
          <a:solidFill>
            <a:schemeClr val="bg1"/>
          </a:solidFill>
          <a:latin typeface="+mj-lt"/>
          <a:ea typeface="+mj-ea"/>
          <a:cs typeface="+mj-cs"/>
        </a:defRPr>
      </a:lvl1pPr>
    </p:titleStyle>
    <p:bodyStyle>
      <a:lvl1pPr marL="0" indent="0" algn="ctr" defTabSz="914400" rtl="0" eaLnBrk="1" latinLnBrk="0" hangingPunct="1">
        <a:lnSpc>
          <a:spcPct val="90000"/>
        </a:lnSpc>
        <a:spcBef>
          <a:spcPts val="1000"/>
        </a:spcBef>
        <a:buFont typeface="Arial" panose="020B0604020202020204" pitchFamily="34" charset="0"/>
        <a:buNone/>
        <a:defRPr sz="2800" b="1"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FC2ADA-F53E-814C-90AD-21E8137EB2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E6DD652-EEE7-F24B-9515-22B0CA5F54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0CC879-60F1-DD45-8470-F42EFC88FD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a:extLst>
              <a:ext uri="{FF2B5EF4-FFF2-40B4-BE49-F238E27FC236}">
                <a16:creationId xmlns:a16="http://schemas.microsoft.com/office/drawing/2014/main" id="{F517FE70-0FA2-BA43-9D62-1FB39BF823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81704A89-C35B-5047-A53D-C55FEBB5C3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6B8D2D-F85C-4648-B88B-DCE93837ED40}" type="slidenum">
              <a:rPr lang="en-US" smtClean="0"/>
              <a:t>‹#›</a:t>
            </a:fld>
            <a:endParaRPr lang="en-US" dirty="0"/>
          </a:p>
        </p:txBody>
      </p:sp>
    </p:spTree>
    <p:extLst>
      <p:ext uri="{BB962C8B-B14F-4D97-AF65-F5344CB8AC3E}">
        <p14:creationId xmlns:p14="http://schemas.microsoft.com/office/powerpoint/2010/main" val="2384817183"/>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059B8-ABFC-FC4E-A71E-2D43CB762F73}"/>
              </a:ext>
            </a:extLst>
          </p:cNvPr>
          <p:cNvSpPr>
            <a:spLocks noGrp="1"/>
          </p:cNvSpPr>
          <p:nvPr>
            <p:ph type="title"/>
          </p:nvPr>
        </p:nvSpPr>
        <p:spPr>
          <a:xfrm>
            <a:off x="897521" y="1649506"/>
            <a:ext cx="10684879" cy="1984676"/>
          </a:xfrm>
        </p:spPr>
        <p:txBody>
          <a:bodyPr>
            <a:noAutofit/>
          </a:bodyPr>
          <a:lstStyle/>
          <a:p>
            <a:br>
              <a:rPr lang="en-US" sz="3200" dirty="0">
                <a:latin typeface="Abadi" panose="020B0604020104020204" pitchFamily="34" charset="0"/>
              </a:rPr>
            </a:br>
            <a:r>
              <a:rPr lang="en-US" altLang="en-US" sz="3200" dirty="0"/>
              <a:t>DEPARTMENT OF URBAN PLANNING COOPERATIVE GOVERNACE AND TRADITIONAL AFFAIRS </a:t>
            </a:r>
            <a:br>
              <a:rPr lang="en-US" altLang="en-US" sz="3200" dirty="0"/>
            </a:br>
            <a:br>
              <a:rPr lang="en-US" altLang="en-US" sz="3200" dirty="0"/>
            </a:br>
            <a:r>
              <a:rPr lang="en-US" altLang="en-US" sz="3200" dirty="0"/>
              <a:t>Portfolio Committee </a:t>
            </a:r>
            <a:br>
              <a:rPr lang="en-US" altLang="en-US" sz="3200" dirty="0"/>
            </a:br>
            <a:br>
              <a:rPr lang="en-US" altLang="en-US" sz="3200" dirty="0"/>
            </a:br>
            <a:r>
              <a:rPr lang="en-US" altLang="en-US" sz="3200" dirty="0"/>
              <a:t>Expenditure to Date </a:t>
            </a:r>
            <a:br>
              <a:rPr lang="en-US" sz="3200" dirty="0">
                <a:latin typeface="Abadi" panose="020B0604020104020204" pitchFamily="34" charset="0"/>
              </a:rPr>
            </a:br>
            <a:br>
              <a:rPr lang="en-US" sz="3200" dirty="0">
                <a:latin typeface="Abadi" panose="020B0604020104020204" pitchFamily="34" charset="0"/>
              </a:rPr>
            </a:br>
            <a:br>
              <a:rPr lang="en-US" sz="3200" dirty="0">
                <a:latin typeface="Abadi" panose="020B0604020104020204" pitchFamily="34" charset="0"/>
              </a:rPr>
            </a:br>
            <a:br>
              <a:rPr lang="en-US" sz="3200" dirty="0">
                <a:latin typeface="Abadi" panose="020B0604020104020204" pitchFamily="34" charset="0"/>
              </a:rPr>
            </a:br>
            <a:r>
              <a:rPr lang="en-US" sz="2800" dirty="0">
                <a:latin typeface="Abadi" panose="020B0604020104020204" pitchFamily="34" charset="0"/>
              </a:rPr>
              <a:t> 01 September 2022</a:t>
            </a:r>
            <a:br>
              <a:rPr lang="en-US" sz="3200" dirty="0">
                <a:latin typeface="Abadi" panose="020B0604020104020204" pitchFamily="34" charset="0"/>
              </a:rPr>
            </a:br>
            <a:br>
              <a:rPr lang="en-US" sz="3200" dirty="0">
                <a:latin typeface="Abadi" panose="020B0604020104020204" pitchFamily="34" charset="0"/>
              </a:rPr>
            </a:br>
            <a:endParaRPr lang="en-US" sz="3200" dirty="0">
              <a:solidFill>
                <a:srgbClr val="FFFF00"/>
              </a:solidFill>
              <a:latin typeface="Abadi" panose="020B0604020104020204" pitchFamily="34" charset="0"/>
            </a:endParaRPr>
          </a:p>
        </p:txBody>
      </p:sp>
      <p:sp>
        <p:nvSpPr>
          <p:cNvPr id="3" name="Slide Number Placeholder 2">
            <a:extLst>
              <a:ext uri="{FF2B5EF4-FFF2-40B4-BE49-F238E27FC236}">
                <a16:creationId xmlns:a16="http://schemas.microsoft.com/office/drawing/2014/main" id="{865F949C-B737-4644-8A01-B24E781701B1}"/>
              </a:ext>
            </a:extLst>
          </p:cNvPr>
          <p:cNvSpPr>
            <a:spLocks noGrp="1"/>
          </p:cNvSpPr>
          <p:nvPr>
            <p:ph type="sldNum" sz="quarter" idx="12"/>
          </p:nvPr>
        </p:nvSpPr>
        <p:spPr/>
        <p:txBody>
          <a:bodyPr/>
          <a:lstStyle/>
          <a:p>
            <a:pPr>
              <a:defRPr/>
            </a:pPr>
            <a:fld id="{70484C11-3960-8246-8732-13FBCACD55EF}" type="slidenum">
              <a:rPr lang="en-US" smtClean="0"/>
              <a:pPr>
                <a:defRPr/>
              </a:pPr>
              <a:t>1</a:t>
            </a:fld>
            <a:endParaRPr lang="en-US" dirty="0"/>
          </a:p>
        </p:txBody>
      </p:sp>
    </p:spTree>
    <p:extLst>
      <p:ext uri="{BB962C8B-B14F-4D97-AF65-F5344CB8AC3E}">
        <p14:creationId xmlns:p14="http://schemas.microsoft.com/office/powerpoint/2010/main" val="2332370886"/>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COGTA Performance- People with disability </a:t>
            </a:r>
            <a:endParaRPr lang="en-ZA" dirty="0"/>
          </a:p>
        </p:txBody>
      </p:sp>
      <p:graphicFrame>
        <p:nvGraphicFramePr>
          <p:cNvPr id="7" name="Content Placeholder 3">
            <a:extLst>
              <a:ext uri="{FF2B5EF4-FFF2-40B4-BE49-F238E27FC236}">
                <a16:creationId xmlns:a16="http://schemas.microsoft.com/office/drawing/2014/main" id="{3117697B-2FC8-08F0-DCC4-F3396C8FB9AB}"/>
              </a:ext>
            </a:extLst>
          </p:cNvPr>
          <p:cNvGraphicFramePr>
            <a:graphicFrameLocks noGrp="1"/>
          </p:cNvGraphicFramePr>
          <p:nvPr>
            <p:ph idx="1"/>
            <p:extLst>
              <p:ext uri="{D42A27DB-BD31-4B8C-83A1-F6EECF244321}">
                <p14:modId xmlns:p14="http://schemas.microsoft.com/office/powerpoint/2010/main" val="3153866749"/>
              </p:ext>
            </p:extLst>
          </p:nvPr>
        </p:nvGraphicFramePr>
        <p:xfrm>
          <a:off x="1335088" y="1754822"/>
          <a:ext cx="10584768" cy="4620925"/>
        </p:xfrm>
        <a:graphic>
          <a:graphicData uri="http://schemas.openxmlformats.org/drawingml/2006/table">
            <a:tbl>
              <a:tblPr firstRow="1" bandRow="1">
                <a:tableStyleId>{5C22544A-7EE6-4342-B048-85BDC9FD1C3A}</a:tableStyleId>
              </a:tblPr>
              <a:tblGrid>
                <a:gridCol w="3206673">
                  <a:extLst>
                    <a:ext uri="{9D8B030D-6E8A-4147-A177-3AD203B41FA5}">
                      <a16:colId xmlns:a16="http://schemas.microsoft.com/office/drawing/2014/main" val="103193573"/>
                    </a:ext>
                  </a:extLst>
                </a:gridCol>
                <a:gridCol w="2354100">
                  <a:extLst>
                    <a:ext uri="{9D8B030D-6E8A-4147-A177-3AD203B41FA5}">
                      <a16:colId xmlns:a16="http://schemas.microsoft.com/office/drawing/2014/main" val="2179110346"/>
                    </a:ext>
                  </a:extLst>
                </a:gridCol>
                <a:gridCol w="2138786">
                  <a:extLst>
                    <a:ext uri="{9D8B030D-6E8A-4147-A177-3AD203B41FA5}">
                      <a16:colId xmlns:a16="http://schemas.microsoft.com/office/drawing/2014/main" val="433061043"/>
                    </a:ext>
                  </a:extLst>
                </a:gridCol>
                <a:gridCol w="2885209">
                  <a:extLst>
                    <a:ext uri="{9D8B030D-6E8A-4147-A177-3AD203B41FA5}">
                      <a16:colId xmlns:a16="http://schemas.microsoft.com/office/drawing/2014/main" val="965636424"/>
                    </a:ext>
                  </a:extLst>
                </a:gridCol>
              </a:tblGrid>
              <a:tr h="809954">
                <a:tc>
                  <a:txBody>
                    <a:bodyPr/>
                    <a:lstStyle/>
                    <a:p>
                      <a:pPr algn="l" fontAlgn="b"/>
                      <a:endParaRPr lang="en-ZA" sz="1800" b="0" i="0" u="none" strike="noStrike" dirty="0">
                        <a:solidFill>
                          <a:schemeClr val="tx1"/>
                        </a:solidFill>
                        <a:effectLst/>
                        <a:latin typeface="+mn-lt"/>
                      </a:endParaRPr>
                    </a:p>
                  </a:txBody>
                  <a:tcPr marL="9525" marR="9525" marT="9525" marB="0"/>
                </a:tc>
                <a:tc>
                  <a:txBody>
                    <a:bodyPr/>
                    <a:lstStyle/>
                    <a:p>
                      <a:pPr algn="l" fontAlgn="b"/>
                      <a:r>
                        <a:rPr lang="en-ZA" sz="1800" b="1" i="0" u="none" strike="noStrike" dirty="0" err="1">
                          <a:solidFill>
                            <a:schemeClr val="tx1"/>
                          </a:solidFill>
                          <a:effectLst/>
                          <a:latin typeface="+mn-lt"/>
                        </a:rPr>
                        <a:t>PwD</a:t>
                      </a:r>
                      <a:endParaRPr lang="en-ZA" sz="1800" b="1" i="0" u="none" strike="noStrike" dirty="0">
                        <a:solidFill>
                          <a:schemeClr val="tx1"/>
                        </a:solidFill>
                        <a:effectLst/>
                        <a:latin typeface="+mn-lt"/>
                      </a:endParaRPr>
                    </a:p>
                  </a:txBody>
                  <a:tcPr marL="9525" marR="9525" marT="9525" marB="0"/>
                </a:tc>
                <a:tc>
                  <a:txBody>
                    <a:bodyPr/>
                    <a:lstStyle/>
                    <a:p>
                      <a:pPr algn="l" fontAlgn="b"/>
                      <a:r>
                        <a:rPr lang="en-ZA" sz="1800" b="1" i="0" u="none" strike="noStrike">
                          <a:solidFill>
                            <a:schemeClr val="tx1"/>
                          </a:solidFill>
                          <a:effectLst/>
                          <a:latin typeface="+mn-lt"/>
                        </a:rPr>
                        <a:t>Total Expenditure</a:t>
                      </a:r>
                    </a:p>
                  </a:txBody>
                  <a:tcPr marL="9525" marR="9525" marT="9525" marB="0"/>
                </a:tc>
                <a:tc>
                  <a:txBody>
                    <a:bodyPr/>
                    <a:lstStyle/>
                    <a:p>
                      <a:pPr algn="l" fontAlgn="b"/>
                      <a:r>
                        <a:rPr lang="en-ZA" sz="1800" b="1" i="0" u="none" strike="noStrike" dirty="0">
                          <a:solidFill>
                            <a:schemeClr val="tx1"/>
                          </a:solidFill>
                          <a:effectLst/>
                          <a:latin typeface="+mn-lt"/>
                        </a:rPr>
                        <a:t>Percentage</a:t>
                      </a:r>
                    </a:p>
                  </a:txBody>
                  <a:tcPr marL="9525" marR="9525" marT="9525" marB="0"/>
                </a:tc>
                <a:extLst>
                  <a:ext uri="{0D108BD9-81ED-4DB2-BD59-A6C34878D82A}">
                    <a16:rowId xmlns:a16="http://schemas.microsoft.com/office/drawing/2014/main" val="3359844306"/>
                  </a:ext>
                </a:extLst>
              </a:tr>
              <a:tr h="568941">
                <a:tc>
                  <a:txBody>
                    <a:bodyPr/>
                    <a:lstStyle/>
                    <a:p>
                      <a:pPr algn="l" fontAlgn="b"/>
                      <a:r>
                        <a:rPr lang="en-ZA" sz="1800" b="0" i="0" u="none" strike="noStrike" dirty="0">
                          <a:solidFill>
                            <a:schemeClr val="tx1"/>
                          </a:solidFill>
                          <a:effectLst/>
                          <a:latin typeface="+mn-lt"/>
                        </a:rPr>
                        <a:t>April </a:t>
                      </a:r>
                    </a:p>
                  </a:txBody>
                  <a:tcPr marL="9525" marR="9525" marT="9525" marB="0" anchor="ctr"/>
                </a:tc>
                <a:tc>
                  <a:txBody>
                    <a:bodyPr/>
                    <a:lstStyle/>
                    <a:p>
                      <a:pPr algn="ctr" fontAlgn="b"/>
                      <a:r>
                        <a:rPr lang="en-ZA" sz="1800" b="0" i="0" u="none" strike="noStrike" dirty="0">
                          <a:solidFill>
                            <a:schemeClr val="tx1"/>
                          </a:solidFill>
                          <a:effectLst/>
                          <a:latin typeface="+mn-lt"/>
                        </a:rPr>
                        <a:t>119 010</a:t>
                      </a:r>
                    </a:p>
                  </a:txBody>
                  <a:tcPr marL="9525" marR="9525" marT="9525" marB="0" anchor="ctr"/>
                </a:tc>
                <a:tc>
                  <a:txBody>
                    <a:bodyPr/>
                    <a:lstStyle/>
                    <a:p>
                      <a:pPr algn="ctr" fontAlgn="b"/>
                      <a:r>
                        <a:rPr lang="en-ZA" sz="1800" b="0" i="0" u="none" strike="noStrike">
                          <a:solidFill>
                            <a:schemeClr val="tx1"/>
                          </a:solidFill>
                          <a:effectLst/>
                          <a:latin typeface="+mn-lt"/>
                        </a:rPr>
                        <a:t>37 607 255,39</a:t>
                      </a:r>
                    </a:p>
                  </a:txBody>
                  <a:tcPr marL="9525" marR="9525" marT="9525" marB="0" anchor="ctr"/>
                </a:tc>
                <a:tc>
                  <a:txBody>
                    <a:bodyPr/>
                    <a:lstStyle/>
                    <a:p>
                      <a:pPr algn="ctr" fontAlgn="b"/>
                      <a:r>
                        <a:rPr lang="en-ZA" sz="1800" b="0" i="0" u="none" strike="noStrike">
                          <a:solidFill>
                            <a:schemeClr val="tx1"/>
                          </a:solidFill>
                          <a:effectLst/>
                          <a:latin typeface="+mn-lt"/>
                        </a:rPr>
                        <a:t>0.31%</a:t>
                      </a:r>
                    </a:p>
                  </a:txBody>
                  <a:tcPr marL="9525" marR="9525" marT="9525" marB="0" anchor="ctr"/>
                </a:tc>
                <a:extLst>
                  <a:ext uri="{0D108BD9-81ED-4DB2-BD59-A6C34878D82A}">
                    <a16:rowId xmlns:a16="http://schemas.microsoft.com/office/drawing/2014/main" val="3729030420"/>
                  </a:ext>
                </a:extLst>
              </a:tr>
              <a:tr h="760448">
                <a:tc>
                  <a:txBody>
                    <a:bodyPr/>
                    <a:lstStyle/>
                    <a:p>
                      <a:pPr algn="l" fontAlgn="b"/>
                      <a:r>
                        <a:rPr lang="en-ZA" sz="1800" b="0" i="0" u="none" strike="noStrike" dirty="0">
                          <a:solidFill>
                            <a:schemeClr val="tx1"/>
                          </a:solidFill>
                          <a:effectLst/>
                          <a:latin typeface="+mn-lt"/>
                        </a:rPr>
                        <a:t>May</a:t>
                      </a:r>
                    </a:p>
                  </a:txBody>
                  <a:tcPr marL="9525" marR="9525" marT="9525" marB="0" anchor="ctr"/>
                </a:tc>
                <a:tc>
                  <a:txBody>
                    <a:bodyPr/>
                    <a:lstStyle/>
                    <a:p>
                      <a:pPr algn="ctr" fontAlgn="b"/>
                      <a:r>
                        <a:rPr lang="en-ZA" sz="1800" b="0" i="0" u="none" strike="noStrike" dirty="0">
                          <a:solidFill>
                            <a:schemeClr val="tx1"/>
                          </a:solidFill>
                          <a:effectLst/>
                          <a:latin typeface="+mn-lt"/>
                        </a:rPr>
                        <a:t>0.00</a:t>
                      </a:r>
                    </a:p>
                  </a:txBody>
                  <a:tcPr marL="9525" marR="9525" marT="9525" marB="0" anchor="ctr"/>
                </a:tc>
                <a:tc>
                  <a:txBody>
                    <a:bodyPr/>
                    <a:lstStyle/>
                    <a:p>
                      <a:pPr algn="ctr" fontAlgn="b"/>
                      <a:r>
                        <a:rPr lang="en-ZA" sz="1800" b="0" i="0" u="none" strike="noStrike">
                          <a:solidFill>
                            <a:schemeClr val="tx1"/>
                          </a:solidFill>
                          <a:effectLst/>
                          <a:latin typeface="+mn-lt"/>
                        </a:rPr>
                        <a:t>14 468 129,88</a:t>
                      </a:r>
                    </a:p>
                  </a:txBody>
                  <a:tcPr marL="9525" marR="9525" marT="9525" marB="0" anchor="ctr"/>
                </a:tc>
                <a:tc>
                  <a:txBody>
                    <a:bodyPr/>
                    <a:lstStyle/>
                    <a:p>
                      <a:pPr algn="ctr" fontAlgn="b"/>
                      <a:r>
                        <a:rPr lang="en-ZA" sz="1800" b="0" i="0" u="none" strike="noStrike">
                          <a:solidFill>
                            <a:schemeClr val="tx1"/>
                          </a:solidFill>
                          <a:effectLst/>
                          <a:latin typeface="+mn-lt"/>
                        </a:rPr>
                        <a:t>0%</a:t>
                      </a:r>
                    </a:p>
                  </a:txBody>
                  <a:tcPr marL="9525" marR="9525" marT="9525" marB="0" anchor="ctr"/>
                </a:tc>
                <a:extLst>
                  <a:ext uri="{0D108BD9-81ED-4DB2-BD59-A6C34878D82A}">
                    <a16:rowId xmlns:a16="http://schemas.microsoft.com/office/drawing/2014/main" val="2919301321"/>
                  </a:ext>
                </a:extLst>
              </a:tr>
              <a:tr h="573717">
                <a:tc>
                  <a:txBody>
                    <a:bodyPr/>
                    <a:lstStyle/>
                    <a:p>
                      <a:pPr algn="l" fontAlgn="b"/>
                      <a:r>
                        <a:rPr lang="en-ZA" sz="1800" b="0" i="0" u="none" strike="noStrike" dirty="0">
                          <a:solidFill>
                            <a:schemeClr val="tx1"/>
                          </a:solidFill>
                          <a:effectLst/>
                          <a:latin typeface="+mn-lt"/>
                        </a:rPr>
                        <a:t>June</a:t>
                      </a:r>
                    </a:p>
                  </a:txBody>
                  <a:tcPr marL="9525" marR="9525" marT="9525" marB="0" anchor="ctr"/>
                </a:tc>
                <a:tc>
                  <a:txBody>
                    <a:bodyPr/>
                    <a:lstStyle/>
                    <a:p>
                      <a:pPr algn="ctr" fontAlgn="b"/>
                      <a:r>
                        <a:rPr lang="en-ZA" sz="1800" b="0" i="0" u="none" strike="noStrike" dirty="0">
                          <a:solidFill>
                            <a:schemeClr val="tx1"/>
                          </a:solidFill>
                          <a:effectLst/>
                          <a:latin typeface="+mn-lt"/>
                        </a:rPr>
                        <a:t>0.00</a:t>
                      </a:r>
                    </a:p>
                  </a:txBody>
                  <a:tcPr marL="9525" marR="9525" marT="9525" marB="0" anchor="ctr"/>
                </a:tc>
                <a:tc>
                  <a:txBody>
                    <a:bodyPr/>
                    <a:lstStyle/>
                    <a:p>
                      <a:pPr algn="ctr" fontAlgn="b"/>
                      <a:r>
                        <a:rPr lang="en-ZA" sz="1800" b="0" i="0" u="none" strike="noStrike">
                          <a:solidFill>
                            <a:schemeClr val="tx1"/>
                          </a:solidFill>
                          <a:effectLst/>
                          <a:latin typeface="+mn-lt"/>
                        </a:rPr>
                        <a:t>10 402 551,09</a:t>
                      </a:r>
                    </a:p>
                  </a:txBody>
                  <a:tcPr marL="9525" marR="9525" marT="9525" marB="0" anchor="ctr"/>
                </a:tc>
                <a:tc>
                  <a:txBody>
                    <a:bodyPr/>
                    <a:lstStyle/>
                    <a:p>
                      <a:pPr algn="ctr" fontAlgn="b"/>
                      <a:r>
                        <a:rPr lang="en-ZA" sz="1800" b="0" i="0" u="none" strike="noStrike">
                          <a:solidFill>
                            <a:schemeClr val="tx1"/>
                          </a:solidFill>
                          <a:effectLst/>
                          <a:latin typeface="+mn-lt"/>
                        </a:rPr>
                        <a:t>0%</a:t>
                      </a:r>
                    </a:p>
                  </a:txBody>
                  <a:tcPr marL="9525" marR="9525" marT="9525" marB="0" anchor="ctr"/>
                </a:tc>
                <a:extLst>
                  <a:ext uri="{0D108BD9-81ED-4DB2-BD59-A6C34878D82A}">
                    <a16:rowId xmlns:a16="http://schemas.microsoft.com/office/drawing/2014/main" val="2734242187"/>
                  </a:ext>
                </a:extLst>
              </a:tr>
              <a:tr h="809954">
                <a:tc>
                  <a:txBody>
                    <a:bodyPr/>
                    <a:lstStyle/>
                    <a:p>
                      <a:pPr algn="l" fontAlgn="b"/>
                      <a:r>
                        <a:rPr lang="en-ZA" sz="1800" b="0" i="0" u="none" strike="noStrike">
                          <a:solidFill>
                            <a:schemeClr val="tx1"/>
                          </a:solidFill>
                          <a:effectLst/>
                          <a:latin typeface="+mn-lt"/>
                        </a:rPr>
                        <a:t>Total</a:t>
                      </a:r>
                    </a:p>
                  </a:txBody>
                  <a:tcPr marL="9525" marR="9525" marT="9525" marB="0" anchor="ctr"/>
                </a:tc>
                <a:tc>
                  <a:txBody>
                    <a:bodyPr/>
                    <a:lstStyle/>
                    <a:p>
                      <a:pPr algn="ctr" fontAlgn="b"/>
                      <a:r>
                        <a:rPr lang="en-ZA" sz="1800" b="1" i="0" u="none" strike="noStrike" dirty="0">
                          <a:solidFill>
                            <a:schemeClr val="tx1"/>
                          </a:solidFill>
                          <a:effectLst/>
                          <a:latin typeface="+mn-lt"/>
                        </a:rPr>
                        <a:t>119 010</a:t>
                      </a:r>
                    </a:p>
                  </a:txBody>
                  <a:tcPr marL="9525" marR="9525" marT="9525" marB="0" anchor="ctr"/>
                </a:tc>
                <a:tc>
                  <a:txBody>
                    <a:bodyPr/>
                    <a:lstStyle/>
                    <a:p>
                      <a:pPr algn="ctr" fontAlgn="b"/>
                      <a:r>
                        <a:rPr lang="en-ZA" sz="1800" b="1" i="0" u="none" strike="noStrike" dirty="0">
                          <a:solidFill>
                            <a:schemeClr val="tx1"/>
                          </a:solidFill>
                          <a:effectLst/>
                          <a:latin typeface="+mn-lt"/>
                        </a:rPr>
                        <a:t>62 477 936.36</a:t>
                      </a:r>
                    </a:p>
                  </a:txBody>
                  <a:tcPr marL="9525" marR="9525" marT="9525" marB="0" anchor="ctr"/>
                </a:tc>
                <a:tc>
                  <a:txBody>
                    <a:bodyPr/>
                    <a:lstStyle/>
                    <a:p>
                      <a:pPr algn="ctr" fontAlgn="b"/>
                      <a:r>
                        <a:rPr lang="en-ZA" sz="1800" b="1" i="0" u="none" strike="noStrike">
                          <a:solidFill>
                            <a:schemeClr val="tx1"/>
                          </a:solidFill>
                          <a:effectLst/>
                          <a:latin typeface="+mn-lt"/>
                        </a:rPr>
                        <a:t>0.19%</a:t>
                      </a:r>
                    </a:p>
                  </a:txBody>
                  <a:tcPr marL="9525" marR="9525" marT="9525" marB="0" anchor="ctr"/>
                </a:tc>
                <a:extLst>
                  <a:ext uri="{0D108BD9-81ED-4DB2-BD59-A6C34878D82A}">
                    <a16:rowId xmlns:a16="http://schemas.microsoft.com/office/drawing/2014/main" val="3074773938"/>
                  </a:ext>
                </a:extLst>
              </a:tr>
              <a:tr h="524194">
                <a:tc>
                  <a:txBody>
                    <a:bodyPr/>
                    <a:lstStyle/>
                    <a:p>
                      <a:pPr algn="l" fontAlgn="b"/>
                      <a:endParaRPr lang="en-ZA" sz="1800" b="0" i="0" u="none" strike="noStrike">
                        <a:solidFill>
                          <a:schemeClr val="tx1"/>
                        </a:solidFill>
                        <a:effectLst/>
                        <a:latin typeface="+mn-lt"/>
                      </a:endParaRPr>
                    </a:p>
                  </a:txBody>
                  <a:tcPr marL="9525" marR="9525" marT="9525" marB="0" anchor="ctr"/>
                </a:tc>
                <a:tc>
                  <a:txBody>
                    <a:bodyPr/>
                    <a:lstStyle/>
                    <a:p>
                      <a:pPr algn="ctr" fontAlgn="b"/>
                      <a:endParaRPr lang="en-ZA" sz="1800" b="0" i="0" u="none" strike="noStrike" dirty="0">
                        <a:solidFill>
                          <a:schemeClr val="tx1"/>
                        </a:solidFill>
                        <a:effectLst/>
                        <a:latin typeface="+mn-lt"/>
                      </a:endParaRPr>
                    </a:p>
                  </a:txBody>
                  <a:tcPr marL="9525" marR="9525" marT="9525" marB="0" anchor="ctr"/>
                </a:tc>
                <a:tc>
                  <a:txBody>
                    <a:bodyPr/>
                    <a:lstStyle/>
                    <a:p>
                      <a:pPr algn="ctr" fontAlgn="b"/>
                      <a:endParaRPr lang="en-ZA" sz="1800" b="0" i="0" u="none" strike="noStrike" dirty="0">
                        <a:solidFill>
                          <a:schemeClr val="tx1"/>
                        </a:solidFill>
                        <a:effectLst/>
                        <a:latin typeface="+mn-lt"/>
                      </a:endParaRPr>
                    </a:p>
                  </a:txBody>
                  <a:tcPr marL="9525" marR="9525" marT="9525" marB="0" anchor="ctr"/>
                </a:tc>
                <a:tc>
                  <a:txBody>
                    <a:bodyPr/>
                    <a:lstStyle/>
                    <a:p>
                      <a:pPr algn="ctr" fontAlgn="b"/>
                      <a:endParaRPr lang="en-ZA" sz="1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791403378"/>
                  </a:ext>
                </a:extLst>
              </a:tr>
              <a:tr h="573717">
                <a:tc>
                  <a:txBody>
                    <a:bodyPr/>
                    <a:lstStyle/>
                    <a:p>
                      <a:pPr algn="l" fontAlgn="b"/>
                      <a:r>
                        <a:rPr lang="en-ZA" sz="1800" b="0" i="0" u="none" strike="noStrike" dirty="0">
                          <a:solidFill>
                            <a:schemeClr val="tx1"/>
                          </a:solidFill>
                          <a:effectLst/>
                          <a:latin typeface="+mn-lt"/>
                        </a:rPr>
                        <a:t>July </a:t>
                      </a:r>
                    </a:p>
                  </a:txBody>
                  <a:tcPr marL="9525" marR="9525" marT="9525" marB="0" anchor="ctr"/>
                </a:tc>
                <a:tc>
                  <a:txBody>
                    <a:bodyPr/>
                    <a:lstStyle/>
                    <a:p>
                      <a:pPr algn="ctr" fontAlgn="b"/>
                      <a:r>
                        <a:rPr lang="en-ZA" sz="1800" b="1" i="0" u="none" strike="noStrike">
                          <a:solidFill>
                            <a:schemeClr val="tx1"/>
                          </a:solidFill>
                          <a:effectLst/>
                          <a:latin typeface="+mn-lt"/>
                        </a:rPr>
                        <a:t>0.00</a:t>
                      </a:r>
                    </a:p>
                  </a:txBody>
                  <a:tcPr marL="9525" marR="9525" marT="9525" marB="0" anchor="ctr"/>
                </a:tc>
                <a:tc>
                  <a:txBody>
                    <a:bodyPr/>
                    <a:lstStyle/>
                    <a:p>
                      <a:pPr algn="ctr" fontAlgn="b"/>
                      <a:endParaRPr lang="en-ZA" sz="1800" b="0" i="0" u="none" strike="noStrike" dirty="0">
                        <a:solidFill>
                          <a:schemeClr val="tx1"/>
                        </a:solidFill>
                        <a:effectLst/>
                        <a:latin typeface="+mn-lt"/>
                      </a:endParaRPr>
                    </a:p>
                  </a:txBody>
                  <a:tcPr marL="9525" marR="9525" marT="9525" marB="0" anchor="ctr"/>
                </a:tc>
                <a:tc>
                  <a:txBody>
                    <a:bodyPr/>
                    <a:lstStyle/>
                    <a:p>
                      <a:pPr algn="ctr" fontAlgn="b"/>
                      <a:endParaRPr lang="en-ZA" sz="1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01459800"/>
                  </a:ext>
                </a:extLst>
              </a:tr>
            </a:tbl>
          </a:graphicData>
        </a:graphic>
      </p:graphicFrame>
    </p:spTree>
    <p:extLst>
      <p:ext uri="{BB962C8B-B14F-4D97-AF65-F5344CB8AC3E}">
        <p14:creationId xmlns:p14="http://schemas.microsoft.com/office/powerpoint/2010/main" val="172484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COGTA Performance- Military Veterans </a:t>
            </a:r>
            <a:endParaRPr lang="en-ZA" dirty="0"/>
          </a:p>
        </p:txBody>
      </p:sp>
      <p:graphicFrame>
        <p:nvGraphicFramePr>
          <p:cNvPr id="7" name="Content Placeholder 3">
            <a:extLst>
              <a:ext uri="{FF2B5EF4-FFF2-40B4-BE49-F238E27FC236}">
                <a16:creationId xmlns:a16="http://schemas.microsoft.com/office/drawing/2014/main" id="{3117697B-2FC8-08F0-DCC4-F3396C8FB9AB}"/>
              </a:ext>
            </a:extLst>
          </p:cNvPr>
          <p:cNvGraphicFramePr>
            <a:graphicFrameLocks noGrp="1"/>
          </p:cNvGraphicFramePr>
          <p:nvPr>
            <p:ph idx="1"/>
            <p:extLst>
              <p:ext uri="{D42A27DB-BD31-4B8C-83A1-F6EECF244321}">
                <p14:modId xmlns:p14="http://schemas.microsoft.com/office/powerpoint/2010/main" val="3392075058"/>
              </p:ext>
            </p:extLst>
          </p:nvPr>
        </p:nvGraphicFramePr>
        <p:xfrm>
          <a:off x="1335088" y="1754822"/>
          <a:ext cx="10584768" cy="4369136"/>
        </p:xfrm>
        <a:graphic>
          <a:graphicData uri="http://schemas.openxmlformats.org/drawingml/2006/table">
            <a:tbl>
              <a:tblPr firstRow="1" bandRow="1">
                <a:tableStyleId>{5C22544A-7EE6-4342-B048-85BDC9FD1C3A}</a:tableStyleId>
              </a:tblPr>
              <a:tblGrid>
                <a:gridCol w="3206673">
                  <a:extLst>
                    <a:ext uri="{9D8B030D-6E8A-4147-A177-3AD203B41FA5}">
                      <a16:colId xmlns:a16="http://schemas.microsoft.com/office/drawing/2014/main" val="103193573"/>
                    </a:ext>
                  </a:extLst>
                </a:gridCol>
                <a:gridCol w="2354100">
                  <a:extLst>
                    <a:ext uri="{9D8B030D-6E8A-4147-A177-3AD203B41FA5}">
                      <a16:colId xmlns:a16="http://schemas.microsoft.com/office/drawing/2014/main" val="2179110346"/>
                    </a:ext>
                  </a:extLst>
                </a:gridCol>
                <a:gridCol w="2138786">
                  <a:extLst>
                    <a:ext uri="{9D8B030D-6E8A-4147-A177-3AD203B41FA5}">
                      <a16:colId xmlns:a16="http://schemas.microsoft.com/office/drawing/2014/main" val="433061043"/>
                    </a:ext>
                  </a:extLst>
                </a:gridCol>
                <a:gridCol w="2885209">
                  <a:extLst>
                    <a:ext uri="{9D8B030D-6E8A-4147-A177-3AD203B41FA5}">
                      <a16:colId xmlns:a16="http://schemas.microsoft.com/office/drawing/2014/main" val="965636424"/>
                    </a:ext>
                  </a:extLst>
                </a:gridCol>
              </a:tblGrid>
              <a:tr h="424498">
                <a:tc>
                  <a:txBody>
                    <a:bodyPr/>
                    <a:lstStyle/>
                    <a:p>
                      <a:pPr algn="l" fontAlgn="b"/>
                      <a:endParaRPr lang="en-ZA" sz="1800" b="0" i="0" u="none" strike="noStrike" dirty="0">
                        <a:solidFill>
                          <a:schemeClr val="tx1"/>
                        </a:solidFill>
                        <a:effectLst/>
                        <a:latin typeface="+mn-lt"/>
                      </a:endParaRPr>
                    </a:p>
                  </a:txBody>
                  <a:tcPr marL="9525" marR="9525" marT="9525" marB="0" anchor="b"/>
                </a:tc>
                <a:tc>
                  <a:txBody>
                    <a:bodyPr/>
                    <a:lstStyle/>
                    <a:p>
                      <a:pPr algn="ctr" fontAlgn="b"/>
                      <a:r>
                        <a:rPr lang="en-ZA" sz="1800" b="1" i="0" u="none" strike="noStrike" dirty="0">
                          <a:solidFill>
                            <a:schemeClr val="tx1"/>
                          </a:solidFill>
                          <a:effectLst/>
                          <a:latin typeface="+mn-lt"/>
                        </a:rPr>
                        <a:t>Military Veterans</a:t>
                      </a:r>
                    </a:p>
                    <a:p>
                      <a:pPr algn="ctr" fontAlgn="b"/>
                      <a:endParaRPr lang="en-ZA" sz="1800" b="1" i="0" u="none" strike="noStrike" dirty="0">
                        <a:solidFill>
                          <a:schemeClr val="tx1"/>
                        </a:solidFill>
                        <a:effectLst/>
                        <a:latin typeface="+mn-lt"/>
                      </a:endParaRPr>
                    </a:p>
                  </a:txBody>
                  <a:tcPr marL="9525" marR="9525" marT="9525" marB="0" anchor="b"/>
                </a:tc>
                <a:tc>
                  <a:txBody>
                    <a:bodyPr/>
                    <a:lstStyle/>
                    <a:p>
                      <a:pPr algn="ctr" fontAlgn="b"/>
                      <a:r>
                        <a:rPr lang="en-ZA" sz="1800" b="1" i="0" u="none" strike="noStrike" dirty="0">
                          <a:solidFill>
                            <a:schemeClr val="tx1"/>
                          </a:solidFill>
                          <a:effectLst/>
                          <a:latin typeface="+mn-lt"/>
                        </a:rPr>
                        <a:t>Total Expenditure</a:t>
                      </a:r>
                    </a:p>
                    <a:p>
                      <a:pPr algn="ctr" fontAlgn="b"/>
                      <a:endParaRPr lang="en-ZA" sz="1800" b="1" i="0" u="none" strike="noStrike" dirty="0">
                        <a:solidFill>
                          <a:schemeClr val="tx1"/>
                        </a:solidFill>
                        <a:effectLst/>
                        <a:latin typeface="+mn-lt"/>
                      </a:endParaRPr>
                    </a:p>
                  </a:txBody>
                  <a:tcPr marL="9525" marR="9525" marT="9525" marB="0" anchor="b"/>
                </a:tc>
                <a:tc>
                  <a:txBody>
                    <a:bodyPr/>
                    <a:lstStyle/>
                    <a:p>
                      <a:pPr algn="ctr" fontAlgn="b"/>
                      <a:r>
                        <a:rPr lang="en-ZA" sz="1800" b="1" i="0" u="none" strike="noStrike" dirty="0">
                          <a:solidFill>
                            <a:schemeClr val="tx1"/>
                          </a:solidFill>
                          <a:effectLst/>
                          <a:latin typeface="+mn-lt"/>
                        </a:rPr>
                        <a:t>Percentage</a:t>
                      </a:r>
                    </a:p>
                    <a:p>
                      <a:pPr algn="ctr" fontAlgn="b"/>
                      <a:endParaRPr lang="en-ZA" sz="1800" b="1"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3359844306"/>
                  </a:ext>
                </a:extLst>
              </a:tr>
              <a:tr h="568941">
                <a:tc>
                  <a:txBody>
                    <a:bodyPr/>
                    <a:lstStyle/>
                    <a:p>
                      <a:pPr algn="l" fontAlgn="b"/>
                      <a:r>
                        <a:rPr lang="en-ZA" sz="1800" b="0" i="0" u="none" strike="noStrike" dirty="0">
                          <a:solidFill>
                            <a:schemeClr val="tx1"/>
                          </a:solidFill>
                          <a:effectLst/>
                          <a:latin typeface="+mn-lt"/>
                        </a:rPr>
                        <a:t>April </a:t>
                      </a:r>
                    </a:p>
                  </a:txBody>
                  <a:tcPr marL="9525" marR="9525" marT="9525" marB="0" anchor="ctr"/>
                </a:tc>
                <a:tc>
                  <a:txBody>
                    <a:bodyPr/>
                    <a:lstStyle/>
                    <a:p>
                      <a:pPr algn="ctr" fontAlgn="b"/>
                      <a:r>
                        <a:rPr lang="en-ZA" sz="1800" b="0" i="0" u="none" strike="noStrike" dirty="0">
                          <a:solidFill>
                            <a:schemeClr val="tx1"/>
                          </a:solidFill>
                          <a:effectLst/>
                          <a:latin typeface="+mn-lt"/>
                        </a:rPr>
                        <a:t>0.00</a:t>
                      </a:r>
                    </a:p>
                  </a:txBody>
                  <a:tcPr marL="9525" marR="9525" marT="9525" marB="0" anchor="ctr"/>
                </a:tc>
                <a:tc>
                  <a:txBody>
                    <a:bodyPr/>
                    <a:lstStyle/>
                    <a:p>
                      <a:pPr algn="ctr" fontAlgn="b"/>
                      <a:r>
                        <a:rPr lang="en-ZA" sz="1800" b="0" i="0" u="none" strike="noStrike">
                          <a:solidFill>
                            <a:schemeClr val="tx1"/>
                          </a:solidFill>
                          <a:effectLst/>
                          <a:latin typeface="+mn-lt"/>
                        </a:rPr>
                        <a:t>37 607 255,39</a:t>
                      </a:r>
                    </a:p>
                  </a:txBody>
                  <a:tcPr marL="9525" marR="9525" marT="9525" marB="0" anchor="ctr"/>
                </a:tc>
                <a:tc>
                  <a:txBody>
                    <a:bodyPr/>
                    <a:lstStyle/>
                    <a:p>
                      <a:pPr algn="ctr" fontAlgn="b"/>
                      <a:r>
                        <a:rPr lang="en-ZA" sz="1800" b="0" i="0" u="none" strike="noStrike">
                          <a:solidFill>
                            <a:schemeClr val="tx1"/>
                          </a:solidFill>
                          <a:effectLst/>
                          <a:latin typeface="+mn-lt"/>
                        </a:rPr>
                        <a:t>0%</a:t>
                      </a:r>
                    </a:p>
                  </a:txBody>
                  <a:tcPr marL="9525" marR="9525" marT="9525" marB="0" anchor="ctr"/>
                </a:tc>
                <a:extLst>
                  <a:ext uri="{0D108BD9-81ED-4DB2-BD59-A6C34878D82A}">
                    <a16:rowId xmlns:a16="http://schemas.microsoft.com/office/drawing/2014/main" val="3729030420"/>
                  </a:ext>
                </a:extLst>
              </a:tr>
              <a:tr h="760448">
                <a:tc>
                  <a:txBody>
                    <a:bodyPr/>
                    <a:lstStyle/>
                    <a:p>
                      <a:pPr algn="l" fontAlgn="b"/>
                      <a:r>
                        <a:rPr lang="en-ZA" sz="1800" b="0" i="0" u="none" strike="noStrike" dirty="0">
                          <a:solidFill>
                            <a:schemeClr val="tx1"/>
                          </a:solidFill>
                          <a:effectLst/>
                          <a:latin typeface="+mn-lt"/>
                        </a:rPr>
                        <a:t>May</a:t>
                      </a:r>
                    </a:p>
                  </a:txBody>
                  <a:tcPr marL="9525" marR="9525" marT="9525" marB="0" anchor="ctr"/>
                </a:tc>
                <a:tc>
                  <a:txBody>
                    <a:bodyPr/>
                    <a:lstStyle/>
                    <a:p>
                      <a:pPr algn="ctr" fontAlgn="b"/>
                      <a:r>
                        <a:rPr lang="en-ZA" sz="1800" b="0" i="0" u="none" strike="noStrike" dirty="0">
                          <a:solidFill>
                            <a:schemeClr val="tx1"/>
                          </a:solidFill>
                          <a:effectLst/>
                          <a:latin typeface="+mn-lt"/>
                        </a:rPr>
                        <a:t>0.00</a:t>
                      </a:r>
                    </a:p>
                  </a:txBody>
                  <a:tcPr marL="9525" marR="9525" marT="9525" marB="0" anchor="ctr"/>
                </a:tc>
                <a:tc>
                  <a:txBody>
                    <a:bodyPr/>
                    <a:lstStyle/>
                    <a:p>
                      <a:pPr algn="ctr" fontAlgn="b"/>
                      <a:r>
                        <a:rPr lang="en-ZA" sz="1800" b="0" i="0" u="none" strike="noStrike">
                          <a:solidFill>
                            <a:schemeClr val="tx1"/>
                          </a:solidFill>
                          <a:effectLst/>
                          <a:latin typeface="+mn-lt"/>
                        </a:rPr>
                        <a:t>14 468 129,88</a:t>
                      </a:r>
                    </a:p>
                  </a:txBody>
                  <a:tcPr marL="9525" marR="9525" marT="9525" marB="0" anchor="ctr"/>
                </a:tc>
                <a:tc>
                  <a:txBody>
                    <a:bodyPr/>
                    <a:lstStyle/>
                    <a:p>
                      <a:pPr algn="ctr" fontAlgn="b"/>
                      <a:r>
                        <a:rPr lang="en-ZA" sz="1800" b="0" i="0" u="none" strike="noStrike">
                          <a:solidFill>
                            <a:schemeClr val="tx1"/>
                          </a:solidFill>
                          <a:effectLst/>
                          <a:latin typeface="+mn-lt"/>
                        </a:rPr>
                        <a:t>0%</a:t>
                      </a:r>
                    </a:p>
                  </a:txBody>
                  <a:tcPr marL="9525" marR="9525" marT="9525" marB="0" anchor="ctr"/>
                </a:tc>
                <a:extLst>
                  <a:ext uri="{0D108BD9-81ED-4DB2-BD59-A6C34878D82A}">
                    <a16:rowId xmlns:a16="http://schemas.microsoft.com/office/drawing/2014/main" val="2919301321"/>
                  </a:ext>
                </a:extLst>
              </a:tr>
              <a:tr h="573717">
                <a:tc>
                  <a:txBody>
                    <a:bodyPr/>
                    <a:lstStyle/>
                    <a:p>
                      <a:pPr algn="l" fontAlgn="b"/>
                      <a:r>
                        <a:rPr lang="en-ZA" sz="1800" b="0" i="0" u="none" strike="noStrike" dirty="0">
                          <a:solidFill>
                            <a:schemeClr val="tx1"/>
                          </a:solidFill>
                          <a:effectLst/>
                          <a:latin typeface="+mn-lt"/>
                        </a:rPr>
                        <a:t>June</a:t>
                      </a:r>
                    </a:p>
                  </a:txBody>
                  <a:tcPr marL="9525" marR="9525" marT="9525" marB="0" anchor="ctr"/>
                </a:tc>
                <a:tc>
                  <a:txBody>
                    <a:bodyPr/>
                    <a:lstStyle/>
                    <a:p>
                      <a:pPr algn="ctr" fontAlgn="b"/>
                      <a:r>
                        <a:rPr lang="en-ZA" sz="1800" b="0" i="0" u="none" strike="noStrike" dirty="0">
                          <a:solidFill>
                            <a:schemeClr val="tx1"/>
                          </a:solidFill>
                          <a:effectLst/>
                          <a:latin typeface="+mn-lt"/>
                        </a:rPr>
                        <a:t>0.00</a:t>
                      </a:r>
                    </a:p>
                  </a:txBody>
                  <a:tcPr marL="9525" marR="9525" marT="9525" marB="0" anchor="ctr"/>
                </a:tc>
                <a:tc>
                  <a:txBody>
                    <a:bodyPr/>
                    <a:lstStyle/>
                    <a:p>
                      <a:pPr algn="ctr" fontAlgn="b"/>
                      <a:r>
                        <a:rPr lang="en-ZA" sz="1800" b="0" i="0" u="none" strike="noStrike" dirty="0">
                          <a:solidFill>
                            <a:schemeClr val="tx1"/>
                          </a:solidFill>
                          <a:effectLst/>
                          <a:latin typeface="+mn-lt"/>
                        </a:rPr>
                        <a:t>10 402 551,09</a:t>
                      </a:r>
                    </a:p>
                  </a:txBody>
                  <a:tcPr marL="9525" marR="9525" marT="9525" marB="0" anchor="ctr"/>
                </a:tc>
                <a:tc>
                  <a:txBody>
                    <a:bodyPr/>
                    <a:lstStyle/>
                    <a:p>
                      <a:pPr algn="ctr" fontAlgn="b"/>
                      <a:r>
                        <a:rPr lang="en-ZA" sz="1800" b="0" i="0" u="none" strike="noStrike">
                          <a:solidFill>
                            <a:schemeClr val="tx1"/>
                          </a:solidFill>
                          <a:effectLst/>
                          <a:latin typeface="+mn-lt"/>
                        </a:rPr>
                        <a:t>0%</a:t>
                      </a:r>
                    </a:p>
                  </a:txBody>
                  <a:tcPr marL="9525" marR="9525" marT="9525" marB="0" anchor="ctr"/>
                </a:tc>
                <a:extLst>
                  <a:ext uri="{0D108BD9-81ED-4DB2-BD59-A6C34878D82A}">
                    <a16:rowId xmlns:a16="http://schemas.microsoft.com/office/drawing/2014/main" val="2734242187"/>
                  </a:ext>
                </a:extLst>
              </a:tr>
              <a:tr h="809954">
                <a:tc>
                  <a:txBody>
                    <a:bodyPr/>
                    <a:lstStyle/>
                    <a:p>
                      <a:pPr algn="l" fontAlgn="b"/>
                      <a:r>
                        <a:rPr lang="en-ZA" sz="1800" b="0" i="0" u="none" strike="noStrike" dirty="0">
                          <a:solidFill>
                            <a:schemeClr val="tx1"/>
                          </a:solidFill>
                          <a:effectLst/>
                          <a:latin typeface="+mn-lt"/>
                        </a:rPr>
                        <a:t>Total</a:t>
                      </a:r>
                    </a:p>
                  </a:txBody>
                  <a:tcPr marL="9525" marR="9525" marT="9525" marB="0" anchor="ctr"/>
                </a:tc>
                <a:tc>
                  <a:txBody>
                    <a:bodyPr/>
                    <a:lstStyle/>
                    <a:p>
                      <a:pPr algn="ctr" fontAlgn="b"/>
                      <a:r>
                        <a:rPr lang="en-ZA" sz="1800" b="1" i="0" u="none" strike="noStrike" dirty="0">
                          <a:solidFill>
                            <a:schemeClr val="tx1"/>
                          </a:solidFill>
                          <a:effectLst/>
                          <a:latin typeface="+mn-lt"/>
                        </a:rPr>
                        <a:t>0.00</a:t>
                      </a:r>
                    </a:p>
                  </a:txBody>
                  <a:tcPr marL="9525" marR="9525" marT="9525" marB="0" anchor="ctr"/>
                </a:tc>
                <a:tc>
                  <a:txBody>
                    <a:bodyPr/>
                    <a:lstStyle/>
                    <a:p>
                      <a:pPr algn="ctr" fontAlgn="b"/>
                      <a:r>
                        <a:rPr lang="en-ZA" sz="1800" b="1" i="0" u="none" strike="noStrike" dirty="0">
                          <a:solidFill>
                            <a:schemeClr val="tx1"/>
                          </a:solidFill>
                          <a:effectLst/>
                          <a:latin typeface="+mn-lt"/>
                        </a:rPr>
                        <a:t>62 477 936.36</a:t>
                      </a:r>
                    </a:p>
                  </a:txBody>
                  <a:tcPr marL="9525" marR="9525" marT="9525" marB="0" anchor="ctr"/>
                </a:tc>
                <a:tc>
                  <a:txBody>
                    <a:bodyPr/>
                    <a:lstStyle/>
                    <a:p>
                      <a:pPr algn="ctr" fontAlgn="b"/>
                      <a:r>
                        <a:rPr lang="en-ZA" sz="1800" b="1" i="0" u="none" strike="noStrike">
                          <a:solidFill>
                            <a:schemeClr val="tx1"/>
                          </a:solidFill>
                          <a:effectLst/>
                          <a:latin typeface="+mn-lt"/>
                        </a:rPr>
                        <a:t>0%</a:t>
                      </a:r>
                    </a:p>
                  </a:txBody>
                  <a:tcPr marL="9525" marR="9525" marT="9525" marB="0" anchor="ctr"/>
                </a:tc>
                <a:extLst>
                  <a:ext uri="{0D108BD9-81ED-4DB2-BD59-A6C34878D82A}">
                    <a16:rowId xmlns:a16="http://schemas.microsoft.com/office/drawing/2014/main" val="3074773938"/>
                  </a:ext>
                </a:extLst>
              </a:tr>
              <a:tr h="524194">
                <a:tc>
                  <a:txBody>
                    <a:bodyPr/>
                    <a:lstStyle/>
                    <a:p>
                      <a:pPr algn="l" fontAlgn="b"/>
                      <a:endParaRPr lang="en-ZA" sz="1800" b="0" i="0" u="none" strike="noStrike" dirty="0">
                        <a:solidFill>
                          <a:schemeClr val="tx1"/>
                        </a:solidFill>
                        <a:effectLst/>
                        <a:latin typeface="+mn-lt"/>
                      </a:endParaRPr>
                    </a:p>
                  </a:txBody>
                  <a:tcPr marL="9525" marR="9525" marT="9525" marB="0" anchor="ctr"/>
                </a:tc>
                <a:tc>
                  <a:txBody>
                    <a:bodyPr/>
                    <a:lstStyle/>
                    <a:p>
                      <a:pPr algn="ctr" fontAlgn="b"/>
                      <a:endParaRPr lang="en-ZA" sz="1800" b="0" i="0" u="none" strike="noStrike">
                        <a:solidFill>
                          <a:schemeClr val="tx1"/>
                        </a:solidFill>
                        <a:effectLst/>
                        <a:latin typeface="+mn-lt"/>
                      </a:endParaRPr>
                    </a:p>
                  </a:txBody>
                  <a:tcPr marL="9525" marR="9525" marT="9525" marB="0" anchor="ctr"/>
                </a:tc>
                <a:tc>
                  <a:txBody>
                    <a:bodyPr/>
                    <a:lstStyle/>
                    <a:p>
                      <a:pPr algn="ctr" fontAlgn="b"/>
                      <a:endParaRPr lang="en-ZA" sz="1800" b="0" i="0" u="none" strike="noStrike" dirty="0">
                        <a:solidFill>
                          <a:schemeClr val="tx1"/>
                        </a:solidFill>
                        <a:effectLst/>
                        <a:latin typeface="+mn-lt"/>
                      </a:endParaRPr>
                    </a:p>
                  </a:txBody>
                  <a:tcPr marL="9525" marR="9525" marT="9525" marB="0" anchor="ctr"/>
                </a:tc>
                <a:tc>
                  <a:txBody>
                    <a:bodyPr/>
                    <a:lstStyle/>
                    <a:p>
                      <a:pPr algn="ctr" fontAlgn="b"/>
                      <a:endParaRPr lang="en-ZA" sz="1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791403378"/>
                  </a:ext>
                </a:extLst>
              </a:tr>
              <a:tr h="573717">
                <a:tc>
                  <a:txBody>
                    <a:bodyPr/>
                    <a:lstStyle/>
                    <a:p>
                      <a:pPr algn="l" fontAlgn="b"/>
                      <a:r>
                        <a:rPr lang="en-ZA" sz="1800" b="0" i="0" u="none" strike="noStrike" dirty="0">
                          <a:solidFill>
                            <a:schemeClr val="tx1"/>
                          </a:solidFill>
                          <a:effectLst/>
                          <a:latin typeface="+mn-lt"/>
                        </a:rPr>
                        <a:t>July </a:t>
                      </a:r>
                    </a:p>
                  </a:txBody>
                  <a:tcPr marL="9525" marR="9525" marT="9525" marB="0" anchor="ctr"/>
                </a:tc>
                <a:tc>
                  <a:txBody>
                    <a:bodyPr/>
                    <a:lstStyle/>
                    <a:p>
                      <a:pPr algn="ctr" fontAlgn="b"/>
                      <a:r>
                        <a:rPr lang="en-ZA" sz="1800" b="1" i="0" u="none" strike="noStrike">
                          <a:solidFill>
                            <a:schemeClr val="tx1"/>
                          </a:solidFill>
                          <a:effectLst/>
                          <a:latin typeface="+mn-lt"/>
                        </a:rPr>
                        <a:t>0.00</a:t>
                      </a:r>
                    </a:p>
                  </a:txBody>
                  <a:tcPr marL="9525" marR="9525" marT="9525" marB="0" anchor="ctr"/>
                </a:tc>
                <a:tc>
                  <a:txBody>
                    <a:bodyPr/>
                    <a:lstStyle/>
                    <a:p>
                      <a:pPr algn="ctr" fontAlgn="b"/>
                      <a:endParaRPr lang="en-ZA" sz="1800" b="0" i="0" u="none" strike="noStrike">
                        <a:solidFill>
                          <a:schemeClr val="tx1"/>
                        </a:solidFill>
                        <a:effectLst/>
                        <a:latin typeface="+mn-lt"/>
                      </a:endParaRPr>
                    </a:p>
                  </a:txBody>
                  <a:tcPr marL="9525" marR="9525" marT="9525" marB="0" anchor="ctr"/>
                </a:tc>
                <a:tc>
                  <a:txBody>
                    <a:bodyPr/>
                    <a:lstStyle/>
                    <a:p>
                      <a:pPr algn="ctr" fontAlgn="b"/>
                      <a:endParaRPr lang="en-ZA" sz="1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01459800"/>
                  </a:ext>
                </a:extLst>
              </a:tr>
            </a:tbl>
          </a:graphicData>
        </a:graphic>
      </p:graphicFrame>
    </p:spTree>
    <p:extLst>
      <p:ext uri="{BB962C8B-B14F-4D97-AF65-F5344CB8AC3E}">
        <p14:creationId xmlns:p14="http://schemas.microsoft.com/office/powerpoint/2010/main" val="4082809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a:t>
            </a:r>
            <a:endParaRPr lang="en-ZA" dirty="0"/>
          </a:p>
        </p:txBody>
      </p:sp>
      <p:sp>
        <p:nvSpPr>
          <p:cNvPr id="5" name="Content Placeholder 4">
            <a:extLst>
              <a:ext uri="{FF2B5EF4-FFF2-40B4-BE49-F238E27FC236}">
                <a16:creationId xmlns:a16="http://schemas.microsoft.com/office/drawing/2014/main" id="{96FF8353-F30E-E733-0CA9-AE103943D8BB}"/>
              </a:ext>
            </a:extLst>
          </p:cNvPr>
          <p:cNvSpPr>
            <a:spLocks noGrp="1"/>
          </p:cNvSpPr>
          <p:nvPr>
            <p:ph idx="1"/>
          </p:nvPr>
        </p:nvSpPr>
        <p:spPr/>
        <p:txBody>
          <a:bodyPr/>
          <a:lstStyle/>
          <a:p>
            <a:r>
              <a:rPr lang="en-US" dirty="0"/>
              <a:t>The budget allocation of the Department remains small in particular the goods and services budget (capital)</a:t>
            </a:r>
          </a:p>
          <a:p>
            <a:endParaRPr lang="en-US" dirty="0"/>
          </a:p>
          <a:p>
            <a:r>
              <a:rPr lang="en-US" dirty="0"/>
              <a:t>The existing laws seems to be insufficient for empowerment purposes.</a:t>
            </a:r>
          </a:p>
          <a:p>
            <a:endParaRPr lang="en-US" dirty="0"/>
          </a:p>
          <a:p>
            <a:r>
              <a:rPr lang="en-US" dirty="0"/>
              <a:t>A significant targeted group business seems to lack compliance or know how.</a:t>
            </a:r>
          </a:p>
          <a:p>
            <a:endParaRPr lang="en-US" dirty="0"/>
          </a:p>
          <a:p>
            <a:r>
              <a:rPr lang="en-US" dirty="0"/>
              <a:t>Lack of working capital service providers</a:t>
            </a:r>
          </a:p>
          <a:p>
            <a:endParaRPr lang="en-US" dirty="0"/>
          </a:p>
          <a:p>
            <a:endParaRPr lang="en-US" dirty="0"/>
          </a:p>
        </p:txBody>
      </p:sp>
    </p:spTree>
    <p:extLst>
      <p:ext uri="{BB962C8B-B14F-4D97-AF65-F5344CB8AC3E}">
        <p14:creationId xmlns:p14="http://schemas.microsoft.com/office/powerpoint/2010/main" val="3997332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a:t>
            </a:r>
            <a:endParaRPr lang="en-ZA" dirty="0"/>
          </a:p>
        </p:txBody>
      </p:sp>
      <p:sp>
        <p:nvSpPr>
          <p:cNvPr id="5" name="Content Placeholder 4">
            <a:extLst>
              <a:ext uri="{FF2B5EF4-FFF2-40B4-BE49-F238E27FC236}">
                <a16:creationId xmlns:a16="http://schemas.microsoft.com/office/drawing/2014/main" id="{96FF8353-F30E-E733-0CA9-AE103943D8BB}"/>
              </a:ext>
            </a:extLst>
          </p:cNvPr>
          <p:cNvSpPr>
            <a:spLocks noGrp="1"/>
          </p:cNvSpPr>
          <p:nvPr>
            <p:ph idx="1"/>
          </p:nvPr>
        </p:nvSpPr>
        <p:spPr/>
        <p:txBody>
          <a:bodyPr/>
          <a:lstStyle/>
          <a:p>
            <a:endParaRPr lang="en-US" dirty="0"/>
          </a:p>
          <a:p>
            <a:pPr marL="0" indent="0">
              <a:buNone/>
            </a:pPr>
            <a:endParaRPr lang="en-US" dirty="0"/>
          </a:p>
          <a:p>
            <a:endParaRPr lang="en-US" dirty="0"/>
          </a:p>
        </p:txBody>
      </p:sp>
      <p:graphicFrame>
        <p:nvGraphicFramePr>
          <p:cNvPr id="3" name="Content Placeholder 3">
            <a:extLst>
              <a:ext uri="{FF2B5EF4-FFF2-40B4-BE49-F238E27FC236}">
                <a16:creationId xmlns:a16="http://schemas.microsoft.com/office/drawing/2014/main" id="{A751835B-A68A-EB1B-4FF0-F915B66997DC}"/>
              </a:ext>
            </a:extLst>
          </p:cNvPr>
          <p:cNvGraphicFramePr>
            <a:graphicFrameLocks/>
          </p:cNvGraphicFramePr>
          <p:nvPr>
            <p:extLst>
              <p:ext uri="{D42A27DB-BD31-4B8C-83A1-F6EECF244321}">
                <p14:modId xmlns:p14="http://schemas.microsoft.com/office/powerpoint/2010/main" val="587748629"/>
              </p:ext>
            </p:extLst>
          </p:nvPr>
        </p:nvGraphicFramePr>
        <p:xfrm>
          <a:off x="1334528" y="1567548"/>
          <a:ext cx="10585327" cy="4838018"/>
        </p:xfrm>
        <a:graphic>
          <a:graphicData uri="http://schemas.openxmlformats.org/drawingml/2006/table">
            <a:tbl>
              <a:tblPr firstRow="1" bandRow="1">
                <a:tableStyleId>{5C22544A-7EE6-4342-B048-85BDC9FD1C3A}</a:tableStyleId>
              </a:tblPr>
              <a:tblGrid>
                <a:gridCol w="6518336">
                  <a:extLst>
                    <a:ext uri="{9D8B030D-6E8A-4147-A177-3AD203B41FA5}">
                      <a16:colId xmlns:a16="http://schemas.microsoft.com/office/drawing/2014/main" val="103193573"/>
                    </a:ext>
                  </a:extLst>
                </a:gridCol>
                <a:gridCol w="4066991">
                  <a:extLst>
                    <a:ext uri="{9D8B030D-6E8A-4147-A177-3AD203B41FA5}">
                      <a16:colId xmlns:a16="http://schemas.microsoft.com/office/drawing/2014/main" val="2179110346"/>
                    </a:ext>
                  </a:extLst>
                </a:gridCol>
              </a:tblGrid>
              <a:tr h="562783">
                <a:tc>
                  <a:txBody>
                    <a:bodyPr/>
                    <a:lstStyle/>
                    <a:p>
                      <a:pPr algn="ctr"/>
                      <a:r>
                        <a:rPr lang="en-US" sz="1400" dirty="0">
                          <a:solidFill>
                            <a:schemeClr val="tx1"/>
                          </a:solidFill>
                          <a:latin typeface="Arial" panose="020B0604020202020204" pitchFamily="34" charset="0"/>
                          <a:cs typeface="Arial" panose="020B0604020202020204" pitchFamily="34" charset="0"/>
                        </a:rPr>
                        <a:t>Economic classification</a:t>
                      </a:r>
                    </a:p>
                    <a:p>
                      <a:pPr algn="ctr"/>
                      <a:endParaRPr lang="en-US" sz="1400" dirty="0">
                        <a:solidFill>
                          <a:schemeClr val="tx1"/>
                        </a:solidFill>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aseline="0" dirty="0">
                          <a:solidFill>
                            <a:schemeClr val="tx1"/>
                          </a:solidFill>
                          <a:latin typeface="Arial" panose="020B0604020202020204" pitchFamily="34" charset="0"/>
                          <a:cs typeface="Arial" panose="020B0604020202020204" pitchFamily="34" charset="0"/>
                        </a:rPr>
                        <a:t>MAIN </a:t>
                      </a:r>
                      <a:r>
                        <a:rPr lang="en-US" sz="1400" dirty="0">
                          <a:solidFill>
                            <a:schemeClr val="tx1"/>
                          </a:solidFill>
                          <a:latin typeface="Arial" panose="020B0604020202020204" pitchFamily="34" charset="0"/>
                          <a:cs typeface="Arial" panose="020B0604020202020204" pitchFamily="34" charset="0"/>
                        </a:rPr>
                        <a:t>BUDGET</a:t>
                      </a:r>
                    </a:p>
                    <a:p>
                      <a:pPr algn="ctr"/>
                      <a:r>
                        <a:rPr lang="en-US" sz="1400" baseline="0" dirty="0">
                          <a:solidFill>
                            <a:schemeClr val="tx1"/>
                          </a:solidFill>
                          <a:latin typeface="Arial" panose="020B0604020202020204" pitchFamily="34" charset="0"/>
                          <a:cs typeface="Arial" panose="020B0604020202020204" pitchFamily="34" charset="0"/>
                        </a:rPr>
                        <a:t>R’000</a:t>
                      </a:r>
                      <a:endParaRPr lang="en-US"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59844306"/>
                  </a:ext>
                </a:extLst>
              </a:tr>
              <a:tr h="374995">
                <a:tc>
                  <a:txBody>
                    <a:bodyPr/>
                    <a:lstStyle/>
                    <a:p>
                      <a:pPr algn="l" rtl="0" fontAlgn="ctr"/>
                      <a:r>
                        <a:rPr lang="en-ZA" sz="1400" b="0" i="0" u="none" strike="noStrike" dirty="0">
                          <a:solidFill>
                            <a:srgbClr val="000000"/>
                          </a:solidFill>
                          <a:effectLst/>
                          <a:latin typeface="Arial" panose="020B0604020202020204" pitchFamily="34" charset="0"/>
                        </a:rPr>
                        <a:t>Total Budget allocation</a:t>
                      </a:r>
                    </a:p>
                  </a:txBody>
                  <a:tcPr marL="4763" marR="4763" marT="4763" marB="0" anchor="ctr"/>
                </a:tc>
                <a:tc>
                  <a:txBody>
                    <a:bodyPr/>
                    <a:lstStyle/>
                    <a:p>
                      <a:pPr algn="r" rtl="0" fontAlgn="b"/>
                      <a:r>
                        <a:rPr lang="en-ZA" sz="1400" b="1" i="0" u="none" strike="noStrike" dirty="0">
                          <a:solidFill>
                            <a:srgbClr val="000000"/>
                          </a:solidFill>
                          <a:effectLst/>
                          <a:latin typeface="Arial" panose="020B0604020202020204" pitchFamily="34" charset="0"/>
                        </a:rPr>
                        <a:t> 610 789 </a:t>
                      </a:r>
                      <a:endParaRPr lang="en-ZA" sz="1400" b="0" i="0" u="none" strike="noStrike" dirty="0">
                        <a:solidFill>
                          <a:srgbClr val="000000"/>
                        </a:solidFill>
                        <a:effectLst/>
                        <a:latin typeface="Arial" panose="020B0604020202020204" pitchFamily="34" charset="0"/>
                      </a:endParaRPr>
                    </a:p>
                  </a:txBody>
                  <a:tcPr marL="4763" marR="4763" marT="4763" marB="0" anchor="ctr"/>
                </a:tc>
                <a:extLst>
                  <a:ext uri="{0D108BD9-81ED-4DB2-BD59-A6C34878D82A}">
                    <a16:rowId xmlns:a16="http://schemas.microsoft.com/office/drawing/2014/main" val="3729030420"/>
                  </a:ext>
                </a:extLst>
              </a:tr>
              <a:tr h="401411">
                <a:tc>
                  <a:txBody>
                    <a:bodyPr/>
                    <a:lstStyle/>
                    <a:p>
                      <a:pPr algn="l" rtl="0" fontAlgn="ctr"/>
                      <a:r>
                        <a:rPr lang="en-ZA" sz="1400" b="0" i="0" u="none" strike="noStrike" dirty="0">
                          <a:solidFill>
                            <a:srgbClr val="000000"/>
                          </a:solidFill>
                          <a:effectLst/>
                          <a:latin typeface="Arial" panose="020B0604020202020204" pitchFamily="34" charset="0"/>
                        </a:rPr>
                        <a:t>Less : Compensation of employees</a:t>
                      </a:r>
                    </a:p>
                  </a:txBody>
                  <a:tcPr marL="4763" marR="4763" marT="4763" marB="0" anchor="ctr"/>
                </a:tc>
                <a:tc>
                  <a:txBody>
                    <a:bodyPr/>
                    <a:lstStyle/>
                    <a:p>
                      <a:pPr algn="r" rtl="0" fontAlgn="b"/>
                      <a:r>
                        <a:rPr lang="en-ZA" sz="1400" b="0" i="0" u="none" strike="noStrike" dirty="0">
                          <a:solidFill>
                            <a:srgbClr val="000000"/>
                          </a:solidFill>
                          <a:effectLst/>
                          <a:latin typeface="Arial" panose="020B0604020202020204" pitchFamily="34" charset="0"/>
                        </a:rPr>
                        <a:t>         380 488 </a:t>
                      </a:r>
                    </a:p>
                  </a:txBody>
                  <a:tcPr marL="4763" marR="4763" marT="4763" marB="0" anchor="ctr"/>
                </a:tc>
                <a:extLst>
                  <a:ext uri="{0D108BD9-81ED-4DB2-BD59-A6C34878D82A}">
                    <a16:rowId xmlns:a16="http://schemas.microsoft.com/office/drawing/2014/main" val="2919301321"/>
                  </a:ext>
                </a:extLst>
              </a:tr>
              <a:tr h="365345">
                <a:tc>
                  <a:txBody>
                    <a:bodyPr/>
                    <a:lstStyle/>
                    <a:p>
                      <a:pPr algn="l" rtl="0" fontAlgn="ctr"/>
                      <a:endParaRPr lang="en-ZA" sz="1400" b="0" i="0" u="none" strike="noStrike" dirty="0">
                        <a:solidFill>
                          <a:srgbClr val="000000"/>
                        </a:solidFill>
                        <a:effectLst/>
                        <a:latin typeface="Arial" panose="020B0604020202020204" pitchFamily="34" charset="0"/>
                      </a:endParaRPr>
                    </a:p>
                  </a:txBody>
                  <a:tcPr marL="4763" marR="4763" marT="4763" marB="0" anchor="ctr"/>
                </a:tc>
                <a:tc>
                  <a:txBody>
                    <a:bodyPr/>
                    <a:lstStyle/>
                    <a:p>
                      <a:pPr algn="r" rtl="0" fontAlgn="b"/>
                      <a:r>
                        <a:rPr lang="en-ZA" sz="1400" b="0" i="0" u="none" strike="noStrike" dirty="0">
                          <a:solidFill>
                            <a:srgbClr val="000000"/>
                          </a:solidFill>
                          <a:effectLst/>
                          <a:latin typeface="Arial" panose="020B0604020202020204" pitchFamily="34" charset="0"/>
                        </a:rPr>
                        <a:t>230 301</a:t>
                      </a:r>
                    </a:p>
                  </a:txBody>
                  <a:tcPr marL="4763" marR="4763" marT="4763" marB="0" anchor="ctr"/>
                </a:tc>
                <a:extLst>
                  <a:ext uri="{0D108BD9-81ED-4DB2-BD59-A6C34878D82A}">
                    <a16:rowId xmlns:a16="http://schemas.microsoft.com/office/drawing/2014/main" val="945499407"/>
                  </a:ext>
                </a:extLst>
              </a:tr>
              <a:tr h="393198">
                <a:tc>
                  <a:txBody>
                    <a:bodyPr/>
                    <a:lstStyle/>
                    <a:p>
                      <a:pPr algn="l" rtl="0" fontAlgn="ctr"/>
                      <a:r>
                        <a:rPr lang="en-ZA" sz="1400" b="0" i="0" u="none" strike="noStrike" dirty="0">
                          <a:solidFill>
                            <a:srgbClr val="000000"/>
                          </a:solidFill>
                          <a:effectLst/>
                          <a:latin typeface="Arial" panose="020B0604020202020204" pitchFamily="34" charset="0"/>
                        </a:rPr>
                        <a:t> Less : Transfers, Households and payment to financial assets</a:t>
                      </a:r>
                    </a:p>
                  </a:txBody>
                  <a:tcPr marL="4763" marR="4763" marT="4763" marB="0" anchor="ctr"/>
                </a:tc>
                <a:tc>
                  <a:txBody>
                    <a:bodyPr/>
                    <a:lstStyle/>
                    <a:p>
                      <a:pPr algn="r" rtl="0" fontAlgn="b"/>
                      <a:r>
                        <a:rPr lang="en-ZA" sz="1400" b="0" i="0" u="none" strike="noStrike" dirty="0">
                          <a:solidFill>
                            <a:srgbClr val="000000"/>
                          </a:solidFill>
                          <a:effectLst/>
                          <a:latin typeface="Arial" panose="020B0604020202020204" pitchFamily="34" charset="0"/>
                        </a:rPr>
                        <a:t>25 633</a:t>
                      </a:r>
                    </a:p>
                  </a:txBody>
                  <a:tcPr marL="4763" marR="4763" marT="4763" marB="0" anchor="ctr"/>
                </a:tc>
                <a:extLst>
                  <a:ext uri="{0D108BD9-81ED-4DB2-BD59-A6C34878D82A}">
                    <a16:rowId xmlns:a16="http://schemas.microsoft.com/office/drawing/2014/main" val="2077078898"/>
                  </a:ext>
                </a:extLst>
              </a:tr>
              <a:tr h="365345">
                <a:tc>
                  <a:txBody>
                    <a:bodyPr/>
                    <a:lstStyle/>
                    <a:p>
                      <a:pPr algn="l" rtl="0" fontAlgn="ctr"/>
                      <a:r>
                        <a:rPr lang="en-ZA" sz="1400" b="0" i="0" u="none" strike="noStrike" dirty="0">
                          <a:solidFill>
                            <a:srgbClr val="000000"/>
                          </a:solidFill>
                          <a:effectLst/>
                          <a:latin typeface="Arial" panose="020B0604020202020204" pitchFamily="34" charset="0"/>
                        </a:rPr>
                        <a:t>Budget available for Procurement</a:t>
                      </a:r>
                    </a:p>
                  </a:txBody>
                  <a:tcPr marL="4763" marR="4763" marT="4763" marB="0" anchor="ctr"/>
                </a:tc>
                <a:tc>
                  <a:txBody>
                    <a:bodyPr/>
                    <a:lstStyle/>
                    <a:p>
                      <a:pPr algn="r" rtl="0" fontAlgn="b"/>
                      <a:r>
                        <a:rPr lang="en-ZA" sz="1400" b="0" i="0" u="none" strike="noStrike" dirty="0">
                          <a:solidFill>
                            <a:srgbClr val="000000"/>
                          </a:solidFill>
                          <a:effectLst/>
                          <a:latin typeface="Arial" panose="020B0604020202020204" pitchFamily="34" charset="0"/>
                        </a:rPr>
                        <a:t>         204 668</a:t>
                      </a:r>
                    </a:p>
                  </a:txBody>
                  <a:tcPr marL="4763" marR="4763" marT="4763" marB="0" anchor="ctr"/>
                </a:tc>
                <a:extLst>
                  <a:ext uri="{0D108BD9-81ED-4DB2-BD59-A6C34878D82A}">
                    <a16:rowId xmlns:a16="http://schemas.microsoft.com/office/drawing/2014/main" val="2734242187"/>
                  </a:ext>
                </a:extLst>
              </a:tr>
              <a:tr h="489615">
                <a:tc>
                  <a:txBody>
                    <a:bodyPr/>
                    <a:lstStyle/>
                    <a:p>
                      <a:pPr algn="l" rtl="0" fontAlgn="ctr"/>
                      <a:endParaRPr lang="en-ZA" sz="1400" b="0" i="0" u="none" strike="noStrike" dirty="0">
                        <a:solidFill>
                          <a:srgbClr val="000000"/>
                        </a:solidFill>
                        <a:effectLst/>
                        <a:latin typeface="Arial" panose="020B0604020202020204" pitchFamily="34" charset="0"/>
                      </a:endParaRPr>
                    </a:p>
                  </a:txBody>
                  <a:tcPr marL="4763" marR="4763" marT="4763" marB="0" anchor="ctr"/>
                </a:tc>
                <a:tc>
                  <a:txBody>
                    <a:bodyPr/>
                    <a:lstStyle/>
                    <a:p>
                      <a:pPr algn="ctr" rtl="0" fontAlgn="b"/>
                      <a:endParaRPr lang="en-ZA" sz="1400" b="0" i="0" u="none" strike="noStrike" dirty="0">
                        <a:solidFill>
                          <a:srgbClr val="000000"/>
                        </a:solidFill>
                        <a:effectLst/>
                        <a:latin typeface="Arial" panose="020B0604020202020204" pitchFamily="34" charset="0"/>
                      </a:endParaRPr>
                    </a:p>
                  </a:txBody>
                  <a:tcPr marL="4763" marR="4763" marT="4763" marB="0" anchor="ctr"/>
                </a:tc>
                <a:extLst>
                  <a:ext uri="{0D108BD9-81ED-4DB2-BD59-A6C34878D82A}">
                    <a16:rowId xmlns:a16="http://schemas.microsoft.com/office/drawing/2014/main" val="3074773938"/>
                  </a:ext>
                </a:extLst>
              </a:tr>
              <a:tr h="345502">
                <a:tc>
                  <a:txBody>
                    <a:bodyPr/>
                    <a:lstStyle/>
                    <a:p>
                      <a:pPr algn="l" rtl="0" fontAlgn="ctr"/>
                      <a:r>
                        <a:rPr lang="en-ZA" sz="1400" b="1" i="0" u="none" strike="noStrike" dirty="0">
                          <a:solidFill>
                            <a:srgbClr val="000000"/>
                          </a:solidFill>
                          <a:effectLst/>
                          <a:latin typeface="Arial" panose="020B0604020202020204" pitchFamily="34" charset="0"/>
                        </a:rPr>
                        <a:t>Other things before procurement</a:t>
                      </a:r>
                    </a:p>
                  </a:txBody>
                  <a:tcPr marL="4763" marR="4763" marT="4763" marB="0" anchor="ctr"/>
                </a:tc>
                <a:tc>
                  <a:txBody>
                    <a:bodyPr/>
                    <a:lstStyle/>
                    <a:p>
                      <a:pPr algn="r" rtl="0" fontAlgn="b"/>
                      <a:r>
                        <a:rPr lang="en-ZA" sz="1400" b="1" i="0" u="none" strike="noStrike" dirty="0">
                          <a:solidFill>
                            <a:srgbClr val="000000"/>
                          </a:solidFill>
                          <a:effectLst/>
                          <a:latin typeface="Arial" panose="020B0604020202020204" pitchFamily="34" charset="0"/>
                        </a:rPr>
                        <a:t>39 500</a:t>
                      </a:r>
                    </a:p>
                  </a:txBody>
                  <a:tcPr marL="4763" marR="4763" marT="4763" marB="0" anchor="ctr"/>
                </a:tc>
                <a:extLst>
                  <a:ext uri="{0D108BD9-81ED-4DB2-BD59-A6C34878D82A}">
                    <a16:rowId xmlns:a16="http://schemas.microsoft.com/office/drawing/2014/main" val="791403378"/>
                  </a:ext>
                </a:extLst>
              </a:tr>
              <a:tr h="331954">
                <a:tc>
                  <a:txBody>
                    <a:bodyPr/>
                    <a:lstStyle/>
                    <a:p>
                      <a:pPr algn="l" rtl="0" fontAlgn="ctr"/>
                      <a:r>
                        <a:rPr lang="en-ZA" sz="1400" b="0" i="0" u="none" strike="noStrike" dirty="0">
                          <a:solidFill>
                            <a:srgbClr val="000000"/>
                          </a:solidFill>
                          <a:effectLst/>
                          <a:latin typeface="Arial" panose="020B0604020202020204" pitchFamily="34" charset="0"/>
                        </a:rPr>
                        <a:t> Cell phones and data</a:t>
                      </a:r>
                    </a:p>
                  </a:txBody>
                  <a:tcPr marL="4763" marR="4763" marT="4763" marB="0" anchor="ctr"/>
                </a:tc>
                <a:tc>
                  <a:txBody>
                    <a:bodyPr/>
                    <a:lstStyle/>
                    <a:p>
                      <a:pPr algn="r" rtl="0" fontAlgn="b"/>
                      <a:r>
                        <a:rPr lang="en-ZA" sz="1400" b="0" i="0" u="none" strike="noStrike" dirty="0">
                          <a:solidFill>
                            <a:srgbClr val="000000"/>
                          </a:solidFill>
                          <a:effectLst/>
                          <a:latin typeface="Arial" panose="020B0604020202020204" pitchFamily="34" charset="0"/>
                        </a:rPr>
                        <a:t>18 000</a:t>
                      </a:r>
                    </a:p>
                  </a:txBody>
                  <a:tcPr marL="4763" marR="4763" marT="4763" marB="0" anchor="ctr"/>
                </a:tc>
                <a:extLst>
                  <a:ext uri="{0D108BD9-81ED-4DB2-BD59-A6C34878D82A}">
                    <a16:rowId xmlns:a16="http://schemas.microsoft.com/office/drawing/2014/main" val="3401459800"/>
                  </a:ext>
                </a:extLst>
              </a:tr>
              <a:tr h="405048">
                <a:tc>
                  <a:txBody>
                    <a:bodyPr/>
                    <a:lstStyle/>
                    <a:p>
                      <a:pPr algn="l" rtl="0" fontAlgn="ctr"/>
                      <a:r>
                        <a:rPr lang="en-ZA" sz="1400" b="0" i="0" u="none" strike="noStrike" dirty="0">
                          <a:solidFill>
                            <a:srgbClr val="000000"/>
                          </a:solidFill>
                          <a:effectLst/>
                          <a:latin typeface="Arial" panose="020B0604020202020204" pitchFamily="34" charset="0"/>
                        </a:rPr>
                        <a:t> Fleet </a:t>
                      </a:r>
                    </a:p>
                  </a:txBody>
                  <a:tcPr marL="4763" marR="4763" marT="4763" marB="0" anchor="ctr"/>
                </a:tc>
                <a:tc>
                  <a:txBody>
                    <a:bodyPr/>
                    <a:lstStyle/>
                    <a:p>
                      <a:pPr algn="r" rtl="0" fontAlgn="b"/>
                      <a:r>
                        <a:rPr lang="en-ZA" sz="1400" b="0" i="0" u="none" strike="noStrike" dirty="0">
                          <a:solidFill>
                            <a:srgbClr val="000000"/>
                          </a:solidFill>
                          <a:effectLst/>
                          <a:latin typeface="Arial" panose="020B0604020202020204" pitchFamily="34" charset="0"/>
                        </a:rPr>
                        <a:t>13 000</a:t>
                      </a:r>
                    </a:p>
                  </a:txBody>
                  <a:tcPr marL="4763" marR="4763" marT="4763" marB="0" anchor="ctr"/>
                </a:tc>
                <a:extLst>
                  <a:ext uri="{0D108BD9-81ED-4DB2-BD59-A6C34878D82A}">
                    <a16:rowId xmlns:a16="http://schemas.microsoft.com/office/drawing/2014/main" val="2847922399"/>
                  </a:ext>
                </a:extLst>
              </a:tr>
              <a:tr h="401411">
                <a:tc>
                  <a:txBody>
                    <a:bodyPr/>
                    <a:lstStyle/>
                    <a:p>
                      <a:pPr algn="l" rtl="0" fontAlgn="ctr"/>
                      <a:r>
                        <a:rPr lang="en-ZA" sz="1400" b="0" i="0" u="none" strike="noStrike" dirty="0">
                          <a:solidFill>
                            <a:srgbClr val="000000"/>
                          </a:solidFill>
                          <a:effectLst/>
                          <a:latin typeface="Arial" panose="020B0604020202020204" pitchFamily="34" charset="0"/>
                        </a:rPr>
                        <a:t>Office automation</a:t>
                      </a:r>
                    </a:p>
                  </a:txBody>
                  <a:tcPr marL="4763" marR="4763" marT="4763" marB="0" anchor="ctr"/>
                </a:tc>
                <a:tc>
                  <a:txBody>
                    <a:bodyPr/>
                    <a:lstStyle/>
                    <a:p>
                      <a:pPr algn="r" rtl="0" fontAlgn="b"/>
                      <a:r>
                        <a:rPr lang="en-ZA" sz="1400" b="0" i="0" u="none" strike="noStrike" dirty="0">
                          <a:solidFill>
                            <a:srgbClr val="000000"/>
                          </a:solidFill>
                          <a:effectLst/>
                          <a:latin typeface="Arial" panose="020B0604020202020204" pitchFamily="34" charset="0"/>
                        </a:rPr>
                        <a:t>2 000</a:t>
                      </a:r>
                    </a:p>
                  </a:txBody>
                  <a:tcPr marL="4763" marR="4763" marT="4763" marB="0" anchor="ctr"/>
                </a:tc>
                <a:extLst>
                  <a:ext uri="{0D108BD9-81ED-4DB2-BD59-A6C34878D82A}">
                    <a16:rowId xmlns:a16="http://schemas.microsoft.com/office/drawing/2014/main" val="3180092324"/>
                  </a:ext>
                </a:extLst>
              </a:tr>
              <a:tr h="401411">
                <a:tc>
                  <a:txBody>
                    <a:bodyPr/>
                    <a:lstStyle/>
                    <a:p>
                      <a:pPr algn="l" rtl="0" fontAlgn="ctr"/>
                      <a:r>
                        <a:rPr lang="en-ZA" sz="1400" b="0" i="0" u="none" strike="noStrike" dirty="0">
                          <a:solidFill>
                            <a:srgbClr val="000000"/>
                          </a:solidFill>
                          <a:effectLst/>
                          <a:latin typeface="Arial" panose="020B0604020202020204" pitchFamily="34" charset="0"/>
                        </a:rPr>
                        <a:t> Security  and cleaning</a:t>
                      </a:r>
                    </a:p>
                  </a:txBody>
                  <a:tcPr marL="4763" marR="4763" marT="4763" marB="0" anchor="ctr"/>
                </a:tc>
                <a:tc>
                  <a:txBody>
                    <a:bodyPr/>
                    <a:lstStyle/>
                    <a:p>
                      <a:pPr algn="r" rtl="0" fontAlgn="b"/>
                      <a:r>
                        <a:rPr lang="en-ZA" sz="1400" b="0" i="0" u="none" strike="noStrike" dirty="0">
                          <a:solidFill>
                            <a:srgbClr val="000000"/>
                          </a:solidFill>
                          <a:effectLst/>
                          <a:latin typeface="Arial" panose="020B0604020202020204" pitchFamily="34" charset="0"/>
                        </a:rPr>
                        <a:t>6 500</a:t>
                      </a:r>
                    </a:p>
                  </a:txBody>
                  <a:tcPr marL="4763" marR="4763" marT="4763" marB="0" anchor="ctr"/>
                </a:tc>
                <a:extLst>
                  <a:ext uri="{0D108BD9-81ED-4DB2-BD59-A6C34878D82A}">
                    <a16:rowId xmlns:a16="http://schemas.microsoft.com/office/drawing/2014/main" val="2748022374"/>
                  </a:ext>
                </a:extLst>
              </a:tr>
            </a:tbl>
          </a:graphicData>
        </a:graphic>
      </p:graphicFrame>
    </p:spTree>
    <p:extLst>
      <p:ext uri="{BB962C8B-B14F-4D97-AF65-F5344CB8AC3E}">
        <p14:creationId xmlns:p14="http://schemas.microsoft.com/office/powerpoint/2010/main" val="3689963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Mitigating Activities </a:t>
            </a:r>
            <a:endParaRPr lang="en-ZA" dirty="0"/>
          </a:p>
        </p:txBody>
      </p:sp>
      <p:sp>
        <p:nvSpPr>
          <p:cNvPr id="5" name="Content Placeholder 4">
            <a:extLst>
              <a:ext uri="{FF2B5EF4-FFF2-40B4-BE49-F238E27FC236}">
                <a16:creationId xmlns:a16="http://schemas.microsoft.com/office/drawing/2014/main" id="{96FF8353-F30E-E733-0CA9-AE103943D8BB}"/>
              </a:ext>
            </a:extLst>
          </p:cNvPr>
          <p:cNvSpPr>
            <a:spLocks noGrp="1"/>
          </p:cNvSpPr>
          <p:nvPr>
            <p:ph idx="1"/>
          </p:nvPr>
        </p:nvSpPr>
        <p:spPr/>
        <p:txBody>
          <a:bodyPr/>
          <a:lstStyle/>
          <a:p>
            <a:r>
              <a:rPr lang="en-US" b="0" dirty="0"/>
              <a:t>For township-based activities such as events and similar, the Department procure the required services from the relevant townships and localities.</a:t>
            </a:r>
          </a:p>
          <a:p>
            <a:pPr marL="0" indent="0">
              <a:buNone/>
            </a:pPr>
            <a:endParaRPr lang="en-US" b="0" dirty="0"/>
          </a:p>
          <a:p>
            <a:r>
              <a:rPr lang="en-US" b="0" dirty="0"/>
              <a:t>The Department also makes concerted efforts to request quotation (RFQ) from targeted groups</a:t>
            </a:r>
          </a:p>
          <a:p>
            <a:endParaRPr lang="en-US" b="0" dirty="0"/>
          </a:p>
          <a:p>
            <a:r>
              <a:rPr lang="en-US" b="0" dirty="0"/>
              <a:t>Additional will be requested during the biding period, as was the case in the past.</a:t>
            </a:r>
          </a:p>
          <a:p>
            <a:endParaRPr lang="en-US" dirty="0"/>
          </a:p>
          <a:p>
            <a:endParaRPr lang="en-US" dirty="0"/>
          </a:p>
          <a:p>
            <a:endParaRPr lang="en-US" dirty="0"/>
          </a:p>
        </p:txBody>
      </p:sp>
    </p:spTree>
    <p:extLst>
      <p:ext uri="{BB962C8B-B14F-4D97-AF65-F5344CB8AC3E}">
        <p14:creationId xmlns:p14="http://schemas.microsoft.com/office/powerpoint/2010/main" val="815861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2" defTabSz="457200">
              <a:lnSpc>
                <a:spcPct val="100000"/>
              </a:lnSpc>
              <a:spcBef>
                <a:spcPct val="20000"/>
              </a:spcBef>
            </a:pPr>
            <a:r>
              <a:rPr lang="en-US" sz="66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Thank you</a:t>
            </a:r>
          </a:p>
          <a:p>
            <a:endParaRPr lang="en-ZA" dirty="0"/>
          </a:p>
        </p:txBody>
      </p:sp>
    </p:spTree>
    <p:extLst>
      <p:ext uri="{BB962C8B-B14F-4D97-AF65-F5344CB8AC3E}">
        <p14:creationId xmlns:p14="http://schemas.microsoft.com/office/powerpoint/2010/main" val="2375852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Index</a:t>
            </a:r>
          </a:p>
        </p:txBody>
      </p:sp>
      <p:sp>
        <p:nvSpPr>
          <p:cNvPr id="3" name="Content Placeholder 2"/>
          <p:cNvSpPr>
            <a:spLocks noGrp="1"/>
          </p:cNvSpPr>
          <p:nvPr>
            <p:ph idx="1"/>
          </p:nvPr>
        </p:nvSpPr>
        <p:spPr>
          <a:xfrm>
            <a:off x="1334529" y="1567547"/>
            <a:ext cx="10585327" cy="4497973"/>
          </a:xfrm>
        </p:spPr>
        <p:txBody>
          <a:bodyPr>
            <a:normAutofit/>
          </a:bodyPr>
          <a:lstStyle/>
          <a:p>
            <a:pPr defTabSz="457200">
              <a:lnSpc>
                <a:spcPct val="150000"/>
              </a:lnSpc>
              <a:spcBef>
                <a:spcPct val="20000"/>
              </a:spcBef>
            </a:pPr>
            <a:r>
              <a:rPr lang="en-US" sz="2800" b="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Principle of legality</a:t>
            </a:r>
          </a:p>
          <a:p>
            <a:pPr defTabSz="457200">
              <a:lnSpc>
                <a:spcPct val="150000"/>
              </a:lnSpc>
              <a:spcBef>
                <a:spcPct val="20000"/>
              </a:spcBef>
            </a:pPr>
            <a:r>
              <a:rPr lang="en-US" sz="2800" b="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Sources of law </a:t>
            </a:r>
          </a:p>
          <a:p>
            <a:pPr defTabSz="457200">
              <a:lnSpc>
                <a:spcPct val="150000"/>
              </a:lnSpc>
              <a:spcBef>
                <a:spcPct val="20000"/>
              </a:spcBef>
            </a:pPr>
            <a:r>
              <a:rPr lang="en-US" sz="2800" b="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Sources of law -SCM</a:t>
            </a:r>
          </a:p>
          <a:p>
            <a:pPr defTabSz="457200">
              <a:lnSpc>
                <a:spcPct val="150000"/>
              </a:lnSpc>
              <a:spcBef>
                <a:spcPct val="20000"/>
              </a:spcBef>
            </a:pPr>
            <a:r>
              <a:rPr lang="en-US" sz="2800" b="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COGTA Performance</a:t>
            </a:r>
          </a:p>
          <a:p>
            <a:pPr defTabSz="457200">
              <a:lnSpc>
                <a:spcPct val="150000"/>
              </a:lnSpc>
              <a:spcBef>
                <a:spcPct val="20000"/>
              </a:spcBef>
            </a:pPr>
            <a:r>
              <a:rPr lang="en-US" sz="2800" b="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Challenges </a:t>
            </a:r>
          </a:p>
          <a:p>
            <a:pPr>
              <a:lnSpc>
                <a:spcPct val="150000"/>
              </a:lnSpc>
            </a:pPr>
            <a:r>
              <a:rPr lang="en-US" sz="2800" b="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Mitigating Activities </a:t>
            </a:r>
          </a:p>
          <a:p>
            <a:pPr lvl="0" defTabSz="457200">
              <a:lnSpc>
                <a:spcPct val="100000"/>
              </a:lnSpc>
              <a:spcBef>
                <a:spcPct val="20000"/>
              </a:spcBef>
              <a:buFont typeface="Wingdings" panose="05000000000000000000" pitchFamily="2" charset="2"/>
              <a:buChar char="§"/>
            </a:pPr>
            <a:endParaRPr lang="en-US" sz="2800" b="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a:p>
            <a:endParaRPr lang="en-ZA" dirty="0"/>
          </a:p>
        </p:txBody>
      </p:sp>
    </p:spTree>
    <p:extLst>
      <p:ext uri="{BB962C8B-B14F-4D97-AF65-F5344CB8AC3E}">
        <p14:creationId xmlns:p14="http://schemas.microsoft.com/office/powerpoint/2010/main" val="3517429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Principle of legality</a:t>
            </a:r>
            <a:endParaRPr lang="en-ZA" dirty="0"/>
          </a:p>
        </p:txBody>
      </p:sp>
      <p:sp>
        <p:nvSpPr>
          <p:cNvPr id="5" name="Content Placeholder 4">
            <a:extLst>
              <a:ext uri="{FF2B5EF4-FFF2-40B4-BE49-F238E27FC236}">
                <a16:creationId xmlns:a16="http://schemas.microsoft.com/office/drawing/2014/main" id="{7E86D5C6-507C-B8F7-EB35-4EA1E49F7756}"/>
              </a:ext>
            </a:extLst>
          </p:cNvPr>
          <p:cNvSpPr>
            <a:spLocks noGrp="1"/>
          </p:cNvSpPr>
          <p:nvPr>
            <p:ph idx="1"/>
          </p:nvPr>
        </p:nvSpPr>
        <p:spPr/>
        <p:txBody>
          <a:bodyPr>
            <a:normAutofit fontScale="92500" lnSpcReduction="20000"/>
          </a:bodyPr>
          <a:lstStyle/>
          <a:p>
            <a:pPr algn="just"/>
            <a:endParaRPr lang="en-US" dirty="0"/>
          </a:p>
          <a:p>
            <a:pPr marL="0" indent="0" algn="just">
              <a:buNone/>
            </a:pPr>
            <a:r>
              <a:rPr lang="en-US" b="0" dirty="0"/>
              <a:t>“The President must also act in good faith and must not misconstrue the nature of his powers”</a:t>
            </a:r>
          </a:p>
          <a:p>
            <a:pPr marL="0" indent="0" algn="just">
              <a:buNone/>
            </a:pPr>
            <a:endParaRPr lang="en-US" b="0" dirty="0"/>
          </a:p>
          <a:p>
            <a:pPr marL="0" indent="0" algn="just">
              <a:buNone/>
            </a:pPr>
            <a:r>
              <a:rPr lang="en-US" b="0" i="1" dirty="0"/>
              <a:t>The President of the Republic of South Africa and Others V South African Rugby Football and Others </a:t>
            </a:r>
            <a:r>
              <a:rPr lang="en-US" b="0" dirty="0"/>
              <a:t>CC16/98 2000</a:t>
            </a:r>
          </a:p>
          <a:p>
            <a:pPr marL="0" indent="0" algn="just">
              <a:buNone/>
            </a:pPr>
            <a:endParaRPr lang="en-US" dirty="0"/>
          </a:p>
          <a:p>
            <a:pPr marL="0" indent="0" algn="just">
              <a:buNone/>
            </a:pPr>
            <a:endParaRPr lang="en-US" dirty="0"/>
          </a:p>
          <a:p>
            <a:pPr marL="0" indent="0" algn="just">
              <a:buNone/>
            </a:pPr>
            <a:r>
              <a:rPr lang="en-US" b="0" dirty="0"/>
              <a:t>“It seems central to the conception of our constitutional order that the Legislature and Executive in every sphere are constrained by the principle that they may exercise no power and perform no function beyond that conferred upon the by law”</a:t>
            </a:r>
          </a:p>
          <a:p>
            <a:pPr marL="0" indent="0" algn="just">
              <a:buNone/>
            </a:pPr>
            <a:endParaRPr lang="en-US" b="0" dirty="0"/>
          </a:p>
          <a:p>
            <a:pPr marL="0" indent="0" algn="just">
              <a:buNone/>
            </a:pPr>
            <a:r>
              <a:rPr lang="en-US" b="0" i="1" dirty="0"/>
              <a:t>The Pharmaceutical Manufacturers Association of South Africa and others : Ex Parte President on the Republic of South Africa and others  </a:t>
            </a:r>
            <a:r>
              <a:rPr lang="en-US" b="0" dirty="0"/>
              <a:t>CCT31/99 2000</a:t>
            </a:r>
          </a:p>
          <a:p>
            <a:pPr marL="0" indent="0">
              <a:buNone/>
            </a:pPr>
            <a:endParaRPr lang="en-US" b="0" dirty="0"/>
          </a:p>
          <a:p>
            <a:pPr marL="0" indent="0">
              <a:buNone/>
            </a:pPr>
            <a:endParaRPr lang="en-US" b="0" dirty="0"/>
          </a:p>
          <a:p>
            <a:pPr marL="0" indent="0">
              <a:buNone/>
            </a:pPr>
            <a:endParaRPr lang="en-US" b="0" dirty="0"/>
          </a:p>
        </p:txBody>
      </p:sp>
    </p:spTree>
    <p:extLst>
      <p:ext uri="{BB962C8B-B14F-4D97-AF65-F5344CB8AC3E}">
        <p14:creationId xmlns:p14="http://schemas.microsoft.com/office/powerpoint/2010/main" val="1431423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Sources of South African Law</a:t>
            </a:r>
            <a:endParaRPr lang="en-ZA" dirty="0"/>
          </a:p>
        </p:txBody>
      </p:sp>
      <p:sp>
        <p:nvSpPr>
          <p:cNvPr id="5" name="Content Placeholder 4">
            <a:extLst>
              <a:ext uri="{FF2B5EF4-FFF2-40B4-BE49-F238E27FC236}">
                <a16:creationId xmlns:a16="http://schemas.microsoft.com/office/drawing/2014/main" id="{7E86D5C6-507C-B8F7-EB35-4EA1E49F7756}"/>
              </a:ext>
            </a:extLst>
          </p:cNvPr>
          <p:cNvSpPr>
            <a:spLocks noGrp="1"/>
          </p:cNvSpPr>
          <p:nvPr>
            <p:ph idx="1"/>
          </p:nvPr>
        </p:nvSpPr>
        <p:spPr/>
        <p:txBody>
          <a:bodyPr>
            <a:normAutofit fontScale="85000" lnSpcReduction="20000"/>
          </a:bodyPr>
          <a:lstStyle/>
          <a:p>
            <a:pPr marL="0" indent="0">
              <a:buNone/>
            </a:pPr>
            <a:r>
              <a:rPr lang="en-US" dirty="0"/>
              <a:t>Binding Sources </a:t>
            </a:r>
          </a:p>
          <a:p>
            <a:r>
              <a:rPr lang="en-US" b="0" dirty="0"/>
              <a:t>The Constitution of the Republic of South Africa , 1996</a:t>
            </a:r>
          </a:p>
          <a:p>
            <a:pPr marL="0" indent="0">
              <a:buNone/>
            </a:pPr>
            <a:endParaRPr lang="en-US" b="0" dirty="0"/>
          </a:p>
          <a:p>
            <a:r>
              <a:rPr lang="en-US" b="0" dirty="0"/>
              <a:t>National/ Provincial Legislations (Including municipal by-laws)</a:t>
            </a:r>
          </a:p>
          <a:p>
            <a:endParaRPr lang="en-US" b="0" dirty="0"/>
          </a:p>
          <a:p>
            <a:r>
              <a:rPr lang="en-US" b="0" dirty="0"/>
              <a:t>Common Law</a:t>
            </a:r>
          </a:p>
          <a:p>
            <a:endParaRPr lang="en-US" b="0" dirty="0"/>
          </a:p>
          <a:p>
            <a:r>
              <a:rPr lang="en-US" b="0" dirty="0"/>
              <a:t>Judicial Precedents/ Case Law/ </a:t>
            </a:r>
            <a:r>
              <a:rPr lang="en-US" b="0" i="1" dirty="0"/>
              <a:t>Stare Decisis</a:t>
            </a:r>
          </a:p>
          <a:p>
            <a:endParaRPr lang="en-US" b="0" dirty="0"/>
          </a:p>
          <a:p>
            <a:r>
              <a:rPr lang="en-US" b="0" dirty="0"/>
              <a:t>Customary Law (revenant is : </a:t>
            </a:r>
            <a:r>
              <a:rPr lang="en-US" b="0" i="1" dirty="0"/>
              <a:t>delegata potestas non delegari </a:t>
            </a:r>
            <a:r>
              <a:rPr lang="en-US" b="0" dirty="0"/>
              <a:t>)</a:t>
            </a:r>
          </a:p>
          <a:p>
            <a:pPr marL="0" indent="0">
              <a:buNone/>
            </a:pPr>
            <a:r>
              <a:rPr lang="en-US" dirty="0"/>
              <a:t>Persuasive </a:t>
            </a:r>
          </a:p>
          <a:p>
            <a:r>
              <a:rPr lang="en-US" b="0" dirty="0"/>
              <a:t>International</a:t>
            </a:r>
          </a:p>
          <a:p>
            <a:pPr marL="0" indent="0">
              <a:buNone/>
            </a:pPr>
            <a:endParaRPr lang="en-US" b="0" dirty="0"/>
          </a:p>
          <a:p>
            <a:r>
              <a:rPr lang="en-US" b="0" dirty="0"/>
              <a:t>Foreign Law</a:t>
            </a:r>
          </a:p>
          <a:p>
            <a:pPr marL="0" indent="0">
              <a:buNone/>
            </a:pPr>
            <a:endParaRPr lang="en-US" b="0" dirty="0"/>
          </a:p>
        </p:txBody>
      </p:sp>
    </p:spTree>
    <p:extLst>
      <p:ext uri="{BB962C8B-B14F-4D97-AF65-F5344CB8AC3E}">
        <p14:creationId xmlns:p14="http://schemas.microsoft.com/office/powerpoint/2010/main" val="3161392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Sources of law – Supply Chain Management</a:t>
            </a:r>
            <a:endParaRPr lang="en-ZA" dirty="0"/>
          </a:p>
        </p:txBody>
      </p:sp>
      <p:sp>
        <p:nvSpPr>
          <p:cNvPr id="5" name="Content Placeholder 4">
            <a:extLst>
              <a:ext uri="{FF2B5EF4-FFF2-40B4-BE49-F238E27FC236}">
                <a16:creationId xmlns:a16="http://schemas.microsoft.com/office/drawing/2014/main" id="{7E86D5C6-507C-B8F7-EB35-4EA1E49F7756}"/>
              </a:ext>
            </a:extLst>
          </p:cNvPr>
          <p:cNvSpPr>
            <a:spLocks noGrp="1"/>
          </p:cNvSpPr>
          <p:nvPr>
            <p:ph idx="1"/>
          </p:nvPr>
        </p:nvSpPr>
        <p:spPr/>
        <p:txBody>
          <a:bodyPr>
            <a:normAutofit fontScale="70000" lnSpcReduction="20000"/>
          </a:bodyPr>
          <a:lstStyle/>
          <a:p>
            <a:pPr marL="0" indent="0">
              <a:lnSpc>
                <a:spcPct val="150000"/>
              </a:lnSpc>
              <a:buNone/>
            </a:pPr>
            <a:r>
              <a:rPr lang="en-US" b="0" dirty="0"/>
              <a:t>Section 217 of the Constitution reads:</a:t>
            </a:r>
          </a:p>
          <a:p>
            <a:pPr marL="457200" indent="-457200">
              <a:lnSpc>
                <a:spcPct val="150000"/>
              </a:lnSpc>
              <a:buAutoNum type="arabicParenBoth"/>
            </a:pPr>
            <a:r>
              <a:rPr lang="en-US" b="0" dirty="0"/>
              <a:t>When an organ of state in the national, provincial and local sphere of government or any other institution identified in the national legislation , contracts for goods or services , it must do so in accordance with a system which is fair , equitable, transparent, competitive and cost-effective.</a:t>
            </a:r>
          </a:p>
          <a:p>
            <a:pPr marL="457200" indent="-457200">
              <a:lnSpc>
                <a:spcPct val="150000"/>
              </a:lnSpc>
              <a:buAutoNum type="arabicParenBoth"/>
            </a:pPr>
            <a:r>
              <a:rPr lang="en-US" b="0" dirty="0"/>
              <a:t>Subsection (1) does not prevent organs of state or institutions </a:t>
            </a:r>
            <a:r>
              <a:rPr lang="en-US" b="0" dirty="0" err="1"/>
              <a:t>refered</a:t>
            </a:r>
            <a:r>
              <a:rPr lang="en-US" b="0" dirty="0"/>
              <a:t> to in that subsection from implementing procurement policies providing for-</a:t>
            </a:r>
          </a:p>
          <a:p>
            <a:pPr marL="800100" lvl="1" indent="-457200">
              <a:lnSpc>
                <a:spcPct val="150000"/>
              </a:lnSpc>
              <a:buFont typeface="+mj-lt"/>
              <a:buAutoNum type="alphaLcParenR"/>
            </a:pPr>
            <a:r>
              <a:rPr lang="en-US" dirty="0"/>
              <a:t>Categories of preference in the allocation of contract; and</a:t>
            </a:r>
          </a:p>
          <a:p>
            <a:pPr marL="800100" lvl="1" indent="-457200">
              <a:lnSpc>
                <a:spcPct val="150000"/>
              </a:lnSpc>
              <a:buFont typeface="+mj-lt"/>
              <a:buAutoNum type="alphaLcParenR"/>
            </a:pPr>
            <a:r>
              <a:rPr lang="en-US" b="0" dirty="0"/>
              <a:t>The protection or advancement of persons, or categories of persons disadvantages by unfair discrimination.</a:t>
            </a:r>
          </a:p>
          <a:p>
            <a:pPr marL="800100" lvl="1" indent="-457200">
              <a:lnSpc>
                <a:spcPct val="150000"/>
              </a:lnSpc>
              <a:buFont typeface="+mj-lt"/>
              <a:buAutoNum type="alphaLcParenR"/>
            </a:pPr>
            <a:r>
              <a:rPr lang="en-US" dirty="0"/>
              <a:t>National legislation must prescribe a framework within which the policy referred in subsection (2) must be implemented.</a:t>
            </a:r>
            <a:endParaRPr lang="en-US" b="0" dirty="0"/>
          </a:p>
          <a:p>
            <a:pPr marL="457200" indent="-457200">
              <a:buAutoNum type="arabicParenBoth"/>
            </a:pPr>
            <a:endParaRPr lang="en-US" b="0" dirty="0"/>
          </a:p>
        </p:txBody>
      </p:sp>
    </p:spTree>
    <p:extLst>
      <p:ext uri="{BB962C8B-B14F-4D97-AF65-F5344CB8AC3E}">
        <p14:creationId xmlns:p14="http://schemas.microsoft.com/office/powerpoint/2010/main" val="2860539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Sources of law – Supply Chain Management</a:t>
            </a:r>
            <a:endParaRPr lang="en-ZA" dirty="0"/>
          </a:p>
        </p:txBody>
      </p:sp>
      <p:sp>
        <p:nvSpPr>
          <p:cNvPr id="5" name="Content Placeholder 4">
            <a:extLst>
              <a:ext uri="{FF2B5EF4-FFF2-40B4-BE49-F238E27FC236}">
                <a16:creationId xmlns:a16="http://schemas.microsoft.com/office/drawing/2014/main" id="{7E86D5C6-507C-B8F7-EB35-4EA1E49F7756}"/>
              </a:ext>
            </a:extLst>
          </p:cNvPr>
          <p:cNvSpPr>
            <a:spLocks noGrp="1"/>
          </p:cNvSpPr>
          <p:nvPr>
            <p:ph idx="1"/>
          </p:nvPr>
        </p:nvSpPr>
        <p:spPr/>
        <p:txBody>
          <a:bodyPr>
            <a:normAutofit/>
          </a:bodyPr>
          <a:lstStyle/>
          <a:p>
            <a:pPr marL="457200" indent="-457200">
              <a:buAutoNum type="arabicParenBoth"/>
            </a:pPr>
            <a:r>
              <a:rPr lang="en-US" sz="1800" b="0" dirty="0"/>
              <a:t>The national legislation contemplated in s 217 (3) of the Constitution is the Preferential Procurement Policy Framework Act which defines as:</a:t>
            </a:r>
          </a:p>
          <a:p>
            <a:pPr marL="0" indent="0">
              <a:buNone/>
            </a:pPr>
            <a:endParaRPr lang="en-US" sz="1800" b="0" dirty="0"/>
          </a:p>
          <a:p>
            <a:pPr marL="342900" lvl="1" indent="0">
              <a:buNone/>
            </a:pPr>
            <a:r>
              <a:rPr lang="en-US" sz="1800" b="0" dirty="0"/>
              <a:t> ’acceptable tender’ to mean any tender which , in all respect , complies with the specifications and condition of the tender as set out in the tender document’</a:t>
            </a:r>
          </a:p>
          <a:p>
            <a:pPr marL="342900" lvl="1" indent="0">
              <a:buNone/>
            </a:pPr>
            <a:endParaRPr lang="en-US" sz="1800" b="0" dirty="0"/>
          </a:p>
          <a:p>
            <a:pPr marL="0" indent="0">
              <a:buNone/>
            </a:pPr>
            <a:r>
              <a:rPr lang="en-US" sz="1800" b="0" dirty="0"/>
              <a:t>Section 2 of the Legislation contemplated above reads:</a:t>
            </a:r>
          </a:p>
          <a:p>
            <a:pPr marL="0" indent="0">
              <a:buNone/>
            </a:pPr>
            <a:endParaRPr lang="en-US" sz="1800" b="0" dirty="0"/>
          </a:p>
          <a:p>
            <a:pPr marL="457200" indent="-457200">
              <a:buAutoNum type="arabicParenBoth"/>
            </a:pPr>
            <a:r>
              <a:rPr lang="en-US" sz="1800" b="0" dirty="0"/>
              <a:t>An organ of state must determine its preferential procurement policy and implement it  within the  the following framework:</a:t>
            </a:r>
          </a:p>
          <a:p>
            <a:pPr marL="800100" lvl="1" indent="-457200">
              <a:buFont typeface="+mj-lt"/>
              <a:buAutoNum type="alphaLcParenR"/>
            </a:pPr>
            <a:r>
              <a:rPr lang="en-US" sz="1800" dirty="0"/>
              <a:t>A preference point systems that must be followed</a:t>
            </a:r>
          </a:p>
          <a:p>
            <a:pPr marL="800100" lvl="1" indent="-457200">
              <a:buFont typeface="+mj-lt"/>
              <a:buAutoNum type="alphaLcParenR"/>
            </a:pPr>
            <a:r>
              <a:rPr lang="en-US" sz="1800" b="0" dirty="0"/>
              <a:t>(I) for contracts within a Rand value a prescribed amount of maximum of 10 points may be allocated for a specific goal as contemplated in paragraph (d) provided that the lowest accepted score 90 points for price (above R50m)</a:t>
            </a:r>
          </a:p>
          <a:p>
            <a:pPr marL="457200" indent="-457200">
              <a:buAutoNum type="arabicParenBoth"/>
            </a:pPr>
            <a:endParaRPr lang="en-US" b="0" dirty="0"/>
          </a:p>
        </p:txBody>
      </p:sp>
    </p:spTree>
    <p:extLst>
      <p:ext uri="{BB962C8B-B14F-4D97-AF65-F5344CB8AC3E}">
        <p14:creationId xmlns:p14="http://schemas.microsoft.com/office/powerpoint/2010/main" val="1849029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Sources of law – Supply Chain Management</a:t>
            </a:r>
            <a:endParaRPr lang="en-ZA" dirty="0"/>
          </a:p>
        </p:txBody>
      </p:sp>
      <p:sp>
        <p:nvSpPr>
          <p:cNvPr id="5" name="Content Placeholder 4">
            <a:extLst>
              <a:ext uri="{FF2B5EF4-FFF2-40B4-BE49-F238E27FC236}">
                <a16:creationId xmlns:a16="http://schemas.microsoft.com/office/drawing/2014/main" id="{7E86D5C6-507C-B8F7-EB35-4EA1E49F7756}"/>
              </a:ext>
            </a:extLst>
          </p:cNvPr>
          <p:cNvSpPr>
            <a:spLocks noGrp="1"/>
          </p:cNvSpPr>
          <p:nvPr>
            <p:ph idx="1"/>
          </p:nvPr>
        </p:nvSpPr>
        <p:spPr>
          <a:xfrm>
            <a:off x="1334529" y="1567547"/>
            <a:ext cx="10585327" cy="4838018"/>
          </a:xfrm>
        </p:spPr>
        <p:txBody>
          <a:bodyPr>
            <a:normAutofit fontScale="70000" lnSpcReduction="20000"/>
          </a:bodyPr>
          <a:lstStyle/>
          <a:p>
            <a:pPr marL="342900" lvl="1" indent="0" algn="just">
              <a:buNone/>
            </a:pPr>
            <a:r>
              <a:rPr lang="en-US" sz="2300" dirty="0"/>
              <a:t>(II) For contracts with a Rand value equal to or below a prescribed amount a maximum of 20 point may be allocated for specific goal as contemplated in paragraph (d) provided that the lowest acceptable tender score 80 point for price</a:t>
            </a:r>
          </a:p>
          <a:p>
            <a:pPr marL="0" indent="0" algn="just">
              <a:buNone/>
            </a:pPr>
            <a:r>
              <a:rPr lang="en-US" sz="2300" b="0" dirty="0"/>
              <a:t>    (c ) any other acceptable tenders which are higher in price in price must score fewer points  on pro-rata basis , calculated on their tender price in relation to the lowest acceptable tender , in accordance with prescribed formular</a:t>
            </a:r>
          </a:p>
          <a:p>
            <a:pPr marL="0" indent="0" algn="just">
              <a:buNone/>
            </a:pPr>
            <a:endParaRPr lang="en-US" sz="2300" b="0" dirty="0"/>
          </a:p>
          <a:p>
            <a:pPr marL="0" indent="0" algn="just">
              <a:buNone/>
            </a:pPr>
            <a:r>
              <a:rPr lang="en-US" sz="2300" b="0" dirty="0"/>
              <a:t>   (d) specific goals may include :</a:t>
            </a:r>
          </a:p>
          <a:p>
            <a:pPr marL="1314450" lvl="2" indent="-514350" algn="just">
              <a:buFont typeface="+mj-lt"/>
              <a:buAutoNum type="romanLcPeriod"/>
            </a:pPr>
            <a:r>
              <a:rPr lang="en-US" sz="2300" dirty="0"/>
              <a:t>Contracting with persons, or categories of persons , historically disadvantaged by unfair discrimination on the basis of race, gender  or disability:</a:t>
            </a:r>
          </a:p>
          <a:p>
            <a:pPr marL="1314450" lvl="2" indent="-514350" algn="just">
              <a:buFont typeface="+mj-lt"/>
              <a:buAutoNum type="romanLcPeriod"/>
            </a:pPr>
            <a:r>
              <a:rPr lang="en-US" sz="2300" b="0" dirty="0"/>
              <a:t>Implem</a:t>
            </a:r>
            <a:r>
              <a:rPr lang="en-US" sz="2300" dirty="0"/>
              <a:t>entation of the Reconstruction and Development program….</a:t>
            </a:r>
          </a:p>
          <a:p>
            <a:pPr marL="1314450" lvl="2" indent="-514350" algn="just">
              <a:buFont typeface="+mj-lt"/>
              <a:buAutoNum type="romanLcPeriod"/>
            </a:pPr>
            <a:r>
              <a:rPr lang="en-US" sz="2300" b="0" dirty="0"/>
              <a:t>Any specific goal in which a point may be awarded , must be clearly specifie</a:t>
            </a:r>
            <a:r>
              <a:rPr lang="en-US" sz="2300" dirty="0"/>
              <a:t>d in an invitation to submit a tender:</a:t>
            </a:r>
          </a:p>
          <a:p>
            <a:pPr marL="800100" lvl="2" indent="0" algn="just">
              <a:buNone/>
            </a:pPr>
            <a:endParaRPr lang="en-US" sz="2300" dirty="0"/>
          </a:p>
          <a:p>
            <a:pPr marL="800100" lvl="2" indent="0" algn="just">
              <a:buNone/>
            </a:pPr>
            <a:r>
              <a:rPr lang="en-US" sz="2300" dirty="0"/>
              <a:t>Para 1.1.7 of Practice Note 2 0f 2006 reads :The practice of using bid documents  that contain conditions that promote set-asides or exclude certain categories of potential bidders from bidding for government contract must be refrained from.</a:t>
            </a:r>
          </a:p>
          <a:p>
            <a:pPr marL="800100" lvl="2" indent="0" algn="just">
              <a:buNone/>
            </a:pPr>
            <a:endParaRPr lang="en-US" sz="2300" dirty="0"/>
          </a:p>
          <a:p>
            <a:pPr marL="342900" lvl="1" indent="0" algn="just">
              <a:buNone/>
            </a:pPr>
            <a:r>
              <a:rPr lang="en-US" sz="2300" dirty="0"/>
              <a:t>(f) The contract must be awarded to the tenderer who score the highest point, unless objective criteria in addition to those contemplated in paragraph (d) and  (e) justify the award to another tenderer:</a:t>
            </a:r>
          </a:p>
          <a:p>
            <a:pPr marL="342900" lvl="1" indent="0" algn="just">
              <a:buNone/>
            </a:pPr>
            <a:endParaRPr lang="en-US" sz="2300" dirty="0"/>
          </a:p>
          <a:p>
            <a:pPr marL="342900" lvl="1" indent="0" algn="just">
              <a:buNone/>
            </a:pPr>
            <a:r>
              <a:rPr lang="en-US" sz="2300" dirty="0"/>
              <a:t>In </a:t>
            </a:r>
            <a:r>
              <a:rPr lang="en-US" sz="2300" i="1" dirty="0"/>
              <a:t>Afribusiness NPC v The minister of Finance </a:t>
            </a:r>
            <a:r>
              <a:rPr lang="en-US" sz="2300" dirty="0"/>
              <a:t>1050/2019 2020 SCA it was held that if after the evaluation of the tenders , there are equally ranked , there can no be an objection to B-BBEE</a:t>
            </a:r>
          </a:p>
          <a:p>
            <a:pPr marL="342900" lvl="1" indent="0">
              <a:buNone/>
            </a:pPr>
            <a:endParaRPr lang="en-US" dirty="0"/>
          </a:p>
        </p:txBody>
      </p:sp>
    </p:spTree>
    <p:extLst>
      <p:ext uri="{BB962C8B-B14F-4D97-AF65-F5344CB8AC3E}">
        <p14:creationId xmlns:p14="http://schemas.microsoft.com/office/powerpoint/2010/main" val="4163116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COGTA Performance- Women </a:t>
            </a:r>
            <a:endParaRPr lang="en-ZA" dirty="0"/>
          </a:p>
        </p:txBody>
      </p:sp>
      <p:graphicFrame>
        <p:nvGraphicFramePr>
          <p:cNvPr id="7" name="Content Placeholder 3">
            <a:extLst>
              <a:ext uri="{FF2B5EF4-FFF2-40B4-BE49-F238E27FC236}">
                <a16:creationId xmlns:a16="http://schemas.microsoft.com/office/drawing/2014/main" id="{3117697B-2FC8-08F0-DCC4-F3396C8FB9AB}"/>
              </a:ext>
            </a:extLst>
          </p:cNvPr>
          <p:cNvGraphicFramePr>
            <a:graphicFrameLocks noGrp="1"/>
          </p:cNvGraphicFramePr>
          <p:nvPr>
            <p:ph idx="1"/>
            <p:extLst>
              <p:ext uri="{D42A27DB-BD31-4B8C-83A1-F6EECF244321}">
                <p14:modId xmlns:p14="http://schemas.microsoft.com/office/powerpoint/2010/main" val="917732341"/>
              </p:ext>
            </p:extLst>
          </p:nvPr>
        </p:nvGraphicFramePr>
        <p:xfrm>
          <a:off x="1335088" y="1754822"/>
          <a:ext cx="10584768" cy="4620925"/>
        </p:xfrm>
        <a:graphic>
          <a:graphicData uri="http://schemas.openxmlformats.org/drawingml/2006/table">
            <a:tbl>
              <a:tblPr firstRow="1" bandRow="1">
                <a:tableStyleId>{5C22544A-7EE6-4342-B048-85BDC9FD1C3A}</a:tableStyleId>
              </a:tblPr>
              <a:tblGrid>
                <a:gridCol w="3206673">
                  <a:extLst>
                    <a:ext uri="{9D8B030D-6E8A-4147-A177-3AD203B41FA5}">
                      <a16:colId xmlns:a16="http://schemas.microsoft.com/office/drawing/2014/main" val="103193573"/>
                    </a:ext>
                  </a:extLst>
                </a:gridCol>
                <a:gridCol w="2354100">
                  <a:extLst>
                    <a:ext uri="{9D8B030D-6E8A-4147-A177-3AD203B41FA5}">
                      <a16:colId xmlns:a16="http://schemas.microsoft.com/office/drawing/2014/main" val="2179110346"/>
                    </a:ext>
                  </a:extLst>
                </a:gridCol>
                <a:gridCol w="2138786">
                  <a:extLst>
                    <a:ext uri="{9D8B030D-6E8A-4147-A177-3AD203B41FA5}">
                      <a16:colId xmlns:a16="http://schemas.microsoft.com/office/drawing/2014/main" val="433061043"/>
                    </a:ext>
                  </a:extLst>
                </a:gridCol>
                <a:gridCol w="2885209">
                  <a:extLst>
                    <a:ext uri="{9D8B030D-6E8A-4147-A177-3AD203B41FA5}">
                      <a16:colId xmlns:a16="http://schemas.microsoft.com/office/drawing/2014/main" val="965636424"/>
                    </a:ext>
                  </a:extLst>
                </a:gridCol>
              </a:tblGrid>
              <a:tr h="809954">
                <a:tc>
                  <a:txBody>
                    <a:bodyPr/>
                    <a:lstStyle/>
                    <a:p>
                      <a:pPr algn="ctr" fontAlgn="b"/>
                      <a:endParaRPr lang="en-ZA"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ZA" sz="1800" b="1" i="0" u="none" strike="noStrike" dirty="0">
                          <a:solidFill>
                            <a:srgbClr val="000000"/>
                          </a:solidFill>
                          <a:effectLst/>
                          <a:latin typeface="Arial" panose="020B0604020202020204" pitchFamily="34" charset="0"/>
                          <a:cs typeface="Arial" panose="020B0604020202020204" pitchFamily="34" charset="0"/>
                        </a:rPr>
                        <a:t>Woman spend</a:t>
                      </a:r>
                    </a:p>
                  </a:txBody>
                  <a:tcPr marL="9525" marR="9525" marT="9525" marB="0" anchor="ctr"/>
                </a:tc>
                <a:tc>
                  <a:txBody>
                    <a:bodyPr/>
                    <a:lstStyle/>
                    <a:p>
                      <a:pPr algn="ctr" fontAlgn="b"/>
                      <a:r>
                        <a:rPr lang="en-ZA" sz="1800" b="1" i="0" u="none" strike="noStrike">
                          <a:solidFill>
                            <a:srgbClr val="000000"/>
                          </a:solidFill>
                          <a:effectLst/>
                          <a:latin typeface="Arial" panose="020B0604020202020204" pitchFamily="34" charset="0"/>
                          <a:cs typeface="Arial" panose="020B0604020202020204" pitchFamily="34" charset="0"/>
                        </a:rPr>
                        <a:t>Total Expenditure</a:t>
                      </a:r>
                    </a:p>
                  </a:txBody>
                  <a:tcPr marL="9525" marR="9525" marT="9525" marB="0" anchor="ctr"/>
                </a:tc>
                <a:tc>
                  <a:txBody>
                    <a:bodyPr/>
                    <a:lstStyle/>
                    <a:p>
                      <a:pPr algn="ctr" fontAlgn="b"/>
                      <a:r>
                        <a:rPr lang="en-ZA" sz="1800" b="1" i="0" u="none" strike="noStrike">
                          <a:solidFill>
                            <a:srgbClr val="000000"/>
                          </a:solidFill>
                          <a:effectLst/>
                          <a:latin typeface="Arial" panose="020B0604020202020204" pitchFamily="34" charset="0"/>
                          <a:cs typeface="Arial" panose="020B0604020202020204" pitchFamily="34" charset="0"/>
                        </a:rPr>
                        <a:t>Percentage</a:t>
                      </a:r>
                    </a:p>
                  </a:txBody>
                  <a:tcPr marL="9525" marR="9525" marT="9525" marB="0" anchor="ctr"/>
                </a:tc>
                <a:extLst>
                  <a:ext uri="{0D108BD9-81ED-4DB2-BD59-A6C34878D82A}">
                    <a16:rowId xmlns:a16="http://schemas.microsoft.com/office/drawing/2014/main" val="3359844306"/>
                  </a:ext>
                </a:extLst>
              </a:tr>
              <a:tr h="568941">
                <a:tc>
                  <a:txBody>
                    <a:bodyPr/>
                    <a:lstStyle/>
                    <a:p>
                      <a:pPr algn="l" fontAlgn="b"/>
                      <a:r>
                        <a:rPr lang="en-ZA" sz="1800" b="0" i="0" u="none" strike="noStrike" dirty="0">
                          <a:solidFill>
                            <a:schemeClr val="tx1"/>
                          </a:solidFill>
                          <a:effectLst/>
                          <a:latin typeface="Arial" panose="020B0604020202020204" pitchFamily="34" charset="0"/>
                          <a:cs typeface="Arial" panose="020B0604020202020204" pitchFamily="34" charset="0"/>
                        </a:rPr>
                        <a:t>April </a:t>
                      </a:r>
                    </a:p>
                  </a:txBody>
                  <a:tcPr marL="9525" marR="9525" marT="9525" marB="0" anchor="ctr"/>
                </a:tc>
                <a:tc>
                  <a:txBody>
                    <a:bodyPr/>
                    <a:lstStyle/>
                    <a:p>
                      <a:pPr algn="ctr" fontAlgn="b"/>
                      <a:r>
                        <a:rPr lang="en-ZA" sz="1800" b="0" i="0" u="none" strike="noStrike" dirty="0">
                          <a:solidFill>
                            <a:schemeClr val="tx1"/>
                          </a:solidFill>
                          <a:effectLst/>
                          <a:latin typeface="Arial" panose="020B0604020202020204" pitchFamily="34" charset="0"/>
                          <a:cs typeface="Arial" panose="020B0604020202020204" pitchFamily="34" charset="0"/>
                        </a:rPr>
                        <a:t>6 041 436</a:t>
                      </a:r>
                    </a:p>
                  </a:txBody>
                  <a:tcPr marL="9525" marR="9525" marT="9525" marB="0" anchor="ctr"/>
                </a:tc>
                <a:tc>
                  <a:txBody>
                    <a:bodyPr/>
                    <a:lstStyle/>
                    <a:p>
                      <a:pPr algn="ctr" fontAlgn="b"/>
                      <a:r>
                        <a:rPr lang="en-ZA" sz="1800" b="0" i="0" u="none" strike="noStrike">
                          <a:solidFill>
                            <a:schemeClr val="tx1"/>
                          </a:solidFill>
                          <a:effectLst/>
                          <a:latin typeface="Arial" panose="020B0604020202020204" pitchFamily="34" charset="0"/>
                          <a:cs typeface="Arial" panose="020B0604020202020204" pitchFamily="34" charset="0"/>
                        </a:rPr>
                        <a:t>37 607 255,39</a:t>
                      </a:r>
                    </a:p>
                  </a:txBody>
                  <a:tcPr marL="9525" marR="9525" marT="9525" marB="0" anchor="ctr"/>
                </a:tc>
                <a:tc>
                  <a:txBody>
                    <a:bodyPr/>
                    <a:lstStyle/>
                    <a:p>
                      <a:pPr algn="ctr" fontAlgn="b"/>
                      <a:r>
                        <a:rPr lang="en-ZA" sz="1800" b="0" i="0" u="none" strike="noStrike">
                          <a:solidFill>
                            <a:schemeClr val="tx1"/>
                          </a:solidFill>
                          <a:effectLst/>
                          <a:latin typeface="Arial" panose="020B0604020202020204" pitchFamily="34" charset="0"/>
                          <a:cs typeface="Arial" panose="020B0604020202020204" pitchFamily="34" charset="0"/>
                        </a:rPr>
                        <a:t>16.06%</a:t>
                      </a:r>
                    </a:p>
                  </a:txBody>
                  <a:tcPr marL="9525" marR="9525" marT="9525" marB="0" anchor="ctr"/>
                </a:tc>
                <a:extLst>
                  <a:ext uri="{0D108BD9-81ED-4DB2-BD59-A6C34878D82A}">
                    <a16:rowId xmlns:a16="http://schemas.microsoft.com/office/drawing/2014/main" val="3729030420"/>
                  </a:ext>
                </a:extLst>
              </a:tr>
              <a:tr h="760448">
                <a:tc>
                  <a:txBody>
                    <a:bodyPr/>
                    <a:lstStyle/>
                    <a:p>
                      <a:pPr algn="l" fontAlgn="b"/>
                      <a:r>
                        <a:rPr lang="en-ZA" sz="1800" b="0" i="0" u="none" strike="noStrike" dirty="0">
                          <a:solidFill>
                            <a:schemeClr val="tx1"/>
                          </a:solidFill>
                          <a:effectLst/>
                          <a:latin typeface="Arial" panose="020B0604020202020204" pitchFamily="34" charset="0"/>
                          <a:cs typeface="Arial" panose="020B0604020202020204" pitchFamily="34" charset="0"/>
                        </a:rPr>
                        <a:t>May</a:t>
                      </a:r>
                    </a:p>
                  </a:txBody>
                  <a:tcPr marL="9525" marR="9525" marT="9525" marB="0" anchor="ctr"/>
                </a:tc>
                <a:tc>
                  <a:txBody>
                    <a:bodyPr/>
                    <a:lstStyle/>
                    <a:p>
                      <a:pPr algn="ctr" fontAlgn="b"/>
                      <a:r>
                        <a:rPr lang="en-ZA" sz="1800" b="0" i="0" u="none" strike="noStrike" dirty="0">
                          <a:solidFill>
                            <a:schemeClr val="tx1"/>
                          </a:solidFill>
                          <a:effectLst/>
                          <a:latin typeface="Arial" panose="020B0604020202020204" pitchFamily="34" charset="0"/>
                          <a:cs typeface="Arial" panose="020B0604020202020204" pitchFamily="34" charset="0"/>
                        </a:rPr>
                        <a:t>1 481 743</a:t>
                      </a:r>
                    </a:p>
                  </a:txBody>
                  <a:tcPr marL="9525" marR="9525" marT="9525" marB="0" anchor="ctr"/>
                </a:tc>
                <a:tc>
                  <a:txBody>
                    <a:bodyPr/>
                    <a:lstStyle/>
                    <a:p>
                      <a:pPr algn="ctr" fontAlgn="b"/>
                      <a:r>
                        <a:rPr lang="en-ZA" sz="1800" b="0" i="0" u="none" strike="noStrike">
                          <a:solidFill>
                            <a:schemeClr val="tx1"/>
                          </a:solidFill>
                          <a:effectLst/>
                          <a:latin typeface="Arial" panose="020B0604020202020204" pitchFamily="34" charset="0"/>
                          <a:cs typeface="Arial" panose="020B0604020202020204" pitchFamily="34" charset="0"/>
                        </a:rPr>
                        <a:t>14 468 129,88</a:t>
                      </a:r>
                    </a:p>
                  </a:txBody>
                  <a:tcPr marL="9525" marR="9525" marT="9525" marB="0" anchor="ctr"/>
                </a:tc>
                <a:tc>
                  <a:txBody>
                    <a:bodyPr/>
                    <a:lstStyle/>
                    <a:p>
                      <a:pPr algn="ctr" fontAlgn="b"/>
                      <a:r>
                        <a:rPr lang="en-ZA" sz="1800" b="0" i="0" u="none" strike="noStrike">
                          <a:solidFill>
                            <a:schemeClr val="tx1"/>
                          </a:solidFill>
                          <a:effectLst/>
                          <a:latin typeface="Arial" panose="020B0604020202020204" pitchFamily="34" charset="0"/>
                          <a:cs typeface="Arial" panose="020B0604020202020204" pitchFamily="34" charset="0"/>
                        </a:rPr>
                        <a:t>10.24%</a:t>
                      </a:r>
                    </a:p>
                  </a:txBody>
                  <a:tcPr marL="9525" marR="9525" marT="9525" marB="0" anchor="ctr"/>
                </a:tc>
                <a:extLst>
                  <a:ext uri="{0D108BD9-81ED-4DB2-BD59-A6C34878D82A}">
                    <a16:rowId xmlns:a16="http://schemas.microsoft.com/office/drawing/2014/main" val="2919301321"/>
                  </a:ext>
                </a:extLst>
              </a:tr>
              <a:tr h="573717">
                <a:tc>
                  <a:txBody>
                    <a:bodyPr/>
                    <a:lstStyle/>
                    <a:p>
                      <a:pPr algn="l" fontAlgn="b"/>
                      <a:r>
                        <a:rPr lang="en-ZA" sz="1800" b="0" i="0" u="none" strike="noStrike" dirty="0">
                          <a:solidFill>
                            <a:schemeClr val="tx1"/>
                          </a:solidFill>
                          <a:effectLst/>
                          <a:latin typeface="Arial" panose="020B0604020202020204" pitchFamily="34" charset="0"/>
                          <a:cs typeface="Arial" panose="020B0604020202020204" pitchFamily="34" charset="0"/>
                        </a:rPr>
                        <a:t>June</a:t>
                      </a:r>
                    </a:p>
                  </a:txBody>
                  <a:tcPr marL="9525" marR="9525" marT="9525" marB="0" anchor="ctr"/>
                </a:tc>
                <a:tc>
                  <a:txBody>
                    <a:bodyPr/>
                    <a:lstStyle/>
                    <a:p>
                      <a:pPr algn="ctr" fontAlgn="b"/>
                      <a:r>
                        <a:rPr lang="en-ZA" sz="1800" b="0" i="0" u="none" strike="noStrike" dirty="0">
                          <a:solidFill>
                            <a:schemeClr val="tx1"/>
                          </a:solidFill>
                          <a:effectLst/>
                          <a:latin typeface="Arial" panose="020B0604020202020204" pitchFamily="34" charset="0"/>
                          <a:cs typeface="Arial" panose="020B0604020202020204" pitchFamily="34" charset="0"/>
                        </a:rPr>
                        <a:t>1 792 658</a:t>
                      </a:r>
                    </a:p>
                  </a:txBody>
                  <a:tcPr marL="9525" marR="9525" marT="9525" marB="0" anchor="ctr"/>
                </a:tc>
                <a:tc>
                  <a:txBody>
                    <a:bodyPr/>
                    <a:lstStyle/>
                    <a:p>
                      <a:pPr algn="ctr" fontAlgn="b"/>
                      <a:r>
                        <a:rPr lang="en-ZA" sz="1800" b="0" i="0" u="none" strike="noStrike" dirty="0">
                          <a:solidFill>
                            <a:schemeClr val="tx1"/>
                          </a:solidFill>
                          <a:effectLst/>
                          <a:latin typeface="Arial" panose="020B0604020202020204" pitchFamily="34" charset="0"/>
                          <a:cs typeface="Arial" panose="020B0604020202020204" pitchFamily="34" charset="0"/>
                        </a:rPr>
                        <a:t>10 402 551,09</a:t>
                      </a:r>
                    </a:p>
                  </a:txBody>
                  <a:tcPr marL="9525" marR="9525" marT="9525" marB="0" anchor="ctr"/>
                </a:tc>
                <a:tc>
                  <a:txBody>
                    <a:bodyPr/>
                    <a:lstStyle/>
                    <a:p>
                      <a:pPr algn="ctr" fontAlgn="b"/>
                      <a:r>
                        <a:rPr lang="en-ZA" sz="1800" b="0" i="0" u="none" strike="noStrike" dirty="0">
                          <a:solidFill>
                            <a:schemeClr val="tx1"/>
                          </a:solidFill>
                          <a:effectLst/>
                          <a:latin typeface="Arial" panose="020B0604020202020204" pitchFamily="34" charset="0"/>
                          <a:cs typeface="Arial" panose="020B0604020202020204" pitchFamily="34" charset="0"/>
                        </a:rPr>
                        <a:t>17,23%</a:t>
                      </a:r>
                    </a:p>
                  </a:txBody>
                  <a:tcPr marL="9525" marR="9525" marT="9525" marB="0" anchor="ctr"/>
                </a:tc>
                <a:extLst>
                  <a:ext uri="{0D108BD9-81ED-4DB2-BD59-A6C34878D82A}">
                    <a16:rowId xmlns:a16="http://schemas.microsoft.com/office/drawing/2014/main" val="2734242187"/>
                  </a:ext>
                </a:extLst>
              </a:tr>
              <a:tr h="809954">
                <a:tc>
                  <a:txBody>
                    <a:bodyPr/>
                    <a:lstStyle/>
                    <a:p>
                      <a:pPr algn="l" fontAlgn="b"/>
                      <a:r>
                        <a:rPr lang="en-ZA" sz="1800" b="0" i="0" u="none" strike="noStrike" dirty="0">
                          <a:solidFill>
                            <a:schemeClr val="tx1"/>
                          </a:solidFill>
                          <a:effectLst/>
                          <a:latin typeface="Arial" panose="020B0604020202020204" pitchFamily="34" charset="0"/>
                          <a:cs typeface="Arial" panose="020B0604020202020204" pitchFamily="34" charset="0"/>
                        </a:rPr>
                        <a:t>Total</a:t>
                      </a:r>
                    </a:p>
                  </a:txBody>
                  <a:tcPr marL="9525" marR="9525" marT="9525" marB="0" anchor="ctr"/>
                </a:tc>
                <a:tc>
                  <a:txBody>
                    <a:bodyPr/>
                    <a:lstStyle/>
                    <a:p>
                      <a:pPr algn="ctr" fontAlgn="b"/>
                      <a:r>
                        <a:rPr lang="en-ZA" sz="1800" b="1" i="0" u="none" strike="noStrike" dirty="0">
                          <a:solidFill>
                            <a:schemeClr val="tx1"/>
                          </a:solidFill>
                          <a:effectLst/>
                          <a:latin typeface="Arial" panose="020B0604020202020204" pitchFamily="34" charset="0"/>
                          <a:cs typeface="Arial" panose="020B0604020202020204" pitchFamily="34" charset="0"/>
                        </a:rPr>
                        <a:t>9 315 837</a:t>
                      </a:r>
                    </a:p>
                  </a:txBody>
                  <a:tcPr marL="9525" marR="9525" marT="9525" marB="0" anchor="ctr"/>
                </a:tc>
                <a:tc>
                  <a:txBody>
                    <a:bodyPr/>
                    <a:lstStyle/>
                    <a:p>
                      <a:pPr algn="ctr" fontAlgn="b"/>
                      <a:r>
                        <a:rPr lang="en-ZA" sz="1800" b="1" i="0" u="none" strike="noStrike" dirty="0">
                          <a:solidFill>
                            <a:schemeClr val="tx1"/>
                          </a:solidFill>
                          <a:effectLst/>
                          <a:latin typeface="Arial" panose="020B0604020202020204" pitchFamily="34" charset="0"/>
                          <a:cs typeface="Arial" panose="020B0604020202020204" pitchFamily="34" charset="0"/>
                        </a:rPr>
                        <a:t>62 477 936.36</a:t>
                      </a:r>
                    </a:p>
                  </a:txBody>
                  <a:tcPr marL="9525" marR="9525" marT="9525" marB="0" anchor="ctr"/>
                </a:tc>
                <a:tc>
                  <a:txBody>
                    <a:bodyPr/>
                    <a:lstStyle/>
                    <a:p>
                      <a:pPr algn="ctr" fontAlgn="b"/>
                      <a:r>
                        <a:rPr lang="en-ZA" sz="1800" b="1" i="0" u="none" strike="noStrike">
                          <a:solidFill>
                            <a:schemeClr val="tx1"/>
                          </a:solidFill>
                          <a:effectLst/>
                          <a:latin typeface="Arial" panose="020B0604020202020204" pitchFamily="34" charset="0"/>
                          <a:cs typeface="Arial" panose="020B0604020202020204" pitchFamily="34" charset="0"/>
                        </a:rPr>
                        <a:t>14.91%</a:t>
                      </a:r>
                    </a:p>
                  </a:txBody>
                  <a:tcPr marL="9525" marR="9525" marT="9525" marB="0" anchor="ctr"/>
                </a:tc>
                <a:extLst>
                  <a:ext uri="{0D108BD9-81ED-4DB2-BD59-A6C34878D82A}">
                    <a16:rowId xmlns:a16="http://schemas.microsoft.com/office/drawing/2014/main" val="3074773938"/>
                  </a:ext>
                </a:extLst>
              </a:tr>
              <a:tr h="524194">
                <a:tc>
                  <a:txBody>
                    <a:bodyPr/>
                    <a:lstStyle/>
                    <a:p>
                      <a:pPr algn="l" fontAlgn="b"/>
                      <a:endParaRPr lang="en-ZA" sz="1800" b="0" i="0" u="none" strike="noStrike">
                        <a:solidFill>
                          <a:schemeClr val="tx1"/>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endParaRPr lang="en-ZA" sz="18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endParaRPr lang="en-ZA" sz="18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endParaRPr lang="en-ZA" sz="18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791403378"/>
                  </a:ext>
                </a:extLst>
              </a:tr>
              <a:tr h="573717">
                <a:tc>
                  <a:txBody>
                    <a:bodyPr/>
                    <a:lstStyle/>
                    <a:p>
                      <a:pPr algn="l" fontAlgn="b"/>
                      <a:r>
                        <a:rPr lang="en-ZA" sz="1800" b="0" i="0" u="none" strike="noStrike" dirty="0">
                          <a:solidFill>
                            <a:schemeClr val="tx1"/>
                          </a:solidFill>
                          <a:effectLst/>
                          <a:latin typeface="Arial" panose="020B0604020202020204" pitchFamily="34" charset="0"/>
                          <a:cs typeface="Arial" panose="020B0604020202020204" pitchFamily="34" charset="0"/>
                        </a:rPr>
                        <a:t>July </a:t>
                      </a:r>
                    </a:p>
                  </a:txBody>
                  <a:tcPr marL="9525" marR="9525" marT="9525" marB="0" anchor="ctr"/>
                </a:tc>
                <a:tc>
                  <a:txBody>
                    <a:bodyPr/>
                    <a:lstStyle/>
                    <a:p>
                      <a:pPr algn="ctr" fontAlgn="b"/>
                      <a:r>
                        <a:rPr lang="en-ZA" sz="1800" b="1" i="0" u="none" strike="noStrike" dirty="0">
                          <a:solidFill>
                            <a:schemeClr val="tx1"/>
                          </a:solidFill>
                          <a:effectLst/>
                          <a:latin typeface="Arial" panose="020B0604020202020204" pitchFamily="34" charset="0"/>
                          <a:cs typeface="Arial" panose="020B0604020202020204" pitchFamily="34" charset="0"/>
                        </a:rPr>
                        <a:t>1 187 458</a:t>
                      </a:r>
                    </a:p>
                  </a:txBody>
                  <a:tcPr marL="9525" marR="9525" marT="9525" marB="0" anchor="ctr"/>
                </a:tc>
                <a:tc>
                  <a:txBody>
                    <a:bodyPr/>
                    <a:lstStyle/>
                    <a:p>
                      <a:pPr algn="ctr" fontAlgn="b"/>
                      <a:r>
                        <a:rPr lang="en-ZA" sz="1800" b="0" i="0" u="none" strike="noStrike" dirty="0">
                          <a:solidFill>
                            <a:schemeClr val="tx1"/>
                          </a:solidFill>
                          <a:effectLst/>
                          <a:latin typeface="Arial" panose="020B0604020202020204" pitchFamily="34" charset="0"/>
                          <a:cs typeface="Arial" panose="020B0604020202020204" pitchFamily="34" charset="0"/>
                        </a:rPr>
                        <a:t>7 421 130,00</a:t>
                      </a:r>
                    </a:p>
                  </a:txBody>
                  <a:tcPr marL="9525" marR="9525" marT="9525" marB="0" anchor="ctr"/>
                </a:tc>
                <a:tc>
                  <a:txBody>
                    <a:bodyPr/>
                    <a:lstStyle/>
                    <a:p>
                      <a:pPr algn="ctr" fontAlgn="b"/>
                      <a:r>
                        <a:rPr lang="en-ZA" sz="1800" b="0" i="0" u="none" strike="noStrike" dirty="0">
                          <a:solidFill>
                            <a:schemeClr val="tx1"/>
                          </a:solidFill>
                          <a:effectLst/>
                          <a:latin typeface="Arial" panose="020B0604020202020204" pitchFamily="34" charset="0"/>
                          <a:cs typeface="Arial" panose="020B0604020202020204" pitchFamily="34" charset="0"/>
                        </a:rPr>
                        <a:t>16%</a:t>
                      </a:r>
                    </a:p>
                  </a:txBody>
                  <a:tcPr marL="9525" marR="9525" marT="9525" marB="0" anchor="ctr"/>
                </a:tc>
                <a:extLst>
                  <a:ext uri="{0D108BD9-81ED-4DB2-BD59-A6C34878D82A}">
                    <a16:rowId xmlns:a16="http://schemas.microsoft.com/office/drawing/2014/main" val="3401459800"/>
                  </a:ext>
                </a:extLst>
              </a:tr>
            </a:tbl>
          </a:graphicData>
        </a:graphic>
      </p:graphicFrame>
    </p:spTree>
    <p:extLst>
      <p:ext uri="{BB962C8B-B14F-4D97-AF65-F5344CB8AC3E}">
        <p14:creationId xmlns:p14="http://schemas.microsoft.com/office/powerpoint/2010/main" val="1253400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COGTA Performance- Youth </a:t>
            </a:r>
            <a:endParaRPr lang="en-ZA" dirty="0"/>
          </a:p>
        </p:txBody>
      </p:sp>
      <p:graphicFrame>
        <p:nvGraphicFramePr>
          <p:cNvPr id="7" name="Content Placeholder 3">
            <a:extLst>
              <a:ext uri="{FF2B5EF4-FFF2-40B4-BE49-F238E27FC236}">
                <a16:creationId xmlns:a16="http://schemas.microsoft.com/office/drawing/2014/main" id="{3117697B-2FC8-08F0-DCC4-F3396C8FB9AB}"/>
              </a:ext>
            </a:extLst>
          </p:cNvPr>
          <p:cNvGraphicFramePr>
            <a:graphicFrameLocks noGrp="1"/>
          </p:cNvGraphicFramePr>
          <p:nvPr>
            <p:ph idx="1"/>
            <p:extLst>
              <p:ext uri="{D42A27DB-BD31-4B8C-83A1-F6EECF244321}">
                <p14:modId xmlns:p14="http://schemas.microsoft.com/office/powerpoint/2010/main" val="4177045772"/>
              </p:ext>
            </p:extLst>
          </p:nvPr>
        </p:nvGraphicFramePr>
        <p:xfrm>
          <a:off x="1335088" y="1754822"/>
          <a:ext cx="10584768" cy="4620925"/>
        </p:xfrm>
        <a:graphic>
          <a:graphicData uri="http://schemas.openxmlformats.org/drawingml/2006/table">
            <a:tbl>
              <a:tblPr firstRow="1" bandRow="1">
                <a:tableStyleId>{5C22544A-7EE6-4342-B048-85BDC9FD1C3A}</a:tableStyleId>
              </a:tblPr>
              <a:tblGrid>
                <a:gridCol w="3206673">
                  <a:extLst>
                    <a:ext uri="{9D8B030D-6E8A-4147-A177-3AD203B41FA5}">
                      <a16:colId xmlns:a16="http://schemas.microsoft.com/office/drawing/2014/main" val="103193573"/>
                    </a:ext>
                  </a:extLst>
                </a:gridCol>
                <a:gridCol w="2354100">
                  <a:extLst>
                    <a:ext uri="{9D8B030D-6E8A-4147-A177-3AD203B41FA5}">
                      <a16:colId xmlns:a16="http://schemas.microsoft.com/office/drawing/2014/main" val="2179110346"/>
                    </a:ext>
                  </a:extLst>
                </a:gridCol>
                <a:gridCol w="2138786">
                  <a:extLst>
                    <a:ext uri="{9D8B030D-6E8A-4147-A177-3AD203B41FA5}">
                      <a16:colId xmlns:a16="http://schemas.microsoft.com/office/drawing/2014/main" val="433061043"/>
                    </a:ext>
                  </a:extLst>
                </a:gridCol>
                <a:gridCol w="2885209">
                  <a:extLst>
                    <a:ext uri="{9D8B030D-6E8A-4147-A177-3AD203B41FA5}">
                      <a16:colId xmlns:a16="http://schemas.microsoft.com/office/drawing/2014/main" val="965636424"/>
                    </a:ext>
                  </a:extLst>
                </a:gridCol>
              </a:tblGrid>
              <a:tr h="809954">
                <a:tc>
                  <a:txBody>
                    <a:bodyPr/>
                    <a:lstStyle/>
                    <a:p>
                      <a:pPr algn="ctr" fontAlgn="b"/>
                      <a:endParaRPr lang="en-ZA" sz="18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ZA" sz="1800" b="1" i="0" u="none" strike="noStrike" dirty="0">
                          <a:solidFill>
                            <a:schemeClr val="tx1"/>
                          </a:solidFill>
                          <a:effectLst/>
                          <a:latin typeface="Arial" panose="020B0604020202020204" pitchFamily="34" charset="0"/>
                          <a:cs typeface="Arial" panose="020B0604020202020204" pitchFamily="34" charset="0"/>
                        </a:rPr>
                        <a:t>Youth Spend</a:t>
                      </a:r>
                    </a:p>
                  </a:txBody>
                  <a:tcPr marL="9525" marR="9525" marT="9525" marB="0" anchor="ctr"/>
                </a:tc>
                <a:tc>
                  <a:txBody>
                    <a:bodyPr/>
                    <a:lstStyle/>
                    <a:p>
                      <a:pPr algn="ctr" fontAlgn="b"/>
                      <a:r>
                        <a:rPr lang="en-ZA" sz="1800" b="1" i="0" u="none" strike="noStrike">
                          <a:solidFill>
                            <a:schemeClr val="tx1"/>
                          </a:solidFill>
                          <a:effectLst/>
                          <a:latin typeface="Arial" panose="020B0604020202020204" pitchFamily="34" charset="0"/>
                          <a:cs typeface="Arial" panose="020B0604020202020204" pitchFamily="34" charset="0"/>
                        </a:rPr>
                        <a:t>Total Expenditure</a:t>
                      </a:r>
                    </a:p>
                  </a:txBody>
                  <a:tcPr marL="9525" marR="9525" marT="9525" marB="0" anchor="ctr"/>
                </a:tc>
                <a:tc>
                  <a:txBody>
                    <a:bodyPr/>
                    <a:lstStyle/>
                    <a:p>
                      <a:pPr algn="ctr" fontAlgn="b"/>
                      <a:r>
                        <a:rPr lang="en-ZA" sz="1800" b="1" i="0" u="none" strike="noStrike">
                          <a:solidFill>
                            <a:schemeClr val="tx1"/>
                          </a:solidFill>
                          <a:effectLst/>
                          <a:latin typeface="Arial" panose="020B0604020202020204" pitchFamily="34" charset="0"/>
                          <a:cs typeface="Arial" panose="020B0604020202020204" pitchFamily="34" charset="0"/>
                        </a:rPr>
                        <a:t>Percentage</a:t>
                      </a:r>
                    </a:p>
                  </a:txBody>
                  <a:tcPr marL="9525" marR="9525" marT="9525" marB="0" anchor="ctr"/>
                </a:tc>
                <a:extLst>
                  <a:ext uri="{0D108BD9-81ED-4DB2-BD59-A6C34878D82A}">
                    <a16:rowId xmlns:a16="http://schemas.microsoft.com/office/drawing/2014/main" val="3359844306"/>
                  </a:ext>
                </a:extLst>
              </a:tr>
              <a:tr h="568941">
                <a:tc>
                  <a:txBody>
                    <a:bodyPr/>
                    <a:lstStyle/>
                    <a:p>
                      <a:pPr algn="l" fontAlgn="b"/>
                      <a:r>
                        <a:rPr lang="en-ZA" sz="1800" b="0" i="0" u="none" strike="noStrike" dirty="0">
                          <a:solidFill>
                            <a:schemeClr val="tx1"/>
                          </a:solidFill>
                          <a:effectLst/>
                          <a:latin typeface="Arial" panose="020B0604020202020204" pitchFamily="34" charset="0"/>
                          <a:cs typeface="Arial" panose="020B0604020202020204" pitchFamily="34" charset="0"/>
                        </a:rPr>
                        <a:t>April </a:t>
                      </a:r>
                    </a:p>
                  </a:txBody>
                  <a:tcPr marL="9525" marR="9525" marT="9525" marB="0" anchor="ctr"/>
                </a:tc>
                <a:tc>
                  <a:txBody>
                    <a:bodyPr/>
                    <a:lstStyle/>
                    <a:p>
                      <a:pPr algn="ctr" fontAlgn="b"/>
                      <a:r>
                        <a:rPr lang="en-ZA" sz="1800" b="0" i="0" u="none" strike="noStrike" dirty="0">
                          <a:solidFill>
                            <a:schemeClr val="tx1"/>
                          </a:solidFill>
                          <a:effectLst/>
                          <a:latin typeface="Arial" panose="020B0604020202020204" pitchFamily="34" charset="0"/>
                          <a:cs typeface="Arial" panose="020B0604020202020204" pitchFamily="34" charset="0"/>
                        </a:rPr>
                        <a:t>536 000</a:t>
                      </a:r>
                    </a:p>
                  </a:txBody>
                  <a:tcPr marL="9525" marR="9525" marT="9525" marB="0" anchor="ctr"/>
                </a:tc>
                <a:tc>
                  <a:txBody>
                    <a:bodyPr/>
                    <a:lstStyle/>
                    <a:p>
                      <a:pPr algn="ctr" fontAlgn="b"/>
                      <a:r>
                        <a:rPr lang="en-ZA" sz="1800" b="0" i="0" u="none" strike="noStrike">
                          <a:solidFill>
                            <a:schemeClr val="tx1"/>
                          </a:solidFill>
                          <a:effectLst/>
                          <a:latin typeface="Arial" panose="020B0604020202020204" pitchFamily="34" charset="0"/>
                          <a:cs typeface="Arial" panose="020B0604020202020204" pitchFamily="34" charset="0"/>
                        </a:rPr>
                        <a:t>37 607 255,39</a:t>
                      </a:r>
                    </a:p>
                  </a:txBody>
                  <a:tcPr marL="9525" marR="9525" marT="9525" marB="0" anchor="ctr"/>
                </a:tc>
                <a:tc>
                  <a:txBody>
                    <a:bodyPr/>
                    <a:lstStyle/>
                    <a:p>
                      <a:pPr algn="ctr" fontAlgn="b"/>
                      <a:r>
                        <a:rPr lang="en-ZA" sz="1800" b="0" i="0" u="none" strike="noStrike">
                          <a:solidFill>
                            <a:schemeClr val="tx1"/>
                          </a:solidFill>
                          <a:effectLst/>
                          <a:latin typeface="Arial" panose="020B0604020202020204" pitchFamily="34" charset="0"/>
                          <a:cs typeface="Arial" panose="020B0604020202020204" pitchFamily="34" charset="0"/>
                        </a:rPr>
                        <a:t>1,42%</a:t>
                      </a:r>
                    </a:p>
                  </a:txBody>
                  <a:tcPr marL="9525" marR="9525" marT="9525" marB="0" anchor="ctr"/>
                </a:tc>
                <a:extLst>
                  <a:ext uri="{0D108BD9-81ED-4DB2-BD59-A6C34878D82A}">
                    <a16:rowId xmlns:a16="http://schemas.microsoft.com/office/drawing/2014/main" val="3729030420"/>
                  </a:ext>
                </a:extLst>
              </a:tr>
              <a:tr h="760448">
                <a:tc>
                  <a:txBody>
                    <a:bodyPr/>
                    <a:lstStyle/>
                    <a:p>
                      <a:pPr algn="l" fontAlgn="b"/>
                      <a:r>
                        <a:rPr lang="en-ZA" sz="1800" b="0" i="0" u="none" strike="noStrike" dirty="0">
                          <a:solidFill>
                            <a:schemeClr val="tx1"/>
                          </a:solidFill>
                          <a:effectLst/>
                          <a:latin typeface="Arial" panose="020B0604020202020204" pitchFamily="34" charset="0"/>
                          <a:cs typeface="Arial" panose="020B0604020202020204" pitchFamily="34" charset="0"/>
                        </a:rPr>
                        <a:t>May</a:t>
                      </a:r>
                    </a:p>
                  </a:txBody>
                  <a:tcPr marL="9525" marR="9525" marT="9525" marB="0" anchor="ctr"/>
                </a:tc>
                <a:tc>
                  <a:txBody>
                    <a:bodyPr/>
                    <a:lstStyle/>
                    <a:p>
                      <a:pPr algn="ctr" fontAlgn="b"/>
                      <a:r>
                        <a:rPr lang="en-ZA" sz="1800" b="0" i="0" u="none" strike="noStrike" dirty="0">
                          <a:solidFill>
                            <a:schemeClr val="tx1"/>
                          </a:solidFill>
                          <a:effectLst/>
                          <a:latin typeface="Arial" panose="020B0604020202020204" pitchFamily="34" charset="0"/>
                          <a:cs typeface="Arial" panose="020B0604020202020204" pitchFamily="34" charset="0"/>
                        </a:rPr>
                        <a:t>3 120</a:t>
                      </a:r>
                    </a:p>
                  </a:txBody>
                  <a:tcPr marL="9525" marR="9525" marT="9525" marB="0" anchor="ctr"/>
                </a:tc>
                <a:tc>
                  <a:txBody>
                    <a:bodyPr/>
                    <a:lstStyle/>
                    <a:p>
                      <a:pPr algn="ctr" fontAlgn="b"/>
                      <a:r>
                        <a:rPr lang="en-ZA" sz="1800" b="0" i="0" u="none" strike="noStrike">
                          <a:solidFill>
                            <a:schemeClr val="tx1"/>
                          </a:solidFill>
                          <a:effectLst/>
                          <a:latin typeface="Arial" panose="020B0604020202020204" pitchFamily="34" charset="0"/>
                          <a:cs typeface="Arial" panose="020B0604020202020204" pitchFamily="34" charset="0"/>
                        </a:rPr>
                        <a:t>14 468 129,88</a:t>
                      </a:r>
                    </a:p>
                  </a:txBody>
                  <a:tcPr marL="9525" marR="9525" marT="9525" marB="0" anchor="ctr"/>
                </a:tc>
                <a:tc>
                  <a:txBody>
                    <a:bodyPr/>
                    <a:lstStyle/>
                    <a:p>
                      <a:pPr algn="ctr" fontAlgn="b"/>
                      <a:r>
                        <a:rPr lang="en-ZA" sz="1800" b="0" i="0" u="none" strike="noStrike">
                          <a:solidFill>
                            <a:schemeClr val="tx1"/>
                          </a:solidFill>
                          <a:effectLst/>
                          <a:latin typeface="Arial" panose="020B0604020202020204" pitchFamily="34" charset="0"/>
                          <a:cs typeface="Arial" panose="020B0604020202020204" pitchFamily="34" charset="0"/>
                        </a:rPr>
                        <a:t>0.008%</a:t>
                      </a:r>
                    </a:p>
                  </a:txBody>
                  <a:tcPr marL="9525" marR="9525" marT="9525" marB="0" anchor="ctr"/>
                </a:tc>
                <a:extLst>
                  <a:ext uri="{0D108BD9-81ED-4DB2-BD59-A6C34878D82A}">
                    <a16:rowId xmlns:a16="http://schemas.microsoft.com/office/drawing/2014/main" val="2919301321"/>
                  </a:ext>
                </a:extLst>
              </a:tr>
              <a:tr h="573717">
                <a:tc>
                  <a:txBody>
                    <a:bodyPr/>
                    <a:lstStyle/>
                    <a:p>
                      <a:pPr algn="l" fontAlgn="b"/>
                      <a:r>
                        <a:rPr lang="en-ZA" sz="1800" b="0" i="0" u="none" strike="noStrike" dirty="0">
                          <a:solidFill>
                            <a:schemeClr val="tx1"/>
                          </a:solidFill>
                          <a:effectLst/>
                          <a:latin typeface="Arial" panose="020B0604020202020204" pitchFamily="34" charset="0"/>
                          <a:cs typeface="Arial" panose="020B0604020202020204" pitchFamily="34" charset="0"/>
                        </a:rPr>
                        <a:t>June</a:t>
                      </a:r>
                    </a:p>
                  </a:txBody>
                  <a:tcPr marL="9525" marR="9525" marT="9525" marB="0" anchor="ctr"/>
                </a:tc>
                <a:tc>
                  <a:txBody>
                    <a:bodyPr/>
                    <a:lstStyle/>
                    <a:p>
                      <a:pPr algn="ctr" fontAlgn="b"/>
                      <a:r>
                        <a:rPr lang="en-ZA" sz="1800" b="0" i="0" u="none" strike="noStrike" dirty="0">
                          <a:solidFill>
                            <a:schemeClr val="tx1"/>
                          </a:solidFill>
                          <a:effectLst/>
                          <a:latin typeface="Arial" panose="020B0604020202020204" pitchFamily="34" charset="0"/>
                          <a:cs typeface="Arial" panose="020B0604020202020204" pitchFamily="34" charset="0"/>
                        </a:rPr>
                        <a:t>0</a:t>
                      </a:r>
                    </a:p>
                  </a:txBody>
                  <a:tcPr marL="9525" marR="9525" marT="9525" marB="0" anchor="ctr"/>
                </a:tc>
                <a:tc>
                  <a:txBody>
                    <a:bodyPr/>
                    <a:lstStyle/>
                    <a:p>
                      <a:pPr algn="ctr" fontAlgn="b"/>
                      <a:r>
                        <a:rPr lang="en-ZA" sz="1800" b="0" i="0" u="none" strike="noStrike">
                          <a:solidFill>
                            <a:schemeClr val="tx1"/>
                          </a:solidFill>
                          <a:effectLst/>
                          <a:latin typeface="Arial" panose="020B0604020202020204" pitchFamily="34" charset="0"/>
                          <a:cs typeface="Arial" panose="020B0604020202020204" pitchFamily="34" charset="0"/>
                        </a:rPr>
                        <a:t>10 402 551,09</a:t>
                      </a:r>
                    </a:p>
                  </a:txBody>
                  <a:tcPr marL="9525" marR="9525" marT="9525" marB="0" anchor="ctr"/>
                </a:tc>
                <a:tc>
                  <a:txBody>
                    <a:bodyPr/>
                    <a:lstStyle/>
                    <a:p>
                      <a:pPr algn="ctr" fontAlgn="b"/>
                      <a:r>
                        <a:rPr lang="en-ZA" sz="1800" b="0" i="0" u="none" strike="noStrike">
                          <a:solidFill>
                            <a:schemeClr val="tx1"/>
                          </a:solidFill>
                          <a:effectLst/>
                          <a:latin typeface="Arial" panose="020B0604020202020204" pitchFamily="34" charset="0"/>
                          <a:cs typeface="Arial" panose="020B0604020202020204" pitchFamily="34" charset="0"/>
                        </a:rPr>
                        <a:t>0.%</a:t>
                      </a:r>
                    </a:p>
                  </a:txBody>
                  <a:tcPr marL="9525" marR="9525" marT="9525" marB="0" anchor="ctr"/>
                </a:tc>
                <a:extLst>
                  <a:ext uri="{0D108BD9-81ED-4DB2-BD59-A6C34878D82A}">
                    <a16:rowId xmlns:a16="http://schemas.microsoft.com/office/drawing/2014/main" val="2734242187"/>
                  </a:ext>
                </a:extLst>
              </a:tr>
              <a:tr h="809954">
                <a:tc>
                  <a:txBody>
                    <a:bodyPr/>
                    <a:lstStyle/>
                    <a:p>
                      <a:pPr algn="l" fontAlgn="b"/>
                      <a:r>
                        <a:rPr lang="en-ZA" sz="1800" b="0" i="0" u="none" strike="noStrike" dirty="0">
                          <a:solidFill>
                            <a:schemeClr val="tx1"/>
                          </a:solidFill>
                          <a:effectLst/>
                          <a:latin typeface="Arial" panose="020B0604020202020204" pitchFamily="34" charset="0"/>
                          <a:cs typeface="Arial" panose="020B0604020202020204" pitchFamily="34" charset="0"/>
                        </a:rPr>
                        <a:t>Total</a:t>
                      </a:r>
                    </a:p>
                  </a:txBody>
                  <a:tcPr marL="9525" marR="9525" marT="9525" marB="0" anchor="ctr"/>
                </a:tc>
                <a:tc>
                  <a:txBody>
                    <a:bodyPr/>
                    <a:lstStyle/>
                    <a:p>
                      <a:pPr algn="ctr" fontAlgn="b"/>
                      <a:r>
                        <a:rPr lang="en-ZA" sz="1800" b="1" i="0" u="none" strike="noStrike" dirty="0">
                          <a:solidFill>
                            <a:schemeClr val="tx1"/>
                          </a:solidFill>
                          <a:effectLst/>
                          <a:latin typeface="Arial" panose="020B0604020202020204" pitchFamily="34" charset="0"/>
                          <a:cs typeface="Arial" panose="020B0604020202020204" pitchFamily="34" charset="0"/>
                        </a:rPr>
                        <a:t>539 120</a:t>
                      </a:r>
                    </a:p>
                  </a:txBody>
                  <a:tcPr marL="9525" marR="9525" marT="9525" marB="0" anchor="ctr"/>
                </a:tc>
                <a:tc>
                  <a:txBody>
                    <a:bodyPr/>
                    <a:lstStyle/>
                    <a:p>
                      <a:pPr algn="ctr" fontAlgn="b"/>
                      <a:r>
                        <a:rPr lang="en-ZA" sz="1800" b="1" i="0" u="none" strike="noStrike" dirty="0">
                          <a:solidFill>
                            <a:schemeClr val="tx1"/>
                          </a:solidFill>
                          <a:effectLst/>
                          <a:latin typeface="Arial" panose="020B0604020202020204" pitchFamily="34" charset="0"/>
                          <a:cs typeface="Arial" panose="020B0604020202020204" pitchFamily="34" charset="0"/>
                        </a:rPr>
                        <a:t>62 477 936.36</a:t>
                      </a:r>
                    </a:p>
                  </a:txBody>
                  <a:tcPr marL="9525" marR="9525" marT="9525" marB="0" anchor="ctr"/>
                </a:tc>
                <a:tc>
                  <a:txBody>
                    <a:bodyPr/>
                    <a:lstStyle/>
                    <a:p>
                      <a:pPr algn="ctr" fontAlgn="b"/>
                      <a:r>
                        <a:rPr lang="en-ZA" sz="1800" b="1" i="0" u="none" strike="noStrike">
                          <a:solidFill>
                            <a:schemeClr val="tx1"/>
                          </a:solidFill>
                          <a:effectLst/>
                          <a:latin typeface="Arial" panose="020B0604020202020204" pitchFamily="34" charset="0"/>
                          <a:cs typeface="Arial" panose="020B0604020202020204" pitchFamily="34" charset="0"/>
                        </a:rPr>
                        <a:t>0,86%</a:t>
                      </a:r>
                    </a:p>
                  </a:txBody>
                  <a:tcPr marL="9525" marR="9525" marT="9525" marB="0" anchor="ctr"/>
                </a:tc>
                <a:extLst>
                  <a:ext uri="{0D108BD9-81ED-4DB2-BD59-A6C34878D82A}">
                    <a16:rowId xmlns:a16="http://schemas.microsoft.com/office/drawing/2014/main" val="3074773938"/>
                  </a:ext>
                </a:extLst>
              </a:tr>
              <a:tr h="524194">
                <a:tc>
                  <a:txBody>
                    <a:bodyPr/>
                    <a:lstStyle/>
                    <a:p>
                      <a:pPr algn="l" fontAlgn="b"/>
                      <a:endParaRPr lang="en-ZA" sz="18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endParaRPr lang="en-ZA" sz="18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endParaRPr lang="en-ZA" sz="18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endParaRPr lang="en-ZA" sz="18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791403378"/>
                  </a:ext>
                </a:extLst>
              </a:tr>
              <a:tr h="573717">
                <a:tc>
                  <a:txBody>
                    <a:bodyPr/>
                    <a:lstStyle/>
                    <a:p>
                      <a:pPr algn="l" fontAlgn="b"/>
                      <a:r>
                        <a:rPr lang="en-ZA" sz="1800" b="0" i="0" u="none" strike="noStrike" dirty="0">
                          <a:solidFill>
                            <a:schemeClr val="tx1"/>
                          </a:solidFill>
                          <a:effectLst/>
                          <a:latin typeface="Arial" panose="020B0604020202020204" pitchFamily="34" charset="0"/>
                          <a:cs typeface="Arial" panose="020B0604020202020204" pitchFamily="34" charset="0"/>
                        </a:rPr>
                        <a:t>July </a:t>
                      </a:r>
                    </a:p>
                  </a:txBody>
                  <a:tcPr marL="9525" marR="9525" marT="9525" marB="0" anchor="ctr"/>
                </a:tc>
                <a:tc>
                  <a:txBody>
                    <a:bodyPr/>
                    <a:lstStyle/>
                    <a:p>
                      <a:pPr algn="ctr" fontAlgn="b"/>
                      <a:r>
                        <a:rPr lang="en-ZA" sz="1800" b="1" i="0" u="none" strike="noStrike">
                          <a:solidFill>
                            <a:schemeClr val="tx1"/>
                          </a:solidFill>
                          <a:effectLst/>
                          <a:latin typeface="Arial" panose="020B0604020202020204" pitchFamily="34" charset="0"/>
                          <a:cs typeface="Arial" panose="020B0604020202020204" pitchFamily="34" charset="0"/>
                        </a:rPr>
                        <a:t>13 625</a:t>
                      </a:r>
                    </a:p>
                  </a:txBody>
                  <a:tcPr marL="9525" marR="9525" marT="9525" marB="0" anchor="ctr"/>
                </a:tc>
                <a:tc>
                  <a:txBody>
                    <a:bodyPr/>
                    <a:lstStyle/>
                    <a:p>
                      <a:pPr algn="ctr" fontAlgn="b"/>
                      <a:endParaRPr lang="en-ZA" sz="1800" b="0" i="0" u="none" strike="noStrike">
                        <a:solidFill>
                          <a:schemeClr val="tx1"/>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ZA" sz="1800" b="0" i="0" u="none" strike="noStrike" dirty="0">
                          <a:solidFill>
                            <a:schemeClr val="tx1"/>
                          </a:solidFill>
                          <a:effectLst/>
                          <a:latin typeface="Arial" panose="020B0604020202020204" pitchFamily="34" charset="0"/>
                          <a:cs typeface="Arial" panose="020B0604020202020204" pitchFamily="34" charset="0"/>
                        </a:rPr>
                        <a:t>0.18%</a:t>
                      </a:r>
                    </a:p>
                  </a:txBody>
                  <a:tcPr marL="9525" marR="9525" marT="9525" marB="0" anchor="ctr"/>
                </a:tc>
                <a:extLst>
                  <a:ext uri="{0D108BD9-81ED-4DB2-BD59-A6C34878D82A}">
                    <a16:rowId xmlns:a16="http://schemas.microsoft.com/office/drawing/2014/main" val="3401459800"/>
                  </a:ext>
                </a:extLst>
              </a:tr>
            </a:tbl>
          </a:graphicData>
        </a:graphic>
      </p:graphicFrame>
    </p:spTree>
    <p:extLst>
      <p:ext uri="{BB962C8B-B14F-4D97-AF65-F5344CB8AC3E}">
        <p14:creationId xmlns:p14="http://schemas.microsoft.com/office/powerpoint/2010/main" val="8918324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19173</TotalTime>
  <Words>1116</Words>
  <Application>Microsoft Office PowerPoint</Application>
  <PresentationFormat>Widescreen</PresentationFormat>
  <Paragraphs>205</Paragraphs>
  <Slides>15</Slides>
  <Notes>8</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15</vt:i4>
      </vt:variant>
    </vt:vector>
  </HeadingPairs>
  <TitlesOfParts>
    <vt:vector size="24" baseType="lpstr">
      <vt:lpstr>Abadi</vt:lpstr>
      <vt:lpstr>Arial</vt:lpstr>
      <vt:lpstr>Calibri</vt:lpstr>
      <vt:lpstr>Calibri Light</vt:lpstr>
      <vt:lpstr>Georgia</vt:lpstr>
      <vt:lpstr>Verdana</vt:lpstr>
      <vt:lpstr>Wingdings</vt:lpstr>
      <vt:lpstr>Office Theme</vt:lpstr>
      <vt:lpstr>Custom Design</vt:lpstr>
      <vt:lpstr> DEPARTMENT OF URBAN PLANNING COOPERATIVE GOVERNACE AND TRADITIONAL AFFAIRS   Portfolio Committee   Expenditure to Date      01 September 2022  </vt:lpstr>
      <vt:lpstr>Index</vt:lpstr>
      <vt:lpstr>Principle of legality</vt:lpstr>
      <vt:lpstr>Sources of South African Law</vt:lpstr>
      <vt:lpstr>Sources of law – Supply Chain Management</vt:lpstr>
      <vt:lpstr>Sources of law – Supply Chain Management</vt:lpstr>
      <vt:lpstr>Sources of law – Supply Chain Management</vt:lpstr>
      <vt:lpstr>COGTA Performance- Women </vt:lpstr>
      <vt:lpstr>COGTA Performance- Youth </vt:lpstr>
      <vt:lpstr>COGTA Performance- People with disability </vt:lpstr>
      <vt:lpstr>COGTA Performance- Military Veterans </vt:lpstr>
      <vt:lpstr>Challenges</vt:lpstr>
      <vt:lpstr>Challenges</vt:lpstr>
      <vt:lpstr>Mitigating Activities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Tsima, Marcia (COGTA)</cp:lastModifiedBy>
  <cp:revision>1508</cp:revision>
  <cp:lastPrinted>2022-08-31T12:40:03Z</cp:lastPrinted>
  <dcterms:created xsi:type="dcterms:W3CDTF">2020-04-22T09:10:44Z</dcterms:created>
  <dcterms:modified xsi:type="dcterms:W3CDTF">2022-08-31T14:21:05Z</dcterms:modified>
</cp:coreProperties>
</file>