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374" r:id="rId6"/>
    <p:sldId id="770" r:id="rId7"/>
    <p:sldId id="771" r:id="rId8"/>
    <p:sldId id="775" r:id="rId9"/>
    <p:sldId id="299" r:id="rId10"/>
    <p:sldId id="772" r:id="rId11"/>
    <p:sldId id="779" r:id="rId12"/>
    <p:sldId id="776" r:id="rId13"/>
    <p:sldId id="773" r:id="rId14"/>
    <p:sldId id="774" r:id="rId15"/>
    <p:sldId id="778" r:id="rId16"/>
    <p:sldId id="7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1A9FF-EA77-422D-8A78-670788793C02}" v="36" dt="2022-07-22T08:31:03.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phiwe Ngwane" userId="c22d3e45-7bcc-498e-b963-95064e62cf6c" providerId="ADAL" clId="{7691A9FF-EA77-422D-8A78-670788793C02}"/>
    <pc:docChg chg="undo custSel addSld delSld modSld">
      <pc:chgData name="Simphiwe Ngwane" userId="c22d3e45-7bcc-498e-b963-95064e62cf6c" providerId="ADAL" clId="{7691A9FF-EA77-422D-8A78-670788793C02}" dt="2022-07-22T08:31:03.121" v="904" actId="1076"/>
      <pc:docMkLst>
        <pc:docMk/>
      </pc:docMkLst>
      <pc:sldChg chg="modSp mod">
        <pc:chgData name="Simphiwe Ngwane" userId="c22d3e45-7bcc-498e-b963-95064e62cf6c" providerId="ADAL" clId="{7691A9FF-EA77-422D-8A78-670788793C02}" dt="2022-07-22T05:07:04.118" v="27" actId="20577"/>
        <pc:sldMkLst>
          <pc:docMk/>
          <pc:sldMk cId="3069487534" sldId="257"/>
        </pc:sldMkLst>
        <pc:spChg chg="mod">
          <ac:chgData name="Simphiwe Ngwane" userId="c22d3e45-7bcc-498e-b963-95064e62cf6c" providerId="ADAL" clId="{7691A9FF-EA77-422D-8A78-670788793C02}" dt="2022-07-22T05:07:04.118" v="27" actId="20577"/>
          <ac:spMkLst>
            <pc:docMk/>
            <pc:sldMk cId="3069487534" sldId="257"/>
            <ac:spMk id="15363" creationId="{0E99AD76-55BF-4EEB-BB3D-2EB8425D0505}"/>
          </ac:spMkLst>
        </pc:spChg>
      </pc:sldChg>
      <pc:sldChg chg="delSp modSp mod">
        <pc:chgData name="Simphiwe Ngwane" userId="c22d3e45-7bcc-498e-b963-95064e62cf6c" providerId="ADAL" clId="{7691A9FF-EA77-422D-8A78-670788793C02}" dt="2022-07-22T05:36:41.940" v="150" actId="1037"/>
        <pc:sldMkLst>
          <pc:docMk/>
          <pc:sldMk cId="0" sldId="299"/>
        </pc:sldMkLst>
        <pc:spChg chg="del">
          <ac:chgData name="Simphiwe Ngwane" userId="c22d3e45-7bcc-498e-b963-95064e62cf6c" providerId="ADAL" clId="{7691A9FF-EA77-422D-8A78-670788793C02}" dt="2022-07-22T05:28:07.113" v="77" actId="478"/>
          <ac:spMkLst>
            <pc:docMk/>
            <pc:sldMk cId="0" sldId="299"/>
            <ac:spMk id="2" creationId="{DEEB5782-2CF1-49EE-B9A1-7F2B93FD8DB9}"/>
          </ac:spMkLst>
        </pc:spChg>
        <pc:spChg chg="mod">
          <ac:chgData name="Simphiwe Ngwane" userId="c22d3e45-7bcc-498e-b963-95064e62cf6c" providerId="ADAL" clId="{7691A9FF-EA77-422D-8A78-670788793C02}" dt="2022-07-22T05:36:41.940" v="150" actId="1037"/>
          <ac:spMkLst>
            <pc:docMk/>
            <pc:sldMk cId="0" sldId="299"/>
            <ac:spMk id="3" creationId="{C9713610-1FE2-4E09-A3FE-2E4C44BA8E46}"/>
          </ac:spMkLst>
        </pc:spChg>
        <pc:spChg chg="mod">
          <ac:chgData name="Simphiwe Ngwane" userId="c22d3e45-7bcc-498e-b963-95064e62cf6c" providerId="ADAL" clId="{7691A9FF-EA77-422D-8A78-670788793C02}" dt="2022-07-22T05:36:01.531" v="141" actId="14100"/>
          <ac:spMkLst>
            <pc:docMk/>
            <pc:sldMk cId="0" sldId="299"/>
            <ac:spMk id="4" creationId="{BCA210D9-8851-434C-BD39-A935296DB1BC}"/>
          </ac:spMkLst>
        </pc:spChg>
        <pc:spChg chg="mod">
          <ac:chgData name="Simphiwe Ngwane" userId="c22d3e45-7bcc-498e-b963-95064e62cf6c" providerId="ADAL" clId="{7691A9FF-EA77-422D-8A78-670788793C02}" dt="2022-07-22T05:07:55.523" v="33" actId="20577"/>
          <ac:spMkLst>
            <pc:docMk/>
            <pc:sldMk cId="0" sldId="299"/>
            <ac:spMk id="17410" creationId="{169F927B-F4B5-46E4-AAF0-C96B71510E25}"/>
          </ac:spMkLst>
        </pc:spChg>
        <pc:spChg chg="mod">
          <ac:chgData name="Simphiwe Ngwane" userId="c22d3e45-7bcc-498e-b963-95064e62cf6c" providerId="ADAL" clId="{7691A9FF-EA77-422D-8A78-670788793C02}" dt="2022-07-22T05:24:38.101" v="59" actId="20577"/>
          <ac:spMkLst>
            <pc:docMk/>
            <pc:sldMk cId="0" sldId="299"/>
            <ac:spMk id="17416" creationId="{F6638905-40FD-46FF-AA27-AFCB73F09744}"/>
          </ac:spMkLst>
        </pc:spChg>
        <pc:spChg chg="mod">
          <ac:chgData name="Simphiwe Ngwane" userId="c22d3e45-7bcc-498e-b963-95064e62cf6c" providerId="ADAL" clId="{7691A9FF-EA77-422D-8A78-670788793C02}" dt="2022-07-22T05:25:13.114" v="61" actId="20577"/>
          <ac:spMkLst>
            <pc:docMk/>
            <pc:sldMk cId="0" sldId="299"/>
            <ac:spMk id="17417" creationId="{ABE04E2F-AE56-4847-BD85-31C2D8ABC017}"/>
          </ac:spMkLst>
        </pc:spChg>
        <pc:spChg chg="mod">
          <ac:chgData name="Simphiwe Ngwane" userId="c22d3e45-7bcc-498e-b963-95064e62cf6c" providerId="ADAL" clId="{7691A9FF-EA77-422D-8A78-670788793C02}" dt="2022-07-22T05:25:51.912" v="65" actId="20577"/>
          <ac:spMkLst>
            <pc:docMk/>
            <pc:sldMk cId="0" sldId="299"/>
            <ac:spMk id="17418" creationId="{A2E80C5A-3E66-4773-84F7-1CE20C3B6879}"/>
          </ac:spMkLst>
        </pc:spChg>
        <pc:spChg chg="mod">
          <ac:chgData name="Simphiwe Ngwane" userId="c22d3e45-7bcc-498e-b963-95064e62cf6c" providerId="ADAL" clId="{7691A9FF-EA77-422D-8A78-670788793C02}" dt="2022-07-22T05:26:56.183" v="71" actId="20577"/>
          <ac:spMkLst>
            <pc:docMk/>
            <pc:sldMk cId="0" sldId="299"/>
            <ac:spMk id="17419" creationId="{94CBFC03-DD83-4C1A-9034-5304AC2854EA}"/>
          </ac:spMkLst>
        </pc:spChg>
        <pc:spChg chg="mod">
          <ac:chgData name="Simphiwe Ngwane" userId="c22d3e45-7bcc-498e-b963-95064e62cf6c" providerId="ADAL" clId="{7691A9FF-EA77-422D-8A78-670788793C02}" dt="2022-07-22T05:27:31.749" v="76" actId="20577"/>
          <ac:spMkLst>
            <pc:docMk/>
            <pc:sldMk cId="0" sldId="299"/>
            <ac:spMk id="17420" creationId="{E319B396-81F2-4D7B-B931-D8E985E2C50F}"/>
          </ac:spMkLst>
        </pc:spChg>
      </pc:sldChg>
      <pc:sldChg chg="modSp mod">
        <pc:chgData name="Simphiwe Ngwane" userId="c22d3e45-7bcc-498e-b963-95064e62cf6c" providerId="ADAL" clId="{7691A9FF-EA77-422D-8A78-670788793C02}" dt="2022-07-22T08:00:32.139" v="446" actId="20577"/>
        <pc:sldMkLst>
          <pc:docMk/>
          <pc:sldMk cId="1246586565" sldId="374"/>
        </pc:sldMkLst>
        <pc:spChg chg="mod">
          <ac:chgData name="Simphiwe Ngwane" userId="c22d3e45-7bcc-498e-b963-95064e62cf6c" providerId="ADAL" clId="{7691A9FF-EA77-422D-8A78-670788793C02}" dt="2022-07-22T08:00:32.139" v="446" actId="20577"/>
          <ac:spMkLst>
            <pc:docMk/>
            <pc:sldMk cId="1246586565" sldId="374"/>
            <ac:spMk id="2" creationId="{58349D75-CC1E-43B5-9F66-03A609BF8886}"/>
          </ac:spMkLst>
        </pc:spChg>
      </pc:sldChg>
      <pc:sldChg chg="modSp mod">
        <pc:chgData name="Simphiwe Ngwane" userId="c22d3e45-7bcc-498e-b963-95064e62cf6c" providerId="ADAL" clId="{7691A9FF-EA77-422D-8A78-670788793C02}" dt="2022-07-22T06:36:58.126" v="263" actId="20577"/>
        <pc:sldMkLst>
          <pc:docMk/>
          <pc:sldMk cId="4011791949" sldId="770"/>
        </pc:sldMkLst>
        <pc:spChg chg="mod">
          <ac:chgData name="Simphiwe Ngwane" userId="c22d3e45-7bcc-498e-b963-95064e62cf6c" providerId="ADAL" clId="{7691A9FF-EA77-422D-8A78-670788793C02}" dt="2022-07-22T06:36:58.126" v="263" actId="20577"/>
          <ac:spMkLst>
            <pc:docMk/>
            <pc:sldMk cId="4011791949" sldId="770"/>
            <ac:spMk id="3" creationId="{DA22EF24-D9F0-4257-BC61-2BF382E5CAA6}"/>
          </ac:spMkLst>
        </pc:spChg>
      </pc:sldChg>
      <pc:sldChg chg="modSp mod">
        <pc:chgData name="Simphiwe Ngwane" userId="c22d3e45-7bcc-498e-b963-95064e62cf6c" providerId="ADAL" clId="{7691A9FF-EA77-422D-8A78-670788793C02}" dt="2022-07-22T06:43:28.119" v="346" actId="20577"/>
        <pc:sldMkLst>
          <pc:docMk/>
          <pc:sldMk cId="2036375981" sldId="771"/>
        </pc:sldMkLst>
        <pc:spChg chg="mod">
          <ac:chgData name="Simphiwe Ngwane" userId="c22d3e45-7bcc-498e-b963-95064e62cf6c" providerId="ADAL" clId="{7691A9FF-EA77-422D-8A78-670788793C02}" dt="2022-07-22T06:43:28.119" v="346" actId="20577"/>
          <ac:spMkLst>
            <pc:docMk/>
            <pc:sldMk cId="2036375981" sldId="771"/>
            <ac:spMk id="3" creationId="{3A77B1EB-2777-421E-AC9B-36106D9787DE}"/>
          </ac:spMkLst>
        </pc:spChg>
      </pc:sldChg>
      <pc:sldChg chg="addSp delSp modSp mod">
        <pc:chgData name="Simphiwe Ngwane" userId="c22d3e45-7bcc-498e-b963-95064e62cf6c" providerId="ADAL" clId="{7691A9FF-EA77-422D-8A78-670788793C02}" dt="2022-07-22T05:54:42.232" v="157" actId="1076"/>
        <pc:sldMkLst>
          <pc:docMk/>
          <pc:sldMk cId="3145179710" sldId="772"/>
        </pc:sldMkLst>
        <pc:spChg chg="add del mod">
          <ac:chgData name="Simphiwe Ngwane" userId="c22d3e45-7bcc-498e-b963-95064e62cf6c" providerId="ADAL" clId="{7691A9FF-EA77-422D-8A78-670788793C02}" dt="2022-07-22T05:54:24.359" v="152"/>
          <ac:spMkLst>
            <pc:docMk/>
            <pc:sldMk cId="3145179710" sldId="772"/>
            <ac:spMk id="5" creationId="{7C23CA94-F407-4CD8-9483-6A2A27A5858C}"/>
          </ac:spMkLst>
        </pc:spChg>
        <pc:graphicFrameChg chg="del">
          <ac:chgData name="Simphiwe Ngwane" userId="c22d3e45-7bcc-498e-b963-95064e62cf6c" providerId="ADAL" clId="{7691A9FF-EA77-422D-8A78-670788793C02}" dt="2022-07-22T05:54:17.266" v="151" actId="478"/>
          <ac:graphicFrameMkLst>
            <pc:docMk/>
            <pc:sldMk cId="3145179710" sldId="772"/>
            <ac:graphicFrameMk id="9" creationId="{7AC6CD9D-188D-44E4-BE4F-29376ECC0250}"/>
          </ac:graphicFrameMkLst>
        </pc:graphicFrameChg>
        <pc:picChg chg="add mod">
          <ac:chgData name="Simphiwe Ngwane" userId="c22d3e45-7bcc-498e-b963-95064e62cf6c" providerId="ADAL" clId="{7691A9FF-EA77-422D-8A78-670788793C02}" dt="2022-07-22T05:54:42.232" v="157" actId="1076"/>
          <ac:picMkLst>
            <pc:docMk/>
            <pc:sldMk cId="3145179710" sldId="772"/>
            <ac:picMk id="6" creationId="{C5E1188B-983E-42F5-A8D7-75C45B29D089}"/>
          </ac:picMkLst>
        </pc:picChg>
      </pc:sldChg>
      <pc:sldChg chg="addSp modSp mod">
        <pc:chgData name="Simphiwe Ngwane" userId="c22d3e45-7bcc-498e-b963-95064e62cf6c" providerId="ADAL" clId="{7691A9FF-EA77-422D-8A78-670788793C02}" dt="2022-07-22T07:57:58.515" v="425" actId="20577"/>
        <pc:sldMkLst>
          <pc:docMk/>
          <pc:sldMk cId="3857892793" sldId="773"/>
        </pc:sldMkLst>
        <pc:spChg chg="mod">
          <ac:chgData name="Simphiwe Ngwane" userId="c22d3e45-7bcc-498e-b963-95064e62cf6c" providerId="ADAL" clId="{7691A9FF-EA77-422D-8A78-670788793C02}" dt="2022-07-22T05:28:46.469" v="95" actId="20577"/>
          <ac:spMkLst>
            <pc:docMk/>
            <pc:sldMk cId="3857892793" sldId="773"/>
            <ac:spMk id="2" creationId="{28D0E812-6219-4C55-B748-C1DF8B63AAF5}"/>
          </ac:spMkLst>
        </pc:spChg>
        <pc:spChg chg="mod">
          <ac:chgData name="Simphiwe Ngwane" userId="c22d3e45-7bcc-498e-b963-95064e62cf6c" providerId="ADAL" clId="{7691A9FF-EA77-422D-8A78-670788793C02}" dt="2022-07-22T07:57:58.515" v="425" actId="20577"/>
          <ac:spMkLst>
            <pc:docMk/>
            <pc:sldMk cId="3857892793" sldId="773"/>
            <ac:spMk id="3" creationId="{7116BC0F-7422-45BF-B859-20D7E1E62726}"/>
          </ac:spMkLst>
        </pc:spChg>
        <pc:picChg chg="add mod">
          <ac:chgData name="Simphiwe Ngwane" userId="c22d3e45-7bcc-498e-b963-95064e62cf6c" providerId="ADAL" clId="{7691A9FF-EA77-422D-8A78-670788793C02}" dt="2022-07-22T07:56:57.937" v="418" actId="1076"/>
          <ac:picMkLst>
            <pc:docMk/>
            <pc:sldMk cId="3857892793" sldId="773"/>
            <ac:picMk id="8" creationId="{4668800F-C995-40FD-920D-55DEFC249840}"/>
          </ac:picMkLst>
        </pc:picChg>
        <pc:picChg chg="add mod">
          <ac:chgData name="Simphiwe Ngwane" userId="c22d3e45-7bcc-498e-b963-95064e62cf6c" providerId="ADAL" clId="{7691A9FF-EA77-422D-8A78-670788793C02}" dt="2022-07-22T07:56:38.393" v="409" actId="1076"/>
          <ac:picMkLst>
            <pc:docMk/>
            <pc:sldMk cId="3857892793" sldId="773"/>
            <ac:picMk id="9" creationId="{CFCBEE55-2636-444D-AB71-8C3009F180EE}"/>
          </ac:picMkLst>
        </pc:picChg>
        <pc:picChg chg="add mod">
          <ac:chgData name="Simphiwe Ngwane" userId="c22d3e45-7bcc-498e-b963-95064e62cf6c" providerId="ADAL" clId="{7691A9FF-EA77-422D-8A78-670788793C02}" dt="2022-07-22T07:56:50.892" v="417" actId="1036"/>
          <ac:picMkLst>
            <pc:docMk/>
            <pc:sldMk cId="3857892793" sldId="773"/>
            <ac:picMk id="10" creationId="{3C05FE73-8AC4-4408-B6DB-37FC7665B6EF}"/>
          </ac:picMkLst>
        </pc:picChg>
        <pc:picChg chg="mod">
          <ac:chgData name="Simphiwe Ngwane" userId="c22d3e45-7bcc-498e-b963-95064e62cf6c" providerId="ADAL" clId="{7691A9FF-EA77-422D-8A78-670788793C02}" dt="2022-07-22T07:57:06.627" v="420" actId="1076"/>
          <ac:picMkLst>
            <pc:docMk/>
            <pc:sldMk cId="3857892793" sldId="773"/>
            <ac:picMk id="1026" creationId="{BBD3CE32-F865-4180-9D33-30FF3C2504EA}"/>
          </ac:picMkLst>
        </pc:picChg>
        <pc:picChg chg="mod">
          <ac:chgData name="Simphiwe Ngwane" userId="c22d3e45-7bcc-498e-b963-95064e62cf6c" providerId="ADAL" clId="{7691A9FF-EA77-422D-8A78-670788793C02}" dt="2022-07-22T07:57:01.947" v="419" actId="1076"/>
          <ac:picMkLst>
            <pc:docMk/>
            <pc:sldMk cId="3857892793" sldId="773"/>
            <ac:picMk id="1032" creationId="{D51926E0-9688-4130-82AF-50893481A0B4}"/>
          </ac:picMkLst>
        </pc:picChg>
      </pc:sldChg>
      <pc:sldChg chg="modSp mod">
        <pc:chgData name="Simphiwe Ngwane" userId="c22d3e45-7bcc-498e-b963-95064e62cf6c" providerId="ADAL" clId="{7691A9FF-EA77-422D-8A78-670788793C02}" dt="2022-07-22T08:31:03.121" v="904" actId="1076"/>
        <pc:sldMkLst>
          <pc:docMk/>
          <pc:sldMk cId="978705674" sldId="774"/>
        </pc:sldMkLst>
        <pc:spChg chg="mod">
          <ac:chgData name="Simphiwe Ngwane" userId="c22d3e45-7bcc-498e-b963-95064e62cf6c" providerId="ADAL" clId="{7691A9FF-EA77-422D-8A78-670788793C02}" dt="2022-07-22T08:02:36.172" v="472" actId="20577"/>
          <ac:spMkLst>
            <pc:docMk/>
            <pc:sldMk cId="978705674" sldId="774"/>
            <ac:spMk id="2" creationId="{98117997-D9AB-49FD-9525-0683096C6AE1}"/>
          </ac:spMkLst>
        </pc:spChg>
        <pc:spChg chg="mod">
          <ac:chgData name="Simphiwe Ngwane" userId="c22d3e45-7bcc-498e-b963-95064e62cf6c" providerId="ADAL" clId="{7691A9FF-EA77-422D-8A78-670788793C02}" dt="2022-07-22T08:31:03.121" v="904" actId="1076"/>
          <ac:spMkLst>
            <pc:docMk/>
            <pc:sldMk cId="978705674" sldId="774"/>
            <ac:spMk id="3" creationId="{E81AD5EE-242F-45ED-871D-FD09DD5FE77E}"/>
          </ac:spMkLst>
        </pc:spChg>
      </pc:sldChg>
      <pc:sldChg chg="modSp mod">
        <pc:chgData name="Simphiwe Ngwane" userId="c22d3e45-7bcc-498e-b963-95064e62cf6c" providerId="ADAL" clId="{7691A9FF-EA77-422D-8A78-670788793C02}" dt="2022-07-22T06:44:51.879" v="348" actId="113"/>
        <pc:sldMkLst>
          <pc:docMk/>
          <pc:sldMk cId="1081923669" sldId="775"/>
        </pc:sldMkLst>
        <pc:spChg chg="mod">
          <ac:chgData name="Simphiwe Ngwane" userId="c22d3e45-7bcc-498e-b963-95064e62cf6c" providerId="ADAL" clId="{7691A9FF-EA77-422D-8A78-670788793C02}" dt="2022-07-22T05:34:15.383" v="132" actId="20577"/>
          <ac:spMkLst>
            <pc:docMk/>
            <pc:sldMk cId="1081923669" sldId="775"/>
            <ac:spMk id="2" creationId="{B2EE1177-6548-4FC0-9D42-144C0107E1C2}"/>
          </ac:spMkLst>
        </pc:spChg>
        <pc:spChg chg="mod">
          <ac:chgData name="Simphiwe Ngwane" userId="c22d3e45-7bcc-498e-b963-95064e62cf6c" providerId="ADAL" clId="{7691A9FF-EA77-422D-8A78-670788793C02}" dt="2022-07-22T06:44:51.879" v="348" actId="113"/>
          <ac:spMkLst>
            <pc:docMk/>
            <pc:sldMk cId="1081923669" sldId="775"/>
            <ac:spMk id="3" creationId="{31593C3D-ACA7-4CBF-932C-F07916A737C4}"/>
          </ac:spMkLst>
        </pc:spChg>
      </pc:sldChg>
      <pc:sldChg chg="modSp mod">
        <pc:chgData name="Simphiwe Ngwane" userId="c22d3e45-7bcc-498e-b963-95064e62cf6c" providerId="ADAL" clId="{7691A9FF-EA77-422D-8A78-670788793C02}" dt="2022-07-22T05:55:58.034" v="246" actId="20577"/>
        <pc:sldMkLst>
          <pc:docMk/>
          <pc:sldMk cId="460725000" sldId="776"/>
        </pc:sldMkLst>
        <pc:spChg chg="mod">
          <ac:chgData name="Simphiwe Ngwane" userId="c22d3e45-7bcc-498e-b963-95064e62cf6c" providerId="ADAL" clId="{7691A9FF-EA77-422D-8A78-670788793C02}" dt="2022-07-22T05:55:58.034" v="246" actId="20577"/>
          <ac:spMkLst>
            <pc:docMk/>
            <pc:sldMk cId="460725000" sldId="776"/>
            <ac:spMk id="3" creationId="{56A9906B-759A-495E-A4EB-F6B8A1E8EFBF}"/>
          </ac:spMkLst>
        </pc:spChg>
      </pc:sldChg>
      <pc:sldChg chg="delSp modSp del mod">
        <pc:chgData name="Simphiwe Ngwane" userId="c22d3e45-7bcc-498e-b963-95064e62cf6c" providerId="ADAL" clId="{7691A9FF-EA77-422D-8A78-670788793C02}" dt="2022-07-22T07:59:05.832" v="426" actId="47"/>
        <pc:sldMkLst>
          <pc:docMk/>
          <pc:sldMk cId="330762007" sldId="777"/>
        </pc:sldMkLst>
        <pc:spChg chg="mod">
          <ac:chgData name="Simphiwe Ngwane" userId="c22d3e45-7bcc-498e-b963-95064e62cf6c" providerId="ADAL" clId="{7691A9FF-EA77-422D-8A78-670788793C02}" dt="2022-07-22T07:56:00.582" v="400" actId="20577"/>
          <ac:spMkLst>
            <pc:docMk/>
            <pc:sldMk cId="330762007" sldId="777"/>
            <ac:spMk id="3" creationId="{3D5B7C1F-49DE-4665-A59B-5937CB813561}"/>
          </ac:spMkLst>
        </pc:spChg>
        <pc:picChg chg="del">
          <ac:chgData name="Simphiwe Ngwane" userId="c22d3e45-7bcc-498e-b963-95064e62cf6c" providerId="ADAL" clId="{7691A9FF-EA77-422D-8A78-670788793C02}" dt="2022-07-22T07:56:28.535" v="406" actId="21"/>
          <ac:picMkLst>
            <pc:docMk/>
            <pc:sldMk cId="330762007" sldId="777"/>
            <ac:picMk id="5" creationId="{535920F1-24F2-4D48-AC1C-04BA886C05EC}"/>
          </ac:picMkLst>
        </pc:picChg>
        <pc:picChg chg="del">
          <ac:chgData name="Simphiwe Ngwane" userId="c22d3e45-7bcc-498e-b963-95064e62cf6c" providerId="ADAL" clId="{7691A9FF-EA77-422D-8A78-670788793C02}" dt="2022-07-22T07:56:28.535" v="406" actId="21"/>
          <ac:picMkLst>
            <pc:docMk/>
            <pc:sldMk cId="330762007" sldId="777"/>
            <ac:picMk id="6" creationId="{F453DD25-0BD1-4143-906B-A50B391B5E02}"/>
          </ac:picMkLst>
        </pc:picChg>
        <pc:picChg chg="del">
          <ac:chgData name="Simphiwe Ngwane" userId="c22d3e45-7bcc-498e-b963-95064e62cf6c" providerId="ADAL" clId="{7691A9FF-EA77-422D-8A78-670788793C02}" dt="2022-07-22T07:56:28.535" v="406" actId="21"/>
          <ac:picMkLst>
            <pc:docMk/>
            <pc:sldMk cId="330762007" sldId="777"/>
            <ac:picMk id="7" creationId="{7D71F77C-C4E5-41E8-A098-4B370EA29AFB}"/>
          </ac:picMkLst>
        </pc:picChg>
      </pc:sldChg>
      <pc:sldChg chg="new del">
        <pc:chgData name="Simphiwe Ngwane" userId="c22d3e45-7bcc-498e-b963-95064e62cf6c" providerId="ADAL" clId="{7691A9FF-EA77-422D-8A78-670788793C02}" dt="2022-07-22T05:34:32.391" v="134" actId="680"/>
        <pc:sldMkLst>
          <pc:docMk/>
          <pc:sldMk cId="1383885007" sldId="779"/>
        </pc:sldMkLst>
      </pc:sldChg>
      <pc:sldChg chg="addSp delSp modSp new mod">
        <pc:chgData name="Simphiwe Ngwane" userId="c22d3e45-7bcc-498e-b963-95064e62cf6c" providerId="ADAL" clId="{7691A9FF-EA77-422D-8A78-670788793C02}" dt="2022-07-22T05:55:32.454" v="210" actId="1076"/>
        <pc:sldMkLst>
          <pc:docMk/>
          <pc:sldMk cId="2521097425" sldId="779"/>
        </pc:sldMkLst>
        <pc:spChg chg="mod">
          <ac:chgData name="Simphiwe Ngwane" userId="c22d3e45-7bcc-498e-b963-95064e62cf6c" providerId="ADAL" clId="{7691A9FF-EA77-422D-8A78-670788793C02}" dt="2022-07-22T05:55:06.928" v="202" actId="20577"/>
          <ac:spMkLst>
            <pc:docMk/>
            <pc:sldMk cId="2521097425" sldId="779"/>
            <ac:spMk id="2" creationId="{B90C0572-8AF1-4C71-8AFB-8BDBBCE9924B}"/>
          </ac:spMkLst>
        </pc:spChg>
        <pc:spChg chg="add del">
          <ac:chgData name="Simphiwe Ngwane" userId="c22d3e45-7bcc-498e-b963-95064e62cf6c" providerId="ADAL" clId="{7691A9FF-EA77-422D-8A78-670788793C02}" dt="2022-07-22T05:55:20.225" v="206"/>
          <ac:spMkLst>
            <pc:docMk/>
            <pc:sldMk cId="2521097425" sldId="779"/>
            <ac:spMk id="3" creationId="{24522185-8C05-402A-AEA8-AF48EB311E81}"/>
          </ac:spMkLst>
        </pc:spChg>
        <pc:graphicFrameChg chg="add mod">
          <ac:chgData name="Simphiwe Ngwane" userId="c22d3e45-7bcc-498e-b963-95064e62cf6c" providerId="ADAL" clId="{7691A9FF-EA77-422D-8A78-670788793C02}" dt="2022-07-22T05:55:16.333" v="205"/>
          <ac:graphicFrameMkLst>
            <pc:docMk/>
            <pc:sldMk cId="2521097425" sldId="779"/>
            <ac:graphicFrameMk id="5" creationId="{D0E7990A-A934-4AB3-97DE-FCE7F15C38EC}"/>
          </ac:graphicFrameMkLst>
        </pc:graphicFrameChg>
        <pc:picChg chg="add mod">
          <ac:chgData name="Simphiwe Ngwane" userId="c22d3e45-7bcc-498e-b963-95064e62cf6c" providerId="ADAL" clId="{7691A9FF-EA77-422D-8A78-670788793C02}" dt="2022-07-22T05:55:32.454" v="210" actId="1076"/>
          <ac:picMkLst>
            <pc:docMk/>
            <pc:sldMk cId="2521097425" sldId="779"/>
            <ac:picMk id="6" creationId="{61C8A7DE-3267-4990-AEB9-8ACB18EB1709}"/>
          </ac:picMkLst>
        </pc:picChg>
      </pc:sldChg>
    </pc:docChg>
  </pc:docChgLst>
  <pc:docChgLst>
    <pc:chgData name="Simphiwe Ngwane" userId="c22d3e45-7bcc-498e-b963-95064e62cf6c" providerId="ADAL" clId="{227348A5-CA74-4D4D-89F0-D208EEB38865}"/>
    <pc:docChg chg="undo custSel addSld delSld modSld sldOrd">
      <pc:chgData name="Simphiwe Ngwane" userId="c22d3e45-7bcc-498e-b963-95064e62cf6c" providerId="ADAL" clId="{227348A5-CA74-4D4D-89F0-D208EEB38865}" dt="2022-06-15T15:55:53.506" v="6150" actId="20577"/>
      <pc:docMkLst>
        <pc:docMk/>
      </pc:docMkLst>
      <pc:sldChg chg="modSp mod">
        <pc:chgData name="Simphiwe Ngwane" userId="c22d3e45-7bcc-498e-b963-95064e62cf6c" providerId="ADAL" clId="{227348A5-CA74-4D4D-89F0-D208EEB38865}" dt="2022-06-15T11:42:40.642" v="387" actId="1036"/>
        <pc:sldMkLst>
          <pc:docMk/>
          <pc:sldMk cId="3069487534" sldId="257"/>
        </pc:sldMkLst>
        <pc:spChg chg="mod">
          <ac:chgData name="Simphiwe Ngwane" userId="c22d3e45-7bcc-498e-b963-95064e62cf6c" providerId="ADAL" clId="{227348A5-CA74-4D4D-89F0-D208EEB38865}" dt="2022-06-15T11:42:40.642" v="387" actId="1036"/>
          <ac:spMkLst>
            <pc:docMk/>
            <pc:sldMk cId="3069487534" sldId="257"/>
            <ac:spMk id="15362" creationId="{55ADA290-6D58-41E1-A6CD-C21CDB8DB419}"/>
          </ac:spMkLst>
        </pc:spChg>
        <pc:spChg chg="mod">
          <ac:chgData name="Simphiwe Ngwane" userId="c22d3e45-7bcc-498e-b963-95064e62cf6c" providerId="ADAL" clId="{227348A5-CA74-4D4D-89F0-D208EEB38865}" dt="2022-06-15T11:42:34.501" v="374" actId="1036"/>
          <ac:spMkLst>
            <pc:docMk/>
            <pc:sldMk cId="3069487534" sldId="257"/>
            <ac:spMk id="15363" creationId="{0E99AD76-55BF-4EEB-BB3D-2EB8425D0505}"/>
          </ac:spMkLst>
        </pc:spChg>
        <pc:cxnChg chg="mod">
          <ac:chgData name="Simphiwe Ngwane" userId="c22d3e45-7bcc-498e-b963-95064e62cf6c" providerId="ADAL" clId="{227348A5-CA74-4D4D-89F0-D208EEB38865}" dt="2022-06-15T11:42:27.522" v="357" actId="1036"/>
          <ac:cxnSpMkLst>
            <pc:docMk/>
            <pc:sldMk cId="3069487534" sldId="257"/>
            <ac:cxnSpMk id="3" creationId="{00000000-0000-0000-0000-000000000000}"/>
          </ac:cxnSpMkLst>
        </pc:cxnChg>
      </pc:sldChg>
      <pc:sldChg chg="addSp modSp add mod">
        <pc:chgData name="Simphiwe Ngwane" userId="c22d3e45-7bcc-498e-b963-95064e62cf6c" providerId="ADAL" clId="{227348A5-CA74-4D4D-89F0-D208EEB38865}" dt="2022-06-15T13:01:52.842" v="2616" actId="20577"/>
        <pc:sldMkLst>
          <pc:docMk/>
          <pc:sldMk cId="0" sldId="299"/>
        </pc:sldMkLst>
        <pc:spChg chg="add mod">
          <ac:chgData name="Simphiwe Ngwane" userId="c22d3e45-7bcc-498e-b963-95064e62cf6c" providerId="ADAL" clId="{227348A5-CA74-4D4D-89F0-D208EEB38865}" dt="2022-06-15T12:38:33.139" v="2387" actId="20577"/>
          <ac:spMkLst>
            <pc:docMk/>
            <pc:sldMk cId="0" sldId="299"/>
            <ac:spMk id="2" creationId="{DEEB5782-2CF1-49EE-B9A1-7F2B93FD8DB9}"/>
          </ac:spMkLst>
        </pc:spChg>
        <pc:spChg chg="add mod">
          <ac:chgData name="Simphiwe Ngwane" userId="c22d3e45-7bcc-498e-b963-95064e62cf6c" providerId="ADAL" clId="{227348A5-CA74-4D4D-89F0-D208EEB38865}" dt="2022-06-15T12:41:04.140" v="2505" actId="14100"/>
          <ac:spMkLst>
            <pc:docMk/>
            <pc:sldMk cId="0" sldId="299"/>
            <ac:spMk id="3" creationId="{C9713610-1FE2-4E09-A3FE-2E4C44BA8E46}"/>
          </ac:spMkLst>
        </pc:spChg>
        <pc:spChg chg="add mod">
          <ac:chgData name="Simphiwe Ngwane" userId="c22d3e45-7bcc-498e-b963-95064e62cf6c" providerId="ADAL" clId="{227348A5-CA74-4D4D-89F0-D208EEB38865}" dt="2022-06-15T12:42:16.329" v="2549" actId="20577"/>
          <ac:spMkLst>
            <pc:docMk/>
            <pc:sldMk cId="0" sldId="299"/>
            <ac:spMk id="4" creationId="{BCA210D9-8851-434C-BD39-A935296DB1BC}"/>
          </ac:spMkLst>
        </pc:spChg>
        <pc:spChg chg="mod">
          <ac:chgData name="Simphiwe Ngwane" userId="c22d3e45-7bcc-498e-b963-95064e62cf6c" providerId="ADAL" clId="{227348A5-CA74-4D4D-89F0-D208EEB38865}" dt="2022-06-15T13:01:52.842" v="2616" actId="20577"/>
          <ac:spMkLst>
            <pc:docMk/>
            <pc:sldMk cId="0" sldId="299"/>
            <ac:spMk id="17410" creationId="{169F927B-F4B5-46E4-AAF0-C96B71510E25}"/>
          </ac:spMkLst>
        </pc:spChg>
        <pc:spChg chg="mod">
          <ac:chgData name="Simphiwe Ngwane" userId="c22d3e45-7bcc-498e-b963-95064e62cf6c" providerId="ADAL" clId="{227348A5-CA74-4D4D-89F0-D208EEB38865}" dt="2022-06-15T12:31:08.996" v="1983" actId="1076"/>
          <ac:spMkLst>
            <pc:docMk/>
            <pc:sldMk cId="0" sldId="299"/>
            <ac:spMk id="17416" creationId="{F6638905-40FD-46FF-AA27-AFCB73F09744}"/>
          </ac:spMkLst>
        </pc:spChg>
        <pc:spChg chg="mod">
          <ac:chgData name="Simphiwe Ngwane" userId="c22d3e45-7bcc-498e-b963-95064e62cf6c" providerId="ADAL" clId="{227348A5-CA74-4D4D-89F0-D208EEB38865}" dt="2022-06-15T12:31:57.127" v="2068" actId="1038"/>
          <ac:spMkLst>
            <pc:docMk/>
            <pc:sldMk cId="0" sldId="299"/>
            <ac:spMk id="17417" creationId="{ABE04E2F-AE56-4847-BD85-31C2D8ABC017}"/>
          </ac:spMkLst>
        </pc:spChg>
        <pc:spChg chg="mod">
          <ac:chgData name="Simphiwe Ngwane" userId="c22d3e45-7bcc-498e-b963-95064e62cf6c" providerId="ADAL" clId="{227348A5-CA74-4D4D-89F0-D208EEB38865}" dt="2022-06-15T12:32:40.963" v="2151" actId="20577"/>
          <ac:spMkLst>
            <pc:docMk/>
            <pc:sldMk cId="0" sldId="299"/>
            <ac:spMk id="17418" creationId="{A2E80C5A-3E66-4773-84F7-1CE20C3B6879}"/>
          </ac:spMkLst>
        </pc:spChg>
        <pc:spChg chg="mod">
          <ac:chgData name="Simphiwe Ngwane" userId="c22d3e45-7bcc-498e-b963-95064e62cf6c" providerId="ADAL" clId="{227348A5-CA74-4D4D-89F0-D208EEB38865}" dt="2022-06-15T12:33:16.985" v="2236" actId="20577"/>
          <ac:spMkLst>
            <pc:docMk/>
            <pc:sldMk cId="0" sldId="299"/>
            <ac:spMk id="17419" creationId="{94CBFC03-DD83-4C1A-9034-5304AC2854EA}"/>
          </ac:spMkLst>
        </pc:spChg>
        <pc:spChg chg="mod">
          <ac:chgData name="Simphiwe Ngwane" userId="c22d3e45-7bcc-498e-b963-95064e62cf6c" providerId="ADAL" clId="{227348A5-CA74-4D4D-89F0-D208EEB38865}" dt="2022-06-15T12:34:11.078" v="2336" actId="20577"/>
          <ac:spMkLst>
            <pc:docMk/>
            <pc:sldMk cId="0" sldId="299"/>
            <ac:spMk id="17420" creationId="{E319B396-81F2-4D7B-B931-D8E985E2C50F}"/>
          </ac:spMkLst>
        </pc:spChg>
        <pc:picChg chg="mod">
          <ac:chgData name="Simphiwe Ngwane" userId="c22d3e45-7bcc-498e-b963-95064e62cf6c" providerId="ADAL" clId="{227348A5-CA74-4D4D-89F0-D208EEB38865}" dt="2022-06-15T12:31:11.489" v="1984" actId="1076"/>
          <ac:picMkLst>
            <pc:docMk/>
            <pc:sldMk cId="0" sldId="299"/>
            <ac:picMk id="17411" creationId="{7DF812CF-1303-4179-A59A-AC2137CF0BAF}"/>
          </ac:picMkLst>
        </pc:picChg>
        <pc:picChg chg="mod">
          <ac:chgData name="Simphiwe Ngwane" userId="c22d3e45-7bcc-498e-b963-95064e62cf6c" providerId="ADAL" clId="{227348A5-CA74-4D4D-89F0-D208EEB38865}" dt="2022-06-15T12:31:19.786" v="2001" actId="1037"/>
          <ac:picMkLst>
            <pc:docMk/>
            <pc:sldMk cId="0" sldId="299"/>
            <ac:picMk id="17412" creationId="{08D38C55-8F39-477A-B8E8-D5237A685152}"/>
          </ac:picMkLst>
        </pc:picChg>
        <pc:picChg chg="mod">
          <ac:chgData name="Simphiwe Ngwane" userId="c22d3e45-7bcc-498e-b963-95064e62cf6c" providerId="ADAL" clId="{227348A5-CA74-4D4D-89F0-D208EEB38865}" dt="2022-06-15T12:32:10.544" v="2101" actId="1037"/>
          <ac:picMkLst>
            <pc:docMk/>
            <pc:sldMk cId="0" sldId="299"/>
            <ac:picMk id="17413" creationId="{180C8F9F-FB72-4572-85E5-A2ABB8039FB1}"/>
          </ac:picMkLst>
        </pc:picChg>
        <pc:picChg chg="mod">
          <ac:chgData name="Simphiwe Ngwane" userId="c22d3e45-7bcc-498e-b963-95064e62cf6c" providerId="ADAL" clId="{227348A5-CA74-4D4D-89F0-D208EEB38865}" dt="2022-06-15T12:32:50.811" v="2171" actId="1038"/>
          <ac:picMkLst>
            <pc:docMk/>
            <pc:sldMk cId="0" sldId="299"/>
            <ac:picMk id="17414" creationId="{FE57D833-EEFC-44A2-B6B4-68BA864B2F87}"/>
          </ac:picMkLst>
        </pc:picChg>
        <pc:picChg chg="mod">
          <ac:chgData name="Simphiwe Ngwane" userId="c22d3e45-7bcc-498e-b963-95064e62cf6c" providerId="ADAL" clId="{227348A5-CA74-4D4D-89F0-D208EEB38865}" dt="2022-06-15T12:33:23.346" v="2265" actId="1035"/>
          <ac:picMkLst>
            <pc:docMk/>
            <pc:sldMk cId="0" sldId="299"/>
            <ac:picMk id="17415" creationId="{42DBE395-80B3-4B97-91EA-67AAD2B9FC28}"/>
          </ac:picMkLst>
        </pc:picChg>
      </pc:sldChg>
      <pc:sldChg chg="modSp mod">
        <pc:chgData name="Simphiwe Ngwane" userId="c22d3e45-7bcc-498e-b963-95064e62cf6c" providerId="ADAL" clId="{227348A5-CA74-4D4D-89F0-D208EEB38865}" dt="2022-06-15T15:55:53.506" v="6150" actId="20577"/>
        <pc:sldMkLst>
          <pc:docMk/>
          <pc:sldMk cId="1246586565" sldId="374"/>
        </pc:sldMkLst>
        <pc:spChg chg="mod">
          <ac:chgData name="Simphiwe Ngwane" userId="c22d3e45-7bcc-498e-b963-95064e62cf6c" providerId="ADAL" clId="{227348A5-CA74-4D4D-89F0-D208EEB38865}" dt="2022-06-15T15:55:53.506" v="6150" actId="20577"/>
          <ac:spMkLst>
            <pc:docMk/>
            <pc:sldMk cId="1246586565" sldId="374"/>
            <ac:spMk id="2" creationId="{58349D75-CC1E-43B5-9F66-03A609BF8886}"/>
          </ac:spMkLst>
        </pc:spChg>
        <pc:spChg chg="mod">
          <ac:chgData name="Simphiwe Ngwane" userId="c22d3e45-7bcc-498e-b963-95064e62cf6c" providerId="ADAL" clId="{227348A5-CA74-4D4D-89F0-D208EEB38865}" dt="2022-06-15T11:47:11.469" v="516" actId="2711"/>
          <ac:spMkLst>
            <pc:docMk/>
            <pc:sldMk cId="1246586565" sldId="374"/>
            <ac:spMk id="3" creationId="{48A0AA8F-1390-4998-A04A-ED5720D732CC}"/>
          </ac:spMkLst>
        </pc:spChg>
      </pc:sldChg>
      <pc:sldChg chg="add del">
        <pc:chgData name="Simphiwe Ngwane" userId="c22d3e45-7bcc-498e-b963-95064e62cf6c" providerId="ADAL" clId="{227348A5-CA74-4D4D-89F0-D208EEB38865}" dt="2022-06-15T07:33:30.285" v="6" actId="47"/>
        <pc:sldMkLst>
          <pc:docMk/>
          <pc:sldMk cId="2235874222" sldId="769"/>
        </pc:sldMkLst>
      </pc:sldChg>
      <pc:sldChg chg="modSp new mod">
        <pc:chgData name="Simphiwe Ngwane" userId="c22d3e45-7bcc-498e-b963-95064e62cf6c" providerId="ADAL" clId="{227348A5-CA74-4D4D-89F0-D208EEB38865}" dt="2022-06-15T15:26:05.377" v="3947" actId="255"/>
        <pc:sldMkLst>
          <pc:docMk/>
          <pc:sldMk cId="4011791949" sldId="770"/>
        </pc:sldMkLst>
        <pc:spChg chg="mod">
          <ac:chgData name="Simphiwe Ngwane" userId="c22d3e45-7bcc-498e-b963-95064e62cf6c" providerId="ADAL" clId="{227348A5-CA74-4D4D-89F0-D208EEB38865}" dt="2022-06-15T11:47:36.702" v="539" actId="20577"/>
          <ac:spMkLst>
            <pc:docMk/>
            <pc:sldMk cId="4011791949" sldId="770"/>
            <ac:spMk id="2" creationId="{81C66CC3-1628-431E-9431-85B76727D150}"/>
          </ac:spMkLst>
        </pc:spChg>
        <pc:spChg chg="mod">
          <ac:chgData name="Simphiwe Ngwane" userId="c22d3e45-7bcc-498e-b963-95064e62cf6c" providerId="ADAL" clId="{227348A5-CA74-4D4D-89F0-D208EEB38865}" dt="2022-06-15T15:26:05.377" v="3947" actId="255"/>
          <ac:spMkLst>
            <pc:docMk/>
            <pc:sldMk cId="4011791949" sldId="770"/>
            <ac:spMk id="3" creationId="{DA22EF24-D9F0-4257-BC61-2BF382E5CAA6}"/>
          </ac:spMkLst>
        </pc:spChg>
      </pc:sldChg>
      <pc:sldChg chg="modSp new mod">
        <pc:chgData name="Simphiwe Ngwane" userId="c22d3e45-7bcc-498e-b963-95064e62cf6c" providerId="ADAL" clId="{227348A5-CA74-4D4D-89F0-D208EEB38865}" dt="2022-06-15T15:27:09.112" v="3987" actId="20577"/>
        <pc:sldMkLst>
          <pc:docMk/>
          <pc:sldMk cId="2036375981" sldId="771"/>
        </pc:sldMkLst>
        <pc:spChg chg="mod">
          <ac:chgData name="Simphiwe Ngwane" userId="c22d3e45-7bcc-498e-b963-95064e62cf6c" providerId="ADAL" clId="{227348A5-CA74-4D4D-89F0-D208EEB38865}" dt="2022-06-15T12:03:38.104" v="1451" actId="20577"/>
          <ac:spMkLst>
            <pc:docMk/>
            <pc:sldMk cId="2036375981" sldId="771"/>
            <ac:spMk id="2" creationId="{9BF108E5-320F-4414-BC07-EC8414E58C59}"/>
          </ac:spMkLst>
        </pc:spChg>
        <pc:spChg chg="mod">
          <ac:chgData name="Simphiwe Ngwane" userId="c22d3e45-7bcc-498e-b963-95064e62cf6c" providerId="ADAL" clId="{227348A5-CA74-4D4D-89F0-D208EEB38865}" dt="2022-06-15T15:27:09.112" v="3987" actId="20577"/>
          <ac:spMkLst>
            <pc:docMk/>
            <pc:sldMk cId="2036375981" sldId="771"/>
            <ac:spMk id="3" creationId="{3A77B1EB-2777-421E-AC9B-36106D9787DE}"/>
          </ac:spMkLst>
        </pc:spChg>
      </pc:sldChg>
      <pc:sldChg chg="new del">
        <pc:chgData name="Simphiwe Ngwane" userId="c22d3e45-7bcc-498e-b963-95064e62cf6c" providerId="ADAL" clId="{227348A5-CA74-4D4D-89F0-D208EEB38865}" dt="2022-06-15T12:16:43.677" v="1960" actId="2696"/>
        <pc:sldMkLst>
          <pc:docMk/>
          <pc:sldMk cId="2040497501" sldId="772"/>
        </pc:sldMkLst>
      </pc:sldChg>
      <pc:sldChg chg="addSp delSp modSp new mod">
        <pc:chgData name="Simphiwe Ngwane" userId="c22d3e45-7bcc-498e-b963-95064e62cf6c" providerId="ADAL" clId="{227348A5-CA74-4D4D-89F0-D208EEB38865}" dt="2022-06-15T13:04:16.488" v="2639" actId="20577"/>
        <pc:sldMkLst>
          <pc:docMk/>
          <pc:sldMk cId="3145179710" sldId="772"/>
        </pc:sldMkLst>
        <pc:spChg chg="mod">
          <ac:chgData name="Simphiwe Ngwane" userId="c22d3e45-7bcc-498e-b963-95064e62cf6c" providerId="ADAL" clId="{227348A5-CA74-4D4D-89F0-D208EEB38865}" dt="2022-06-15T13:04:16.488" v="2639" actId="20577"/>
          <ac:spMkLst>
            <pc:docMk/>
            <pc:sldMk cId="3145179710" sldId="772"/>
            <ac:spMk id="2" creationId="{A106A520-F97A-4BAF-8610-B3A73381EC56}"/>
          </ac:spMkLst>
        </pc:spChg>
        <pc:spChg chg="del">
          <ac:chgData name="Simphiwe Ngwane" userId="c22d3e45-7bcc-498e-b963-95064e62cf6c" providerId="ADAL" clId="{227348A5-CA74-4D4D-89F0-D208EEB38865}" dt="2022-06-15T12:56:17.092" v="2578"/>
          <ac:spMkLst>
            <pc:docMk/>
            <pc:sldMk cId="3145179710" sldId="772"/>
            <ac:spMk id="3" creationId="{5D9D27B2-57D4-4640-8A18-879863CD3D29}"/>
          </ac:spMkLst>
        </pc:spChg>
        <pc:spChg chg="add del mod">
          <ac:chgData name="Simphiwe Ngwane" userId="c22d3e45-7bcc-498e-b963-95064e62cf6c" providerId="ADAL" clId="{227348A5-CA74-4D4D-89F0-D208EEB38865}" dt="2022-06-15T13:00:46.070" v="2601"/>
          <ac:spMkLst>
            <pc:docMk/>
            <pc:sldMk cId="3145179710" sldId="772"/>
            <ac:spMk id="7" creationId="{1602F494-6475-4D00-82F8-0BD07A4E55AD}"/>
          </ac:spMkLst>
        </pc:spChg>
        <pc:graphicFrameChg chg="add del mod">
          <ac:chgData name="Simphiwe Ngwane" userId="c22d3e45-7bcc-498e-b963-95064e62cf6c" providerId="ADAL" clId="{227348A5-CA74-4D4D-89F0-D208EEB38865}" dt="2022-06-15T13:00:32.356" v="2596" actId="478"/>
          <ac:graphicFrameMkLst>
            <pc:docMk/>
            <pc:sldMk cId="3145179710" sldId="772"/>
            <ac:graphicFrameMk id="5" creationId="{F4DD80CE-6B0E-4A4D-9AED-93ED54C67E9B}"/>
          </ac:graphicFrameMkLst>
        </pc:graphicFrameChg>
        <pc:graphicFrameChg chg="add mod">
          <ac:chgData name="Simphiwe Ngwane" userId="c22d3e45-7bcc-498e-b963-95064e62cf6c" providerId="ADAL" clId="{227348A5-CA74-4D4D-89F0-D208EEB38865}" dt="2022-06-15T13:00:36.508" v="2599"/>
          <ac:graphicFrameMkLst>
            <pc:docMk/>
            <pc:sldMk cId="3145179710" sldId="772"/>
            <ac:graphicFrameMk id="8" creationId="{7AC6CD9D-188D-44E4-BE4F-29376ECC0250}"/>
          </ac:graphicFrameMkLst>
        </pc:graphicFrameChg>
        <pc:graphicFrameChg chg="add mod">
          <ac:chgData name="Simphiwe Ngwane" userId="c22d3e45-7bcc-498e-b963-95064e62cf6c" providerId="ADAL" clId="{227348A5-CA74-4D4D-89F0-D208EEB38865}" dt="2022-06-15T13:00:56.044" v="2604" actId="255"/>
          <ac:graphicFrameMkLst>
            <pc:docMk/>
            <pc:sldMk cId="3145179710" sldId="772"/>
            <ac:graphicFrameMk id="9" creationId="{7AC6CD9D-188D-44E4-BE4F-29376ECC0250}"/>
          </ac:graphicFrameMkLst>
        </pc:graphicFrameChg>
      </pc:sldChg>
      <pc:sldChg chg="addSp delSp modSp new mod">
        <pc:chgData name="Simphiwe Ngwane" userId="c22d3e45-7bcc-498e-b963-95064e62cf6c" providerId="ADAL" clId="{227348A5-CA74-4D4D-89F0-D208EEB38865}" dt="2022-06-15T15:42:45.363" v="5319" actId="113"/>
        <pc:sldMkLst>
          <pc:docMk/>
          <pc:sldMk cId="3857892793" sldId="773"/>
        </pc:sldMkLst>
        <pc:spChg chg="mod">
          <ac:chgData name="Simphiwe Ngwane" userId="c22d3e45-7bcc-498e-b963-95064e62cf6c" providerId="ADAL" clId="{227348A5-CA74-4D4D-89F0-D208EEB38865}" dt="2022-06-15T13:04:41.759" v="2668" actId="20577"/>
          <ac:spMkLst>
            <pc:docMk/>
            <pc:sldMk cId="3857892793" sldId="773"/>
            <ac:spMk id="2" creationId="{28D0E812-6219-4C55-B748-C1DF8B63AAF5}"/>
          </ac:spMkLst>
        </pc:spChg>
        <pc:spChg chg="mod">
          <ac:chgData name="Simphiwe Ngwane" userId="c22d3e45-7bcc-498e-b963-95064e62cf6c" providerId="ADAL" clId="{227348A5-CA74-4D4D-89F0-D208EEB38865}" dt="2022-06-15T15:42:45.363" v="5319" actId="113"/>
          <ac:spMkLst>
            <pc:docMk/>
            <pc:sldMk cId="3857892793" sldId="773"/>
            <ac:spMk id="3" creationId="{7116BC0F-7422-45BF-B859-20D7E1E62726}"/>
          </ac:spMkLst>
        </pc:spChg>
        <pc:picChg chg="add mod">
          <ac:chgData name="Simphiwe Ngwane" userId="c22d3e45-7bcc-498e-b963-95064e62cf6c" providerId="ADAL" clId="{227348A5-CA74-4D4D-89F0-D208EEB38865}" dt="2022-06-15T15:40:02.352" v="5051" actId="1076"/>
          <ac:picMkLst>
            <pc:docMk/>
            <pc:sldMk cId="3857892793" sldId="773"/>
            <ac:picMk id="1026" creationId="{BBD3CE32-F865-4180-9D33-30FF3C2504EA}"/>
          </ac:picMkLst>
        </pc:picChg>
        <pc:picChg chg="add mod">
          <ac:chgData name="Simphiwe Ngwane" userId="c22d3e45-7bcc-498e-b963-95064e62cf6c" providerId="ADAL" clId="{227348A5-CA74-4D4D-89F0-D208EEB38865}" dt="2022-06-15T15:37:37.769" v="5002" actId="1076"/>
          <ac:picMkLst>
            <pc:docMk/>
            <pc:sldMk cId="3857892793" sldId="773"/>
            <ac:picMk id="1028" creationId="{A8C95F47-A0D5-4494-AA54-FA04718FD689}"/>
          </ac:picMkLst>
        </pc:picChg>
        <pc:picChg chg="add del mod">
          <ac:chgData name="Simphiwe Ngwane" userId="c22d3e45-7bcc-498e-b963-95064e62cf6c" providerId="ADAL" clId="{227348A5-CA74-4D4D-89F0-D208EEB38865}" dt="2022-06-15T15:39:28.367" v="5043" actId="21"/>
          <ac:picMkLst>
            <pc:docMk/>
            <pc:sldMk cId="3857892793" sldId="773"/>
            <ac:picMk id="1030" creationId="{95403BE0-F741-47DF-B0A0-9979A0E2DA97}"/>
          </ac:picMkLst>
        </pc:picChg>
        <pc:picChg chg="add mod">
          <ac:chgData name="Simphiwe Ngwane" userId="c22d3e45-7bcc-498e-b963-95064e62cf6c" providerId="ADAL" clId="{227348A5-CA74-4D4D-89F0-D208EEB38865}" dt="2022-06-15T15:40:13.333" v="5053" actId="14100"/>
          <ac:picMkLst>
            <pc:docMk/>
            <pc:sldMk cId="3857892793" sldId="773"/>
            <ac:picMk id="1032" creationId="{D51926E0-9688-4130-82AF-50893481A0B4}"/>
          </ac:picMkLst>
        </pc:picChg>
        <pc:picChg chg="add del mod">
          <ac:chgData name="Simphiwe Ngwane" userId="c22d3e45-7bcc-498e-b963-95064e62cf6c" providerId="ADAL" clId="{227348A5-CA74-4D4D-89F0-D208EEB38865}" dt="2022-06-15T15:39:45.633" v="5047" actId="21"/>
          <ac:picMkLst>
            <pc:docMk/>
            <pc:sldMk cId="3857892793" sldId="773"/>
            <ac:picMk id="1034" creationId="{12251658-0CC5-44D6-8CDC-44FB0C4CD44D}"/>
          </ac:picMkLst>
        </pc:picChg>
        <pc:picChg chg="add del mod">
          <ac:chgData name="Simphiwe Ngwane" userId="c22d3e45-7bcc-498e-b963-95064e62cf6c" providerId="ADAL" clId="{227348A5-CA74-4D4D-89F0-D208EEB38865}" dt="2022-06-15T15:40:08.926" v="5052" actId="21"/>
          <ac:picMkLst>
            <pc:docMk/>
            <pc:sldMk cId="3857892793" sldId="773"/>
            <ac:picMk id="1036" creationId="{408AE8D7-31F6-4D0D-8F86-0B6186C4A30A}"/>
          </ac:picMkLst>
        </pc:picChg>
      </pc:sldChg>
      <pc:sldChg chg="modSp new mod">
        <pc:chgData name="Simphiwe Ngwane" userId="c22d3e45-7bcc-498e-b963-95064e62cf6c" providerId="ADAL" clId="{227348A5-CA74-4D4D-89F0-D208EEB38865}" dt="2022-06-15T15:51:47.108" v="6120" actId="14100"/>
        <pc:sldMkLst>
          <pc:docMk/>
          <pc:sldMk cId="978705674" sldId="774"/>
        </pc:sldMkLst>
        <pc:spChg chg="mod">
          <ac:chgData name="Simphiwe Ngwane" userId="c22d3e45-7bcc-498e-b963-95064e62cf6c" providerId="ADAL" clId="{227348A5-CA74-4D4D-89F0-D208EEB38865}" dt="2022-06-15T13:19:19.109" v="3137" actId="20577"/>
          <ac:spMkLst>
            <pc:docMk/>
            <pc:sldMk cId="978705674" sldId="774"/>
            <ac:spMk id="2" creationId="{98117997-D9AB-49FD-9525-0683096C6AE1}"/>
          </ac:spMkLst>
        </pc:spChg>
        <pc:spChg chg="mod">
          <ac:chgData name="Simphiwe Ngwane" userId="c22d3e45-7bcc-498e-b963-95064e62cf6c" providerId="ADAL" clId="{227348A5-CA74-4D4D-89F0-D208EEB38865}" dt="2022-06-15T15:51:47.108" v="6120" actId="14100"/>
          <ac:spMkLst>
            <pc:docMk/>
            <pc:sldMk cId="978705674" sldId="774"/>
            <ac:spMk id="3" creationId="{E81AD5EE-242F-45ED-871D-FD09DD5FE77E}"/>
          </ac:spMkLst>
        </pc:spChg>
      </pc:sldChg>
      <pc:sldChg chg="modSp new mod">
        <pc:chgData name="Simphiwe Ngwane" userId="c22d3e45-7bcc-498e-b963-95064e62cf6c" providerId="ADAL" clId="{227348A5-CA74-4D4D-89F0-D208EEB38865}" dt="2022-06-15T13:23:52.781" v="3301" actId="20577"/>
        <pc:sldMkLst>
          <pc:docMk/>
          <pc:sldMk cId="1081923669" sldId="775"/>
        </pc:sldMkLst>
        <pc:spChg chg="mod">
          <ac:chgData name="Simphiwe Ngwane" userId="c22d3e45-7bcc-498e-b963-95064e62cf6c" providerId="ADAL" clId="{227348A5-CA74-4D4D-89F0-D208EEB38865}" dt="2022-06-15T13:23:52.781" v="3301" actId="20577"/>
          <ac:spMkLst>
            <pc:docMk/>
            <pc:sldMk cId="1081923669" sldId="775"/>
            <ac:spMk id="3" creationId="{31593C3D-ACA7-4CBF-932C-F07916A737C4}"/>
          </ac:spMkLst>
        </pc:spChg>
      </pc:sldChg>
      <pc:sldChg chg="modSp new mod">
        <pc:chgData name="Simphiwe Ngwane" userId="c22d3e45-7bcc-498e-b963-95064e62cf6c" providerId="ADAL" clId="{227348A5-CA74-4D4D-89F0-D208EEB38865}" dt="2022-06-15T15:21:58.436" v="3942" actId="20577"/>
        <pc:sldMkLst>
          <pc:docMk/>
          <pc:sldMk cId="460725000" sldId="776"/>
        </pc:sldMkLst>
        <pc:spChg chg="mod">
          <ac:chgData name="Simphiwe Ngwane" userId="c22d3e45-7bcc-498e-b963-95064e62cf6c" providerId="ADAL" clId="{227348A5-CA74-4D4D-89F0-D208EEB38865}" dt="2022-06-15T15:19:33.141" v="3742" actId="20577"/>
          <ac:spMkLst>
            <pc:docMk/>
            <pc:sldMk cId="460725000" sldId="776"/>
            <ac:spMk id="2" creationId="{0253E6A8-6BF0-4DF3-BD99-FF52EF0A4415}"/>
          </ac:spMkLst>
        </pc:spChg>
        <pc:spChg chg="mod">
          <ac:chgData name="Simphiwe Ngwane" userId="c22d3e45-7bcc-498e-b963-95064e62cf6c" providerId="ADAL" clId="{227348A5-CA74-4D4D-89F0-D208EEB38865}" dt="2022-06-15T15:21:58.436" v="3942" actId="20577"/>
          <ac:spMkLst>
            <pc:docMk/>
            <pc:sldMk cId="460725000" sldId="776"/>
            <ac:spMk id="3" creationId="{56A9906B-759A-495E-A4EB-F6B8A1E8EFBF}"/>
          </ac:spMkLst>
        </pc:spChg>
      </pc:sldChg>
      <pc:sldChg chg="addSp modSp new mod">
        <pc:chgData name="Simphiwe Ngwane" userId="c22d3e45-7bcc-498e-b963-95064e62cf6c" providerId="ADAL" clId="{227348A5-CA74-4D4D-89F0-D208EEB38865}" dt="2022-06-15T15:43:45.275" v="5407" actId="20577"/>
        <pc:sldMkLst>
          <pc:docMk/>
          <pc:sldMk cId="330762007" sldId="777"/>
        </pc:sldMkLst>
        <pc:spChg chg="mod">
          <ac:chgData name="Simphiwe Ngwane" userId="c22d3e45-7bcc-498e-b963-95064e62cf6c" providerId="ADAL" clId="{227348A5-CA74-4D4D-89F0-D208EEB38865}" dt="2022-06-15T15:38:33.237" v="5021" actId="20577"/>
          <ac:spMkLst>
            <pc:docMk/>
            <pc:sldMk cId="330762007" sldId="777"/>
            <ac:spMk id="2" creationId="{B170D1AA-FCD5-4E74-BE99-34427BC4A636}"/>
          </ac:spMkLst>
        </pc:spChg>
        <pc:spChg chg="mod">
          <ac:chgData name="Simphiwe Ngwane" userId="c22d3e45-7bcc-498e-b963-95064e62cf6c" providerId="ADAL" clId="{227348A5-CA74-4D4D-89F0-D208EEB38865}" dt="2022-06-15T15:43:45.275" v="5407" actId="20577"/>
          <ac:spMkLst>
            <pc:docMk/>
            <pc:sldMk cId="330762007" sldId="777"/>
            <ac:spMk id="3" creationId="{3D5B7C1F-49DE-4665-A59B-5937CB813561}"/>
          </ac:spMkLst>
        </pc:spChg>
        <pc:picChg chg="add mod">
          <ac:chgData name="Simphiwe Ngwane" userId="c22d3e45-7bcc-498e-b963-95064e62cf6c" providerId="ADAL" clId="{227348A5-CA74-4D4D-89F0-D208EEB38865}" dt="2022-06-15T15:40:27.330" v="5057" actId="1076"/>
          <ac:picMkLst>
            <pc:docMk/>
            <pc:sldMk cId="330762007" sldId="777"/>
            <ac:picMk id="5" creationId="{535920F1-24F2-4D48-AC1C-04BA886C05EC}"/>
          </ac:picMkLst>
        </pc:picChg>
        <pc:picChg chg="add mod">
          <ac:chgData name="Simphiwe Ngwane" userId="c22d3e45-7bcc-498e-b963-95064e62cf6c" providerId="ADAL" clId="{227348A5-CA74-4D4D-89F0-D208EEB38865}" dt="2022-06-15T15:40:23.441" v="5056" actId="1076"/>
          <ac:picMkLst>
            <pc:docMk/>
            <pc:sldMk cId="330762007" sldId="777"/>
            <ac:picMk id="6" creationId="{F453DD25-0BD1-4143-906B-A50B391B5E02}"/>
          </ac:picMkLst>
        </pc:picChg>
        <pc:picChg chg="add mod">
          <ac:chgData name="Simphiwe Ngwane" userId="c22d3e45-7bcc-498e-b963-95064e62cf6c" providerId="ADAL" clId="{227348A5-CA74-4D4D-89F0-D208EEB38865}" dt="2022-06-15T15:40:21.679" v="5055" actId="1076"/>
          <ac:picMkLst>
            <pc:docMk/>
            <pc:sldMk cId="330762007" sldId="777"/>
            <ac:picMk id="7" creationId="{7D71F77C-C4E5-41E8-A098-4B370EA29AFB}"/>
          </ac:picMkLst>
        </pc:picChg>
      </pc:sldChg>
      <pc:sldChg chg="addSp delSp modSp new del">
        <pc:chgData name="Simphiwe Ngwane" userId="c22d3e45-7bcc-498e-b963-95064e62cf6c" providerId="ADAL" clId="{227348A5-CA74-4D4D-89F0-D208EEB38865}" dt="2022-06-15T15:53:48.556" v="6124" actId="2696"/>
        <pc:sldMkLst>
          <pc:docMk/>
          <pc:sldMk cId="696006436" sldId="778"/>
        </pc:sldMkLst>
        <pc:spChg chg="add del">
          <ac:chgData name="Simphiwe Ngwane" userId="c22d3e45-7bcc-498e-b963-95064e62cf6c" providerId="ADAL" clId="{227348A5-CA74-4D4D-89F0-D208EEB38865}" dt="2022-06-15T15:53:41.748" v="6123"/>
          <ac:spMkLst>
            <pc:docMk/>
            <pc:sldMk cId="696006436" sldId="778"/>
            <ac:spMk id="3" creationId="{BEBEAD4A-A7FD-480D-A80E-5B932A528ACE}"/>
          </ac:spMkLst>
        </pc:spChg>
        <pc:picChg chg="add del mod">
          <ac:chgData name="Simphiwe Ngwane" userId="c22d3e45-7bcc-498e-b963-95064e62cf6c" providerId="ADAL" clId="{227348A5-CA74-4D4D-89F0-D208EEB38865}" dt="2022-06-15T15:53:41.748" v="6123"/>
          <ac:picMkLst>
            <pc:docMk/>
            <pc:sldMk cId="696006436" sldId="778"/>
            <ac:picMk id="5" creationId="{F246AECD-E1D4-4484-99B1-A73891A239A0}"/>
          </ac:picMkLst>
        </pc:picChg>
      </pc:sldChg>
      <pc:sldChg chg="addSp modSp new ord">
        <pc:chgData name="Simphiwe Ngwane" userId="c22d3e45-7bcc-498e-b963-95064e62cf6c" providerId="ADAL" clId="{227348A5-CA74-4D4D-89F0-D208EEB38865}" dt="2022-06-15T15:55:10.260" v="6136"/>
        <pc:sldMkLst>
          <pc:docMk/>
          <pc:sldMk cId="1871604386" sldId="778"/>
        </pc:sldMkLst>
        <pc:picChg chg="add mod">
          <ac:chgData name="Simphiwe Ngwane" userId="c22d3e45-7bcc-498e-b963-95064e62cf6c" providerId="ADAL" clId="{227348A5-CA74-4D4D-89F0-D208EEB38865}" dt="2022-06-15T15:55:01.722" v="6134" actId="1076"/>
          <ac:picMkLst>
            <pc:docMk/>
            <pc:sldMk cId="1871604386" sldId="778"/>
            <ac:picMk id="3" creationId="{9B6CD6CF-8C6A-4592-94ED-DDAB1C02A641}"/>
          </ac:picMkLst>
        </pc:picChg>
        <pc:picChg chg="add mod">
          <ac:chgData name="Simphiwe Ngwane" userId="c22d3e45-7bcc-498e-b963-95064e62cf6c" providerId="ADAL" clId="{227348A5-CA74-4D4D-89F0-D208EEB38865}" dt="2022-06-15T15:54:59.076" v="6133" actId="1076"/>
          <ac:picMkLst>
            <pc:docMk/>
            <pc:sldMk cId="1871604386" sldId="778"/>
            <ac:picMk id="3074" creationId="{413743F4-EC8F-4D3C-9491-F103C555EA1E}"/>
          </ac:picMkLst>
        </pc:picChg>
      </pc:sldChg>
      <pc:sldChg chg="del">
        <pc:chgData name="Simphiwe Ngwane" userId="c22d3e45-7bcc-498e-b963-95064e62cf6c" providerId="ADAL" clId="{227348A5-CA74-4D4D-89F0-D208EEB38865}" dt="2022-06-15T07:33:43.759" v="13" actId="47"/>
        <pc:sldMkLst>
          <pc:docMk/>
          <pc:sldMk cId="3182729751" sldId="1077"/>
        </pc:sldMkLst>
      </pc:sldChg>
      <pc:sldChg chg="del">
        <pc:chgData name="Simphiwe Ngwane" userId="c22d3e45-7bcc-498e-b963-95064e62cf6c" providerId="ADAL" clId="{227348A5-CA74-4D4D-89F0-D208EEB38865}" dt="2022-06-15T07:33:43.350" v="12" actId="47"/>
        <pc:sldMkLst>
          <pc:docMk/>
          <pc:sldMk cId="2357394974" sldId="1096"/>
        </pc:sldMkLst>
      </pc:sldChg>
      <pc:sldChg chg="del">
        <pc:chgData name="Simphiwe Ngwane" userId="c22d3e45-7bcc-498e-b963-95064e62cf6c" providerId="ADAL" clId="{227348A5-CA74-4D4D-89F0-D208EEB38865}" dt="2022-06-15T07:33:38.527" v="10" actId="47"/>
        <pc:sldMkLst>
          <pc:docMk/>
          <pc:sldMk cId="986317736" sldId="1164"/>
        </pc:sldMkLst>
      </pc:sldChg>
      <pc:sldChg chg="del">
        <pc:chgData name="Simphiwe Ngwane" userId="c22d3e45-7bcc-498e-b963-95064e62cf6c" providerId="ADAL" clId="{227348A5-CA74-4D4D-89F0-D208EEB38865}" dt="2022-06-15T07:33:45.096" v="14" actId="47"/>
        <pc:sldMkLst>
          <pc:docMk/>
          <pc:sldMk cId="2097263137" sldId="1210"/>
        </pc:sldMkLst>
      </pc:sldChg>
      <pc:sldChg chg="del">
        <pc:chgData name="Simphiwe Ngwane" userId="c22d3e45-7bcc-498e-b963-95064e62cf6c" providerId="ADAL" clId="{227348A5-CA74-4D4D-89F0-D208EEB38865}" dt="2022-06-15T07:33:39.292" v="11" actId="47"/>
        <pc:sldMkLst>
          <pc:docMk/>
          <pc:sldMk cId="3080876394" sldId="1211"/>
        </pc:sldMkLst>
      </pc:sldChg>
      <pc:sldChg chg="del">
        <pc:chgData name="Simphiwe Ngwane" userId="c22d3e45-7bcc-498e-b963-95064e62cf6c" providerId="ADAL" clId="{227348A5-CA74-4D4D-89F0-D208EEB38865}" dt="2022-06-15T07:33:37.293" v="9" actId="47"/>
        <pc:sldMkLst>
          <pc:docMk/>
          <pc:sldMk cId="3509759433" sldId="1212"/>
        </pc:sldMkLst>
      </pc:sldChg>
      <pc:sldChg chg="del">
        <pc:chgData name="Simphiwe Ngwane" userId="c22d3e45-7bcc-498e-b963-95064e62cf6c" providerId="ADAL" clId="{227348A5-CA74-4D4D-89F0-D208EEB38865}" dt="2022-06-15T07:33:36.145" v="8" actId="47"/>
        <pc:sldMkLst>
          <pc:docMk/>
          <pc:sldMk cId="2917526898" sldId="1213"/>
        </pc:sldMkLst>
      </pc:sldChg>
      <pc:sldChg chg="del">
        <pc:chgData name="Simphiwe Ngwane" userId="c22d3e45-7bcc-498e-b963-95064e62cf6c" providerId="ADAL" clId="{227348A5-CA74-4D4D-89F0-D208EEB38865}" dt="2022-06-15T07:33:34.862" v="7" actId="47"/>
        <pc:sldMkLst>
          <pc:docMk/>
          <pc:sldMk cId="2691348118" sldId="1214"/>
        </pc:sldMkLst>
      </pc:sldChg>
      <pc:sldChg chg="del">
        <pc:chgData name="Simphiwe Ngwane" userId="c22d3e45-7bcc-498e-b963-95064e62cf6c" providerId="ADAL" clId="{227348A5-CA74-4D4D-89F0-D208EEB38865}" dt="2022-06-15T07:33:26.283" v="1" actId="47"/>
        <pc:sldMkLst>
          <pc:docMk/>
          <pc:sldMk cId="2384907694" sldId="1215"/>
        </pc:sldMkLst>
      </pc:sldChg>
      <pc:sldChg chg="del">
        <pc:chgData name="Simphiwe Ngwane" userId="c22d3e45-7bcc-498e-b963-95064e62cf6c" providerId="ADAL" clId="{227348A5-CA74-4D4D-89F0-D208EEB38865}" dt="2022-06-15T07:33:27.743" v="3" actId="47"/>
        <pc:sldMkLst>
          <pc:docMk/>
          <pc:sldMk cId="1504962055" sldId="1216"/>
        </pc:sldMkLst>
      </pc:sldChg>
      <pc:sldChg chg="del">
        <pc:chgData name="Simphiwe Ngwane" userId="c22d3e45-7bcc-498e-b963-95064e62cf6c" providerId="ADAL" clId="{227348A5-CA74-4D4D-89F0-D208EEB38865}" dt="2022-06-15T07:33:25.234" v="0" actId="47"/>
        <pc:sldMkLst>
          <pc:docMk/>
          <pc:sldMk cId="2749793364" sldId="1217"/>
        </pc:sldMkLst>
      </pc:sldChg>
      <pc:sldChg chg="del">
        <pc:chgData name="Simphiwe Ngwane" userId="c22d3e45-7bcc-498e-b963-95064e62cf6c" providerId="ADAL" clId="{227348A5-CA74-4D4D-89F0-D208EEB38865}" dt="2022-06-15T07:33:27.003" v="2" actId="47"/>
        <pc:sldMkLst>
          <pc:docMk/>
          <pc:sldMk cId="1685076914" sldId="1218"/>
        </pc:sldMkLst>
      </pc:sldChg>
      <pc:sldChg chg="del">
        <pc:chgData name="Simphiwe Ngwane" userId="c22d3e45-7bcc-498e-b963-95064e62cf6c" providerId="ADAL" clId="{227348A5-CA74-4D4D-89F0-D208EEB38865}" dt="2022-06-15T07:33:28.396" v="4" actId="47"/>
        <pc:sldMkLst>
          <pc:docMk/>
          <pc:sldMk cId="1650022648" sldId="12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487D2-B34A-420D-B37A-DD68FD7BF735}" type="datetimeFigureOut">
              <a:rPr lang="en-ZA" smtClean="0"/>
              <a:t>2022/07/22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4548F-C2E3-4D35-9A75-A48EF15F630C}" type="slidenum">
              <a:rPr lang="en-ZA" smtClean="0"/>
              <a:t>‹#›</a:t>
            </a:fld>
            <a:endParaRPr lang="en-ZA"/>
          </a:p>
        </p:txBody>
      </p:sp>
    </p:spTree>
    <p:extLst>
      <p:ext uri="{BB962C8B-B14F-4D97-AF65-F5344CB8AC3E}">
        <p14:creationId xmlns:p14="http://schemas.microsoft.com/office/powerpoint/2010/main" val="382245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63409" y="3523375"/>
            <a:ext cx="10673856" cy="1044474"/>
          </a:xfrm>
        </p:spPr>
        <p:txBody>
          <a:bodyPr>
            <a:normAutofit/>
          </a:bodyPr>
          <a:lstStyle>
            <a:lvl1pPr>
              <a:defRPr sz="3600" b="1">
                <a:solidFill>
                  <a:srgbClr val="1D3F26"/>
                </a:solidFill>
                <a:latin typeface="Arial"/>
                <a:cs typeface="Arial"/>
              </a:defRPr>
            </a:lvl1pPr>
          </a:lstStyle>
          <a:p>
            <a:r>
              <a:rPr lang="en-GB" dirty="0"/>
              <a:t>CLICK TO EDIT MASTER TITLE STYLE</a:t>
            </a:r>
            <a:endParaRPr lang="en-US" dirty="0"/>
          </a:p>
        </p:txBody>
      </p:sp>
      <p:sp>
        <p:nvSpPr>
          <p:cNvPr id="6" name="Subtitle 2"/>
          <p:cNvSpPr>
            <a:spLocks noGrp="1"/>
          </p:cNvSpPr>
          <p:nvPr>
            <p:ph type="subTitle" idx="1"/>
          </p:nvPr>
        </p:nvSpPr>
        <p:spPr>
          <a:xfrm>
            <a:off x="763409" y="4766122"/>
            <a:ext cx="10673856" cy="1037645"/>
          </a:xfrm>
        </p:spPr>
        <p:txBody>
          <a:bodyPr/>
          <a:lstStyle>
            <a:lvl1pPr marL="0" indent="0" algn="ctr">
              <a:buNone/>
              <a:defRPr>
                <a:solidFill>
                  <a:srgbClr val="5F2D1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52" y="-98931"/>
            <a:ext cx="12351025" cy="3577211"/>
          </a:xfrm>
          <a:prstGeom prst="rect">
            <a:avLst/>
          </a:prstGeom>
        </p:spPr>
      </p:pic>
    </p:spTree>
    <p:extLst>
      <p:ext uri="{BB962C8B-B14F-4D97-AF65-F5344CB8AC3E}">
        <p14:creationId xmlns:p14="http://schemas.microsoft.com/office/powerpoint/2010/main" val="118432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F005F3-CBB1-491C-AD18-89D9A86B34E0}"/>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9D4CCD85-2A86-4724-AF55-BA719A281EA5}" type="datetime1">
              <a:rPr lang="en-ZA"/>
              <a:pPr>
                <a:defRPr/>
              </a:pPr>
              <a:t>2022/07/22</a:t>
            </a:fld>
            <a:endParaRPr lang="en-US" dirty="0"/>
          </a:p>
        </p:txBody>
      </p:sp>
      <p:sp>
        <p:nvSpPr>
          <p:cNvPr id="5" name="Footer Placeholder 4">
            <a:extLst>
              <a:ext uri="{FF2B5EF4-FFF2-40B4-BE49-F238E27FC236}">
                <a16:creationId xmlns:a16="http://schemas.microsoft.com/office/drawing/2014/main" id="{419CB52B-8D4C-4EE3-B4E6-3E165C433E1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164FEBCA-43D3-4638-82F7-AA6EAD569C27}"/>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D299D252-E8B0-4205-BA28-177E0421D2D0}" type="slidenum">
              <a:rPr lang="en-US"/>
              <a:pPr>
                <a:defRPr/>
              </a:pPr>
              <a:t>‹#›</a:t>
            </a:fld>
            <a:endParaRPr lang="en-US" dirty="0"/>
          </a:p>
        </p:txBody>
      </p:sp>
    </p:spTree>
    <p:extLst>
      <p:ext uri="{BB962C8B-B14F-4D97-AF65-F5344CB8AC3E}">
        <p14:creationId xmlns:p14="http://schemas.microsoft.com/office/powerpoint/2010/main" val="363563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39391B-BF07-4CE6-AC8F-3F5D8E574C89}"/>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96E0DEE1-ABBD-4AF5-87B7-0447A85D5642}" type="datetime1">
              <a:rPr lang="en-ZA"/>
              <a:pPr>
                <a:defRPr/>
              </a:pPr>
              <a:t>2022/07/22</a:t>
            </a:fld>
            <a:endParaRPr lang="en-US" dirty="0"/>
          </a:p>
        </p:txBody>
      </p:sp>
      <p:sp>
        <p:nvSpPr>
          <p:cNvPr id="5" name="Footer Placeholder 4">
            <a:extLst>
              <a:ext uri="{FF2B5EF4-FFF2-40B4-BE49-F238E27FC236}">
                <a16:creationId xmlns:a16="http://schemas.microsoft.com/office/drawing/2014/main" id="{EA17DF23-76DC-4E06-9544-A370E044BF8C}"/>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4286023F-6101-4BDB-8CB5-4904D9186A6E}"/>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5AE2CF16-8228-45B2-8B8D-D1F825F4BBEB}" type="slidenum">
              <a:rPr lang="en-US"/>
              <a:pPr>
                <a:defRPr/>
              </a:pPr>
              <a:t>‹#›</a:t>
            </a:fld>
            <a:endParaRPr lang="en-US" dirty="0"/>
          </a:p>
        </p:txBody>
      </p:sp>
    </p:spTree>
    <p:extLst>
      <p:ext uri="{BB962C8B-B14F-4D97-AF65-F5344CB8AC3E}">
        <p14:creationId xmlns:p14="http://schemas.microsoft.com/office/powerpoint/2010/main" val="279044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C15FCAF1-B651-432D-8367-1E2595A55CA1}"/>
              </a:ext>
            </a:extLst>
          </p:cNvPr>
          <p:cNvSpPr>
            <a:spLocks noGrp="1"/>
          </p:cNvSpPr>
          <p:nvPr>
            <p:ph type="sldNum" sz="quarter" idx="11"/>
          </p:nvPr>
        </p:nvSpPr>
        <p:spPr>
          <a:xfrm>
            <a:off x="8737600" y="6615114"/>
            <a:ext cx="2844800" cy="225425"/>
          </a:xfrm>
          <a:prstGeom prst="rect">
            <a:avLst/>
          </a:prstGeom>
        </p:spPr>
        <p:txBody>
          <a:bodyPr/>
          <a:lstStyle>
            <a:lvl1pPr eaLnBrk="1" fontAlgn="auto" hangingPunct="1">
              <a:spcBef>
                <a:spcPts val="0"/>
              </a:spcBef>
              <a:spcAft>
                <a:spcPts val="0"/>
              </a:spcAft>
              <a:defRPr>
                <a:latin typeface="+mn-lt"/>
              </a:defRPr>
            </a:lvl1pPr>
          </a:lstStyle>
          <a:p>
            <a:pPr>
              <a:defRPr/>
            </a:pPr>
            <a:fld id="{A0A64A42-7C2D-4EA2-AADB-69663BC6F28E}" type="slidenum">
              <a:rPr lang="en-US"/>
              <a:pPr>
                <a:defRPr/>
              </a:pPr>
              <a:t>‹#›</a:t>
            </a:fld>
            <a:endParaRPr lang="en-US" dirty="0"/>
          </a:p>
        </p:txBody>
      </p:sp>
    </p:spTree>
    <p:extLst>
      <p:ext uri="{BB962C8B-B14F-4D97-AF65-F5344CB8AC3E}">
        <p14:creationId xmlns:p14="http://schemas.microsoft.com/office/powerpoint/2010/main" val="2499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C22B2B-FC30-4786-8470-5A328CC98EE0}"/>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62136EF2-6312-4779-9F6F-614863D9121C}" type="datetime1">
              <a:rPr lang="en-ZA"/>
              <a:pPr>
                <a:defRPr/>
              </a:pPr>
              <a:t>2022/07/22</a:t>
            </a:fld>
            <a:endParaRPr lang="en-US" dirty="0"/>
          </a:p>
        </p:txBody>
      </p:sp>
      <p:sp>
        <p:nvSpPr>
          <p:cNvPr id="5" name="Footer Placeholder 4">
            <a:extLst>
              <a:ext uri="{FF2B5EF4-FFF2-40B4-BE49-F238E27FC236}">
                <a16:creationId xmlns:a16="http://schemas.microsoft.com/office/drawing/2014/main" id="{DD15B40C-F279-4FA3-B93C-EC17E4E3EAF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453BECEA-42DF-4CFF-BC71-96C2D1F51E63}"/>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A9541012-42F4-48E3-80BA-93F6C2F8C0B3}" type="slidenum">
              <a:rPr lang="en-US"/>
              <a:pPr>
                <a:defRPr/>
              </a:pPr>
              <a:t>‹#›</a:t>
            </a:fld>
            <a:endParaRPr lang="en-US" dirty="0"/>
          </a:p>
        </p:txBody>
      </p:sp>
    </p:spTree>
    <p:extLst>
      <p:ext uri="{BB962C8B-B14F-4D97-AF65-F5344CB8AC3E}">
        <p14:creationId xmlns:p14="http://schemas.microsoft.com/office/powerpoint/2010/main" val="75064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BAAED07-838F-4F03-A562-6012C25D0931}"/>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C167A3FB-D631-486E-8469-EF615B32AFC2}" type="datetime1">
              <a:rPr lang="en-ZA"/>
              <a:pPr>
                <a:defRPr/>
              </a:pPr>
              <a:t>2022/07/22</a:t>
            </a:fld>
            <a:endParaRPr lang="en-US" dirty="0"/>
          </a:p>
        </p:txBody>
      </p:sp>
      <p:sp>
        <p:nvSpPr>
          <p:cNvPr id="6" name="Footer Placeholder 5">
            <a:extLst>
              <a:ext uri="{FF2B5EF4-FFF2-40B4-BE49-F238E27FC236}">
                <a16:creationId xmlns:a16="http://schemas.microsoft.com/office/drawing/2014/main" id="{CEBD21D8-DBC2-4ECB-8D0D-E544BBF0CA4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FBBA4D42-BF5B-49C3-B444-AE6F067864A1}"/>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18AC67F5-B2B2-4C3D-B09A-6B57FB188B73}" type="slidenum">
              <a:rPr lang="en-US"/>
              <a:pPr>
                <a:defRPr/>
              </a:pPr>
              <a:t>‹#›</a:t>
            </a:fld>
            <a:endParaRPr lang="en-US" dirty="0"/>
          </a:p>
        </p:txBody>
      </p:sp>
    </p:spTree>
    <p:extLst>
      <p:ext uri="{BB962C8B-B14F-4D97-AF65-F5344CB8AC3E}">
        <p14:creationId xmlns:p14="http://schemas.microsoft.com/office/powerpoint/2010/main" val="346690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4007296-B0A1-4135-A0BE-08A725E8B18C}"/>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059C898B-394F-4C1B-B032-CF7C61529F0B}" type="datetime1">
              <a:rPr lang="en-ZA"/>
              <a:pPr>
                <a:defRPr/>
              </a:pPr>
              <a:t>2022/07/22</a:t>
            </a:fld>
            <a:endParaRPr lang="en-US" dirty="0"/>
          </a:p>
        </p:txBody>
      </p:sp>
      <p:sp>
        <p:nvSpPr>
          <p:cNvPr id="8" name="Footer Placeholder 7">
            <a:extLst>
              <a:ext uri="{FF2B5EF4-FFF2-40B4-BE49-F238E27FC236}">
                <a16:creationId xmlns:a16="http://schemas.microsoft.com/office/drawing/2014/main" id="{C97FAFE5-F2E0-49A3-A93A-47964DA2E2D6}"/>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9" name="Slide Number Placeholder 8">
            <a:extLst>
              <a:ext uri="{FF2B5EF4-FFF2-40B4-BE49-F238E27FC236}">
                <a16:creationId xmlns:a16="http://schemas.microsoft.com/office/drawing/2014/main" id="{06DE8F64-1FD6-48FA-A5E3-1135E4E68811}"/>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9239385E-685E-4356-98DB-31027390A8E2}" type="slidenum">
              <a:rPr lang="en-US"/>
              <a:pPr>
                <a:defRPr/>
              </a:pPr>
              <a:t>‹#›</a:t>
            </a:fld>
            <a:endParaRPr lang="en-US" dirty="0"/>
          </a:p>
        </p:txBody>
      </p:sp>
    </p:spTree>
    <p:extLst>
      <p:ext uri="{BB962C8B-B14F-4D97-AF65-F5344CB8AC3E}">
        <p14:creationId xmlns:p14="http://schemas.microsoft.com/office/powerpoint/2010/main" val="261517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249F605-DFCC-49A7-BF75-CC12126A98CC}"/>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147199F7-7554-4544-B128-FAEC5A36472B}" type="datetime1">
              <a:rPr lang="en-ZA"/>
              <a:pPr>
                <a:defRPr/>
              </a:pPr>
              <a:t>2022/07/22</a:t>
            </a:fld>
            <a:endParaRPr lang="en-US" dirty="0"/>
          </a:p>
        </p:txBody>
      </p:sp>
      <p:sp>
        <p:nvSpPr>
          <p:cNvPr id="4" name="Footer Placeholder 3">
            <a:extLst>
              <a:ext uri="{FF2B5EF4-FFF2-40B4-BE49-F238E27FC236}">
                <a16:creationId xmlns:a16="http://schemas.microsoft.com/office/drawing/2014/main" id="{E60CE40A-9E45-4470-B1A0-5CAB9CEB8B9B}"/>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BE1C13EA-E656-496B-AB5C-767FEEE676CB}"/>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DCD4139B-1D3D-4CD2-A9CA-77AE3F90BF96}" type="slidenum">
              <a:rPr lang="en-US"/>
              <a:pPr>
                <a:defRPr/>
              </a:pPr>
              <a:t>‹#›</a:t>
            </a:fld>
            <a:endParaRPr lang="en-US" dirty="0"/>
          </a:p>
        </p:txBody>
      </p:sp>
    </p:spTree>
    <p:extLst>
      <p:ext uri="{BB962C8B-B14F-4D97-AF65-F5344CB8AC3E}">
        <p14:creationId xmlns:p14="http://schemas.microsoft.com/office/powerpoint/2010/main" val="400169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9F26D-BCAA-4B60-927E-1D9CA7753B3E}"/>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6AC53B8C-5972-4E35-8553-53E124E9AF02}" type="datetime1">
              <a:rPr lang="en-ZA"/>
              <a:pPr>
                <a:defRPr/>
              </a:pPr>
              <a:t>2022/07/22</a:t>
            </a:fld>
            <a:endParaRPr lang="en-US" dirty="0"/>
          </a:p>
        </p:txBody>
      </p:sp>
      <p:sp>
        <p:nvSpPr>
          <p:cNvPr id="3" name="Footer Placeholder 2">
            <a:extLst>
              <a:ext uri="{FF2B5EF4-FFF2-40B4-BE49-F238E27FC236}">
                <a16:creationId xmlns:a16="http://schemas.microsoft.com/office/drawing/2014/main" id="{491F8E78-4769-4975-99C1-03B0BDCE587C}"/>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4" name="Slide Number Placeholder 3">
            <a:extLst>
              <a:ext uri="{FF2B5EF4-FFF2-40B4-BE49-F238E27FC236}">
                <a16:creationId xmlns:a16="http://schemas.microsoft.com/office/drawing/2014/main" id="{49433F52-7B29-4911-B859-7940045D362B}"/>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0F8E1F04-5070-429F-828C-A6EAA5D7B2F6}" type="slidenum">
              <a:rPr lang="en-US"/>
              <a:pPr>
                <a:defRPr/>
              </a:pPr>
              <a:t>‹#›</a:t>
            </a:fld>
            <a:endParaRPr lang="en-US" dirty="0"/>
          </a:p>
        </p:txBody>
      </p:sp>
    </p:spTree>
    <p:extLst>
      <p:ext uri="{BB962C8B-B14F-4D97-AF65-F5344CB8AC3E}">
        <p14:creationId xmlns:p14="http://schemas.microsoft.com/office/powerpoint/2010/main" val="25588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BCED29DE-9D88-4C5D-B15C-E0354B129686}"/>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AD80A0FF-AC46-48DF-8B1A-CB4D88E423C8}" type="datetime1">
              <a:rPr lang="en-ZA"/>
              <a:pPr>
                <a:defRPr/>
              </a:pPr>
              <a:t>2022/07/22</a:t>
            </a:fld>
            <a:endParaRPr lang="en-US" dirty="0"/>
          </a:p>
        </p:txBody>
      </p:sp>
      <p:sp>
        <p:nvSpPr>
          <p:cNvPr id="6" name="Footer Placeholder 5">
            <a:extLst>
              <a:ext uri="{FF2B5EF4-FFF2-40B4-BE49-F238E27FC236}">
                <a16:creationId xmlns:a16="http://schemas.microsoft.com/office/drawing/2014/main" id="{E09474CA-12D5-43DC-98CA-A089A563D7B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61656B99-A0CD-41B5-A373-62AD458A70C7}"/>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A5D38F3F-74F0-4958-A44F-C5AF737CDCD5}" type="slidenum">
              <a:rPr lang="en-US"/>
              <a:pPr>
                <a:defRPr/>
              </a:pPr>
              <a:t>‹#›</a:t>
            </a:fld>
            <a:endParaRPr lang="en-US" dirty="0"/>
          </a:p>
        </p:txBody>
      </p:sp>
    </p:spTree>
    <p:extLst>
      <p:ext uri="{BB962C8B-B14F-4D97-AF65-F5344CB8AC3E}">
        <p14:creationId xmlns:p14="http://schemas.microsoft.com/office/powerpoint/2010/main" val="117762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9D6FB8AA-18F3-441C-BB45-ADCF6BADA9B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DE183EF2-E905-439F-9EF8-A6C1D69BCB17}" type="datetime1">
              <a:rPr lang="en-ZA"/>
              <a:pPr>
                <a:defRPr/>
              </a:pPr>
              <a:t>2022/07/22</a:t>
            </a:fld>
            <a:endParaRPr lang="en-US" dirty="0"/>
          </a:p>
        </p:txBody>
      </p:sp>
      <p:sp>
        <p:nvSpPr>
          <p:cNvPr id="6" name="Footer Placeholder 5">
            <a:extLst>
              <a:ext uri="{FF2B5EF4-FFF2-40B4-BE49-F238E27FC236}">
                <a16:creationId xmlns:a16="http://schemas.microsoft.com/office/drawing/2014/main" id="{5DAD3730-1CA8-44F7-B1C7-ABC7EDFAEC9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126B8080-80D4-469D-9D6D-687956FA0E68}"/>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F0D19840-D730-41E1-9A62-32CAC1B7675C}" type="slidenum">
              <a:rPr lang="en-US"/>
              <a:pPr>
                <a:defRPr/>
              </a:pPr>
              <a:t>‹#›</a:t>
            </a:fld>
            <a:endParaRPr lang="en-US" dirty="0"/>
          </a:p>
        </p:txBody>
      </p:sp>
    </p:spTree>
    <p:extLst>
      <p:ext uri="{BB962C8B-B14F-4D97-AF65-F5344CB8AC3E}">
        <p14:creationId xmlns:p14="http://schemas.microsoft.com/office/powerpoint/2010/main" val="267475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36634" y="6025402"/>
            <a:ext cx="12454758" cy="998436"/>
          </a:xfrm>
          <a:prstGeom prst="rect">
            <a:avLst/>
          </a:prstGeom>
        </p:spPr>
      </p:pic>
      <p:sp>
        <p:nvSpPr>
          <p:cNvPr id="9" name="Rectangle 8">
            <a:extLst>
              <a:ext uri="{FF2B5EF4-FFF2-40B4-BE49-F238E27FC236}">
                <a16:creationId xmlns:a16="http://schemas.microsoft.com/office/drawing/2014/main" id="{9B6F3963-F089-7240-831B-054E8E58C13A}"/>
              </a:ext>
            </a:extLst>
          </p:cNvPr>
          <p:cNvSpPr/>
          <p:nvPr userDrawn="1"/>
        </p:nvSpPr>
        <p:spPr>
          <a:xfrm>
            <a:off x="0" y="1055575"/>
            <a:ext cx="12192000" cy="4880042"/>
          </a:xfrm>
          <a:prstGeom prst="rect">
            <a:avLst/>
          </a:prstGeom>
          <a:solidFill>
            <a:srgbClr val="E2CFA1">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2CFA1"/>
              </a:solidFill>
            </a:endParaRPr>
          </a:p>
        </p:txBody>
      </p:sp>
      <p:cxnSp>
        <p:nvCxnSpPr>
          <p:cNvPr id="11" name="Straight Connector 10">
            <a:extLst>
              <a:ext uri="{FF2B5EF4-FFF2-40B4-BE49-F238E27FC236}">
                <a16:creationId xmlns:a16="http://schemas.microsoft.com/office/drawing/2014/main" id="{52077E0C-3B6C-2A49-B6C7-2ED42349245C}"/>
              </a:ext>
            </a:extLst>
          </p:cNvPr>
          <p:cNvCxnSpPr>
            <a:cxnSpLocks/>
          </p:cNvCxnSpPr>
          <p:nvPr userDrawn="1"/>
        </p:nvCxnSpPr>
        <p:spPr>
          <a:xfrm>
            <a:off x="0" y="1057620"/>
            <a:ext cx="12192000" cy="0"/>
          </a:xfrm>
          <a:prstGeom prst="line">
            <a:avLst/>
          </a:prstGeom>
          <a:ln w="34925">
            <a:solidFill>
              <a:srgbClr val="144A24"/>
            </a:solidFill>
          </a:ln>
        </p:spPr>
        <p:style>
          <a:lnRef idx="1">
            <a:schemeClr val="dk1"/>
          </a:lnRef>
          <a:fillRef idx="0">
            <a:schemeClr val="dk1"/>
          </a:fillRef>
          <a:effectRef idx="0">
            <a:schemeClr val="dk1"/>
          </a:effectRef>
          <a:fontRef idx="minor">
            <a:schemeClr val="tx1"/>
          </a:fontRef>
        </p:style>
      </p:cxnSp>
      <p:sp>
        <p:nvSpPr>
          <p:cNvPr id="1026" name="Title Placeholder 1">
            <a:extLst>
              <a:ext uri="{FF2B5EF4-FFF2-40B4-BE49-F238E27FC236}">
                <a16:creationId xmlns:a16="http://schemas.microsoft.com/office/drawing/2014/main" id="{F169C8C7-0F21-4FAE-8D06-95F9832F09A8}"/>
              </a:ext>
            </a:extLst>
          </p:cNvPr>
          <p:cNvSpPr>
            <a:spLocks noGrp="1"/>
          </p:cNvSpPr>
          <p:nvPr>
            <p:ph type="title"/>
          </p:nvPr>
        </p:nvSpPr>
        <p:spPr bwMode="auto">
          <a:xfrm>
            <a:off x="604345" y="214680"/>
            <a:ext cx="10972800" cy="82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US" altLang="en-US" dirty="0"/>
          </a:p>
        </p:txBody>
      </p:sp>
      <p:sp>
        <p:nvSpPr>
          <p:cNvPr id="1027" name="Text Placeholder 2">
            <a:extLst>
              <a:ext uri="{FF2B5EF4-FFF2-40B4-BE49-F238E27FC236}">
                <a16:creationId xmlns:a16="http://schemas.microsoft.com/office/drawing/2014/main" id="{7ED73D33-FEC9-4FA1-B6E5-05134B2130D8}"/>
              </a:ext>
            </a:extLst>
          </p:cNvPr>
          <p:cNvSpPr>
            <a:spLocks noGrp="1"/>
          </p:cNvSpPr>
          <p:nvPr>
            <p:ph type="body" idx="1"/>
          </p:nvPr>
        </p:nvSpPr>
        <p:spPr bwMode="auto">
          <a:xfrm>
            <a:off x="604345" y="1476478"/>
            <a:ext cx="109728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pic>
        <p:nvPicPr>
          <p:cNvPr id="1028" name="Picture 8" descr="GPL PPT Content_A.jpg">
            <a:extLst>
              <a:ext uri="{FF2B5EF4-FFF2-40B4-BE49-F238E27FC236}">
                <a16:creationId xmlns:a16="http://schemas.microsoft.com/office/drawing/2014/main" id="{A5C6BC11-6879-44E7-BA0F-DD4C952DE47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340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3200" b="1" kern="1200">
          <a:solidFill>
            <a:srgbClr val="86411E"/>
          </a:solidFill>
          <a:latin typeface="Arial"/>
          <a:ea typeface="Arial" charset="0"/>
          <a:cs typeface="Arial"/>
        </a:defRPr>
      </a:lvl1pPr>
      <a:lvl2pPr algn="ctr" defTabSz="457200" rtl="0" eaLnBrk="0" fontAlgn="base" hangingPunct="0">
        <a:spcBef>
          <a:spcPct val="0"/>
        </a:spcBef>
        <a:spcAft>
          <a:spcPct val="0"/>
        </a:spcAft>
        <a:defRPr sz="4400">
          <a:solidFill>
            <a:schemeClr val="tx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tx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tx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defTabSz="457200" rtl="0" fontAlgn="base">
        <a:spcBef>
          <a:spcPct val="0"/>
        </a:spcBef>
        <a:spcAft>
          <a:spcPct val="0"/>
        </a:spcAft>
        <a:defRPr sz="4400">
          <a:solidFill>
            <a:schemeClr val="tx1"/>
          </a:solidFill>
          <a:latin typeface="Arial" charset="0"/>
          <a:ea typeface="Arial" charset="0"/>
          <a:cs typeface="Arial" charset="0"/>
        </a:defRPr>
      </a:lvl6pPr>
      <a:lvl7pPr marL="914400" algn="ctr" defTabSz="457200" rtl="0" fontAlgn="base">
        <a:spcBef>
          <a:spcPct val="0"/>
        </a:spcBef>
        <a:spcAft>
          <a:spcPct val="0"/>
        </a:spcAft>
        <a:defRPr sz="4400">
          <a:solidFill>
            <a:schemeClr val="tx1"/>
          </a:solidFill>
          <a:latin typeface="Arial" charset="0"/>
          <a:ea typeface="Arial" charset="0"/>
          <a:cs typeface="Arial" charset="0"/>
        </a:defRPr>
      </a:lvl7pPr>
      <a:lvl8pPr marL="1371600" algn="ctr" defTabSz="457200" rtl="0" fontAlgn="base">
        <a:spcBef>
          <a:spcPct val="0"/>
        </a:spcBef>
        <a:spcAft>
          <a:spcPct val="0"/>
        </a:spcAft>
        <a:defRPr sz="4400">
          <a:solidFill>
            <a:schemeClr val="tx1"/>
          </a:solidFill>
          <a:latin typeface="Arial" charset="0"/>
          <a:ea typeface="Arial" charset="0"/>
          <a:cs typeface="Arial" charset="0"/>
        </a:defRPr>
      </a:lvl8pPr>
      <a:lvl9pPr marL="1828800" algn="ctr" defTabSz="457200" rtl="0" fontAlgn="base">
        <a:spcBef>
          <a:spcPct val="0"/>
        </a:spcBef>
        <a:spcAft>
          <a:spcPct val="0"/>
        </a:spcAft>
        <a:defRPr sz="4400">
          <a:solidFill>
            <a:schemeClr val="tx1"/>
          </a:solidFill>
          <a:latin typeface="Arial" charset="0"/>
          <a:ea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Arial"/>
          <a:ea typeface="Arial"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Arial"/>
          <a:ea typeface="Arial"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Arial"/>
          <a:ea typeface="Arial"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5ADA290-6D58-41E1-A6CD-C21CDB8DB419}"/>
              </a:ext>
            </a:extLst>
          </p:cNvPr>
          <p:cNvSpPr>
            <a:spLocks noGrp="1"/>
          </p:cNvSpPr>
          <p:nvPr>
            <p:ph type="ctrTitle"/>
          </p:nvPr>
        </p:nvSpPr>
        <p:spPr>
          <a:xfrm>
            <a:off x="310190" y="3719257"/>
            <a:ext cx="11622156" cy="906445"/>
          </a:xfrm>
        </p:spPr>
        <p:txBody>
          <a:bodyPr>
            <a:noAutofit/>
          </a:bodyPr>
          <a:lstStyle/>
          <a:p>
            <a:pPr defTabSz="914400" eaLnBrk="1" hangingPunct="1">
              <a:lnSpc>
                <a:spcPct val="85000"/>
              </a:lnSpc>
            </a:pPr>
            <a:r>
              <a:rPr lang="en-US" altLang="en-US" sz="3200" dirty="0">
                <a:solidFill>
                  <a:srgbClr val="154B24"/>
                </a:solidFill>
                <a:latin typeface="Arial" panose="020B0604020202020204" pitchFamily="34" charset="0"/>
                <a:cs typeface="Arial" panose="020B0604020202020204" pitchFamily="34" charset="0"/>
              </a:rPr>
              <a:t>The Petitions Landscape: </a:t>
            </a:r>
            <a:br>
              <a:rPr lang="en-US" altLang="en-US" sz="3200" dirty="0">
                <a:solidFill>
                  <a:srgbClr val="154B24"/>
                </a:solidFill>
                <a:latin typeface="Arial" panose="020B0604020202020204" pitchFamily="34" charset="0"/>
                <a:cs typeface="Arial" panose="020B0604020202020204" pitchFamily="34" charset="0"/>
              </a:rPr>
            </a:br>
            <a:r>
              <a:rPr lang="en-US" altLang="en-US" sz="3200" dirty="0">
                <a:solidFill>
                  <a:srgbClr val="154B24"/>
                </a:solidFill>
                <a:latin typeface="Arial" panose="020B0604020202020204" pitchFamily="34" charset="0"/>
                <a:cs typeface="Arial" panose="020B0604020202020204" pitchFamily="34" charset="0"/>
              </a:rPr>
              <a:t>Where we were, and where we are, and where we are headed</a:t>
            </a:r>
            <a:endParaRPr lang="en-US" altLang="en-US" sz="2800" dirty="0">
              <a:solidFill>
                <a:srgbClr val="154B24"/>
              </a:solidFill>
              <a:latin typeface="Arial" panose="020B0604020202020204" pitchFamily="34" charset="0"/>
              <a:cs typeface="Arial" panose="020B0604020202020204" pitchFamily="34" charset="0"/>
            </a:endParaRPr>
          </a:p>
        </p:txBody>
      </p:sp>
      <p:sp>
        <p:nvSpPr>
          <p:cNvPr id="15363" name="Subtitle 2">
            <a:extLst>
              <a:ext uri="{FF2B5EF4-FFF2-40B4-BE49-F238E27FC236}">
                <a16:creationId xmlns:a16="http://schemas.microsoft.com/office/drawing/2014/main" id="{0E99AD76-55BF-4EEB-BB3D-2EB8425D0505}"/>
              </a:ext>
            </a:extLst>
          </p:cNvPr>
          <p:cNvSpPr>
            <a:spLocks noGrp="1"/>
          </p:cNvSpPr>
          <p:nvPr>
            <p:ph type="subTitle" idx="4294967295"/>
          </p:nvPr>
        </p:nvSpPr>
        <p:spPr>
          <a:xfrm>
            <a:off x="1112165" y="5075925"/>
            <a:ext cx="10018205" cy="1213757"/>
          </a:xfrm>
        </p:spPr>
        <p:txBody>
          <a:bodyPr/>
          <a:lstStyle/>
          <a:p>
            <a:pPr marL="0" indent="0" algn="ctr">
              <a:buNone/>
            </a:pPr>
            <a:r>
              <a:rPr lang="en-US" sz="2400" b="1" dirty="0">
                <a:solidFill>
                  <a:srgbClr val="86411E"/>
                </a:solidFill>
                <a:latin typeface="Arial" panose="020B0604020202020204" pitchFamily="34" charset="0"/>
                <a:cs typeface="Arial" panose="020B0604020202020204" pitchFamily="34" charset="0"/>
              </a:rPr>
              <a:t>Venue: </a:t>
            </a:r>
            <a:r>
              <a:rPr lang="en-US" sz="2400" b="1" dirty="0" err="1">
                <a:solidFill>
                  <a:srgbClr val="86411E"/>
                </a:solidFill>
                <a:latin typeface="Arial" panose="020B0604020202020204" pitchFamily="34" charset="0"/>
                <a:cs typeface="Arial" panose="020B0604020202020204" pitchFamily="34" charset="0"/>
              </a:rPr>
              <a:t>Parktonian</a:t>
            </a:r>
            <a:r>
              <a:rPr lang="en-US" sz="2400" b="1" dirty="0">
                <a:solidFill>
                  <a:srgbClr val="86411E"/>
                </a:solidFill>
                <a:latin typeface="Arial" panose="020B0604020202020204" pitchFamily="34" charset="0"/>
                <a:cs typeface="Arial" panose="020B0604020202020204" pitchFamily="34" charset="0"/>
              </a:rPr>
              <a:t> Hotel, Braamfontein </a:t>
            </a:r>
            <a:r>
              <a:rPr lang="en-ZA" sz="2400" b="1" dirty="0">
                <a:solidFill>
                  <a:srgbClr val="86411E"/>
                </a:solidFill>
                <a:latin typeface="Arial" panose="020B0604020202020204" pitchFamily="34" charset="0"/>
                <a:cs typeface="Arial" panose="020B0604020202020204" pitchFamily="34" charset="0"/>
              </a:rPr>
              <a:t>	</a:t>
            </a:r>
            <a:endParaRPr lang="en-ZA" altLang="en-US" sz="2400" b="1" dirty="0">
              <a:solidFill>
                <a:srgbClr val="86411E"/>
              </a:solidFill>
              <a:latin typeface="Arial" panose="020B0604020202020204" pitchFamily="34" charset="0"/>
              <a:cs typeface="Arial" panose="020B0604020202020204" pitchFamily="34" charset="0"/>
            </a:endParaRPr>
          </a:p>
          <a:p>
            <a:pPr marL="0" indent="0" algn="ctr" eaLnBrk="1" hangingPunct="1">
              <a:buNone/>
            </a:pPr>
            <a:r>
              <a:rPr lang="en-ZA" altLang="en-US" sz="1800" b="1" dirty="0">
                <a:solidFill>
                  <a:srgbClr val="154B24"/>
                </a:solidFill>
                <a:latin typeface="Arial" panose="020B0604020202020204" pitchFamily="34" charset="0"/>
                <a:cs typeface="Arial" panose="020B0604020202020204" pitchFamily="34" charset="0"/>
              </a:rPr>
              <a:t>25 JULY 2022</a:t>
            </a:r>
          </a:p>
          <a:p>
            <a:pPr marL="0" indent="0" algn="ctr" eaLnBrk="1" hangingPunct="1">
              <a:buNone/>
            </a:pPr>
            <a:endParaRPr lang="en-ZA" altLang="en-US" sz="2400" b="1" dirty="0">
              <a:solidFill>
                <a:srgbClr val="86411E"/>
              </a:solidFill>
              <a:latin typeface="Arial" panose="020B0604020202020204" pitchFamily="34" charset="0"/>
              <a:cs typeface="Arial" panose="020B0604020202020204" pitchFamily="34" charset="0"/>
            </a:endParaRPr>
          </a:p>
          <a:p>
            <a:pPr algn="ctr" eaLnBrk="1" hangingPunct="1"/>
            <a:endParaRPr lang="en-US" altLang="en-US" b="1" dirty="0">
              <a:latin typeface="Arial" panose="020B0604020202020204" pitchFamily="34" charset="0"/>
              <a:cs typeface="Arial" panose="020B0604020202020204" pitchFamily="34" charset="0"/>
            </a:endParaRPr>
          </a:p>
        </p:txBody>
      </p:sp>
      <p:cxnSp>
        <p:nvCxnSpPr>
          <p:cNvPr id="3" name="Straight Connector 2"/>
          <p:cNvCxnSpPr/>
          <p:nvPr/>
        </p:nvCxnSpPr>
        <p:spPr>
          <a:xfrm>
            <a:off x="1750088" y="4882916"/>
            <a:ext cx="8691824" cy="0"/>
          </a:xfrm>
          <a:prstGeom prst="line">
            <a:avLst/>
          </a:prstGeom>
          <a:ln>
            <a:solidFill>
              <a:srgbClr val="154B24"/>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6948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E812-6219-4C55-B748-C1DF8B63AAF5}"/>
              </a:ext>
            </a:extLst>
          </p:cNvPr>
          <p:cNvSpPr>
            <a:spLocks noGrp="1"/>
          </p:cNvSpPr>
          <p:nvPr>
            <p:ph type="title"/>
          </p:nvPr>
        </p:nvSpPr>
        <p:spPr/>
        <p:txBody>
          <a:bodyPr/>
          <a:lstStyle/>
          <a:p>
            <a:r>
              <a:rPr lang="en-US" dirty="0"/>
              <a:t>Backlog Clearance Strategy</a:t>
            </a:r>
            <a:endParaRPr lang="en-ZA" dirty="0"/>
          </a:p>
        </p:txBody>
      </p:sp>
      <p:sp>
        <p:nvSpPr>
          <p:cNvPr id="3" name="Content Placeholder 2">
            <a:extLst>
              <a:ext uri="{FF2B5EF4-FFF2-40B4-BE49-F238E27FC236}">
                <a16:creationId xmlns:a16="http://schemas.microsoft.com/office/drawing/2014/main" id="{7116BC0F-7422-45BF-B859-20D7E1E62726}"/>
              </a:ext>
            </a:extLst>
          </p:cNvPr>
          <p:cNvSpPr>
            <a:spLocks noGrp="1"/>
          </p:cNvSpPr>
          <p:nvPr>
            <p:ph idx="1"/>
          </p:nvPr>
        </p:nvSpPr>
        <p:spPr>
          <a:xfrm>
            <a:off x="139096" y="1511446"/>
            <a:ext cx="11996420" cy="2795778"/>
          </a:xfrm>
        </p:spPr>
        <p:txBody>
          <a:bodyPr/>
          <a:lstStyle/>
          <a:p>
            <a:pPr marL="0" indent="0">
              <a:buNone/>
            </a:pPr>
            <a:r>
              <a:rPr lang="en-US" dirty="0"/>
              <a:t>1. </a:t>
            </a:r>
            <a:r>
              <a:rPr lang="en-US" b="1" dirty="0" err="1">
                <a:solidFill>
                  <a:srgbClr val="FF0000"/>
                </a:solidFill>
              </a:rPr>
              <a:t>Bulkanisation</a:t>
            </a:r>
            <a:r>
              <a:rPr lang="en-US" b="1" dirty="0">
                <a:solidFill>
                  <a:srgbClr val="FF0000"/>
                </a:solidFill>
              </a:rPr>
              <a:t>: </a:t>
            </a:r>
            <a:r>
              <a:rPr lang="en-US" dirty="0">
                <a:solidFill>
                  <a:srgbClr val="FF0000"/>
                </a:solidFill>
              </a:rPr>
              <a:t>Is being implemented on Monday. MEC’s/HODS are to enter a Compact Agreement 	with the GPL and the Leader of Government, committing to provide responses to bulk referred 	petitions in two (2) months. </a:t>
            </a:r>
            <a:endParaRPr lang="en-ZA" dirty="0"/>
          </a:p>
          <a:p>
            <a:pPr marL="0" indent="0">
              <a:buNone/>
            </a:pPr>
            <a:r>
              <a:rPr lang="en-ZA" dirty="0"/>
              <a:t>2. </a:t>
            </a:r>
            <a:r>
              <a:rPr lang="en-ZA" b="1" dirty="0"/>
              <a:t>Reviewal of the Petitions Legislature</a:t>
            </a:r>
            <a:r>
              <a:rPr lang="en-ZA" dirty="0"/>
              <a:t>.  </a:t>
            </a:r>
          </a:p>
          <a:p>
            <a:pPr marL="0" indent="0">
              <a:buNone/>
            </a:pPr>
            <a:r>
              <a:rPr lang="en-ZA" dirty="0"/>
              <a:t>3. </a:t>
            </a:r>
            <a:r>
              <a:rPr lang="en-ZA" b="1" dirty="0"/>
              <a:t>Cross Committee Referrals</a:t>
            </a:r>
          </a:p>
          <a:p>
            <a:pPr marL="0" indent="0">
              <a:buNone/>
            </a:pPr>
            <a:r>
              <a:rPr lang="en-ZA" dirty="0"/>
              <a:t>4. </a:t>
            </a:r>
            <a:r>
              <a:rPr lang="en-ZA" b="1" dirty="0"/>
              <a:t>Resuscitate E-Petition development.</a:t>
            </a:r>
            <a:endParaRPr lang="en-ZA" dirty="0"/>
          </a:p>
          <a:p>
            <a:pPr marL="0" indent="0">
              <a:buNone/>
            </a:pPr>
            <a:r>
              <a:rPr lang="en-ZA" dirty="0"/>
              <a:t>5. </a:t>
            </a:r>
            <a:r>
              <a:rPr lang="en-ZA" b="1" dirty="0"/>
              <a:t>Increased Hearings.</a:t>
            </a:r>
            <a:endParaRPr lang="en-ZA" dirty="0"/>
          </a:p>
          <a:p>
            <a:pPr marL="0" indent="0">
              <a:buNone/>
            </a:pPr>
            <a:r>
              <a:rPr lang="en-ZA" dirty="0"/>
              <a:t>6. Strive towards increasing the </a:t>
            </a:r>
            <a:r>
              <a:rPr lang="en-ZA" b="1" dirty="0"/>
              <a:t>administrative support within the Petitions Sub-Unit.</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US" dirty="0"/>
          </a:p>
        </p:txBody>
      </p:sp>
      <p:sp>
        <p:nvSpPr>
          <p:cNvPr id="4" name="Slide Number Placeholder 3">
            <a:extLst>
              <a:ext uri="{FF2B5EF4-FFF2-40B4-BE49-F238E27FC236}">
                <a16:creationId xmlns:a16="http://schemas.microsoft.com/office/drawing/2014/main" id="{56A710F0-3BA2-4E94-9C66-5BD1CF5D503E}"/>
              </a:ext>
            </a:extLst>
          </p:cNvPr>
          <p:cNvSpPr>
            <a:spLocks noGrp="1"/>
          </p:cNvSpPr>
          <p:nvPr>
            <p:ph type="sldNum" sz="quarter" idx="11"/>
          </p:nvPr>
        </p:nvSpPr>
        <p:spPr/>
        <p:txBody>
          <a:bodyPr/>
          <a:lstStyle/>
          <a:p>
            <a:pPr>
              <a:defRPr/>
            </a:pPr>
            <a:fld id="{A0A64A42-7C2D-4EA2-AADB-69663BC6F28E}" type="slidenum">
              <a:rPr lang="en-US" smtClean="0"/>
              <a:pPr>
                <a:defRPr/>
              </a:pPr>
              <a:t>10</a:t>
            </a:fld>
            <a:endParaRPr lang="en-US" dirty="0"/>
          </a:p>
        </p:txBody>
      </p:sp>
      <p:pic>
        <p:nvPicPr>
          <p:cNvPr id="1026" name="Picture 2" descr="Stack of books library and reading Royalty Free Vector Image">
            <a:extLst>
              <a:ext uri="{FF2B5EF4-FFF2-40B4-BE49-F238E27FC236}">
                <a16:creationId xmlns:a16="http://schemas.microsoft.com/office/drawing/2014/main" id="{BBD3CE32-F865-4180-9D33-30FF3C2504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35"/>
          <a:stretch/>
        </p:blipFill>
        <p:spPr bwMode="auto">
          <a:xfrm>
            <a:off x="10713263" y="4582963"/>
            <a:ext cx="1422253" cy="1348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1,827 Legislation Stock Photos, Pictures &amp; Royalty-Free Images - iStock">
            <a:extLst>
              <a:ext uri="{FF2B5EF4-FFF2-40B4-BE49-F238E27FC236}">
                <a16:creationId xmlns:a16="http://schemas.microsoft.com/office/drawing/2014/main" id="{A8C95F47-A0D5-4494-AA54-FA04718FD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4" y="189256"/>
            <a:ext cx="1738904" cy="8694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4,579 Knowledge Sharing Stock Photos, Pictures &amp; Royalty-Free Images -  iStock">
            <a:extLst>
              <a:ext uri="{FF2B5EF4-FFF2-40B4-BE49-F238E27FC236}">
                <a16:creationId xmlns:a16="http://schemas.microsoft.com/office/drawing/2014/main" id="{D51926E0-9688-4130-82AF-50893481A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8959" y="4517909"/>
            <a:ext cx="2154304" cy="1524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Petitions - Three Rivers District Council">
            <a:extLst>
              <a:ext uri="{FF2B5EF4-FFF2-40B4-BE49-F238E27FC236}">
                <a16:creationId xmlns:a16="http://schemas.microsoft.com/office/drawing/2014/main" id="{4668800F-C995-40FD-920D-55DEFC2498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537" y="4694259"/>
            <a:ext cx="3447422" cy="1276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Public Hearing Icons PNG - Free PNG and Icons Downloads">
            <a:extLst>
              <a:ext uri="{FF2B5EF4-FFF2-40B4-BE49-F238E27FC236}">
                <a16:creationId xmlns:a16="http://schemas.microsoft.com/office/drawing/2014/main" id="{CFCBEE55-2636-444D-AB71-8C3009F180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804" b="27875"/>
          <a:stretch/>
        </p:blipFill>
        <p:spPr bwMode="auto">
          <a:xfrm>
            <a:off x="13174" y="4408412"/>
            <a:ext cx="2387725" cy="15624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2,737,325 Teamwork Stock Photos, Pictures &amp; Royalty-Free Images - iStock">
            <a:extLst>
              <a:ext uri="{FF2B5EF4-FFF2-40B4-BE49-F238E27FC236}">
                <a16:creationId xmlns:a16="http://schemas.microsoft.com/office/drawing/2014/main" id="{3C05FE73-8AC4-4408-B6DB-37FC7665B6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899" y="4829783"/>
            <a:ext cx="2710638" cy="110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9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7997-D9AB-49FD-9525-0683096C6AE1}"/>
              </a:ext>
            </a:extLst>
          </p:cNvPr>
          <p:cNvSpPr>
            <a:spLocks noGrp="1"/>
          </p:cNvSpPr>
          <p:nvPr>
            <p:ph type="title"/>
          </p:nvPr>
        </p:nvSpPr>
        <p:spPr/>
        <p:txBody>
          <a:bodyPr/>
          <a:lstStyle/>
          <a:p>
            <a:r>
              <a:rPr lang="en-US" dirty="0"/>
              <a:t>Conclusion</a:t>
            </a:r>
            <a:endParaRPr lang="en-ZA" dirty="0"/>
          </a:p>
        </p:txBody>
      </p:sp>
      <p:sp>
        <p:nvSpPr>
          <p:cNvPr id="3" name="Content Placeholder 2">
            <a:extLst>
              <a:ext uri="{FF2B5EF4-FFF2-40B4-BE49-F238E27FC236}">
                <a16:creationId xmlns:a16="http://schemas.microsoft.com/office/drawing/2014/main" id="{E81AD5EE-242F-45ED-871D-FD09DD5FE77E}"/>
              </a:ext>
            </a:extLst>
          </p:cNvPr>
          <p:cNvSpPr>
            <a:spLocks noGrp="1"/>
          </p:cNvSpPr>
          <p:nvPr>
            <p:ph idx="1"/>
          </p:nvPr>
        </p:nvSpPr>
        <p:spPr>
          <a:xfrm>
            <a:off x="168676" y="1893727"/>
            <a:ext cx="11222038" cy="1417643"/>
          </a:xfrm>
        </p:spPr>
        <p:txBody>
          <a:bodyPr/>
          <a:lstStyle/>
          <a:p>
            <a:r>
              <a:rPr lang="en-US" sz="3200" dirty="0"/>
              <a:t>The two (months) period will lapse at the end of September 2022, wherein Departments will furnish the PSC/GPL with the consolidated reports. </a:t>
            </a:r>
          </a:p>
          <a:p>
            <a:r>
              <a:rPr lang="en-US" sz="3200" dirty="0"/>
              <a:t>Through this exercise the Petitions Standing Committee (PSC) is confident that a significant dent on the petitions backlog will be made.    </a:t>
            </a:r>
          </a:p>
          <a:p>
            <a:pPr marL="0" indent="0">
              <a:buNone/>
            </a:pPr>
            <a:endParaRPr lang="en-ZA" dirty="0"/>
          </a:p>
        </p:txBody>
      </p:sp>
      <p:sp>
        <p:nvSpPr>
          <p:cNvPr id="4" name="Slide Number Placeholder 3">
            <a:extLst>
              <a:ext uri="{FF2B5EF4-FFF2-40B4-BE49-F238E27FC236}">
                <a16:creationId xmlns:a16="http://schemas.microsoft.com/office/drawing/2014/main" id="{EA2C2962-BED8-4566-AAE2-1746DA4CC809}"/>
              </a:ext>
            </a:extLst>
          </p:cNvPr>
          <p:cNvSpPr>
            <a:spLocks noGrp="1"/>
          </p:cNvSpPr>
          <p:nvPr>
            <p:ph type="sldNum" sz="quarter" idx="11"/>
          </p:nvPr>
        </p:nvSpPr>
        <p:spPr/>
        <p:txBody>
          <a:bodyPr/>
          <a:lstStyle/>
          <a:p>
            <a:pPr>
              <a:defRPr/>
            </a:pPr>
            <a:fld id="{A0A64A42-7C2D-4EA2-AADB-69663BC6F28E}" type="slidenum">
              <a:rPr lang="en-US" smtClean="0"/>
              <a:pPr>
                <a:defRPr/>
              </a:pPr>
              <a:t>11</a:t>
            </a:fld>
            <a:endParaRPr lang="en-US" dirty="0"/>
          </a:p>
        </p:txBody>
      </p:sp>
    </p:spTree>
    <p:extLst>
      <p:ext uri="{BB962C8B-B14F-4D97-AF65-F5344CB8AC3E}">
        <p14:creationId xmlns:p14="http://schemas.microsoft.com/office/powerpoint/2010/main" val="97870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596D3-A268-417E-811C-EFB90BE71C3A}"/>
              </a:ext>
            </a:extLst>
          </p:cNvPr>
          <p:cNvSpPr>
            <a:spLocks noGrp="1"/>
          </p:cNvSpPr>
          <p:nvPr>
            <p:ph type="sldNum" sz="quarter" idx="12"/>
          </p:nvPr>
        </p:nvSpPr>
        <p:spPr/>
        <p:txBody>
          <a:bodyPr/>
          <a:lstStyle/>
          <a:p>
            <a:pPr>
              <a:defRPr/>
            </a:pPr>
            <a:fld id="{0F8E1F04-5070-429F-828C-A6EAA5D7B2F6}" type="slidenum">
              <a:rPr lang="en-US" smtClean="0"/>
              <a:pPr>
                <a:defRPr/>
              </a:pPr>
              <a:t>12</a:t>
            </a:fld>
            <a:endParaRPr lang="en-US" dirty="0"/>
          </a:p>
        </p:txBody>
      </p:sp>
      <p:pic>
        <p:nvPicPr>
          <p:cNvPr id="3" name="Picture 4" descr="Thank You In Message Bubble And Smiling Emoji Stock Illustration -  Illustration of message, shadow: 188582555">
            <a:extLst>
              <a:ext uri="{FF2B5EF4-FFF2-40B4-BE49-F238E27FC236}">
                <a16:creationId xmlns:a16="http://schemas.microsoft.com/office/drawing/2014/main" id="{9B6CD6CF-8C6A-4592-94ED-DDAB1C02A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09" y="1282171"/>
            <a:ext cx="7010108" cy="350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What is a good question? | Dragonfly Training">
            <a:extLst>
              <a:ext uri="{FF2B5EF4-FFF2-40B4-BE49-F238E27FC236}">
                <a16:creationId xmlns:a16="http://schemas.microsoft.com/office/drawing/2014/main" id="{413743F4-EC8F-4D3C-9491-F103C555E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676" y="653520"/>
            <a:ext cx="4761715" cy="476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0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6386"/>
            <a:ext cx="12192000" cy="5239218"/>
          </a:xfrm>
          <a:prstGeom prst="rect">
            <a:avLst/>
          </a:prstGeom>
        </p:spPr>
      </p:pic>
    </p:spTree>
    <p:extLst>
      <p:ext uri="{BB962C8B-B14F-4D97-AF65-F5344CB8AC3E}">
        <p14:creationId xmlns:p14="http://schemas.microsoft.com/office/powerpoint/2010/main" val="223587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349D75-CC1E-43B5-9F66-03A609BF8886}"/>
              </a:ext>
            </a:extLst>
          </p:cNvPr>
          <p:cNvSpPr>
            <a:spLocks noGrp="1"/>
          </p:cNvSpPr>
          <p:nvPr>
            <p:ph idx="1"/>
          </p:nvPr>
        </p:nvSpPr>
        <p:spPr/>
        <p:txBody>
          <a:bodyPr/>
          <a:lstStyle/>
          <a:p>
            <a:pPr>
              <a:buFont typeface="Wingdings" panose="05000000000000000000" pitchFamily="2" charset="2"/>
              <a:buChar char="§"/>
            </a:pPr>
            <a:r>
              <a:rPr lang="en-ZA" sz="3200" b="1" dirty="0"/>
              <a:t>Introduction</a:t>
            </a:r>
          </a:p>
          <a:p>
            <a:pPr>
              <a:buFont typeface="Wingdings" panose="05000000000000000000" pitchFamily="2" charset="2"/>
              <a:buChar char="§"/>
            </a:pPr>
            <a:r>
              <a:rPr lang="en-ZA" sz="3200" b="1" dirty="0"/>
              <a:t>Regional and gender distribution</a:t>
            </a:r>
          </a:p>
          <a:p>
            <a:pPr>
              <a:buFont typeface="Wingdings" panose="05000000000000000000" pitchFamily="2" charset="2"/>
              <a:buChar char="§"/>
            </a:pPr>
            <a:r>
              <a:rPr lang="en-ZA" sz="3200" b="1" dirty="0"/>
              <a:t>Authority distribution</a:t>
            </a:r>
          </a:p>
          <a:p>
            <a:pPr>
              <a:buFont typeface="Wingdings" panose="05000000000000000000" pitchFamily="2" charset="2"/>
              <a:buChar char="§"/>
            </a:pPr>
            <a:r>
              <a:rPr lang="en-ZA" sz="3200" b="1" dirty="0"/>
              <a:t>Highlight of petitions matters</a:t>
            </a:r>
          </a:p>
          <a:p>
            <a:pPr>
              <a:buFont typeface="Wingdings" panose="05000000000000000000" pitchFamily="2" charset="2"/>
              <a:buChar char="§"/>
            </a:pPr>
            <a:r>
              <a:rPr lang="en-ZA" sz="3200" b="1" dirty="0"/>
              <a:t>Backlog Clearance Strategy (six pronged)</a:t>
            </a:r>
          </a:p>
          <a:p>
            <a:pPr>
              <a:buFont typeface="Wingdings" panose="05000000000000000000" pitchFamily="2" charset="2"/>
              <a:buChar char="§"/>
            </a:pPr>
            <a:r>
              <a:rPr lang="en-ZA" sz="3200" b="1" dirty="0"/>
              <a:t>Conclusion</a:t>
            </a:r>
          </a:p>
          <a:p>
            <a:pPr>
              <a:buFont typeface="Wingdings" panose="05000000000000000000" pitchFamily="2" charset="2"/>
              <a:buChar char="§"/>
            </a:pPr>
            <a:endParaRPr lang="en-ZA" sz="3200" b="1" dirty="0"/>
          </a:p>
        </p:txBody>
      </p:sp>
      <p:sp>
        <p:nvSpPr>
          <p:cNvPr id="3" name="Rectangle 2">
            <a:extLst>
              <a:ext uri="{FF2B5EF4-FFF2-40B4-BE49-F238E27FC236}">
                <a16:creationId xmlns:a16="http://schemas.microsoft.com/office/drawing/2014/main" id="{48A0AA8F-1390-4998-A04A-ED5720D732CC}"/>
              </a:ext>
            </a:extLst>
          </p:cNvPr>
          <p:cNvSpPr/>
          <p:nvPr/>
        </p:nvSpPr>
        <p:spPr>
          <a:xfrm>
            <a:off x="2133600" y="331302"/>
            <a:ext cx="8044070" cy="646331"/>
          </a:xfrm>
          <a:prstGeom prst="rect">
            <a:avLst/>
          </a:prstGeom>
        </p:spPr>
        <p:txBody>
          <a:bodyPr wrap="square">
            <a:spAutoFit/>
          </a:bodyPr>
          <a:lstStyle/>
          <a:p>
            <a:pPr algn="ctr"/>
            <a:r>
              <a:rPr lang="en-ZA" sz="3600" b="1" dirty="0">
                <a:latin typeface="Arial" panose="020B0604020202020204" pitchFamily="34" charset="0"/>
                <a:cs typeface="Arial" panose="020B0604020202020204" pitchFamily="34" charset="0"/>
              </a:rPr>
              <a:t>PRESENTATION OUTLINE</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5865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6CC3-1628-431E-9431-85B76727D150}"/>
              </a:ext>
            </a:extLst>
          </p:cNvPr>
          <p:cNvSpPr>
            <a:spLocks noGrp="1"/>
          </p:cNvSpPr>
          <p:nvPr>
            <p:ph type="title"/>
          </p:nvPr>
        </p:nvSpPr>
        <p:spPr/>
        <p:txBody>
          <a:bodyPr/>
          <a:lstStyle/>
          <a:p>
            <a:r>
              <a:rPr lang="en-US" dirty="0"/>
              <a:t>Introduction</a:t>
            </a:r>
            <a:endParaRPr lang="en-ZA" dirty="0"/>
          </a:p>
        </p:txBody>
      </p:sp>
      <p:sp>
        <p:nvSpPr>
          <p:cNvPr id="3" name="Content Placeholder 2">
            <a:extLst>
              <a:ext uri="{FF2B5EF4-FFF2-40B4-BE49-F238E27FC236}">
                <a16:creationId xmlns:a16="http://schemas.microsoft.com/office/drawing/2014/main" id="{DA22EF24-D9F0-4257-BC61-2BF382E5CAA6}"/>
              </a:ext>
            </a:extLst>
          </p:cNvPr>
          <p:cNvSpPr>
            <a:spLocks noGrp="1"/>
          </p:cNvSpPr>
          <p:nvPr>
            <p:ph idx="1"/>
          </p:nvPr>
        </p:nvSpPr>
        <p:spPr>
          <a:xfrm>
            <a:off x="115410" y="1076981"/>
            <a:ext cx="12076590" cy="4352925"/>
          </a:xfrm>
        </p:spPr>
        <p:txBody>
          <a:bodyPr/>
          <a:lstStyle/>
          <a:p>
            <a:r>
              <a:rPr lang="en-US" sz="1800" dirty="0"/>
              <a:t>At the beginning of the 6</a:t>
            </a:r>
            <a:r>
              <a:rPr lang="en-US" sz="1800" baseline="30000" dirty="0"/>
              <a:t>th</a:t>
            </a:r>
            <a:r>
              <a:rPr lang="en-US" sz="1800" dirty="0"/>
              <a:t> Legislative term (2019), the newly formed Petitions Standing Committee (PSC) inherited</a:t>
            </a:r>
            <a:r>
              <a:rPr lang="en-US" sz="1800" b="1" dirty="0"/>
              <a:t> 545 </a:t>
            </a:r>
            <a:r>
              <a:rPr lang="en-US" sz="1800" dirty="0"/>
              <a:t>petitions from the 5th and previous legislative terms. </a:t>
            </a:r>
          </a:p>
          <a:p>
            <a:r>
              <a:rPr lang="en-US" sz="1800" dirty="0"/>
              <a:t>The regional origins of these inherited petitions is as follows: 36% of the inherited petitions emanated from </a:t>
            </a:r>
            <a:r>
              <a:rPr lang="en-US" sz="1800" b="1" dirty="0"/>
              <a:t>City of Johannesburg, </a:t>
            </a:r>
            <a:r>
              <a:rPr lang="en-US" sz="1800" dirty="0"/>
              <a:t>19% emanated from </a:t>
            </a:r>
            <a:r>
              <a:rPr lang="en-US" sz="1800" b="1" dirty="0"/>
              <a:t>City of Tshwane</a:t>
            </a:r>
            <a:r>
              <a:rPr lang="en-US" sz="1800" dirty="0"/>
              <a:t>, 26% from the </a:t>
            </a:r>
            <a:r>
              <a:rPr lang="en-US" sz="1800" b="1" dirty="0"/>
              <a:t>City of Ekurhuleni, </a:t>
            </a:r>
            <a:r>
              <a:rPr lang="en-US" sz="1800" dirty="0"/>
              <a:t>9% from </a:t>
            </a:r>
            <a:r>
              <a:rPr lang="en-US" sz="1800" b="1" dirty="0"/>
              <a:t>West Rand District municipality </a:t>
            </a:r>
            <a:r>
              <a:rPr lang="en-US" sz="1800" dirty="0"/>
              <a:t>and </a:t>
            </a:r>
            <a:r>
              <a:rPr lang="en-US" sz="1800" b="1" dirty="0"/>
              <a:t>10% from Sedibeng District municipality</a:t>
            </a:r>
            <a:r>
              <a:rPr lang="en-US" sz="1800" dirty="0"/>
              <a:t>. An overwhelming 59% of all adopted petitions had been referred to local government. </a:t>
            </a:r>
          </a:p>
          <a:p>
            <a:r>
              <a:rPr lang="en-US" sz="1800" dirty="0"/>
              <a:t>This signaled that there were issues with </a:t>
            </a:r>
            <a:r>
              <a:rPr lang="en-US" sz="1800" b="1" dirty="0"/>
              <a:t>Section 79 Committees </a:t>
            </a:r>
            <a:r>
              <a:rPr lang="en-US" sz="1800" dirty="0"/>
              <a:t>in municipal structures, when over half of adopted petitions in the 5th legislative term, were issues which municipalities should have resolved in the first place. </a:t>
            </a:r>
          </a:p>
          <a:p>
            <a:r>
              <a:rPr lang="en-US" sz="1800" dirty="0"/>
              <a:t>The current Committee, as the successor were now saddled with the responsibility of dealing with all these historical petitions. A seemingly insurmountable situation.</a:t>
            </a:r>
          </a:p>
          <a:p>
            <a:r>
              <a:rPr lang="en-US" sz="1800" dirty="0"/>
              <a:t>The Petitions Standing Committee is a Committee established in terms of the rules of the House and the Gauteng Petitions Act (no. 5 of 2002) to facilitate engagements, intervention and collective decision-making between the authorities in Gauteng, i.e. municipalities and government departments, and the people of Gauteng, being petitioners. The PSC is there to ensure that the voice of the people is heard and to also ensure that violent protests and burning of public infrastructure is avoided through using the petitions system. </a:t>
            </a:r>
          </a:p>
        </p:txBody>
      </p:sp>
      <p:sp>
        <p:nvSpPr>
          <p:cNvPr id="4" name="Slide Number Placeholder 3">
            <a:extLst>
              <a:ext uri="{FF2B5EF4-FFF2-40B4-BE49-F238E27FC236}">
                <a16:creationId xmlns:a16="http://schemas.microsoft.com/office/drawing/2014/main" id="{F116EFAA-8FB7-4C42-94DA-32465BA66FFD}"/>
              </a:ext>
            </a:extLst>
          </p:cNvPr>
          <p:cNvSpPr>
            <a:spLocks noGrp="1"/>
          </p:cNvSpPr>
          <p:nvPr>
            <p:ph type="sldNum" sz="quarter" idx="11"/>
          </p:nvPr>
        </p:nvSpPr>
        <p:spPr/>
        <p:txBody>
          <a:bodyPr/>
          <a:lstStyle/>
          <a:p>
            <a:pPr>
              <a:defRPr/>
            </a:pPr>
            <a:fld id="{A0A64A42-7C2D-4EA2-AADB-69663BC6F28E}" type="slidenum">
              <a:rPr lang="en-US" smtClean="0"/>
              <a:pPr>
                <a:defRPr/>
              </a:pPr>
              <a:t>3</a:t>
            </a:fld>
            <a:endParaRPr lang="en-US" dirty="0"/>
          </a:p>
        </p:txBody>
      </p:sp>
    </p:spTree>
    <p:extLst>
      <p:ext uri="{BB962C8B-B14F-4D97-AF65-F5344CB8AC3E}">
        <p14:creationId xmlns:p14="http://schemas.microsoft.com/office/powerpoint/2010/main" val="401179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08E5-320F-4414-BC07-EC8414E58C59}"/>
              </a:ext>
            </a:extLst>
          </p:cNvPr>
          <p:cNvSpPr>
            <a:spLocks noGrp="1"/>
          </p:cNvSpPr>
          <p:nvPr>
            <p:ph type="title"/>
          </p:nvPr>
        </p:nvSpPr>
        <p:spPr/>
        <p:txBody>
          <a:bodyPr/>
          <a:lstStyle/>
          <a:p>
            <a:r>
              <a:rPr lang="en-US" dirty="0"/>
              <a:t>Cont.</a:t>
            </a:r>
            <a:endParaRPr lang="en-ZA" dirty="0"/>
          </a:p>
        </p:txBody>
      </p:sp>
      <p:sp>
        <p:nvSpPr>
          <p:cNvPr id="3" name="Content Placeholder 2">
            <a:extLst>
              <a:ext uri="{FF2B5EF4-FFF2-40B4-BE49-F238E27FC236}">
                <a16:creationId xmlns:a16="http://schemas.microsoft.com/office/drawing/2014/main" id="{3A77B1EB-2777-421E-AC9B-36106D9787DE}"/>
              </a:ext>
            </a:extLst>
          </p:cNvPr>
          <p:cNvSpPr>
            <a:spLocks noGrp="1"/>
          </p:cNvSpPr>
          <p:nvPr>
            <p:ph idx="1"/>
          </p:nvPr>
        </p:nvSpPr>
        <p:spPr>
          <a:xfrm>
            <a:off x="604345" y="1192391"/>
            <a:ext cx="10972800" cy="4352925"/>
          </a:xfrm>
        </p:spPr>
        <p:txBody>
          <a:bodyPr/>
          <a:lstStyle/>
          <a:p>
            <a:r>
              <a:rPr lang="en-ZA" sz="1800" dirty="0">
                <a:effectLst/>
                <a:latin typeface="Arial" panose="020B0604020202020204" pitchFamily="34" charset="0"/>
                <a:ea typeface="Calibri" panose="020F0502020204030204" pitchFamily="34" charset="0"/>
              </a:rPr>
              <a:t>The </a:t>
            </a:r>
            <a:r>
              <a:rPr lang="en-ZA" sz="1800" b="1" dirty="0">
                <a:effectLst/>
                <a:latin typeface="Arial" panose="020B0604020202020204" pitchFamily="34" charset="0"/>
                <a:ea typeface="Calibri" panose="020F0502020204030204" pitchFamily="34" charset="0"/>
              </a:rPr>
              <a:t>right to petition </a:t>
            </a:r>
            <a:r>
              <a:rPr lang="en-ZA" sz="1800" dirty="0">
                <a:effectLst/>
                <a:latin typeface="Arial" panose="020B0604020202020204" pitchFamily="34" charset="0"/>
                <a:ea typeface="Calibri" panose="020F0502020204030204" pitchFamily="34" charset="0"/>
              </a:rPr>
              <a:t>and the </a:t>
            </a:r>
            <a:r>
              <a:rPr lang="en-ZA" sz="1800" b="1" dirty="0">
                <a:effectLst/>
                <a:latin typeface="Arial" panose="020B0604020202020204" pitchFamily="34" charset="0"/>
                <a:ea typeface="Calibri" panose="020F0502020204030204" pitchFamily="34" charset="0"/>
              </a:rPr>
              <a:t>obligation to create mechanisms to facilitate petitioning </a:t>
            </a:r>
            <a:r>
              <a:rPr lang="en-ZA" sz="1800" dirty="0">
                <a:effectLst/>
                <a:latin typeface="Arial" panose="020B0604020202020204" pitchFamily="34" charset="0"/>
                <a:ea typeface="Calibri" panose="020F0502020204030204" pitchFamily="34" charset="0"/>
              </a:rPr>
              <a:t>is given and protected in Sections 17, 115, 118, and 195 of the Republic’s Constitution, and the Gauteng Petitions Act (5 of 2002).</a:t>
            </a:r>
            <a:endParaRPr lang="en-US" sz="1800" dirty="0"/>
          </a:p>
          <a:p>
            <a:r>
              <a:rPr lang="en-US" sz="1800" dirty="0"/>
              <a:t>Based on the recently adopted Petitions Standing Committee’s (PSC) fourth Quarter Report (2021/2022)</a:t>
            </a:r>
            <a:r>
              <a:rPr lang="en-ZA" sz="1800" dirty="0">
                <a:solidFill>
                  <a:srgbClr val="000000"/>
                </a:solidFill>
                <a:latin typeface="Arial" panose="020B0604020202020204" pitchFamily="34" charset="0"/>
              </a:rPr>
              <a:t>, t</a:t>
            </a:r>
            <a:r>
              <a:rPr lang="en-ZA" sz="1800" dirty="0">
                <a:solidFill>
                  <a:srgbClr val="000000"/>
                </a:solidFill>
                <a:effectLst/>
                <a:latin typeface="Arial" panose="020B0604020202020204" pitchFamily="34" charset="0"/>
                <a:ea typeface="Arial" panose="020B0604020202020204" pitchFamily="34" charset="0"/>
              </a:rPr>
              <a:t>here are currently </a:t>
            </a:r>
            <a:r>
              <a:rPr lang="en-ZA" sz="1800" b="1" dirty="0">
                <a:solidFill>
                  <a:srgbClr val="000000"/>
                </a:solidFill>
                <a:effectLst/>
                <a:latin typeface="Arial" panose="020B0604020202020204" pitchFamily="34" charset="0"/>
                <a:ea typeface="Arial" panose="020B0604020202020204" pitchFamily="34" charset="0"/>
              </a:rPr>
              <a:t>738</a:t>
            </a:r>
            <a:r>
              <a:rPr lang="en-ZA" sz="1800" dirty="0">
                <a:solidFill>
                  <a:srgbClr val="000000"/>
                </a:solidFill>
                <a:effectLst/>
                <a:latin typeface="Arial" panose="020B0604020202020204" pitchFamily="34" charset="0"/>
                <a:ea typeface="Arial" panose="020B0604020202020204" pitchFamily="34" charset="0"/>
              </a:rPr>
              <a:t> ongoing petitions and of these, over 70% were inherited from previous legislative terms, which now fall onto this current Committee’s shoulders to resolve. </a:t>
            </a:r>
          </a:p>
          <a:p>
            <a:r>
              <a:rPr lang="en-ZA" sz="1800" dirty="0">
                <a:solidFill>
                  <a:srgbClr val="000000"/>
                </a:solidFill>
                <a:effectLst/>
                <a:latin typeface="Arial" panose="020B0604020202020204" pitchFamily="34" charset="0"/>
                <a:ea typeface="Arial" panose="020B0604020202020204" pitchFamily="34" charset="0"/>
              </a:rPr>
              <a:t>During the 2021/2022 FY the Committee achieved a </a:t>
            </a:r>
            <a:r>
              <a:rPr lang="en-ZA" sz="1800" b="1" dirty="0">
                <a:solidFill>
                  <a:srgbClr val="000000"/>
                </a:solidFill>
                <a:effectLst/>
                <a:latin typeface="Arial" panose="020B0604020202020204" pitchFamily="34" charset="0"/>
                <a:ea typeface="Arial" panose="020B0604020202020204" pitchFamily="34" charset="0"/>
              </a:rPr>
              <a:t>48.1% </a:t>
            </a:r>
            <a:r>
              <a:rPr lang="en-ZA" sz="1800" dirty="0">
                <a:solidFill>
                  <a:srgbClr val="000000"/>
                </a:solidFill>
                <a:effectLst/>
                <a:latin typeface="Arial" panose="020B0604020202020204" pitchFamily="34" charset="0"/>
                <a:ea typeface="Arial" panose="020B0604020202020204" pitchFamily="34" charset="0"/>
              </a:rPr>
              <a:t>resolution rate, this is against the 83 adopted petitions over the four quarters. </a:t>
            </a:r>
            <a:r>
              <a:rPr lang="en-ZA" sz="1800" dirty="0">
                <a:solidFill>
                  <a:srgbClr val="000000"/>
                </a:solidFill>
                <a:latin typeface="Arial" panose="020B0604020202020204" pitchFamily="34" charset="0"/>
                <a:ea typeface="Arial" panose="020B0604020202020204" pitchFamily="34" charset="0"/>
              </a:rPr>
              <a:t>This is against a </a:t>
            </a:r>
            <a:r>
              <a:rPr lang="en-ZA" sz="1800" b="1" dirty="0">
                <a:solidFill>
                  <a:srgbClr val="000000"/>
                </a:solidFill>
                <a:latin typeface="Arial" panose="020B0604020202020204" pitchFamily="34" charset="0"/>
                <a:ea typeface="Arial" panose="020B0604020202020204" pitchFamily="34" charset="0"/>
              </a:rPr>
              <a:t>26% resolution rate in</a:t>
            </a:r>
            <a:r>
              <a:rPr lang="en-ZA" sz="1800" b="1" dirty="0">
                <a:solidFill>
                  <a:srgbClr val="000000"/>
                </a:solidFill>
                <a:effectLst/>
                <a:latin typeface="Arial" panose="020B0604020202020204" pitchFamily="34" charset="0"/>
                <a:ea typeface="Arial" panose="020B0604020202020204" pitchFamily="34" charset="0"/>
              </a:rPr>
              <a:t> 2020/2021 </a:t>
            </a:r>
            <a:r>
              <a:rPr lang="en-ZA" sz="1800" dirty="0">
                <a:solidFill>
                  <a:srgbClr val="000000"/>
                </a:solidFill>
                <a:effectLst/>
                <a:latin typeface="Arial" panose="020B0604020202020204" pitchFamily="34" charset="0"/>
                <a:ea typeface="Arial" panose="020B0604020202020204" pitchFamily="34" charset="0"/>
              </a:rPr>
              <a:t>(COVID-19 regulations), and a </a:t>
            </a:r>
            <a:r>
              <a:rPr lang="en-ZA" sz="1800" b="1" dirty="0">
                <a:solidFill>
                  <a:srgbClr val="000000"/>
                </a:solidFill>
                <a:effectLst/>
                <a:latin typeface="Arial" panose="020B0604020202020204" pitchFamily="34" charset="0"/>
                <a:ea typeface="Arial" panose="020B0604020202020204" pitchFamily="34" charset="0"/>
              </a:rPr>
              <a:t>16.5% resolution rate in the 2019/2020 </a:t>
            </a:r>
            <a:r>
              <a:rPr lang="en-ZA" sz="1800" dirty="0">
                <a:solidFill>
                  <a:srgbClr val="000000"/>
                </a:solidFill>
                <a:effectLst/>
                <a:latin typeface="Arial" panose="020B0604020202020204" pitchFamily="34" charset="0"/>
                <a:ea typeface="Arial" panose="020B0604020202020204" pitchFamily="34" charset="0"/>
              </a:rPr>
              <a:t>Financial Year. </a:t>
            </a:r>
          </a:p>
          <a:p>
            <a:r>
              <a:rPr lang="en-ZA" sz="1800" dirty="0">
                <a:solidFill>
                  <a:srgbClr val="000000"/>
                </a:solidFill>
                <a:latin typeface="Arial" panose="020B0604020202020204" pitchFamily="34" charset="0"/>
                <a:ea typeface="Arial" panose="020B0604020202020204" pitchFamily="34" charset="0"/>
              </a:rPr>
              <a:t>An upward trajectory is certainly visible. </a:t>
            </a:r>
          </a:p>
          <a:p>
            <a:r>
              <a:rPr lang="en-ZA" sz="1800" dirty="0">
                <a:solidFill>
                  <a:srgbClr val="000000"/>
                </a:solidFill>
                <a:effectLst/>
                <a:latin typeface="Arial" panose="020B0604020202020204" pitchFamily="34" charset="0"/>
                <a:ea typeface="Arial" panose="020B0604020202020204" pitchFamily="34" charset="0"/>
              </a:rPr>
              <a:t>The work of the Petitions Standing Committee is vast because it is a safety net, catching the sentiments of the disgruntled and despondent and inspiring hope where despondency is beginning to fester and breed. </a:t>
            </a:r>
          </a:p>
          <a:p>
            <a:r>
              <a:rPr lang="en-ZA" sz="1800" dirty="0">
                <a:solidFill>
                  <a:srgbClr val="000000"/>
                </a:solidFill>
                <a:latin typeface="Arial" panose="020B0604020202020204" pitchFamily="34" charset="0"/>
                <a:ea typeface="Arial" panose="020B0604020202020204" pitchFamily="34" charset="0"/>
              </a:rPr>
              <a:t>With over 60% of adopted petitions during the 4</a:t>
            </a:r>
            <a:r>
              <a:rPr lang="en-ZA" sz="1800" baseline="30000" dirty="0">
                <a:solidFill>
                  <a:srgbClr val="000000"/>
                </a:solidFill>
                <a:latin typeface="Arial" panose="020B0604020202020204" pitchFamily="34" charset="0"/>
                <a:ea typeface="Arial" panose="020B0604020202020204" pitchFamily="34" charset="0"/>
              </a:rPr>
              <a:t>th</a:t>
            </a:r>
            <a:r>
              <a:rPr lang="en-ZA" sz="1800" dirty="0">
                <a:solidFill>
                  <a:srgbClr val="000000"/>
                </a:solidFill>
                <a:latin typeface="Arial" panose="020B0604020202020204" pitchFamily="34" charset="0"/>
                <a:ea typeface="Arial" panose="020B0604020202020204" pitchFamily="34" charset="0"/>
              </a:rPr>
              <a:t> Quarter of the 2021/2022 FY being referred to local government, </a:t>
            </a:r>
            <a:r>
              <a:rPr lang="en-US" sz="1800" dirty="0">
                <a:solidFill>
                  <a:srgbClr val="000000"/>
                </a:solidFill>
                <a:latin typeface="Arial" panose="020B0604020202020204" pitchFamily="34" charset="0"/>
                <a:ea typeface="Arial" panose="020B0604020202020204" pitchFamily="34" charset="0"/>
              </a:rPr>
              <a:t>the Committee was please to hear the updated </a:t>
            </a:r>
            <a:r>
              <a:rPr lang="en-US" sz="1800" b="1" dirty="0">
                <a:solidFill>
                  <a:srgbClr val="000000"/>
                </a:solidFill>
                <a:latin typeface="Arial" panose="020B0604020202020204" pitchFamily="34" charset="0"/>
                <a:ea typeface="Arial" panose="020B0604020202020204" pitchFamily="34" charset="0"/>
              </a:rPr>
              <a:t>State of Municipalities in Gauteng Report on the 25th of April 2022</a:t>
            </a:r>
            <a:r>
              <a:rPr lang="en-US" sz="1800" dirty="0">
                <a:solidFill>
                  <a:srgbClr val="000000"/>
                </a:solidFill>
                <a:latin typeface="Arial" panose="020B0604020202020204" pitchFamily="34" charset="0"/>
                <a:ea typeface="Arial" panose="020B0604020202020204" pitchFamily="34" charset="0"/>
              </a:rPr>
              <a:t>. </a:t>
            </a:r>
            <a:endParaRPr lang="en-ZA" sz="18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3A9CD5E0-441E-4BB5-AF94-A1A8DC011F0A}"/>
              </a:ext>
            </a:extLst>
          </p:cNvPr>
          <p:cNvSpPr>
            <a:spLocks noGrp="1"/>
          </p:cNvSpPr>
          <p:nvPr>
            <p:ph type="sldNum" sz="quarter" idx="11"/>
          </p:nvPr>
        </p:nvSpPr>
        <p:spPr/>
        <p:txBody>
          <a:bodyPr/>
          <a:lstStyle/>
          <a:p>
            <a:pPr>
              <a:defRPr/>
            </a:pPr>
            <a:fld id="{A0A64A42-7C2D-4EA2-AADB-69663BC6F28E}" type="slidenum">
              <a:rPr lang="en-US" smtClean="0"/>
              <a:pPr>
                <a:defRPr/>
              </a:pPr>
              <a:t>4</a:t>
            </a:fld>
            <a:endParaRPr lang="en-US" dirty="0"/>
          </a:p>
        </p:txBody>
      </p:sp>
    </p:spTree>
    <p:extLst>
      <p:ext uri="{BB962C8B-B14F-4D97-AF65-F5344CB8AC3E}">
        <p14:creationId xmlns:p14="http://schemas.microsoft.com/office/powerpoint/2010/main" val="203637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1177-6548-4FC0-9D42-144C0107E1C2}"/>
              </a:ext>
            </a:extLst>
          </p:cNvPr>
          <p:cNvSpPr>
            <a:spLocks noGrp="1"/>
          </p:cNvSpPr>
          <p:nvPr>
            <p:ph type="title"/>
          </p:nvPr>
        </p:nvSpPr>
        <p:spPr/>
        <p:txBody>
          <a:bodyPr/>
          <a:lstStyle/>
          <a:p>
            <a:r>
              <a:rPr lang="en-ZA" dirty="0"/>
              <a:t>Cont.</a:t>
            </a:r>
          </a:p>
        </p:txBody>
      </p:sp>
      <p:sp>
        <p:nvSpPr>
          <p:cNvPr id="3" name="Content Placeholder 2">
            <a:extLst>
              <a:ext uri="{FF2B5EF4-FFF2-40B4-BE49-F238E27FC236}">
                <a16:creationId xmlns:a16="http://schemas.microsoft.com/office/drawing/2014/main" id="{31593C3D-ACA7-4CBF-932C-F07916A737C4}"/>
              </a:ext>
            </a:extLst>
          </p:cNvPr>
          <p:cNvSpPr>
            <a:spLocks noGrp="1"/>
          </p:cNvSpPr>
          <p:nvPr>
            <p:ph idx="1"/>
          </p:nvPr>
        </p:nvSpPr>
        <p:spPr/>
        <p:txBody>
          <a:bodyPr/>
          <a:lstStyle/>
          <a:p>
            <a:r>
              <a:rPr lang="en-US" sz="2000" dirty="0">
                <a:solidFill>
                  <a:srgbClr val="000000"/>
                </a:solidFill>
                <a:latin typeface="Arial" panose="020B0604020202020204" pitchFamily="34" charset="0"/>
                <a:ea typeface="Arial" panose="020B0604020202020204" pitchFamily="34" charset="0"/>
              </a:rPr>
              <a:t>MEC for Co-operative Governance and Traditional Affairs: Mr Lebogang Maile stated that, </a:t>
            </a:r>
          </a:p>
          <a:p>
            <a:r>
              <a:rPr lang="en-US" sz="2000" dirty="0">
                <a:solidFill>
                  <a:srgbClr val="000000"/>
                </a:solidFill>
                <a:latin typeface="Arial" panose="020B0604020202020204" pitchFamily="34" charset="0"/>
                <a:ea typeface="Arial" panose="020B0604020202020204" pitchFamily="34" charset="0"/>
              </a:rPr>
              <a:t>“It is important that issues raised in community complaints and petitions be urgently attended to by municipalities as they have the potential to result in service delivery protests or community unrest over delivery of basic services.”</a:t>
            </a:r>
          </a:p>
          <a:p>
            <a:r>
              <a:rPr lang="en-US" sz="2000" dirty="0">
                <a:solidFill>
                  <a:srgbClr val="000000"/>
                </a:solidFill>
                <a:latin typeface="Arial" panose="020B0604020202020204" pitchFamily="34" charset="0"/>
                <a:ea typeface="Arial" panose="020B0604020202020204" pitchFamily="34" charset="0"/>
              </a:rPr>
              <a:t>MEC Maile further added that the Department wants to assist local government into becoming “</a:t>
            </a:r>
            <a:r>
              <a:rPr lang="en-US" sz="2000" b="1" dirty="0">
                <a:solidFill>
                  <a:srgbClr val="000000"/>
                </a:solidFill>
                <a:latin typeface="Arial" panose="020B0604020202020204" pitchFamily="34" charset="0"/>
                <a:ea typeface="Arial" panose="020B0604020202020204" pitchFamily="34" charset="0"/>
              </a:rPr>
              <a:t>people-</a:t>
            </a:r>
            <a:r>
              <a:rPr lang="en-US" sz="2000" b="1" dirty="0" err="1">
                <a:solidFill>
                  <a:srgbClr val="000000"/>
                </a:solidFill>
                <a:latin typeface="Arial" panose="020B0604020202020204" pitchFamily="34" charset="0"/>
                <a:ea typeface="Arial" panose="020B0604020202020204" pitchFamily="34" charset="0"/>
              </a:rPr>
              <a:t>centred</a:t>
            </a:r>
            <a:r>
              <a:rPr lang="en-US" sz="2000" b="1" dirty="0">
                <a:solidFill>
                  <a:srgbClr val="000000"/>
                </a:solidFill>
                <a:latin typeface="Arial" panose="020B0604020202020204" pitchFamily="34" charset="0"/>
                <a:ea typeface="Arial" panose="020B0604020202020204" pitchFamily="34" charset="0"/>
              </a:rPr>
              <a:t>, </a:t>
            </a:r>
            <a:r>
              <a:rPr lang="en-US" sz="2000" b="1" dirty="0" err="1">
                <a:solidFill>
                  <a:srgbClr val="000000"/>
                </a:solidFill>
                <a:latin typeface="Arial" panose="020B0604020202020204" pitchFamily="34" charset="0"/>
                <a:ea typeface="Arial" panose="020B0604020202020204" pitchFamily="34" charset="0"/>
              </a:rPr>
              <a:t>centres</a:t>
            </a:r>
            <a:r>
              <a:rPr lang="en-US" sz="2000" b="1" dirty="0">
                <a:solidFill>
                  <a:srgbClr val="000000"/>
                </a:solidFill>
                <a:latin typeface="Arial" panose="020B0604020202020204" pitchFamily="34" charset="0"/>
                <a:ea typeface="Arial" panose="020B0604020202020204" pitchFamily="34" charset="0"/>
              </a:rPr>
              <a:t> of excellence </a:t>
            </a:r>
            <a:r>
              <a:rPr lang="en-US" sz="2000" dirty="0">
                <a:solidFill>
                  <a:srgbClr val="000000"/>
                </a:solidFill>
                <a:latin typeface="Arial" panose="020B0604020202020204" pitchFamily="34" charset="0"/>
                <a:ea typeface="Arial" panose="020B0604020202020204" pitchFamily="34" charset="0"/>
              </a:rPr>
              <a:t>that will be more effective in delivering services to citizens and bringing about a better life for all, in a qualitative manner”. </a:t>
            </a:r>
          </a:p>
          <a:p>
            <a:r>
              <a:rPr lang="en-US" sz="2000" dirty="0">
                <a:solidFill>
                  <a:srgbClr val="000000"/>
                </a:solidFill>
                <a:latin typeface="Arial" panose="020B0604020202020204" pitchFamily="34" charset="0"/>
                <a:ea typeface="Arial" panose="020B0604020202020204" pitchFamily="34" charset="0"/>
              </a:rPr>
              <a:t>The Committee looks forward to seeing an improvement in how municipalities handle petitions referred to them for intervention as, petitions that fall on deaf ears have the unfortunate potential of being the fuel that feeds violent service delivery protests. </a:t>
            </a:r>
            <a:endParaRPr lang="en-ZA" sz="2000" dirty="0">
              <a:solidFill>
                <a:srgbClr val="000000"/>
              </a:solidFill>
              <a:effectLst/>
              <a:latin typeface="Arial" panose="020B0604020202020204" pitchFamily="34" charset="0"/>
              <a:ea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BAAF5FD5-A97C-468A-81E5-63F7C075625E}"/>
              </a:ext>
            </a:extLst>
          </p:cNvPr>
          <p:cNvSpPr>
            <a:spLocks noGrp="1"/>
          </p:cNvSpPr>
          <p:nvPr>
            <p:ph type="sldNum" sz="quarter" idx="11"/>
          </p:nvPr>
        </p:nvSpPr>
        <p:spPr/>
        <p:txBody>
          <a:bodyPr/>
          <a:lstStyle/>
          <a:p>
            <a:pPr>
              <a:defRPr/>
            </a:pPr>
            <a:fld id="{A0A64A42-7C2D-4EA2-AADB-69663BC6F28E}" type="slidenum">
              <a:rPr lang="en-US" smtClean="0"/>
              <a:pPr>
                <a:defRPr/>
              </a:pPr>
              <a:t>5</a:t>
            </a:fld>
            <a:endParaRPr lang="en-US" dirty="0"/>
          </a:p>
        </p:txBody>
      </p:sp>
    </p:spTree>
    <p:extLst>
      <p:ext uri="{BB962C8B-B14F-4D97-AF65-F5344CB8AC3E}">
        <p14:creationId xmlns:p14="http://schemas.microsoft.com/office/powerpoint/2010/main" val="108192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69F927B-F4B5-46E4-AAF0-C96B71510E25}"/>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Regional and gender distribution (657)</a:t>
            </a:r>
            <a:endParaRPr lang="en-ZA" altLang="en-US" dirty="0">
              <a:latin typeface="Arial" panose="020B0604020202020204" pitchFamily="34" charset="0"/>
              <a:cs typeface="Arial" panose="020B0604020202020204" pitchFamily="34" charset="0"/>
            </a:endParaRPr>
          </a:p>
        </p:txBody>
      </p:sp>
      <p:pic>
        <p:nvPicPr>
          <p:cNvPr id="17411" name="Content Placeholder 3">
            <a:extLst>
              <a:ext uri="{FF2B5EF4-FFF2-40B4-BE49-F238E27FC236}">
                <a16:creationId xmlns:a16="http://schemas.microsoft.com/office/drawing/2014/main" id="{7DF812CF-1303-4179-A59A-AC2137CF0B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7982" y="2233613"/>
            <a:ext cx="1825625" cy="1195387"/>
          </a:xfrm>
        </p:spPr>
      </p:pic>
      <p:pic>
        <p:nvPicPr>
          <p:cNvPr id="17412" name="Picture 4">
            <a:extLst>
              <a:ext uri="{FF2B5EF4-FFF2-40B4-BE49-F238E27FC236}">
                <a16:creationId xmlns:a16="http://schemas.microsoft.com/office/drawing/2014/main" id="{08D38C55-8F39-477A-B8E8-D5237A685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193" y="2009423"/>
            <a:ext cx="14509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a:extLst>
              <a:ext uri="{FF2B5EF4-FFF2-40B4-BE49-F238E27FC236}">
                <a16:creationId xmlns:a16="http://schemas.microsoft.com/office/drawing/2014/main" id="{180C8F9F-FB72-4572-85E5-A2ABB8039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877" y="2002118"/>
            <a:ext cx="1573783" cy="146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a:extLst>
              <a:ext uri="{FF2B5EF4-FFF2-40B4-BE49-F238E27FC236}">
                <a16:creationId xmlns:a16="http://schemas.microsoft.com/office/drawing/2014/main" id="{FE57D833-EEFC-44A2-B6B4-68BA864B2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562" y="2078038"/>
            <a:ext cx="2205037"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a:extLst>
              <a:ext uri="{FF2B5EF4-FFF2-40B4-BE49-F238E27FC236}">
                <a16:creationId xmlns:a16="http://schemas.microsoft.com/office/drawing/2014/main" id="{42DBE395-80B3-4B97-91EA-67AAD2B9FC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256" y="1862028"/>
            <a:ext cx="19081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9">
            <a:extLst>
              <a:ext uri="{FF2B5EF4-FFF2-40B4-BE49-F238E27FC236}">
                <a16:creationId xmlns:a16="http://schemas.microsoft.com/office/drawing/2014/main" id="{F6638905-40FD-46FF-AA27-AFCB73F09744}"/>
              </a:ext>
            </a:extLst>
          </p:cNvPr>
          <p:cNvSpPr txBox="1">
            <a:spLocks noChangeArrowheads="1"/>
          </p:cNvSpPr>
          <p:nvPr/>
        </p:nvSpPr>
        <p:spPr bwMode="auto">
          <a:xfrm>
            <a:off x="308539" y="3787685"/>
            <a:ext cx="1704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dirty="0"/>
              <a:t>33%</a:t>
            </a:r>
          </a:p>
          <a:p>
            <a:pPr>
              <a:spcBef>
                <a:spcPct val="0"/>
              </a:spcBef>
              <a:buFontTx/>
              <a:buNone/>
            </a:pPr>
            <a:r>
              <a:rPr lang="en-US" altLang="en-US" sz="2400" b="1" dirty="0"/>
              <a:t>F: 34%</a:t>
            </a:r>
          </a:p>
          <a:p>
            <a:pPr>
              <a:spcBef>
                <a:spcPct val="0"/>
              </a:spcBef>
              <a:buFontTx/>
              <a:buNone/>
            </a:pPr>
            <a:r>
              <a:rPr lang="en-US" altLang="en-US" sz="2400" b="1" dirty="0"/>
              <a:t>M: 66%</a:t>
            </a:r>
            <a:endParaRPr lang="en-ZA" altLang="en-US" sz="2400" b="1" dirty="0"/>
          </a:p>
        </p:txBody>
      </p:sp>
      <p:sp>
        <p:nvSpPr>
          <p:cNvPr id="17417" name="TextBox 10">
            <a:extLst>
              <a:ext uri="{FF2B5EF4-FFF2-40B4-BE49-F238E27FC236}">
                <a16:creationId xmlns:a16="http://schemas.microsoft.com/office/drawing/2014/main" id="{ABE04E2F-AE56-4847-BD85-31C2D8ABC017}"/>
              </a:ext>
            </a:extLst>
          </p:cNvPr>
          <p:cNvSpPr txBox="1">
            <a:spLocks noChangeArrowheads="1"/>
          </p:cNvSpPr>
          <p:nvPr/>
        </p:nvSpPr>
        <p:spPr bwMode="auto">
          <a:xfrm>
            <a:off x="2473231" y="3794660"/>
            <a:ext cx="12458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dirty="0"/>
              <a:t>26%</a:t>
            </a:r>
          </a:p>
          <a:p>
            <a:pPr>
              <a:spcBef>
                <a:spcPct val="0"/>
              </a:spcBef>
              <a:buFontTx/>
              <a:buNone/>
            </a:pPr>
            <a:r>
              <a:rPr lang="en-US" altLang="en-US" sz="2400" b="1" dirty="0"/>
              <a:t>F:46%</a:t>
            </a:r>
          </a:p>
          <a:p>
            <a:pPr>
              <a:spcBef>
                <a:spcPct val="0"/>
              </a:spcBef>
              <a:buFontTx/>
              <a:buNone/>
            </a:pPr>
            <a:r>
              <a:rPr lang="en-US" altLang="en-US" sz="2400" b="1" dirty="0"/>
              <a:t>M: 53%</a:t>
            </a:r>
            <a:endParaRPr lang="en-ZA" altLang="en-US" sz="2400" b="1" dirty="0"/>
          </a:p>
        </p:txBody>
      </p:sp>
      <p:sp>
        <p:nvSpPr>
          <p:cNvPr id="17418" name="TextBox 11">
            <a:extLst>
              <a:ext uri="{FF2B5EF4-FFF2-40B4-BE49-F238E27FC236}">
                <a16:creationId xmlns:a16="http://schemas.microsoft.com/office/drawing/2014/main" id="{A2E80C5A-3E66-4773-84F7-1CE20C3B6879}"/>
              </a:ext>
            </a:extLst>
          </p:cNvPr>
          <p:cNvSpPr txBox="1">
            <a:spLocks noChangeArrowheads="1"/>
          </p:cNvSpPr>
          <p:nvPr/>
        </p:nvSpPr>
        <p:spPr bwMode="auto">
          <a:xfrm>
            <a:off x="4631149" y="3906545"/>
            <a:ext cx="12458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dirty="0"/>
              <a:t>19%</a:t>
            </a:r>
          </a:p>
          <a:p>
            <a:pPr>
              <a:spcBef>
                <a:spcPct val="0"/>
              </a:spcBef>
              <a:buFontTx/>
              <a:buNone/>
            </a:pPr>
            <a:r>
              <a:rPr lang="en-US" altLang="en-US" sz="2400" b="1" dirty="0"/>
              <a:t>F: 35%</a:t>
            </a:r>
          </a:p>
          <a:p>
            <a:pPr>
              <a:spcBef>
                <a:spcPct val="0"/>
              </a:spcBef>
              <a:buFontTx/>
              <a:buNone/>
            </a:pPr>
            <a:r>
              <a:rPr lang="en-US" altLang="en-US" sz="2400" b="1" dirty="0"/>
              <a:t>M: 65%</a:t>
            </a:r>
            <a:endParaRPr lang="en-ZA" altLang="en-US" sz="2400" b="1" dirty="0"/>
          </a:p>
        </p:txBody>
      </p:sp>
      <p:sp>
        <p:nvSpPr>
          <p:cNvPr id="17419" name="TextBox 12">
            <a:extLst>
              <a:ext uri="{FF2B5EF4-FFF2-40B4-BE49-F238E27FC236}">
                <a16:creationId xmlns:a16="http://schemas.microsoft.com/office/drawing/2014/main" id="{94CBFC03-DD83-4C1A-9034-5304AC2854EA}"/>
              </a:ext>
            </a:extLst>
          </p:cNvPr>
          <p:cNvSpPr txBox="1">
            <a:spLocks noChangeArrowheads="1"/>
          </p:cNvSpPr>
          <p:nvPr/>
        </p:nvSpPr>
        <p:spPr bwMode="auto">
          <a:xfrm>
            <a:off x="6497700" y="3839347"/>
            <a:ext cx="12458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dirty="0"/>
              <a:t>11%</a:t>
            </a:r>
          </a:p>
          <a:p>
            <a:pPr>
              <a:spcBef>
                <a:spcPct val="0"/>
              </a:spcBef>
              <a:buFontTx/>
              <a:buNone/>
            </a:pPr>
            <a:r>
              <a:rPr lang="en-US" altLang="en-US" sz="2400" b="1" dirty="0"/>
              <a:t>F: 70%</a:t>
            </a:r>
          </a:p>
          <a:p>
            <a:pPr>
              <a:spcBef>
                <a:spcPct val="0"/>
              </a:spcBef>
              <a:buFontTx/>
              <a:buNone/>
            </a:pPr>
            <a:r>
              <a:rPr lang="en-US" altLang="en-US" sz="2400" b="1" dirty="0"/>
              <a:t>M: 30%</a:t>
            </a:r>
            <a:endParaRPr lang="en-ZA" altLang="en-US" sz="2400" b="1" dirty="0"/>
          </a:p>
        </p:txBody>
      </p:sp>
      <p:sp>
        <p:nvSpPr>
          <p:cNvPr id="17420" name="TextBox 13">
            <a:extLst>
              <a:ext uri="{FF2B5EF4-FFF2-40B4-BE49-F238E27FC236}">
                <a16:creationId xmlns:a16="http://schemas.microsoft.com/office/drawing/2014/main" id="{E319B396-81F2-4D7B-B931-D8E985E2C50F}"/>
              </a:ext>
            </a:extLst>
          </p:cNvPr>
          <p:cNvSpPr txBox="1">
            <a:spLocks noChangeArrowheads="1"/>
          </p:cNvSpPr>
          <p:nvPr/>
        </p:nvSpPr>
        <p:spPr bwMode="auto">
          <a:xfrm>
            <a:off x="8934712" y="3845989"/>
            <a:ext cx="13811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dirty="0"/>
              <a:t>11%</a:t>
            </a:r>
          </a:p>
          <a:p>
            <a:pPr>
              <a:spcBef>
                <a:spcPct val="0"/>
              </a:spcBef>
              <a:buFontTx/>
              <a:buNone/>
            </a:pPr>
            <a:r>
              <a:rPr lang="en-US" altLang="en-US" sz="2400" b="1" dirty="0"/>
              <a:t>F: 33%</a:t>
            </a:r>
          </a:p>
          <a:p>
            <a:pPr>
              <a:spcBef>
                <a:spcPct val="0"/>
              </a:spcBef>
              <a:buFontTx/>
              <a:buNone/>
            </a:pPr>
            <a:r>
              <a:rPr lang="en-US" altLang="en-US" sz="2400" b="1" dirty="0"/>
              <a:t>M:67%</a:t>
            </a:r>
            <a:endParaRPr lang="en-ZA" altLang="en-US" sz="2400" b="1" dirty="0"/>
          </a:p>
        </p:txBody>
      </p:sp>
      <p:sp>
        <p:nvSpPr>
          <p:cNvPr id="3" name="Rectangle 2">
            <a:extLst>
              <a:ext uri="{FF2B5EF4-FFF2-40B4-BE49-F238E27FC236}">
                <a16:creationId xmlns:a16="http://schemas.microsoft.com/office/drawing/2014/main" id="{C9713610-1FE2-4E09-A3FE-2E4C44BA8E46}"/>
              </a:ext>
            </a:extLst>
          </p:cNvPr>
          <p:cNvSpPr/>
          <p:nvPr/>
        </p:nvSpPr>
        <p:spPr>
          <a:xfrm>
            <a:off x="6522966" y="3839347"/>
            <a:ext cx="1381140" cy="116765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 name="Callout: Up Arrow 3">
            <a:extLst>
              <a:ext uri="{FF2B5EF4-FFF2-40B4-BE49-F238E27FC236}">
                <a16:creationId xmlns:a16="http://schemas.microsoft.com/office/drawing/2014/main" id="{BCA210D9-8851-434C-BD39-A935296DB1BC}"/>
              </a:ext>
            </a:extLst>
          </p:cNvPr>
          <p:cNvSpPr/>
          <p:nvPr/>
        </p:nvSpPr>
        <p:spPr>
          <a:xfrm>
            <a:off x="6164077" y="5000339"/>
            <a:ext cx="2544917" cy="1012059"/>
          </a:xfrm>
          <a:prstGeom prst="upArrow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The only Local Government where most petitioners are female</a:t>
            </a:r>
            <a:endParaRPr lang="en-ZA" sz="16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A520-F97A-4BAF-8610-B3A73381EC56}"/>
              </a:ext>
            </a:extLst>
          </p:cNvPr>
          <p:cNvSpPr>
            <a:spLocks noGrp="1"/>
          </p:cNvSpPr>
          <p:nvPr>
            <p:ph type="title"/>
          </p:nvPr>
        </p:nvSpPr>
        <p:spPr/>
        <p:txBody>
          <a:bodyPr/>
          <a:lstStyle/>
          <a:p>
            <a:r>
              <a:rPr lang="en-US" dirty="0"/>
              <a:t>GPG Authority Distribution (657 of bulk referral)</a:t>
            </a:r>
            <a:endParaRPr lang="en-ZA" dirty="0"/>
          </a:p>
        </p:txBody>
      </p:sp>
      <p:sp>
        <p:nvSpPr>
          <p:cNvPr id="4" name="Slide Number Placeholder 3">
            <a:extLst>
              <a:ext uri="{FF2B5EF4-FFF2-40B4-BE49-F238E27FC236}">
                <a16:creationId xmlns:a16="http://schemas.microsoft.com/office/drawing/2014/main" id="{CEBEDC4F-6893-44A0-8ECE-BA6E826C2F10}"/>
              </a:ext>
            </a:extLst>
          </p:cNvPr>
          <p:cNvSpPr>
            <a:spLocks noGrp="1"/>
          </p:cNvSpPr>
          <p:nvPr>
            <p:ph type="sldNum" sz="quarter" idx="11"/>
          </p:nvPr>
        </p:nvSpPr>
        <p:spPr/>
        <p:txBody>
          <a:bodyPr/>
          <a:lstStyle/>
          <a:p>
            <a:pPr>
              <a:defRPr/>
            </a:pPr>
            <a:fld id="{A0A64A42-7C2D-4EA2-AADB-69663BC6F28E}" type="slidenum">
              <a:rPr lang="en-US" smtClean="0"/>
              <a:pPr>
                <a:defRPr/>
              </a:pPr>
              <a:t>7</a:t>
            </a:fld>
            <a:endParaRPr lang="en-US" dirty="0"/>
          </a:p>
        </p:txBody>
      </p:sp>
      <p:pic>
        <p:nvPicPr>
          <p:cNvPr id="6" name="Content Placeholder 5">
            <a:extLst>
              <a:ext uri="{FF2B5EF4-FFF2-40B4-BE49-F238E27FC236}">
                <a16:creationId xmlns:a16="http://schemas.microsoft.com/office/drawing/2014/main" id="{C5E1188B-983E-42F5-A8D7-75C45B29D089}"/>
              </a:ext>
            </a:extLst>
          </p:cNvPr>
          <p:cNvPicPr>
            <a:picLocks noGrp="1" noChangeAspect="1"/>
          </p:cNvPicPr>
          <p:nvPr>
            <p:ph idx="1"/>
          </p:nvPr>
        </p:nvPicPr>
        <p:blipFill>
          <a:blip r:embed="rId2"/>
          <a:stretch>
            <a:fillRect/>
          </a:stretch>
        </p:blipFill>
        <p:spPr>
          <a:xfrm>
            <a:off x="824987" y="1104300"/>
            <a:ext cx="9979136" cy="4815719"/>
          </a:xfrm>
          <a:prstGeom prst="rect">
            <a:avLst/>
          </a:prstGeom>
        </p:spPr>
      </p:pic>
    </p:spTree>
    <p:extLst>
      <p:ext uri="{BB962C8B-B14F-4D97-AF65-F5344CB8AC3E}">
        <p14:creationId xmlns:p14="http://schemas.microsoft.com/office/powerpoint/2010/main" val="314517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0572-8AF1-4C71-8AFB-8BDBBCE9924B}"/>
              </a:ext>
            </a:extLst>
          </p:cNvPr>
          <p:cNvSpPr>
            <a:spLocks noGrp="1"/>
          </p:cNvSpPr>
          <p:nvPr>
            <p:ph type="title"/>
          </p:nvPr>
        </p:nvSpPr>
        <p:spPr/>
        <p:txBody>
          <a:bodyPr/>
          <a:lstStyle/>
          <a:p>
            <a:r>
              <a:rPr lang="en-ZA" dirty="0"/>
              <a:t>Municipal Petitions (Going to COGTA)</a:t>
            </a:r>
          </a:p>
        </p:txBody>
      </p:sp>
      <p:pic>
        <p:nvPicPr>
          <p:cNvPr id="6" name="Content Placeholder 5">
            <a:extLst>
              <a:ext uri="{FF2B5EF4-FFF2-40B4-BE49-F238E27FC236}">
                <a16:creationId xmlns:a16="http://schemas.microsoft.com/office/drawing/2014/main" id="{61C8A7DE-3267-4990-AEB9-8ACB18EB1709}"/>
              </a:ext>
            </a:extLst>
          </p:cNvPr>
          <p:cNvPicPr>
            <a:picLocks noGrp="1" noChangeAspect="1"/>
          </p:cNvPicPr>
          <p:nvPr>
            <p:ph idx="1"/>
          </p:nvPr>
        </p:nvPicPr>
        <p:blipFill>
          <a:blip r:embed="rId2"/>
          <a:stretch>
            <a:fillRect/>
          </a:stretch>
        </p:blipFill>
        <p:spPr>
          <a:xfrm>
            <a:off x="2051575" y="1138245"/>
            <a:ext cx="7829272" cy="4705893"/>
          </a:xfrm>
          <a:prstGeom prst="rect">
            <a:avLst/>
          </a:prstGeom>
        </p:spPr>
      </p:pic>
      <p:sp>
        <p:nvSpPr>
          <p:cNvPr id="4" name="Slide Number Placeholder 3">
            <a:extLst>
              <a:ext uri="{FF2B5EF4-FFF2-40B4-BE49-F238E27FC236}">
                <a16:creationId xmlns:a16="http://schemas.microsoft.com/office/drawing/2014/main" id="{20BB17F6-DE98-4A80-A497-AC49661C2398}"/>
              </a:ext>
            </a:extLst>
          </p:cNvPr>
          <p:cNvSpPr>
            <a:spLocks noGrp="1"/>
          </p:cNvSpPr>
          <p:nvPr>
            <p:ph type="sldNum" sz="quarter" idx="11"/>
          </p:nvPr>
        </p:nvSpPr>
        <p:spPr/>
        <p:txBody>
          <a:bodyPr/>
          <a:lstStyle/>
          <a:p>
            <a:pPr>
              <a:defRPr/>
            </a:pPr>
            <a:fld id="{A0A64A42-7C2D-4EA2-AADB-69663BC6F28E}" type="slidenum">
              <a:rPr lang="en-US" smtClean="0"/>
              <a:pPr>
                <a:defRPr/>
              </a:pPr>
              <a:t>8</a:t>
            </a:fld>
            <a:endParaRPr lang="en-US" dirty="0"/>
          </a:p>
        </p:txBody>
      </p:sp>
    </p:spTree>
    <p:extLst>
      <p:ext uri="{BB962C8B-B14F-4D97-AF65-F5344CB8AC3E}">
        <p14:creationId xmlns:p14="http://schemas.microsoft.com/office/powerpoint/2010/main" val="252109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E6A8-6BF0-4DF3-BD99-FF52EF0A4415}"/>
              </a:ext>
            </a:extLst>
          </p:cNvPr>
          <p:cNvSpPr>
            <a:spLocks noGrp="1"/>
          </p:cNvSpPr>
          <p:nvPr>
            <p:ph type="title"/>
          </p:nvPr>
        </p:nvSpPr>
        <p:spPr/>
        <p:txBody>
          <a:bodyPr/>
          <a:lstStyle/>
          <a:p>
            <a:r>
              <a:rPr lang="en-US" dirty="0"/>
              <a:t>Highlight of petitions matters</a:t>
            </a:r>
            <a:endParaRPr lang="en-ZA" dirty="0"/>
          </a:p>
        </p:txBody>
      </p:sp>
      <p:sp>
        <p:nvSpPr>
          <p:cNvPr id="3" name="Content Placeholder 2">
            <a:extLst>
              <a:ext uri="{FF2B5EF4-FFF2-40B4-BE49-F238E27FC236}">
                <a16:creationId xmlns:a16="http://schemas.microsoft.com/office/drawing/2014/main" id="{56A9906B-759A-495E-A4EB-F6B8A1E8EFBF}"/>
              </a:ext>
            </a:extLst>
          </p:cNvPr>
          <p:cNvSpPr>
            <a:spLocks noGrp="1"/>
          </p:cNvSpPr>
          <p:nvPr>
            <p:ph idx="1"/>
          </p:nvPr>
        </p:nvSpPr>
        <p:spPr/>
        <p:txBody>
          <a:bodyPr/>
          <a:lstStyle/>
          <a:p>
            <a:r>
              <a:rPr lang="en-US" dirty="0"/>
              <a:t>RDP Housing in nature</a:t>
            </a:r>
          </a:p>
          <a:p>
            <a:r>
              <a:rPr lang="en-US" dirty="0"/>
              <a:t>1996 C-form candidates</a:t>
            </a:r>
          </a:p>
          <a:p>
            <a:r>
              <a:rPr lang="en-US" dirty="0"/>
              <a:t>Worrying amount of RDP “misallocation” petitions</a:t>
            </a:r>
          </a:p>
          <a:p>
            <a:r>
              <a:rPr lang="en-US" dirty="0"/>
              <a:t>Incorrect billing</a:t>
            </a:r>
          </a:p>
          <a:p>
            <a:r>
              <a:rPr lang="en-US" dirty="0"/>
              <a:t>Encroachment</a:t>
            </a:r>
          </a:p>
          <a:p>
            <a:r>
              <a:rPr lang="en-US" dirty="0"/>
              <a:t>Lack of maintenance</a:t>
            </a:r>
          </a:p>
          <a:p>
            <a:r>
              <a:rPr lang="en-US" dirty="0" err="1"/>
              <a:t>Formalisation</a:t>
            </a:r>
            <a:r>
              <a:rPr lang="en-US" dirty="0"/>
              <a:t> requests and request for basic services in the interim. </a:t>
            </a:r>
          </a:p>
          <a:p>
            <a:pPr marL="0" indent="0">
              <a:buNone/>
            </a:pPr>
            <a:endParaRPr lang="en-US" dirty="0"/>
          </a:p>
          <a:p>
            <a:pPr marL="0" indent="0">
              <a:buNone/>
            </a:pPr>
            <a:endParaRPr lang="en-US" b="1" dirty="0"/>
          </a:p>
          <a:p>
            <a:pPr marL="0" indent="0">
              <a:buNone/>
            </a:pPr>
            <a:r>
              <a:rPr lang="en-US" b="1" dirty="0"/>
              <a:t>It is becoming increasingly clear that petitions offer themselves as a service delivery barometer. </a:t>
            </a:r>
          </a:p>
          <a:p>
            <a:endParaRPr lang="en-ZA" dirty="0"/>
          </a:p>
        </p:txBody>
      </p:sp>
      <p:sp>
        <p:nvSpPr>
          <p:cNvPr id="4" name="Slide Number Placeholder 3">
            <a:extLst>
              <a:ext uri="{FF2B5EF4-FFF2-40B4-BE49-F238E27FC236}">
                <a16:creationId xmlns:a16="http://schemas.microsoft.com/office/drawing/2014/main" id="{43BBDDE8-192C-47AC-9305-948FA7B97BE7}"/>
              </a:ext>
            </a:extLst>
          </p:cNvPr>
          <p:cNvSpPr>
            <a:spLocks noGrp="1"/>
          </p:cNvSpPr>
          <p:nvPr>
            <p:ph type="sldNum" sz="quarter" idx="11"/>
          </p:nvPr>
        </p:nvSpPr>
        <p:spPr/>
        <p:txBody>
          <a:bodyPr/>
          <a:lstStyle/>
          <a:p>
            <a:pPr>
              <a:defRPr/>
            </a:pPr>
            <a:fld id="{A0A64A42-7C2D-4EA2-AADB-69663BC6F28E}" type="slidenum">
              <a:rPr lang="en-US" smtClean="0"/>
              <a:pPr>
                <a:defRPr/>
              </a:pPr>
              <a:t>9</a:t>
            </a:fld>
            <a:endParaRPr lang="en-US" dirty="0"/>
          </a:p>
        </p:txBody>
      </p:sp>
    </p:spTree>
    <p:extLst>
      <p:ext uri="{BB962C8B-B14F-4D97-AF65-F5344CB8AC3E}">
        <p14:creationId xmlns:p14="http://schemas.microsoft.com/office/powerpoint/2010/main" val="4607250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59BF1EE8297E4CAEC137345583C9E2" ma:contentTypeVersion="14" ma:contentTypeDescription="Create a new document." ma:contentTypeScope="" ma:versionID="a30898b7e3bd30370369108d01ad8db2">
  <xsd:schema xmlns:xsd="http://www.w3.org/2001/XMLSchema" xmlns:xs="http://www.w3.org/2001/XMLSchema" xmlns:p="http://schemas.microsoft.com/office/2006/metadata/properties" xmlns:ns3="e4aace9e-8d2f-468f-b2dc-f8d88577e626" xmlns:ns4="533ef8c3-0968-4d91-b6e3-534987361e3a" targetNamespace="http://schemas.microsoft.com/office/2006/metadata/properties" ma:root="true" ma:fieldsID="60b9c9cb75587fe230e608651d009d22" ns3:_="" ns4:_="">
    <xsd:import namespace="e4aace9e-8d2f-468f-b2dc-f8d88577e626"/>
    <xsd:import namespace="533ef8c3-0968-4d91-b6e3-534987361e3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ace9e-8d2f-468f-b2dc-f8d88577e62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3ef8c3-0968-4d91-b6e3-534987361e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1C890-CCA2-4D68-A758-7931998FA811}">
  <ds:schemaRefs>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33ef8c3-0968-4d91-b6e3-534987361e3a"/>
    <ds:schemaRef ds:uri="e4aace9e-8d2f-468f-b2dc-f8d88577e62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C006D86-06EA-41C3-A718-CEFF8701401B}">
  <ds:schemaRefs>
    <ds:schemaRef ds:uri="http://schemas.microsoft.com/sharepoint/v3/contenttype/forms"/>
  </ds:schemaRefs>
</ds:datastoreItem>
</file>

<file path=customXml/itemProps3.xml><?xml version="1.0" encoding="utf-8"?>
<ds:datastoreItem xmlns:ds="http://schemas.openxmlformats.org/officeDocument/2006/customXml" ds:itemID="{4847233C-9DB7-459D-AD25-E445645E01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ace9e-8d2f-468f-b2dc-f8d88577e626"/>
    <ds:schemaRef ds:uri="533ef8c3-0968-4d91-b6e3-534987361e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788</TotalTime>
  <Words>957</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1_Office Theme</vt:lpstr>
      <vt:lpstr>The Petitions Landscape:  Where we were, and where we are, and where we are headed</vt:lpstr>
      <vt:lpstr>PowerPoint Presentation</vt:lpstr>
      <vt:lpstr>Introduction</vt:lpstr>
      <vt:lpstr>Cont.</vt:lpstr>
      <vt:lpstr>Cont.</vt:lpstr>
      <vt:lpstr>Regional and gender distribution (657)</vt:lpstr>
      <vt:lpstr>GPG Authority Distribution (657 of bulk referral)</vt:lpstr>
      <vt:lpstr>Municipal Petitions (Going to COGTA)</vt:lpstr>
      <vt:lpstr>Highlight of petitions matters</vt:lpstr>
      <vt:lpstr>Backlog Clearance Strategy</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Contracting by Committees of the Legislature</dc:title>
  <dc:creator>Tinyiko Makondo; Hlanganani Ngobeni</dc:creator>
  <cp:lastModifiedBy>Simphiwe Ngwane</cp:lastModifiedBy>
  <cp:revision>23</cp:revision>
  <dcterms:created xsi:type="dcterms:W3CDTF">2019-06-17T20:27:31Z</dcterms:created>
  <dcterms:modified xsi:type="dcterms:W3CDTF">2022-07-22T08:31:10Z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0x0101007A59BF1EE8297E4CAEC137345583C9E2</vt:lpwstr>
  </property>
</Properties>
</file>