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2" r:id="rId2"/>
  </p:sldMasterIdLst>
  <p:notesMasterIdLst>
    <p:notesMasterId r:id="rId10"/>
  </p:notesMasterIdLst>
  <p:sldIdLst>
    <p:sldId id="256" r:id="rId3"/>
    <p:sldId id="3705" r:id="rId4"/>
    <p:sldId id="3721" r:id="rId5"/>
    <p:sldId id="3740" r:id="rId6"/>
    <p:sldId id="3741" r:id="rId7"/>
    <p:sldId id="3742" r:id="rId8"/>
    <p:sldId id="323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3" autoAdjust="0"/>
    <p:restoredTop sz="93910" autoAdjust="0"/>
  </p:normalViewPr>
  <p:slideViewPr>
    <p:cSldViewPr snapToGrid="0" snapToObjects="1" showGuides="1">
      <p:cViewPr varScale="1">
        <p:scale>
          <a:sx n="64" d="100"/>
          <a:sy n="64" d="100"/>
        </p:scale>
        <p:origin x="9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C1A11-90DA-40D6-B914-4E7DD63326E5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74750"/>
            <a:ext cx="5629275" cy="3167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71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33139-768D-4E05-92BB-5746E1DDD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019270" cy="481913"/>
          </a:xfrm>
        </p:spPr>
        <p:txBody>
          <a:bodyPr>
            <a:normAutofit/>
          </a:bodyPr>
          <a:lstStyle>
            <a:lvl1pPr>
              <a:defRPr sz="25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530" y="1825625"/>
            <a:ext cx="10019270" cy="4351338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4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2D0C3-A378-4F0B-8D88-FC1B6C6DB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03E53-3422-4081-A050-C6389B42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873C2-7B19-4191-8233-E5C967BA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323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0E03B-C480-4B56-B744-1D5AAB3A8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A5351-7C76-4D79-AC48-E0DB90003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096D0-80B5-4661-A8B3-2126B0799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1CA9D-BA02-4AA7-9BA5-2BB08796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B7E43-3C7F-4BE5-9338-FC0E9942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5EBB1-0D4B-4F5B-A5D2-4E9E186D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3284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CE8D-0C31-45B6-9252-8D987888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F3BE22-CDDB-46BD-BB35-62F7FECBD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E7658-025D-432B-BED8-2FEB35A4D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7E6C8-7EA1-470E-9F8C-86B6ACEBC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79962-F1C3-42C7-B8D9-FE2FF964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971E6-1166-437C-B4F9-11AFA647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06555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7E8F2-ADE3-405A-81A4-662C3EAEE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3C66A-64F2-4A41-B691-08951B989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44025-5DAD-42BF-8EF3-FA547D842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F81B8-3878-4FFA-A203-B7F7EE6A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9E248-DDE3-45CA-B479-7E70267F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259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78FDD-459C-443E-B626-7F02686BF5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D46A2-44C3-48E8-810A-5A51CAE6C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96FD-5014-4805-92EA-33710900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49D0-EC27-4507-BD97-E3D311A2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9E95E-EECD-4CBF-A26C-3E25DF0C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1920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57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019270" cy="481913"/>
          </a:xfrm>
        </p:spPr>
        <p:txBody>
          <a:bodyPr>
            <a:normAutofit/>
          </a:bodyPr>
          <a:lstStyle>
            <a:lvl1pPr>
              <a:defRPr sz="25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530" y="1825625"/>
            <a:ext cx="10019270" cy="4351338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49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0E40-B734-5C4F-A779-8A1C3D884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572000" cy="477837"/>
          </a:xfrm>
        </p:spPr>
        <p:txBody>
          <a:bodyPr anchor="b">
            <a:normAutofit/>
          </a:bodyPr>
          <a:lstStyle>
            <a:lvl1pPr algn="ctr">
              <a:defRPr sz="25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A6A69-57F2-4925-9AF2-88741EBCD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F8920-79D4-4CD6-B3BA-19C0F1BE7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93982-287D-4669-BC5D-82A8C766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46520-AFE2-4916-A9A9-6C7BC181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FC948-CA40-490B-BE9B-A3337B85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920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09B6A-9577-47DF-B817-0CD599CF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3076E-DC4F-4857-906F-241E75548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FD0A0-3246-4B64-B2ED-73A5D132F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F99B0-B069-4801-ACF6-253E04CA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0588B-8E63-4EED-B9AC-5BB8D8EF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847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826E1-2E97-48BA-98D7-FFD365DD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F0537-7668-4022-A279-01C1D2106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BEED9-02B3-4549-A936-DD3CE0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F6737-9C97-4493-9925-F80DFA2F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98300-1DC1-4D24-A239-A9E876CF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414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B24D-BF82-4A79-B239-864B8E93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0CD7E-2DCD-414E-8EDE-0AA944314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748C0-9082-4054-900F-122C78A97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E3AF4-2BF8-4797-AB9F-0E183FD3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65006-3343-4ED8-963A-1F20D63F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47497-DE7F-4A0C-B3A9-69A51190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01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A9D53-0C26-4EE5-93A3-DD9FDEA7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642B1-58CB-447E-887B-8B885F52A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CEBDC-E85F-40BC-B7C7-46C9933AE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247A81-1C35-47DD-A6C4-358FB3A54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6C250-F390-4C0F-B309-43864B70C8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E26D2-D5D1-493A-83D3-4ABA53F1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4836C-0FB2-4303-8C5A-3D288F1F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4135EC-C952-489F-886E-1F20516A0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561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00B10-2457-4F66-85BA-08029C40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06C42-A85D-469D-8AFD-2D5578BCF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3A073-B15D-4C00-8181-3C34D07C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103DB-BCE1-466D-9CA7-49980CDB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483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980991-A056-4B42-ACB8-16EE036A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CD031-17B5-475A-8CAE-50F39A30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74EF0-F40B-4C32-AD4D-D502D374D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ED3D1-E4D6-4A9B-B5A2-2FDB49CEE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F80D0-594F-4228-AD6E-D59A71084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E1F1-1AE0-4D45-BB67-FD106D8CEB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6817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765" y="1399710"/>
            <a:ext cx="11677338" cy="2571749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Roads and Transport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g-FleeT Management Presentation to the Roads and Transport Portfolio Committee on 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 to Committee Questions of the 3</a:t>
            </a:r>
            <a:r>
              <a:rPr lang="en-US" sz="36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Quarter 2021/22 FY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422" y="3971459"/>
            <a:ext cx="10148341" cy="1828800"/>
          </a:xfrm>
        </p:spPr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spcBef>
                <a:spcPct val="20000"/>
              </a:spcBef>
              <a:defRPr/>
            </a:pPr>
            <a:endParaRPr lang="en-ZA" sz="3600" b="1" dirty="0">
              <a:solidFill>
                <a:prstClr val="white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defTabSz="457200">
              <a:lnSpc>
                <a:spcPct val="100000"/>
              </a:lnSpc>
              <a:spcBef>
                <a:spcPct val="20000"/>
              </a:spcBef>
              <a:defRPr/>
            </a:pPr>
            <a:endParaRPr lang="en-US" sz="9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March 2022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1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9668250" cy="474119"/>
          </a:xfrm>
        </p:spPr>
        <p:txBody>
          <a:bodyPr>
            <a:noAutofit/>
          </a:bodyPr>
          <a:lstStyle/>
          <a:p>
            <a:pPr algn="ctr"/>
            <a:endParaRPr lang="en-ZA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EE479-AF4B-43E8-A174-D57D640D5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543" y="1871003"/>
            <a:ext cx="10551886" cy="4534561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3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30000"/>
              </a:lnSpc>
            </a:pP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0F8F92F-D132-4479-B60A-8EB2FC3F2A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51016" y="1084628"/>
            <a:ext cx="10716065" cy="5672138"/>
            <a:chOff x="0" y="-8"/>
            <a:chExt cx="7680" cy="4764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6B9A4CA0-4086-445A-AA97-31CFD64AFE6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-8"/>
              <a:ext cx="7680" cy="4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3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AAC945E-3274-4C08-B5DA-0804778B81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8"/>
              <a:ext cx="7692" cy="4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9174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222886" cy="47411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Responses to Questions on the 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Quarter Report for 2021/22 FY</a:t>
            </a:r>
            <a:endParaRPr lang="en-ZA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39253" y="1600065"/>
            <a:ext cx="10628026" cy="4528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0215" algn="l"/>
              </a:tabLst>
            </a:pP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Q7.	The entity should provide a report on the appointment of external party to review the service offered by the FirstRand, and also provide a report on the resolutions that were tabled in the special meeting held on the 9 December 2021 on the RT46 contract.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National Department of Transport (NDoT) and National Treasury did not appoint the external service provider for the review of the services offered by FirstRand/FNB. In the special meeting held on 10 December 2021, the Coordinating Committee of Government Motor Transport (CCGMT) resolved that issues pertaining to FirstRand/FNB under performance or non-delivery will be managed by NDoT, through the CCGMT. </a:t>
            </a:r>
          </a:p>
        </p:txBody>
      </p:sp>
    </p:spTree>
    <p:extLst>
      <p:ext uri="{BB962C8B-B14F-4D97-AF65-F5344CB8AC3E}">
        <p14:creationId xmlns:p14="http://schemas.microsoft.com/office/powerpoint/2010/main" val="49845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222886" cy="47411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Responses to Questions on the 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Quarter Report for 2021/22 FY</a:t>
            </a:r>
            <a:endParaRPr lang="en-ZA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39253" y="1600065"/>
            <a:ext cx="10628026" cy="4805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Task Team comprising of government officials from various government departments including provinces has since been established by the CCGMT.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Task Team, amongst other issues, was mandated to review the information and confirm data accuracy of the reports received from FirstRand/FNB.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CCGMT further resolved that the RT46 contract between NDoT and FirstRand/FNB should be expedited and concluded as a matter of urgency.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FirstRand/FNB was requested to present proposed interventions to address their underperformance or non-delivery in the next CCGMT Meeting.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4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222886" cy="47411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Responses to Questions on the 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Quarter Report for 2021/22 FY</a:t>
            </a:r>
            <a:endParaRPr lang="en-ZA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9227" y="1549061"/>
            <a:ext cx="10628026" cy="5052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0215" algn="l"/>
              </a:tabLst>
            </a:pP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Q8. The entity should provide detail report on the adjustment on the final appropriation in the quarter under review.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2021/20 budget was adjusted downwards by an overall amount of R5.6 million due to the following: 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delays in the filling of vacant positions.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delay in the commencement of Phase 2 of the building rehabilitation project at g-FleeT main offices.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Savings derived due to the strict implementation of cost containment measures.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0215" algn="l"/>
              </a:tabLst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table below depicts the budget adjustment: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1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222886" cy="47411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Responses to Questions on the 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Quarter Report for 2021/22 FY</a:t>
            </a:r>
            <a:endParaRPr lang="en-ZA" sz="2400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8753BB47-67E5-44B8-8AED-230711C1B3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213" y="1561513"/>
            <a:ext cx="10777928" cy="513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2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C198-1DFC-4A04-B8B5-3CDDEFD0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873" y="1087395"/>
            <a:ext cx="10585326" cy="474119"/>
          </a:xfrm>
        </p:spPr>
        <p:txBody>
          <a:bodyPr>
            <a:normAutofit fontScale="90000"/>
          </a:bodyPr>
          <a:lstStyle/>
          <a:p>
            <a:pPr algn="ctr"/>
            <a:r>
              <a:rPr lang="en-ZA" sz="4400" dirty="0">
                <a:latin typeface="Arial" panose="020B0604020202020204" pitchFamily="34" charset="0"/>
                <a:cs typeface="Arial" panose="020B0604020202020204" pitchFamily="34" charset="0"/>
              </a:rPr>
              <a:t>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EE479-AF4B-43E8-A174-D57D640D5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529" y="1768839"/>
            <a:ext cx="10585327" cy="46367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0" dirty="0">
              <a:latin typeface="Baskerville Old Face" panose="02020602080505020303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END OF PRESENTATION </a:t>
            </a:r>
          </a:p>
          <a:p>
            <a:pPr marL="0" indent="0" algn="ctr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41170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388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Baskerville Old Face</vt:lpstr>
      <vt:lpstr>Calibri</vt:lpstr>
      <vt:lpstr>Calibri Light</vt:lpstr>
      <vt:lpstr>Office Theme</vt:lpstr>
      <vt:lpstr>1_Office Theme</vt:lpstr>
      <vt:lpstr>Department of Roads and Transport  g-FleeT Management Presentation to the Roads and Transport Portfolio Committee on  Responses to Committee Questions of the 3rd Quarter 2021/22 FY   </vt:lpstr>
      <vt:lpstr>PowerPoint Presentation</vt:lpstr>
      <vt:lpstr>Responses to Questions on the 3rd Quarter Report for 2021/22 FY</vt:lpstr>
      <vt:lpstr>Responses to Questions on the 3rd Quarter Report for 2021/22 FY</vt:lpstr>
      <vt:lpstr>Responses to Questions on the 3rd Quarter Report for 2021/22 FY</vt:lpstr>
      <vt:lpstr>Responses to Questions on the 3rd Quarter Report for 2021/22 FY</vt:lpstr>
      <vt:lpstr>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Mahibila, Russel (GPDRT)</cp:lastModifiedBy>
  <cp:revision>168</cp:revision>
  <cp:lastPrinted>2022-03-08T00:20:06Z</cp:lastPrinted>
  <dcterms:created xsi:type="dcterms:W3CDTF">2020-04-22T09:10:44Z</dcterms:created>
  <dcterms:modified xsi:type="dcterms:W3CDTF">2022-03-09T09:36:51Z</dcterms:modified>
</cp:coreProperties>
</file>