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3722" r:id="rId7"/>
    <p:sldId id="3717" r:id="rId8"/>
    <p:sldId id="3723" r:id="rId9"/>
    <p:sldId id="3716" r:id="rId10"/>
    <p:sldId id="3724" r:id="rId11"/>
    <p:sldId id="3725" r:id="rId12"/>
    <p:sldId id="3726" r:id="rId13"/>
    <p:sldId id="3727" r:id="rId14"/>
    <p:sldId id="3728" r:id="rId15"/>
    <p:sldId id="3729" r:id="rId16"/>
    <p:sldId id="3730" r:id="rId17"/>
    <p:sldId id="3731" r:id="rId18"/>
    <p:sldId id="3732" r:id="rId19"/>
    <p:sldId id="261" r:id="rId20"/>
  </p:sldIdLst>
  <p:sldSz cx="12192000" cy="6858000"/>
  <p:notesSz cx="6888163" cy="9623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460474-4F23-458C-89B2-859FEEDFD658}" v="2" dt="2022-03-07T05:43:47.0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322" autoAdjust="0"/>
  </p:normalViewPr>
  <p:slideViewPr>
    <p:cSldViewPr snapToGrid="0">
      <p:cViewPr varScale="1">
        <p:scale>
          <a:sx n="64" d="100"/>
          <a:sy n="64" d="100"/>
        </p:scale>
        <p:origin x="954" y="6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Dachs" userId="3cb5389c-8cf8-45f3-8236-68b29a010f05" providerId="ADAL" clId="{C1460474-4F23-458C-89B2-859FEEDFD658}"/>
    <pc:docChg chg="undo custSel addSld delSld modSld">
      <pc:chgData name="William Dachs" userId="3cb5389c-8cf8-45f3-8236-68b29a010f05" providerId="ADAL" clId="{C1460474-4F23-458C-89B2-859FEEDFD658}" dt="2022-03-07T05:47:45.937" v="247" actId="20577"/>
      <pc:docMkLst>
        <pc:docMk/>
      </pc:docMkLst>
      <pc:sldChg chg="modSp mod">
        <pc:chgData name="William Dachs" userId="3cb5389c-8cf8-45f3-8236-68b29a010f05" providerId="ADAL" clId="{C1460474-4F23-458C-89B2-859FEEDFD658}" dt="2022-03-07T05:44:57.521" v="7" actId="20577"/>
        <pc:sldMkLst>
          <pc:docMk/>
          <pc:sldMk cId="1437065795" sldId="308"/>
        </pc:sldMkLst>
        <pc:spChg chg="mod">
          <ac:chgData name="William Dachs" userId="3cb5389c-8cf8-45f3-8236-68b29a010f05" providerId="ADAL" clId="{C1460474-4F23-458C-89B2-859FEEDFD658}" dt="2022-03-07T05:44:57.521" v="7" actId="20577"/>
          <ac:spMkLst>
            <pc:docMk/>
            <pc:sldMk cId="1437065795" sldId="308"/>
            <ac:spMk id="6" creationId="{AFDCABF9-59FF-4057-8BC1-7D9A9BC0BF6D}"/>
          </ac:spMkLst>
        </pc:spChg>
      </pc:sldChg>
      <pc:sldChg chg="del">
        <pc:chgData name="William Dachs" userId="3cb5389c-8cf8-45f3-8236-68b29a010f05" providerId="ADAL" clId="{C1460474-4F23-458C-89B2-859FEEDFD658}" dt="2022-03-07T05:43:49.930" v="4" actId="47"/>
        <pc:sldMkLst>
          <pc:docMk/>
          <pc:sldMk cId="2768746328" sldId="3709"/>
        </pc:sldMkLst>
      </pc:sldChg>
      <pc:sldChg chg="del">
        <pc:chgData name="William Dachs" userId="3cb5389c-8cf8-45f3-8236-68b29a010f05" providerId="ADAL" clId="{C1460474-4F23-458C-89B2-859FEEDFD658}" dt="2022-03-07T05:43:50.827" v="5" actId="47"/>
        <pc:sldMkLst>
          <pc:docMk/>
          <pc:sldMk cId="3299982776" sldId="3710"/>
        </pc:sldMkLst>
      </pc:sldChg>
      <pc:sldChg chg="del">
        <pc:chgData name="William Dachs" userId="3cb5389c-8cf8-45f3-8236-68b29a010f05" providerId="ADAL" clId="{C1460474-4F23-458C-89B2-859FEEDFD658}" dt="2022-03-07T05:41:52.426" v="1" actId="47"/>
        <pc:sldMkLst>
          <pc:docMk/>
          <pc:sldMk cId="1147166251" sldId="3712"/>
        </pc:sldMkLst>
      </pc:sldChg>
      <pc:sldChg chg="del">
        <pc:chgData name="William Dachs" userId="3cb5389c-8cf8-45f3-8236-68b29a010f05" providerId="ADAL" clId="{C1460474-4F23-458C-89B2-859FEEDFD658}" dt="2022-03-07T05:41:53.721" v="2" actId="47"/>
        <pc:sldMkLst>
          <pc:docMk/>
          <pc:sldMk cId="2073980986" sldId="3713"/>
        </pc:sldMkLst>
      </pc:sldChg>
      <pc:sldChg chg="modSp mod">
        <pc:chgData name="William Dachs" userId="3cb5389c-8cf8-45f3-8236-68b29a010f05" providerId="ADAL" clId="{C1460474-4F23-458C-89B2-859FEEDFD658}" dt="2022-03-07T05:47:45.937" v="247" actId="20577"/>
        <pc:sldMkLst>
          <pc:docMk/>
          <pc:sldMk cId="3546785345" sldId="3717"/>
        </pc:sldMkLst>
        <pc:spChg chg="mod">
          <ac:chgData name="William Dachs" userId="3cb5389c-8cf8-45f3-8236-68b29a010f05" providerId="ADAL" clId="{C1460474-4F23-458C-89B2-859FEEDFD658}" dt="2022-03-07T05:47:45.937" v="247" actId="20577"/>
          <ac:spMkLst>
            <pc:docMk/>
            <pc:sldMk cId="3546785345" sldId="3717"/>
            <ac:spMk id="6" creationId="{AFDCABF9-59FF-4057-8BC1-7D9A9BC0BF6D}"/>
          </ac:spMkLst>
        </pc:spChg>
      </pc:sldChg>
      <pc:sldChg chg="add">
        <pc:chgData name="William Dachs" userId="3cb5389c-8cf8-45f3-8236-68b29a010f05" providerId="ADAL" clId="{C1460474-4F23-458C-89B2-859FEEDFD658}" dt="2022-03-07T05:41:27.783" v="0"/>
        <pc:sldMkLst>
          <pc:docMk/>
          <pc:sldMk cId="945010780" sldId="3718"/>
        </pc:sldMkLst>
      </pc:sldChg>
      <pc:sldChg chg="add">
        <pc:chgData name="William Dachs" userId="3cb5389c-8cf8-45f3-8236-68b29a010f05" providerId="ADAL" clId="{C1460474-4F23-458C-89B2-859FEEDFD658}" dt="2022-03-07T05:41:27.783" v="0"/>
        <pc:sldMkLst>
          <pc:docMk/>
          <pc:sldMk cId="1215853042" sldId="3719"/>
        </pc:sldMkLst>
      </pc:sldChg>
      <pc:sldChg chg="add">
        <pc:chgData name="William Dachs" userId="3cb5389c-8cf8-45f3-8236-68b29a010f05" providerId="ADAL" clId="{C1460474-4F23-458C-89B2-859FEEDFD658}" dt="2022-03-07T05:43:47.007" v="3"/>
        <pc:sldMkLst>
          <pc:docMk/>
          <pc:sldMk cId="2790792934" sldId="3720"/>
        </pc:sldMkLst>
      </pc:sldChg>
      <pc:sldChg chg="add">
        <pc:chgData name="William Dachs" userId="3cb5389c-8cf8-45f3-8236-68b29a010f05" providerId="ADAL" clId="{C1460474-4F23-458C-89B2-859FEEDFD658}" dt="2022-03-07T05:43:47.007" v="3"/>
        <pc:sldMkLst>
          <pc:docMk/>
          <pc:sldMk cId="4271318176" sldId="372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4826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02075" y="0"/>
            <a:ext cx="2984500" cy="482600"/>
          </a:xfrm>
          <a:prstGeom prst="rect">
            <a:avLst/>
          </a:prstGeom>
        </p:spPr>
        <p:txBody>
          <a:bodyPr vert="horz" lIns="91440" tIns="45720" rIns="91440" bIns="45720" rtlCol="0"/>
          <a:lstStyle>
            <a:lvl1pPr algn="r">
              <a:defRPr sz="1200"/>
            </a:lvl1pPr>
          </a:lstStyle>
          <a:p>
            <a:fld id="{76EFB1F7-13C7-9045-887C-99E4C26DD7CD}" type="datetimeFigureOut">
              <a:rPr lang="en-US" smtClean="0"/>
              <a:t>3/7/2022</a:t>
            </a:fld>
            <a:endParaRPr lang="en-US"/>
          </a:p>
        </p:txBody>
      </p:sp>
      <p:sp>
        <p:nvSpPr>
          <p:cNvPr id="4" name="Slide Image Placeholder 3"/>
          <p:cNvSpPr>
            <a:spLocks noGrp="1" noRot="1" noChangeAspect="1"/>
          </p:cNvSpPr>
          <p:nvPr>
            <p:ph type="sldImg" idx="2"/>
          </p:nvPr>
        </p:nvSpPr>
        <p:spPr>
          <a:xfrm>
            <a:off x="557213" y="1203325"/>
            <a:ext cx="5773737" cy="32480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630738"/>
            <a:ext cx="5510213" cy="3789362"/>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140825"/>
            <a:ext cx="2984500" cy="4826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02075" y="9140825"/>
            <a:ext cx="2984500" cy="482600"/>
          </a:xfrm>
          <a:prstGeom prst="rect">
            <a:avLst/>
          </a:prstGeom>
        </p:spPr>
        <p:txBody>
          <a:bodyPr vert="horz" lIns="91440" tIns="45720" rIns="91440" bIns="45720" rtlCol="0" anchor="b"/>
          <a:lstStyle>
            <a:lvl1pPr algn="r">
              <a:defRPr sz="1200"/>
            </a:lvl1pPr>
          </a:lstStyle>
          <a:p>
            <a:fld id="{9F42EEA4-ECAA-A749-9668-BE05634E926C}" type="slidenum">
              <a:rPr lang="en-US" smtClean="0"/>
              <a:t>‹#›</a:t>
            </a:fld>
            <a:endParaRPr lang="en-US"/>
          </a:p>
        </p:txBody>
      </p:sp>
    </p:spTree>
    <p:extLst>
      <p:ext uri="{BB962C8B-B14F-4D97-AF65-F5344CB8AC3E}">
        <p14:creationId xmlns:p14="http://schemas.microsoft.com/office/powerpoint/2010/main" val="148146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C8E96E-07FD-4218-98F0-1B9C77154664}"/>
              </a:ext>
            </a:extLst>
          </p:cNvPr>
          <p:cNvSpPr>
            <a:spLocks noGrp="1"/>
          </p:cNvSpPr>
          <p:nvPr>
            <p:ph type="body" sz="quarter" idx="14" hasCustomPrompt="1"/>
          </p:nvPr>
        </p:nvSpPr>
        <p:spPr>
          <a:xfrm>
            <a:off x="3610495" y="949350"/>
            <a:ext cx="4753780" cy="588504"/>
          </a:xfrm>
          <a:prstGeom prst="rect">
            <a:avLst/>
          </a:prstGeom>
        </p:spPr>
        <p:txBody>
          <a:bodyPr/>
          <a:lstStyle>
            <a:lvl1pPr marL="0" indent="0" algn="ctr">
              <a:buNone/>
              <a:defRPr sz="4800" b="1">
                <a:solidFill>
                  <a:srgbClr val="9D8B57"/>
                </a:solidFill>
                <a:latin typeface="Century Gothic Pro" panose="020B0502020202020204" pitchFamily="34" charset="0"/>
              </a:defRPr>
            </a:lvl1pPr>
          </a:lstStyle>
          <a:p>
            <a:pPr lvl="0"/>
            <a:r>
              <a:rPr lang="en-US"/>
              <a:t>HEADING HERE</a:t>
            </a:r>
            <a:endParaRPr lang="en-ZA"/>
          </a:p>
        </p:txBody>
      </p:sp>
      <p:sp>
        <p:nvSpPr>
          <p:cNvPr id="11" name="Text Placeholder 8">
            <a:extLst>
              <a:ext uri="{FF2B5EF4-FFF2-40B4-BE49-F238E27FC236}">
                <a16:creationId xmlns:a16="http://schemas.microsoft.com/office/drawing/2014/main" id="{F69B6C95-27D9-42F4-88FD-6030DBAEFBC9}"/>
              </a:ext>
            </a:extLst>
          </p:cNvPr>
          <p:cNvSpPr>
            <a:spLocks noGrp="1"/>
          </p:cNvSpPr>
          <p:nvPr>
            <p:ph type="body" sz="quarter" idx="15" hasCustomPrompt="1"/>
          </p:nvPr>
        </p:nvSpPr>
        <p:spPr>
          <a:xfrm>
            <a:off x="3606888" y="1619061"/>
            <a:ext cx="4753780" cy="477666"/>
          </a:xfrm>
          <a:prstGeom prst="rect">
            <a:avLst/>
          </a:prstGeom>
        </p:spPr>
        <p:txBody>
          <a:bodyPr/>
          <a:lstStyle>
            <a:lvl1pPr marL="0" indent="0" algn="ctr">
              <a:buNone/>
              <a:defRPr sz="2800" b="1">
                <a:solidFill>
                  <a:srgbClr val="004990"/>
                </a:solidFill>
                <a:latin typeface="Century Gothic Pro" panose="020B0502020202020204" pitchFamily="34" charset="0"/>
              </a:defRPr>
            </a:lvl1pPr>
          </a:lstStyle>
          <a:p>
            <a:pPr lvl="0"/>
            <a:r>
              <a:rPr lang="en-US"/>
              <a:t>SUB-HEADING HERE</a:t>
            </a:r>
            <a:endParaRPr lang="en-ZA"/>
          </a:p>
        </p:txBody>
      </p:sp>
      <p:pic>
        <p:nvPicPr>
          <p:cNvPr id="12" name="Picture 11" descr="A picture containing computer&#10;&#10;Description automatically generated">
            <a:extLst>
              <a:ext uri="{FF2B5EF4-FFF2-40B4-BE49-F238E27FC236}">
                <a16:creationId xmlns:a16="http://schemas.microsoft.com/office/drawing/2014/main" id="{B9324245-BDB1-491D-AC31-9EAD52CDD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3" y="0"/>
            <a:ext cx="1394540" cy="6858000"/>
          </a:xfrm>
          <a:prstGeom prst="rect">
            <a:avLst/>
          </a:prstGeom>
        </p:spPr>
      </p:pic>
      <p:pic>
        <p:nvPicPr>
          <p:cNvPr id="2" name="Graphic 1">
            <a:extLst>
              <a:ext uri="{FF2B5EF4-FFF2-40B4-BE49-F238E27FC236}">
                <a16:creationId xmlns:a16="http://schemas.microsoft.com/office/drawing/2014/main" id="{3A7205A4-4778-4397-B8AD-634A695760E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21367" y="5358343"/>
            <a:ext cx="2603698" cy="1160782"/>
          </a:xfrm>
          <a:prstGeom prst="rect">
            <a:avLst/>
          </a:prstGeom>
        </p:spPr>
      </p:pic>
    </p:spTree>
    <p:extLst>
      <p:ext uri="{BB962C8B-B14F-4D97-AF65-F5344CB8AC3E}">
        <p14:creationId xmlns:p14="http://schemas.microsoft.com/office/powerpoint/2010/main" val="356619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AutoShape 7">
            <a:extLst>
              <a:ext uri="{FF2B5EF4-FFF2-40B4-BE49-F238E27FC236}">
                <a16:creationId xmlns:a16="http://schemas.microsoft.com/office/drawing/2014/main" id="{90EA2DAD-0C29-475D-9691-88D42F7845C0}"/>
              </a:ext>
            </a:extLst>
          </p:cNvPr>
          <p:cNvSpPr>
            <a:spLocks/>
          </p:cNvSpPr>
          <p:nvPr userDrawn="1"/>
        </p:nvSpPr>
        <p:spPr bwMode="auto">
          <a:xfrm>
            <a:off x="6819900" y="41862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 name="AutoShape 8">
            <a:extLst>
              <a:ext uri="{FF2B5EF4-FFF2-40B4-BE49-F238E27FC236}">
                <a16:creationId xmlns:a16="http://schemas.microsoft.com/office/drawing/2014/main" id="{7ED6BB3A-AE18-4327-9730-EB2D12A2220E}"/>
              </a:ext>
            </a:extLst>
          </p:cNvPr>
          <p:cNvSpPr>
            <a:spLocks/>
          </p:cNvSpPr>
          <p:nvPr userDrawn="1"/>
        </p:nvSpPr>
        <p:spPr bwMode="auto">
          <a:xfrm>
            <a:off x="7396163" y="4186238"/>
            <a:ext cx="247650" cy="241300"/>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 name="AutoShape 9">
            <a:extLst>
              <a:ext uri="{FF2B5EF4-FFF2-40B4-BE49-F238E27FC236}">
                <a16:creationId xmlns:a16="http://schemas.microsoft.com/office/drawing/2014/main" id="{7E229C3C-8D75-4343-95E9-746923B32AE1}"/>
              </a:ext>
            </a:extLst>
          </p:cNvPr>
          <p:cNvSpPr>
            <a:spLocks/>
          </p:cNvSpPr>
          <p:nvPr userDrawn="1"/>
        </p:nvSpPr>
        <p:spPr bwMode="auto">
          <a:xfrm>
            <a:off x="7947025" y="4186238"/>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 name="AutoShape 10">
            <a:extLst>
              <a:ext uri="{FF2B5EF4-FFF2-40B4-BE49-F238E27FC236}">
                <a16:creationId xmlns:a16="http://schemas.microsoft.com/office/drawing/2014/main" id="{5A324162-7064-4283-8A78-FBEB1769FD94}"/>
              </a:ext>
            </a:extLst>
          </p:cNvPr>
          <p:cNvSpPr>
            <a:spLocks/>
          </p:cNvSpPr>
          <p:nvPr userDrawn="1"/>
        </p:nvSpPr>
        <p:spPr bwMode="auto">
          <a:xfrm>
            <a:off x="3275013" y="4179888"/>
            <a:ext cx="365125"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 name="AutoShape 11">
            <a:extLst>
              <a:ext uri="{FF2B5EF4-FFF2-40B4-BE49-F238E27FC236}">
                <a16:creationId xmlns:a16="http://schemas.microsoft.com/office/drawing/2014/main" id="{4775B11F-C2A3-4DAA-A88C-3117ECF8C34E}"/>
              </a:ext>
            </a:extLst>
          </p:cNvPr>
          <p:cNvSpPr>
            <a:spLocks/>
          </p:cNvSpPr>
          <p:nvPr userDrawn="1"/>
        </p:nvSpPr>
        <p:spPr bwMode="auto">
          <a:xfrm>
            <a:off x="3876675" y="4179888"/>
            <a:ext cx="361950"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 name="AutoShape 12">
            <a:extLst>
              <a:ext uri="{FF2B5EF4-FFF2-40B4-BE49-F238E27FC236}">
                <a16:creationId xmlns:a16="http://schemas.microsoft.com/office/drawing/2014/main" id="{6980BE44-7508-4782-987D-57FCFAB2E0F5}"/>
              </a:ext>
            </a:extLst>
          </p:cNvPr>
          <p:cNvSpPr>
            <a:spLocks/>
          </p:cNvSpPr>
          <p:nvPr userDrawn="1"/>
        </p:nvSpPr>
        <p:spPr bwMode="auto">
          <a:xfrm>
            <a:off x="4533900" y="4179888"/>
            <a:ext cx="247650" cy="265112"/>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4" name="AutoShape 13">
            <a:extLst>
              <a:ext uri="{FF2B5EF4-FFF2-40B4-BE49-F238E27FC236}">
                <a16:creationId xmlns:a16="http://schemas.microsoft.com/office/drawing/2014/main" id="{5C0B088F-B051-4754-95A8-05BDD52558C0}"/>
              </a:ext>
            </a:extLst>
          </p:cNvPr>
          <p:cNvSpPr>
            <a:spLocks/>
          </p:cNvSpPr>
          <p:nvPr userDrawn="1"/>
        </p:nvSpPr>
        <p:spPr bwMode="auto">
          <a:xfrm>
            <a:off x="5132388" y="4179888"/>
            <a:ext cx="271462"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5" name="AutoShape 14">
            <a:extLst>
              <a:ext uri="{FF2B5EF4-FFF2-40B4-BE49-F238E27FC236}">
                <a16:creationId xmlns:a16="http://schemas.microsoft.com/office/drawing/2014/main" id="{098CE518-C384-4F78-ABAD-91851C85B0A4}"/>
              </a:ext>
            </a:extLst>
          </p:cNvPr>
          <p:cNvSpPr>
            <a:spLocks/>
          </p:cNvSpPr>
          <p:nvPr userDrawn="1"/>
        </p:nvSpPr>
        <p:spPr bwMode="auto">
          <a:xfrm>
            <a:off x="5730875" y="4173538"/>
            <a:ext cx="225425"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6" name="AutoShape 15">
            <a:extLst>
              <a:ext uri="{FF2B5EF4-FFF2-40B4-BE49-F238E27FC236}">
                <a16:creationId xmlns:a16="http://schemas.microsoft.com/office/drawing/2014/main" id="{0D537B82-9B81-4A06-9455-7E86AAD86CE7}"/>
              </a:ext>
            </a:extLst>
          </p:cNvPr>
          <p:cNvSpPr>
            <a:spLocks/>
          </p:cNvSpPr>
          <p:nvPr userDrawn="1"/>
        </p:nvSpPr>
        <p:spPr bwMode="auto">
          <a:xfrm>
            <a:off x="8421688" y="4186238"/>
            <a:ext cx="247650" cy="241300"/>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7" name="AutoShape 16">
            <a:extLst>
              <a:ext uri="{FF2B5EF4-FFF2-40B4-BE49-F238E27FC236}">
                <a16:creationId xmlns:a16="http://schemas.microsoft.com/office/drawing/2014/main" id="{002B55BA-E74E-47AB-AC20-771E43367926}"/>
              </a:ext>
            </a:extLst>
          </p:cNvPr>
          <p:cNvSpPr>
            <a:spLocks/>
          </p:cNvSpPr>
          <p:nvPr userDrawn="1"/>
        </p:nvSpPr>
        <p:spPr bwMode="auto">
          <a:xfrm>
            <a:off x="8985250" y="41640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8" name="AutoShape 17">
            <a:extLst>
              <a:ext uri="{FF2B5EF4-FFF2-40B4-BE49-F238E27FC236}">
                <a16:creationId xmlns:a16="http://schemas.microsoft.com/office/drawing/2014/main" id="{D59D3D96-A8F9-4803-A0AD-8DD157419A43}"/>
              </a:ext>
            </a:extLst>
          </p:cNvPr>
          <p:cNvSpPr>
            <a:spLocks/>
          </p:cNvSpPr>
          <p:nvPr userDrawn="1"/>
        </p:nvSpPr>
        <p:spPr bwMode="auto">
          <a:xfrm>
            <a:off x="954088"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9" name="AutoShape 18">
            <a:extLst>
              <a:ext uri="{FF2B5EF4-FFF2-40B4-BE49-F238E27FC236}">
                <a16:creationId xmlns:a16="http://schemas.microsoft.com/office/drawing/2014/main" id="{24694D1E-170C-4613-B263-EB38A50607E9}"/>
              </a:ext>
            </a:extLst>
          </p:cNvPr>
          <p:cNvSpPr>
            <a:spLocks/>
          </p:cNvSpPr>
          <p:nvPr userDrawn="1"/>
        </p:nvSpPr>
        <p:spPr bwMode="auto">
          <a:xfrm>
            <a:off x="1536700" y="4681538"/>
            <a:ext cx="2730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0" name="AutoShape 19">
            <a:extLst>
              <a:ext uri="{FF2B5EF4-FFF2-40B4-BE49-F238E27FC236}">
                <a16:creationId xmlns:a16="http://schemas.microsoft.com/office/drawing/2014/main" id="{F2A8543E-0CCB-4288-84DD-F74175282075}"/>
              </a:ext>
            </a:extLst>
          </p:cNvPr>
          <p:cNvSpPr>
            <a:spLocks/>
          </p:cNvSpPr>
          <p:nvPr userDrawn="1"/>
        </p:nvSpPr>
        <p:spPr bwMode="auto">
          <a:xfrm>
            <a:off x="2149475" y="4681538"/>
            <a:ext cx="247650" cy="24130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1" name="AutoShape 20">
            <a:extLst>
              <a:ext uri="{FF2B5EF4-FFF2-40B4-BE49-F238E27FC236}">
                <a16:creationId xmlns:a16="http://schemas.microsoft.com/office/drawing/2014/main" id="{FCC3410A-6E2A-4652-8EFF-810CBDC2B6CF}"/>
              </a:ext>
            </a:extLst>
          </p:cNvPr>
          <p:cNvSpPr>
            <a:spLocks/>
          </p:cNvSpPr>
          <p:nvPr userDrawn="1"/>
        </p:nvSpPr>
        <p:spPr bwMode="auto">
          <a:xfrm>
            <a:off x="2749550"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2" name="AutoShape 21">
            <a:extLst>
              <a:ext uri="{FF2B5EF4-FFF2-40B4-BE49-F238E27FC236}">
                <a16:creationId xmlns:a16="http://schemas.microsoft.com/office/drawing/2014/main" id="{E0579F7F-0A40-4D7D-A329-31603918CE7C}"/>
              </a:ext>
            </a:extLst>
          </p:cNvPr>
          <p:cNvSpPr>
            <a:spLocks/>
          </p:cNvSpPr>
          <p:nvPr userDrawn="1"/>
        </p:nvSpPr>
        <p:spPr bwMode="auto">
          <a:xfrm>
            <a:off x="3343275" y="2819400"/>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3" name="AutoShape 22">
            <a:extLst>
              <a:ext uri="{FF2B5EF4-FFF2-40B4-BE49-F238E27FC236}">
                <a16:creationId xmlns:a16="http://schemas.microsoft.com/office/drawing/2014/main" id="{12AC2AAB-3B1D-4C18-B1B6-3B06A07348D6}"/>
              </a:ext>
            </a:extLst>
          </p:cNvPr>
          <p:cNvSpPr>
            <a:spLocks/>
          </p:cNvSpPr>
          <p:nvPr userDrawn="1"/>
        </p:nvSpPr>
        <p:spPr bwMode="auto">
          <a:xfrm>
            <a:off x="3900488" y="2819400"/>
            <a:ext cx="300037"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4" name="AutoShape 23">
            <a:extLst>
              <a:ext uri="{FF2B5EF4-FFF2-40B4-BE49-F238E27FC236}">
                <a16:creationId xmlns:a16="http://schemas.microsoft.com/office/drawing/2014/main" id="{C4DFF4A9-81EA-4A10-B65B-24D1952F5425}"/>
              </a:ext>
            </a:extLst>
          </p:cNvPr>
          <p:cNvSpPr>
            <a:spLocks/>
          </p:cNvSpPr>
          <p:nvPr userDrawn="1"/>
        </p:nvSpPr>
        <p:spPr bwMode="auto">
          <a:xfrm>
            <a:off x="4502150" y="2819400"/>
            <a:ext cx="300038" cy="266700"/>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5" name="AutoShape 24">
            <a:extLst>
              <a:ext uri="{FF2B5EF4-FFF2-40B4-BE49-F238E27FC236}">
                <a16:creationId xmlns:a16="http://schemas.microsoft.com/office/drawing/2014/main" id="{3F528C3C-4067-4190-8B99-3324FB3C6839}"/>
              </a:ext>
            </a:extLst>
          </p:cNvPr>
          <p:cNvSpPr>
            <a:spLocks/>
          </p:cNvSpPr>
          <p:nvPr userDrawn="1"/>
        </p:nvSpPr>
        <p:spPr bwMode="auto">
          <a:xfrm>
            <a:off x="5073650" y="2819400"/>
            <a:ext cx="363538" cy="265113"/>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6" name="AutoShape 25">
            <a:extLst>
              <a:ext uri="{FF2B5EF4-FFF2-40B4-BE49-F238E27FC236}">
                <a16:creationId xmlns:a16="http://schemas.microsoft.com/office/drawing/2014/main" id="{D35E9C04-62FA-4B9C-876F-C99F0162C836}"/>
              </a:ext>
            </a:extLst>
          </p:cNvPr>
          <p:cNvSpPr>
            <a:spLocks/>
          </p:cNvSpPr>
          <p:nvPr userDrawn="1"/>
        </p:nvSpPr>
        <p:spPr bwMode="auto">
          <a:xfrm>
            <a:off x="5707063" y="2841625"/>
            <a:ext cx="315912" cy="21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7" name="AutoShape 26">
            <a:extLst>
              <a:ext uri="{FF2B5EF4-FFF2-40B4-BE49-F238E27FC236}">
                <a16:creationId xmlns:a16="http://schemas.microsoft.com/office/drawing/2014/main" id="{3F8AB010-08F8-400E-ABC8-8F246BD8F756}"/>
              </a:ext>
            </a:extLst>
          </p:cNvPr>
          <p:cNvSpPr>
            <a:spLocks/>
          </p:cNvSpPr>
          <p:nvPr userDrawn="1"/>
        </p:nvSpPr>
        <p:spPr bwMode="auto">
          <a:xfrm>
            <a:off x="8462963" y="2825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8" name="AutoShape 27">
            <a:extLst>
              <a:ext uri="{FF2B5EF4-FFF2-40B4-BE49-F238E27FC236}">
                <a16:creationId xmlns:a16="http://schemas.microsoft.com/office/drawing/2014/main" id="{9BD09FE2-657A-4F7F-B7E3-9506505647E1}"/>
              </a:ext>
            </a:extLst>
          </p:cNvPr>
          <p:cNvSpPr>
            <a:spLocks/>
          </p:cNvSpPr>
          <p:nvPr userDrawn="1"/>
        </p:nvSpPr>
        <p:spPr bwMode="auto">
          <a:xfrm>
            <a:off x="8994775" y="2827338"/>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9" name="AutoShape 28">
            <a:extLst>
              <a:ext uri="{FF2B5EF4-FFF2-40B4-BE49-F238E27FC236}">
                <a16:creationId xmlns:a16="http://schemas.microsoft.com/office/drawing/2014/main" id="{66079213-E94D-48DF-89B3-B9037E17303D}"/>
              </a:ext>
            </a:extLst>
          </p:cNvPr>
          <p:cNvSpPr>
            <a:spLocks/>
          </p:cNvSpPr>
          <p:nvPr userDrawn="1"/>
        </p:nvSpPr>
        <p:spPr bwMode="auto">
          <a:xfrm>
            <a:off x="960438" y="3238500"/>
            <a:ext cx="247650" cy="241300"/>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0" name="AutoShape 29">
            <a:extLst>
              <a:ext uri="{FF2B5EF4-FFF2-40B4-BE49-F238E27FC236}">
                <a16:creationId xmlns:a16="http://schemas.microsoft.com/office/drawing/2014/main" id="{6AC6A869-5370-4425-8DE3-C3D8FF164170}"/>
              </a:ext>
            </a:extLst>
          </p:cNvPr>
          <p:cNvSpPr>
            <a:spLocks/>
          </p:cNvSpPr>
          <p:nvPr userDrawn="1"/>
        </p:nvSpPr>
        <p:spPr bwMode="auto">
          <a:xfrm>
            <a:off x="1538288"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1" name="AutoShape 30">
            <a:extLst>
              <a:ext uri="{FF2B5EF4-FFF2-40B4-BE49-F238E27FC236}">
                <a16:creationId xmlns:a16="http://schemas.microsoft.com/office/drawing/2014/main" id="{6545C814-7595-4645-92D3-4F15BCB1CF21}"/>
              </a:ext>
            </a:extLst>
          </p:cNvPr>
          <p:cNvSpPr>
            <a:spLocks/>
          </p:cNvSpPr>
          <p:nvPr userDrawn="1"/>
        </p:nvSpPr>
        <p:spPr bwMode="auto">
          <a:xfrm>
            <a:off x="2120900" y="3238500"/>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2" name="AutoShape 31">
            <a:extLst>
              <a:ext uri="{FF2B5EF4-FFF2-40B4-BE49-F238E27FC236}">
                <a16:creationId xmlns:a16="http://schemas.microsoft.com/office/drawing/2014/main" id="{F508031A-002D-42DF-8A29-6D4F3D7D5BBA}"/>
              </a:ext>
            </a:extLst>
          </p:cNvPr>
          <p:cNvSpPr>
            <a:spLocks/>
          </p:cNvSpPr>
          <p:nvPr userDrawn="1"/>
        </p:nvSpPr>
        <p:spPr bwMode="auto">
          <a:xfrm>
            <a:off x="2746375" y="3238500"/>
            <a:ext cx="2730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3" name="AutoShape 32">
            <a:extLst>
              <a:ext uri="{FF2B5EF4-FFF2-40B4-BE49-F238E27FC236}">
                <a16:creationId xmlns:a16="http://schemas.microsoft.com/office/drawing/2014/main" id="{AC1B2601-1CAD-46AD-B21D-38999488875A}"/>
              </a:ext>
            </a:extLst>
          </p:cNvPr>
          <p:cNvSpPr>
            <a:spLocks/>
          </p:cNvSpPr>
          <p:nvPr userDrawn="1"/>
        </p:nvSpPr>
        <p:spPr bwMode="auto">
          <a:xfrm>
            <a:off x="9545638" y="324643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4" name="AutoShape 33">
            <a:extLst>
              <a:ext uri="{FF2B5EF4-FFF2-40B4-BE49-F238E27FC236}">
                <a16:creationId xmlns:a16="http://schemas.microsoft.com/office/drawing/2014/main" id="{C65AEBC4-1C1B-441D-831E-280C068E68CE}"/>
              </a:ext>
            </a:extLst>
          </p:cNvPr>
          <p:cNvSpPr>
            <a:spLocks/>
          </p:cNvSpPr>
          <p:nvPr userDrawn="1"/>
        </p:nvSpPr>
        <p:spPr bwMode="auto">
          <a:xfrm>
            <a:off x="10144125" y="3246438"/>
            <a:ext cx="247650" cy="242887"/>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5" name="AutoShape 34">
            <a:extLst>
              <a:ext uri="{FF2B5EF4-FFF2-40B4-BE49-F238E27FC236}">
                <a16:creationId xmlns:a16="http://schemas.microsoft.com/office/drawing/2014/main" id="{2557439B-ACAC-4BA5-B788-2C6FD422BF7B}"/>
              </a:ext>
            </a:extLst>
          </p:cNvPr>
          <p:cNvSpPr>
            <a:spLocks/>
          </p:cNvSpPr>
          <p:nvPr userDrawn="1"/>
        </p:nvSpPr>
        <p:spPr bwMode="auto">
          <a:xfrm>
            <a:off x="10753725" y="324643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6" name="AutoShape 35">
            <a:extLst>
              <a:ext uri="{FF2B5EF4-FFF2-40B4-BE49-F238E27FC236}">
                <a16:creationId xmlns:a16="http://schemas.microsoft.com/office/drawing/2014/main" id="{329DDA94-3A9C-4B40-AFBE-783277BCCEAA}"/>
              </a:ext>
            </a:extLst>
          </p:cNvPr>
          <p:cNvSpPr>
            <a:spLocks/>
          </p:cNvSpPr>
          <p:nvPr userDrawn="1"/>
        </p:nvSpPr>
        <p:spPr bwMode="auto">
          <a:xfrm>
            <a:off x="10694988" y="3687763"/>
            <a:ext cx="3619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7" name="AutoShape 36">
            <a:extLst>
              <a:ext uri="{FF2B5EF4-FFF2-40B4-BE49-F238E27FC236}">
                <a16:creationId xmlns:a16="http://schemas.microsoft.com/office/drawing/2014/main" id="{6305717A-36E1-4855-81BB-E2A88E7538C4}"/>
              </a:ext>
            </a:extLst>
          </p:cNvPr>
          <p:cNvSpPr>
            <a:spLocks/>
          </p:cNvSpPr>
          <p:nvPr userDrawn="1"/>
        </p:nvSpPr>
        <p:spPr bwMode="auto">
          <a:xfrm>
            <a:off x="11326813" y="3209925"/>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8" name="AutoShape 37">
            <a:extLst>
              <a:ext uri="{FF2B5EF4-FFF2-40B4-BE49-F238E27FC236}">
                <a16:creationId xmlns:a16="http://schemas.microsoft.com/office/drawing/2014/main" id="{F63EEF25-594F-449C-B69D-643EC38BB98C}"/>
              </a:ext>
            </a:extLst>
          </p:cNvPr>
          <p:cNvSpPr>
            <a:spLocks/>
          </p:cNvSpPr>
          <p:nvPr userDrawn="1"/>
        </p:nvSpPr>
        <p:spPr bwMode="auto">
          <a:xfrm>
            <a:off x="9005888" y="47037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9" name="AutoShape 38">
            <a:extLst>
              <a:ext uri="{FF2B5EF4-FFF2-40B4-BE49-F238E27FC236}">
                <a16:creationId xmlns:a16="http://schemas.microsoft.com/office/drawing/2014/main" id="{6687F7A1-3657-4E90-B351-3ECAD5A28234}"/>
              </a:ext>
            </a:extLst>
          </p:cNvPr>
          <p:cNvSpPr>
            <a:spLocks/>
          </p:cNvSpPr>
          <p:nvPr userDrawn="1"/>
        </p:nvSpPr>
        <p:spPr bwMode="auto">
          <a:xfrm>
            <a:off x="6337300" y="367188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0" name="AutoShape 39">
            <a:extLst>
              <a:ext uri="{FF2B5EF4-FFF2-40B4-BE49-F238E27FC236}">
                <a16:creationId xmlns:a16="http://schemas.microsoft.com/office/drawing/2014/main" id="{892A9300-6107-4579-85BD-33C3A7FA5928}"/>
              </a:ext>
            </a:extLst>
          </p:cNvPr>
          <p:cNvSpPr>
            <a:spLocks/>
          </p:cNvSpPr>
          <p:nvPr userDrawn="1"/>
        </p:nvSpPr>
        <p:spPr bwMode="auto">
          <a:xfrm>
            <a:off x="6858000" y="3686175"/>
            <a:ext cx="247650" cy="242888"/>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1" name="AutoShape 40">
            <a:extLst>
              <a:ext uri="{FF2B5EF4-FFF2-40B4-BE49-F238E27FC236}">
                <a16:creationId xmlns:a16="http://schemas.microsoft.com/office/drawing/2014/main" id="{2E57EB14-EED3-4EE9-8742-A0B16D06A1A7}"/>
              </a:ext>
            </a:extLst>
          </p:cNvPr>
          <p:cNvSpPr>
            <a:spLocks/>
          </p:cNvSpPr>
          <p:nvPr userDrawn="1"/>
        </p:nvSpPr>
        <p:spPr bwMode="auto">
          <a:xfrm>
            <a:off x="7466013" y="3686175"/>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2" name="AutoShape 41">
            <a:extLst>
              <a:ext uri="{FF2B5EF4-FFF2-40B4-BE49-F238E27FC236}">
                <a16:creationId xmlns:a16="http://schemas.microsoft.com/office/drawing/2014/main" id="{5DF08601-395A-4AE3-8629-7E5804284E8A}"/>
              </a:ext>
            </a:extLst>
          </p:cNvPr>
          <p:cNvSpPr>
            <a:spLocks/>
          </p:cNvSpPr>
          <p:nvPr userDrawn="1"/>
        </p:nvSpPr>
        <p:spPr bwMode="auto">
          <a:xfrm>
            <a:off x="7991475" y="3686175"/>
            <a:ext cx="2492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3" name="AutoShape 42">
            <a:extLst>
              <a:ext uri="{FF2B5EF4-FFF2-40B4-BE49-F238E27FC236}">
                <a16:creationId xmlns:a16="http://schemas.microsoft.com/office/drawing/2014/main" id="{DAAF2675-7679-4C65-AFE2-FA4F8087D69C}"/>
              </a:ext>
            </a:extLst>
          </p:cNvPr>
          <p:cNvSpPr>
            <a:spLocks/>
          </p:cNvSpPr>
          <p:nvPr userDrawn="1"/>
        </p:nvSpPr>
        <p:spPr bwMode="auto">
          <a:xfrm>
            <a:off x="3346450" y="3681413"/>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4" name="AutoShape 43">
            <a:extLst>
              <a:ext uri="{FF2B5EF4-FFF2-40B4-BE49-F238E27FC236}">
                <a16:creationId xmlns:a16="http://schemas.microsoft.com/office/drawing/2014/main" id="{73F6F75B-2031-45A5-AE59-7C9FD7A27FAD}"/>
              </a:ext>
            </a:extLst>
          </p:cNvPr>
          <p:cNvSpPr>
            <a:spLocks/>
          </p:cNvSpPr>
          <p:nvPr userDrawn="1"/>
        </p:nvSpPr>
        <p:spPr bwMode="auto">
          <a:xfrm>
            <a:off x="3883025" y="3679825"/>
            <a:ext cx="3302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5" name="AutoShape 44">
            <a:extLst>
              <a:ext uri="{FF2B5EF4-FFF2-40B4-BE49-F238E27FC236}">
                <a16:creationId xmlns:a16="http://schemas.microsoft.com/office/drawing/2014/main" id="{170E00AD-06E1-4079-8D53-A98EF0FBBC89}"/>
              </a:ext>
            </a:extLst>
          </p:cNvPr>
          <p:cNvSpPr>
            <a:spLocks/>
          </p:cNvSpPr>
          <p:nvPr userDrawn="1"/>
        </p:nvSpPr>
        <p:spPr bwMode="auto">
          <a:xfrm>
            <a:off x="4524375" y="3681413"/>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6" name="AutoShape 45">
            <a:extLst>
              <a:ext uri="{FF2B5EF4-FFF2-40B4-BE49-F238E27FC236}">
                <a16:creationId xmlns:a16="http://schemas.microsoft.com/office/drawing/2014/main" id="{8D1A77AA-1C14-465A-9783-6B8CF394909A}"/>
              </a:ext>
            </a:extLst>
          </p:cNvPr>
          <p:cNvSpPr>
            <a:spLocks/>
          </p:cNvSpPr>
          <p:nvPr userDrawn="1"/>
        </p:nvSpPr>
        <p:spPr bwMode="auto">
          <a:xfrm>
            <a:off x="5111750" y="36798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7" name="AutoShape 46">
            <a:extLst>
              <a:ext uri="{FF2B5EF4-FFF2-40B4-BE49-F238E27FC236}">
                <a16:creationId xmlns:a16="http://schemas.microsoft.com/office/drawing/2014/main" id="{9594E44F-D9CE-4B6E-AB17-2E8A1E70FB69}"/>
              </a:ext>
            </a:extLst>
          </p:cNvPr>
          <p:cNvSpPr>
            <a:spLocks/>
          </p:cNvSpPr>
          <p:nvPr userDrawn="1"/>
        </p:nvSpPr>
        <p:spPr bwMode="auto">
          <a:xfrm>
            <a:off x="5711825" y="36798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8" name="AutoShape 47">
            <a:extLst>
              <a:ext uri="{FF2B5EF4-FFF2-40B4-BE49-F238E27FC236}">
                <a16:creationId xmlns:a16="http://schemas.microsoft.com/office/drawing/2014/main" id="{FA56EF4F-C948-4028-9448-2B401998702B}"/>
              </a:ext>
            </a:extLst>
          </p:cNvPr>
          <p:cNvSpPr>
            <a:spLocks/>
          </p:cNvSpPr>
          <p:nvPr userDrawn="1"/>
        </p:nvSpPr>
        <p:spPr bwMode="auto">
          <a:xfrm>
            <a:off x="8461375" y="36877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9" name="AutoShape 48">
            <a:extLst>
              <a:ext uri="{FF2B5EF4-FFF2-40B4-BE49-F238E27FC236}">
                <a16:creationId xmlns:a16="http://schemas.microsoft.com/office/drawing/2014/main" id="{1DA31ECB-7425-4EF1-B971-CD42CC931A6F}"/>
              </a:ext>
            </a:extLst>
          </p:cNvPr>
          <p:cNvSpPr>
            <a:spLocks/>
          </p:cNvSpPr>
          <p:nvPr userDrawn="1"/>
        </p:nvSpPr>
        <p:spPr bwMode="auto">
          <a:xfrm>
            <a:off x="8996363" y="3687763"/>
            <a:ext cx="247650" cy="242887"/>
          </a:xfrm>
          <a:custGeom>
            <a:avLst/>
            <a:gdLst>
              <a:gd name="T0" fmla="+- 0 10794 37"/>
              <a:gd name="T1" fmla="*/ T0 w 21514"/>
              <a:gd name="T2" fmla="+- 0 10805 11"/>
              <a:gd name="T3" fmla="*/ 10805 h 21589"/>
              <a:gd name="T4" fmla="+- 0 10794 37"/>
              <a:gd name="T5" fmla="*/ T4 w 21514"/>
              <a:gd name="T6" fmla="+- 0 10805 11"/>
              <a:gd name="T7" fmla="*/ 10805 h 21589"/>
              <a:gd name="T8" fmla="+- 0 10794 37"/>
              <a:gd name="T9" fmla="*/ T8 w 21514"/>
              <a:gd name="T10" fmla="+- 0 10805 11"/>
              <a:gd name="T11" fmla="*/ 10805 h 21589"/>
              <a:gd name="T12" fmla="+- 0 10794 37"/>
              <a:gd name="T13" fmla="*/ T12 w 21514"/>
              <a:gd name="T14" fmla="+- 0 10805 11"/>
              <a:gd name="T15" fmla="*/ 10805 h 21589"/>
            </a:gdLst>
            <a:ahLst/>
            <a:cxnLst>
              <a:cxn ang="0">
                <a:pos x="T1" y="T3"/>
              </a:cxn>
              <a:cxn ang="0">
                <a:pos x="T5" y="T7"/>
              </a:cxn>
              <a:cxn ang="0">
                <a:pos x="T9" y="T11"/>
              </a:cxn>
              <a:cxn ang="0">
                <a:pos x="T13" y="T15"/>
              </a:cxn>
            </a:cxnLst>
            <a:rect l="0" t="0" r="r" b="b"/>
            <a:pathLst>
              <a:path w="21514" h="21589">
                <a:moveTo>
                  <a:pt x="21361" y="20641"/>
                </a:moveTo>
                <a:cubicBezTo>
                  <a:pt x="21548" y="20866"/>
                  <a:pt x="21562" y="21109"/>
                  <a:pt x="21408" y="21357"/>
                </a:cubicBezTo>
                <a:cubicBezTo>
                  <a:pt x="21319" y="21501"/>
                  <a:pt x="21195" y="21577"/>
                  <a:pt x="21038" y="21589"/>
                </a:cubicBezTo>
                <a:cubicBezTo>
                  <a:pt x="20963" y="21589"/>
                  <a:pt x="20895" y="21560"/>
                  <a:pt x="20836" y="21507"/>
                </a:cubicBezTo>
                <a:lnTo>
                  <a:pt x="15037" y="17552"/>
                </a:lnTo>
                <a:cubicBezTo>
                  <a:pt x="14487" y="18272"/>
                  <a:pt x="13903" y="18878"/>
                  <a:pt x="13294" y="19374"/>
                </a:cubicBezTo>
                <a:cubicBezTo>
                  <a:pt x="12685" y="19871"/>
                  <a:pt x="12081" y="20235"/>
                  <a:pt x="11482" y="20460"/>
                </a:cubicBezTo>
                <a:cubicBezTo>
                  <a:pt x="10887" y="20692"/>
                  <a:pt x="10320" y="20779"/>
                  <a:pt x="9786" y="20725"/>
                </a:cubicBezTo>
                <a:cubicBezTo>
                  <a:pt x="9249" y="20669"/>
                  <a:pt x="8774" y="20460"/>
                  <a:pt x="8355" y="20091"/>
                </a:cubicBezTo>
                <a:cubicBezTo>
                  <a:pt x="7788" y="19594"/>
                  <a:pt x="7432" y="18884"/>
                  <a:pt x="7291" y="17947"/>
                </a:cubicBezTo>
                <a:cubicBezTo>
                  <a:pt x="7148" y="17016"/>
                  <a:pt x="7181" y="15992"/>
                  <a:pt x="7392" y="14861"/>
                </a:cubicBezTo>
                <a:lnTo>
                  <a:pt x="3996" y="11855"/>
                </a:lnTo>
                <a:cubicBezTo>
                  <a:pt x="3427" y="12151"/>
                  <a:pt x="2883" y="12295"/>
                  <a:pt x="2366" y="12283"/>
                </a:cubicBezTo>
                <a:cubicBezTo>
                  <a:pt x="1843" y="12278"/>
                  <a:pt x="1387" y="12097"/>
                  <a:pt x="991" y="11745"/>
                </a:cubicBezTo>
                <a:cubicBezTo>
                  <a:pt x="609" y="11392"/>
                  <a:pt x="340" y="10924"/>
                  <a:pt x="178" y="10334"/>
                </a:cubicBezTo>
                <a:cubicBezTo>
                  <a:pt x="16" y="9745"/>
                  <a:pt x="-37" y="9085"/>
                  <a:pt x="26" y="8346"/>
                </a:cubicBezTo>
                <a:cubicBezTo>
                  <a:pt x="87" y="7607"/>
                  <a:pt x="253" y="6831"/>
                  <a:pt x="532" y="6022"/>
                </a:cubicBezTo>
                <a:cubicBezTo>
                  <a:pt x="808" y="5212"/>
                  <a:pt x="1180" y="4417"/>
                  <a:pt x="1654" y="3647"/>
                </a:cubicBezTo>
                <a:cubicBezTo>
                  <a:pt x="2124" y="2868"/>
                  <a:pt x="2644" y="2208"/>
                  <a:pt x="3214" y="1653"/>
                </a:cubicBezTo>
                <a:cubicBezTo>
                  <a:pt x="3780" y="1100"/>
                  <a:pt x="4347" y="682"/>
                  <a:pt x="4919" y="400"/>
                </a:cubicBezTo>
                <a:cubicBezTo>
                  <a:pt x="5485" y="127"/>
                  <a:pt x="6031" y="-11"/>
                  <a:pt x="6549" y="0"/>
                </a:cubicBezTo>
                <a:cubicBezTo>
                  <a:pt x="7069" y="5"/>
                  <a:pt x="7523" y="186"/>
                  <a:pt x="7912" y="539"/>
                </a:cubicBezTo>
                <a:cubicBezTo>
                  <a:pt x="8308" y="908"/>
                  <a:pt x="8582" y="1393"/>
                  <a:pt x="8736" y="1988"/>
                </a:cubicBezTo>
                <a:cubicBezTo>
                  <a:pt x="8889" y="2589"/>
                  <a:pt x="8936" y="3255"/>
                  <a:pt x="8877" y="3994"/>
                </a:cubicBezTo>
                <a:lnTo>
                  <a:pt x="12252" y="7034"/>
                </a:lnTo>
                <a:cubicBezTo>
                  <a:pt x="13081" y="6467"/>
                  <a:pt x="13885" y="6137"/>
                  <a:pt x="14662" y="6047"/>
                </a:cubicBezTo>
                <a:cubicBezTo>
                  <a:pt x="15440" y="5960"/>
                  <a:pt x="16112" y="6168"/>
                  <a:pt x="16679" y="6682"/>
                </a:cubicBezTo>
                <a:cubicBezTo>
                  <a:pt x="17091" y="7051"/>
                  <a:pt x="17391" y="7542"/>
                  <a:pt x="17583" y="8148"/>
                </a:cubicBezTo>
                <a:cubicBezTo>
                  <a:pt x="17773" y="8752"/>
                  <a:pt x="17859" y="9432"/>
                  <a:pt x="17845" y="10179"/>
                </a:cubicBezTo>
                <a:cubicBezTo>
                  <a:pt x="17829" y="10929"/>
                  <a:pt x="17717" y="11722"/>
                  <a:pt x="17503" y="12571"/>
                </a:cubicBezTo>
                <a:cubicBezTo>
                  <a:pt x="17290" y="13414"/>
                  <a:pt x="16979" y="14263"/>
                  <a:pt x="16569" y="15110"/>
                </a:cubicBezTo>
                <a:lnTo>
                  <a:pt x="21361" y="20641"/>
                </a:lnTo>
                <a:close/>
                <a:moveTo>
                  <a:pt x="2087" y="9948"/>
                </a:moveTo>
                <a:cubicBezTo>
                  <a:pt x="2244" y="10075"/>
                  <a:pt x="2431" y="10143"/>
                  <a:pt x="2649" y="10143"/>
                </a:cubicBezTo>
                <a:cubicBezTo>
                  <a:pt x="2881" y="10143"/>
                  <a:pt x="3125" y="10058"/>
                  <a:pt x="3382" y="9906"/>
                </a:cubicBezTo>
                <a:cubicBezTo>
                  <a:pt x="3637" y="9745"/>
                  <a:pt x="3907" y="9536"/>
                  <a:pt x="4183" y="9282"/>
                </a:cubicBezTo>
                <a:cubicBezTo>
                  <a:pt x="4460" y="9023"/>
                  <a:pt x="4731" y="8727"/>
                  <a:pt x="4998" y="8385"/>
                </a:cubicBezTo>
                <a:cubicBezTo>
                  <a:pt x="5263" y="8041"/>
                  <a:pt x="5511" y="7683"/>
                  <a:pt x="5743" y="7316"/>
                </a:cubicBezTo>
                <a:cubicBezTo>
                  <a:pt x="5813" y="7189"/>
                  <a:pt x="5844" y="7051"/>
                  <a:pt x="5820" y="6902"/>
                </a:cubicBezTo>
                <a:cubicBezTo>
                  <a:pt x="5797" y="6758"/>
                  <a:pt x="5743" y="6637"/>
                  <a:pt x="5652" y="6549"/>
                </a:cubicBezTo>
                <a:cubicBezTo>
                  <a:pt x="5549" y="6456"/>
                  <a:pt x="5434" y="6417"/>
                  <a:pt x="5310" y="6434"/>
                </a:cubicBezTo>
                <a:cubicBezTo>
                  <a:pt x="5186" y="6445"/>
                  <a:pt x="5083" y="6521"/>
                  <a:pt x="5001" y="6654"/>
                </a:cubicBezTo>
                <a:cubicBezTo>
                  <a:pt x="4417" y="7590"/>
                  <a:pt x="3902" y="8236"/>
                  <a:pt x="3455" y="8588"/>
                </a:cubicBezTo>
                <a:cubicBezTo>
                  <a:pt x="3005" y="8935"/>
                  <a:pt x="2736" y="9093"/>
                  <a:pt x="2647" y="9057"/>
                </a:cubicBezTo>
                <a:cubicBezTo>
                  <a:pt x="2541" y="8969"/>
                  <a:pt x="2424" y="8935"/>
                  <a:pt x="2298" y="8964"/>
                </a:cubicBezTo>
                <a:cubicBezTo>
                  <a:pt x="2171" y="8989"/>
                  <a:pt x="2070" y="9057"/>
                  <a:pt x="1996" y="9167"/>
                </a:cubicBezTo>
                <a:cubicBezTo>
                  <a:pt x="1923" y="9294"/>
                  <a:pt x="1895" y="9432"/>
                  <a:pt x="1918" y="9578"/>
                </a:cubicBezTo>
                <a:cubicBezTo>
                  <a:pt x="1942" y="9728"/>
                  <a:pt x="1998" y="9849"/>
                  <a:pt x="2087" y="9948"/>
                </a:cubicBezTo>
                <a:moveTo>
                  <a:pt x="9299" y="14647"/>
                </a:moveTo>
                <a:cubicBezTo>
                  <a:pt x="9357" y="14720"/>
                  <a:pt x="9444" y="14757"/>
                  <a:pt x="9554" y="14757"/>
                </a:cubicBezTo>
                <a:cubicBezTo>
                  <a:pt x="9704" y="14757"/>
                  <a:pt x="9828" y="14681"/>
                  <a:pt x="9924" y="14526"/>
                </a:cubicBezTo>
                <a:cubicBezTo>
                  <a:pt x="9999" y="14399"/>
                  <a:pt x="10029" y="14266"/>
                  <a:pt x="10011" y="14131"/>
                </a:cubicBezTo>
                <a:cubicBezTo>
                  <a:pt x="9999" y="13993"/>
                  <a:pt x="9940" y="13877"/>
                  <a:pt x="9835" y="13784"/>
                </a:cubicBezTo>
                <a:lnTo>
                  <a:pt x="5945" y="10301"/>
                </a:lnTo>
                <a:cubicBezTo>
                  <a:pt x="5825" y="10428"/>
                  <a:pt x="5701" y="10549"/>
                  <a:pt x="5579" y="10670"/>
                </a:cubicBezTo>
                <a:cubicBezTo>
                  <a:pt x="5457" y="10791"/>
                  <a:pt x="5333" y="10901"/>
                  <a:pt x="5216" y="10989"/>
                </a:cubicBezTo>
                <a:lnTo>
                  <a:pt x="9299" y="14647"/>
                </a:lnTo>
                <a:close/>
                <a:moveTo>
                  <a:pt x="14353" y="15028"/>
                </a:moveTo>
                <a:cubicBezTo>
                  <a:pt x="14428" y="14918"/>
                  <a:pt x="14459" y="14791"/>
                  <a:pt x="14444" y="14641"/>
                </a:cubicBezTo>
                <a:cubicBezTo>
                  <a:pt x="14428" y="14495"/>
                  <a:pt x="14370" y="14373"/>
                  <a:pt x="14264" y="14283"/>
                </a:cubicBezTo>
                <a:cubicBezTo>
                  <a:pt x="14175" y="14196"/>
                  <a:pt x="14067" y="14156"/>
                  <a:pt x="13943" y="14173"/>
                </a:cubicBezTo>
                <a:cubicBezTo>
                  <a:pt x="13821" y="14196"/>
                  <a:pt x="13718" y="14266"/>
                  <a:pt x="13648" y="14393"/>
                </a:cubicBezTo>
                <a:cubicBezTo>
                  <a:pt x="13266" y="15005"/>
                  <a:pt x="12882" y="15530"/>
                  <a:pt x="12498" y="15959"/>
                </a:cubicBezTo>
                <a:cubicBezTo>
                  <a:pt x="12114" y="16387"/>
                  <a:pt x="11758" y="16731"/>
                  <a:pt x="11428" y="16977"/>
                </a:cubicBezTo>
                <a:cubicBezTo>
                  <a:pt x="11097" y="17225"/>
                  <a:pt x="10807" y="17386"/>
                  <a:pt x="10554" y="17462"/>
                </a:cubicBezTo>
                <a:cubicBezTo>
                  <a:pt x="10299" y="17541"/>
                  <a:pt x="10118" y="17518"/>
                  <a:pt x="10013" y="17403"/>
                </a:cubicBezTo>
                <a:cubicBezTo>
                  <a:pt x="9910" y="17315"/>
                  <a:pt x="9800" y="17281"/>
                  <a:pt x="9685" y="17310"/>
                </a:cubicBezTo>
                <a:cubicBezTo>
                  <a:pt x="9568" y="17335"/>
                  <a:pt x="9472" y="17420"/>
                  <a:pt x="9399" y="17552"/>
                </a:cubicBezTo>
                <a:cubicBezTo>
                  <a:pt x="9324" y="17662"/>
                  <a:pt x="9292" y="17789"/>
                  <a:pt x="9303" y="17936"/>
                </a:cubicBezTo>
                <a:cubicBezTo>
                  <a:pt x="9315" y="18085"/>
                  <a:pt x="9376" y="18207"/>
                  <a:pt x="9488" y="18294"/>
                </a:cubicBezTo>
                <a:cubicBezTo>
                  <a:pt x="9706" y="18503"/>
                  <a:pt x="9961" y="18604"/>
                  <a:pt x="10261" y="18604"/>
                </a:cubicBezTo>
                <a:cubicBezTo>
                  <a:pt x="10568" y="18604"/>
                  <a:pt x="10898" y="18508"/>
                  <a:pt x="11254" y="18317"/>
                </a:cubicBezTo>
                <a:cubicBezTo>
                  <a:pt x="11610" y="18125"/>
                  <a:pt x="11964" y="17865"/>
                  <a:pt x="12325" y="17541"/>
                </a:cubicBezTo>
                <a:cubicBezTo>
                  <a:pt x="12683" y="17214"/>
                  <a:pt x="13034" y="16836"/>
                  <a:pt x="13379" y="16399"/>
                </a:cubicBezTo>
                <a:cubicBezTo>
                  <a:pt x="13721" y="15959"/>
                  <a:pt x="14046" y="15502"/>
                  <a:pt x="14353" y="15028"/>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0" name="AutoShape 49">
            <a:extLst>
              <a:ext uri="{FF2B5EF4-FFF2-40B4-BE49-F238E27FC236}">
                <a16:creationId xmlns:a16="http://schemas.microsoft.com/office/drawing/2014/main" id="{04428E72-036A-4B51-B272-6512D90D4102}"/>
              </a:ext>
            </a:extLst>
          </p:cNvPr>
          <p:cNvSpPr>
            <a:spLocks/>
          </p:cNvSpPr>
          <p:nvPr userDrawn="1"/>
        </p:nvSpPr>
        <p:spPr bwMode="auto">
          <a:xfrm>
            <a:off x="8461375" y="192881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1" name="AutoShape 50">
            <a:extLst>
              <a:ext uri="{FF2B5EF4-FFF2-40B4-BE49-F238E27FC236}">
                <a16:creationId xmlns:a16="http://schemas.microsoft.com/office/drawing/2014/main" id="{EFC13245-1525-4BF4-A2D3-5E23CEC92C1F}"/>
              </a:ext>
            </a:extLst>
          </p:cNvPr>
          <p:cNvSpPr>
            <a:spLocks/>
          </p:cNvSpPr>
          <p:nvPr userDrawn="1"/>
        </p:nvSpPr>
        <p:spPr bwMode="auto">
          <a:xfrm>
            <a:off x="8994775" y="1928813"/>
            <a:ext cx="249238"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2" name="AutoShape 51">
            <a:extLst>
              <a:ext uri="{FF2B5EF4-FFF2-40B4-BE49-F238E27FC236}">
                <a16:creationId xmlns:a16="http://schemas.microsoft.com/office/drawing/2014/main" id="{515257F5-4C26-4E36-9DB3-7E7C66794C34}"/>
              </a:ext>
            </a:extLst>
          </p:cNvPr>
          <p:cNvSpPr>
            <a:spLocks/>
          </p:cNvSpPr>
          <p:nvPr userDrawn="1"/>
        </p:nvSpPr>
        <p:spPr bwMode="auto">
          <a:xfrm>
            <a:off x="958850" y="2386013"/>
            <a:ext cx="249238" cy="241300"/>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3" name="AutoShape 52">
            <a:extLst>
              <a:ext uri="{FF2B5EF4-FFF2-40B4-BE49-F238E27FC236}">
                <a16:creationId xmlns:a16="http://schemas.microsoft.com/office/drawing/2014/main" id="{F3BB3D4C-36FD-406B-938F-2D27A7F62409}"/>
              </a:ext>
            </a:extLst>
          </p:cNvPr>
          <p:cNvSpPr>
            <a:spLocks/>
          </p:cNvSpPr>
          <p:nvPr userDrawn="1"/>
        </p:nvSpPr>
        <p:spPr bwMode="auto">
          <a:xfrm>
            <a:off x="1538288"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4" name="AutoShape 53">
            <a:extLst>
              <a:ext uri="{FF2B5EF4-FFF2-40B4-BE49-F238E27FC236}">
                <a16:creationId xmlns:a16="http://schemas.microsoft.com/office/drawing/2014/main" id="{F89A4191-8318-427A-B54D-5B75A54175F4}"/>
              </a:ext>
            </a:extLst>
          </p:cNvPr>
          <p:cNvSpPr>
            <a:spLocks/>
          </p:cNvSpPr>
          <p:nvPr userDrawn="1"/>
        </p:nvSpPr>
        <p:spPr bwMode="auto">
          <a:xfrm>
            <a:off x="2144713" y="2386013"/>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5" name="AutoShape 54">
            <a:extLst>
              <a:ext uri="{FF2B5EF4-FFF2-40B4-BE49-F238E27FC236}">
                <a16:creationId xmlns:a16="http://schemas.microsoft.com/office/drawing/2014/main" id="{791B3D57-C6A4-4B73-AAC1-5AECBA9895F2}"/>
              </a:ext>
            </a:extLst>
          </p:cNvPr>
          <p:cNvSpPr>
            <a:spLocks/>
          </p:cNvSpPr>
          <p:nvPr userDrawn="1"/>
        </p:nvSpPr>
        <p:spPr bwMode="auto">
          <a:xfrm>
            <a:off x="2741613" y="2384425"/>
            <a:ext cx="271462"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6" name="AutoShape 55">
            <a:extLst>
              <a:ext uri="{FF2B5EF4-FFF2-40B4-BE49-F238E27FC236}">
                <a16:creationId xmlns:a16="http://schemas.microsoft.com/office/drawing/2014/main" id="{5A3494EC-3323-4019-9B09-A7B7B21C2421}"/>
              </a:ext>
            </a:extLst>
          </p:cNvPr>
          <p:cNvSpPr>
            <a:spLocks/>
          </p:cNvSpPr>
          <p:nvPr userDrawn="1"/>
        </p:nvSpPr>
        <p:spPr bwMode="auto">
          <a:xfrm>
            <a:off x="9513888" y="239395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7" name="AutoShape 56">
            <a:extLst>
              <a:ext uri="{FF2B5EF4-FFF2-40B4-BE49-F238E27FC236}">
                <a16:creationId xmlns:a16="http://schemas.microsoft.com/office/drawing/2014/main" id="{3B5F526F-4AD1-40FF-857F-A58CEE270D00}"/>
              </a:ext>
            </a:extLst>
          </p:cNvPr>
          <p:cNvSpPr>
            <a:spLocks/>
          </p:cNvSpPr>
          <p:nvPr userDrawn="1"/>
        </p:nvSpPr>
        <p:spPr bwMode="auto">
          <a:xfrm>
            <a:off x="10137775" y="2381250"/>
            <a:ext cx="249238" cy="242888"/>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8" name="AutoShape 57">
            <a:extLst>
              <a:ext uri="{FF2B5EF4-FFF2-40B4-BE49-F238E27FC236}">
                <a16:creationId xmlns:a16="http://schemas.microsoft.com/office/drawing/2014/main" id="{8AE6DA28-4493-45AA-85C5-559B6AB75E90}"/>
              </a:ext>
            </a:extLst>
          </p:cNvPr>
          <p:cNvSpPr>
            <a:spLocks/>
          </p:cNvSpPr>
          <p:nvPr userDrawn="1"/>
        </p:nvSpPr>
        <p:spPr bwMode="auto">
          <a:xfrm>
            <a:off x="10756900" y="23812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9" name="AutoShape 59">
            <a:extLst>
              <a:ext uri="{FF2B5EF4-FFF2-40B4-BE49-F238E27FC236}">
                <a16:creationId xmlns:a16="http://schemas.microsoft.com/office/drawing/2014/main" id="{83FC28BE-C1E2-421F-B97F-6160C78BAA57}"/>
              </a:ext>
            </a:extLst>
          </p:cNvPr>
          <p:cNvSpPr>
            <a:spLocks/>
          </p:cNvSpPr>
          <p:nvPr userDrawn="1"/>
        </p:nvSpPr>
        <p:spPr bwMode="auto">
          <a:xfrm>
            <a:off x="7405688" y="4681538"/>
            <a:ext cx="249237" cy="241300"/>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0" name="AutoShape 60">
            <a:extLst>
              <a:ext uri="{FF2B5EF4-FFF2-40B4-BE49-F238E27FC236}">
                <a16:creationId xmlns:a16="http://schemas.microsoft.com/office/drawing/2014/main" id="{D739F4FC-84C8-4639-AEA6-5A1DA4871E21}"/>
              </a:ext>
            </a:extLst>
          </p:cNvPr>
          <p:cNvSpPr>
            <a:spLocks/>
          </p:cNvSpPr>
          <p:nvPr userDrawn="1"/>
        </p:nvSpPr>
        <p:spPr bwMode="auto">
          <a:xfrm>
            <a:off x="6324600" y="2360613"/>
            <a:ext cx="271463" cy="241300"/>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1" name="AutoShape 61">
            <a:extLst>
              <a:ext uri="{FF2B5EF4-FFF2-40B4-BE49-F238E27FC236}">
                <a16:creationId xmlns:a16="http://schemas.microsoft.com/office/drawing/2014/main" id="{67D7D4D5-EF7F-4E01-B228-000CF84A552C}"/>
              </a:ext>
            </a:extLst>
          </p:cNvPr>
          <p:cNvSpPr>
            <a:spLocks/>
          </p:cNvSpPr>
          <p:nvPr userDrawn="1"/>
        </p:nvSpPr>
        <p:spPr bwMode="auto">
          <a:xfrm>
            <a:off x="6858000"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2" name="AutoShape 62">
            <a:extLst>
              <a:ext uri="{FF2B5EF4-FFF2-40B4-BE49-F238E27FC236}">
                <a16:creationId xmlns:a16="http://schemas.microsoft.com/office/drawing/2014/main" id="{704E6895-B057-493C-A26F-AF2658B4956A}"/>
              </a:ext>
            </a:extLst>
          </p:cNvPr>
          <p:cNvSpPr>
            <a:spLocks/>
          </p:cNvSpPr>
          <p:nvPr userDrawn="1"/>
        </p:nvSpPr>
        <p:spPr bwMode="auto">
          <a:xfrm>
            <a:off x="7466013"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3" name="AutoShape 63">
            <a:extLst>
              <a:ext uri="{FF2B5EF4-FFF2-40B4-BE49-F238E27FC236}">
                <a16:creationId xmlns:a16="http://schemas.microsoft.com/office/drawing/2014/main" id="{28EF970C-F418-4416-86FA-7EEF77315C27}"/>
              </a:ext>
            </a:extLst>
          </p:cNvPr>
          <p:cNvSpPr>
            <a:spLocks/>
          </p:cNvSpPr>
          <p:nvPr userDrawn="1"/>
        </p:nvSpPr>
        <p:spPr bwMode="auto">
          <a:xfrm>
            <a:off x="3317875" y="4681538"/>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4" name="AutoShape 64">
            <a:extLst>
              <a:ext uri="{FF2B5EF4-FFF2-40B4-BE49-F238E27FC236}">
                <a16:creationId xmlns:a16="http://schemas.microsoft.com/office/drawing/2014/main" id="{738D8921-29D1-442E-BFA1-ED091A2A91A3}"/>
              </a:ext>
            </a:extLst>
          </p:cNvPr>
          <p:cNvSpPr>
            <a:spLocks/>
          </p:cNvSpPr>
          <p:nvPr userDrawn="1"/>
        </p:nvSpPr>
        <p:spPr bwMode="auto">
          <a:xfrm>
            <a:off x="3954463" y="4681538"/>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5" name="AutoShape 65">
            <a:extLst>
              <a:ext uri="{FF2B5EF4-FFF2-40B4-BE49-F238E27FC236}">
                <a16:creationId xmlns:a16="http://schemas.microsoft.com/office/drawing/2014/main" id="{9ECF52FD-7CE6-4AA5-B77F-0EE7D1DB6C3A}"/>
              </a:ext>
            </a:extLst>
          </p:cNvPr>
          <p:cNvSpPr>
            <a:spLocks/>
          </p:cNvSpPr>
          <p:nvPr userDrawn="1"/>
        </p:nvSpPr>
        <p:spPr bwMode="auto">
          <a:xfrm>
            <a:off x="4556125" y="4681538"/>
            <a:ext cx="247650" cy="241300"/>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6" name="AutoShape 66">
            <a:extLst>
              <a:ext uri="{FF2B5EF4-FFF2-40B4-BE49-F238E27FC236}">
                <a16:creationId xmlns:a16="http://schemas.microsoft.com/office/drawing/2014/main" id="{C9FB81E2-678D-476D-9019-313C9666A192}"/>
              </a:ext>
            </a:extLst>
          </p:cNvPr>
          <p:cNvSpPr>
            <a:spLocks/>
          </p:cNvSpPr>
          <p:nvPr userDrawn="1"/>
        </p:nvSpPr>
        <p:spPr bwMode="auto">
          <a:xfrm>
            <a:off x="5159375" y="4681538"/>
            <a:ext cx="247650" cy="24130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7" name="AutoShape 67">
            <a:extLst>
              <a:ext uri="{FF2B5EF4-FFF2-40B4-BE49-F238E27FC236}">
                <a16:creationId xmlns:a16="http://schemas.microsoft.com/office/drawing/2014/main" id="{6EF4DD88-5AD3-4C16-A0C3-343649BB3D9E}"/>
              </a:ext>
            </a:extLst>
          </p:cNvPr>
          <p:cNvSpPr>
            <a:spLocks/>
          </p:cNvSpPr>
          <p:nvPr userDrawn="1"/>
        </p:nvSpPr>
        <p:spPr bwMode="auto">
          <a:xfrm>
            <a:off x="5775325"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8" name="AutoShape 68">
            <a:extLst>
              <a:ext uri="{FF2B5EF4-FFF2-40B4-BE49-F238E27FC236}">
                <a16:creationId xmlns:a16="http://schemas.microsoft.com/office/drawing/2014/main" id="{3FB73133-CB0C-46EA-9DC6-6843E7374CA3}"/>
              </a:ext>
            </a:extLst>
          </p:cNvPr>
          <p:cNvSpPr>
            <a:spLocks/>
          </p:cNvSpPr>
          <p:nvPr userDrawn="1"/>
        </p:nvSpPr>
        <p:spPr bwMode="auto">
          <a:xfrm>
            <a:off x="6299200" y="4654550"/>
            <a:ext cx="3000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9" name="AutoShape 69">
            <a:extLst>
              <a:ext uri="{FF2B5EF4-FFF2-40B4-BE49-F238E27FC236}">
                <a16:creationId xmlns:a16="http://schemas.microsoft.com/office/drawing/2014/main" id="{B5663021-8BC0-4E47-AE08-CA2DC61E0CF3}"/>
              </a:ext>
            </a:extLst>
          </p:cNvPr>
          <p:cNvSpPr>
            <a:spLocks/>
          </p:cNvSpPr>
          <p:nvPr userDrawn="1"/>
        </p:nvSpPr>
        <p:spPr bwMode="auto">
          <a:xfrm>
            <a:off x="954088" y="2825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0" name="AutoShape 70">
            <a:extLst>
              <a:ext uri="{FF2B5EF4-FFF2-40B4-BE49-F238E27FC236}">
                <a16:creationId xmlns:a16="http://schemas.microsoft.com/office/drawing/2014/main" id="{14943A8F-B74C-4FCF-A507-6494E3F4B50F}"/>
              </a:ext>
            </a:extLst>
          </p:cNvPr>
          <p:cNvSpPr>
            <a:spLocks/>
          </p:cNvSpPr>
          <p:nvPr userDrawn="1"/>
        </p:nvSpPr>
        <p:spPr bwMode="auto">
          <a:xfrm>
            <a:off x="1538288" y="28273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1" name="AutoShape 71">
            <a:extLst>
              <a:ext uri="{FF2B5EF4-FFF2-40B4-BE49-F238E27FC236}">
                <a16:creationId xmlns:a16="http://schemas.microsoft.com/office/drawing/2014/main" id="{E0D4B3D2-D1E7-4889-92B9-ACBE87701AA9}"/>
              </a:ext>
            </a:extLst>
          </p:cNvPr>
          <p:cNvSpPr>
            <a:spLocks/>
          </p:cNvSpPr>
          <p:nvPr userDrawn="1"/>
        </p:nvSpPr>
        <p:spPr bwMode="auto">
          <a:xfrm>
            <a:off x="2135188" y="2825750"/>
            <a:ext cx="273050" cy="24288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2" name="AutoShape 72">
            <a:extLst>
              <a:ext uri="{FF2B5EF4-FFF2-40B4-BE49-F238E27FC236}">
                <a16:creationId xmlns:a16="http://schemas.microsoft.com/office/drawing/2014/main" id="{BF800F8F-E0C7-43CA-9578-C66F2D15B220}"/>
              </a:ext>
            </a:extLst>
          </p:cNvPr>
          <p:cNvSpPr>
            <a:spLocks/>
          </p:cNvSpPr>
          <p:nvPr userDrawn="1"/>
        </p:nvSpPr>
        <p:spPr bwMode="auto">
          <a:xfrm>
            <a:off x="2744788" y="2825750"/>
            <a:ext cx="2730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1529" y="0"/>
                  <a:pt x="12259" y="67"/>
                  <a:pt x="12986" y="200"/>
                </a:cubicBezTo>
                <a:cubicBezTo>
                  <a:pt x="13711" y="330"/>
                  <a:pt x="14426" y="533"/>
                  <a:pt x="15132" y="810"/>
                </a:cubicBezTo>
                <a:cubicBezTo>
                  <a:pt x="15928" y="1129"/>
                  <a:pt x="16716" y="1547"/>
                  <a:pt x="17497" y="2069"/>
                </a:cubicBezTo>
                <a:cubicBezTo>
                  <a:pt x="18279" y="2591"/>
                  <a:pt x="18973" y="3218"/>
                  <a:pt x="19583" y="3949"/>
                </a:cubicBezTo>
                <a:cubicBezTo>
                  <a:pt x="20190" y="4678"/>
                  <a:pt x="20679" y="5505"/>
                  <a:pt x="21046" y="6431"/>
                </a:cubicBezTo>
                <a:cubicBezTo>
                  <a:pt x="21414" y="7351"/>
                  <a:pt x="21599" y="8367"/>
                  <a:pt x="21599" y="9477"/>
                </a:cubicBezTo>
                <a:cubicBezTo>
                  <a:pt x="21599" y="10584"/>
                  <a:pt x="21414" y="11597"/>
                  <a:pt x="21046" y="12518"/>
                </a:cubicBezTo>
                <a:cubicBezTo>
                  <a:pt x="20679" y="13435"/>
                  <a:pt x="20190" y="14260"/>
                  <a:pt x="19583" y="14991"/>
                </a:cubicBezTo>
                <a:cubicBezTo>
                  <a:pt x="18973" y="15722"/>
                  <a:pt x="18281" y="16351"/>
                  <a:pt x="17502" y="16891"/>
                </a:cubicBezTo>
                <a:cubicBezTo>
                  <a:pt x="16725" y="17424"/>
                  <a:pt x="15935" y="17842"/>
                  <a:pt x="15132" y="18139"/>
                </a:cubicBezTo>
                <a:cubicBezTo>
                  <a:pt x="14426" y="18418"/>
                  <a:pt x="13713" y="18621"/>
                  <a:pt x="12991" y="18748"/>
                </a:cubicBezTo>
                <a:cubicBezTo>
                  <a:pt x="12270" y="18875"/>
                  <a:pt x="11536" y="18935"/>
                  <a:pt x="10792" y="18935"/>
                </a:cubicBezTo>
                <a:cubicBezTo>
                  <a:pt x="10103" y="18935"/>
                  <a:pt x="9427" y="18884"/>
                  <a:pt x="8766" y="18776"/>
                </a:cubicBezTo>
                <a:cubicBezTo>
                  <a:pt x="8074" y="19423"/>
                  <a:pt x="7340" y="19962"/>
                  <a:pt x="6563" y="20383"/>
                </a:cubicBezTo>
                <a:cubicBezTo>
                  <a:pt x="5784" y="20803"/>
                  <a:pt x="4977" y="21137"/>
                  <a:pt x="4135" y="21371"/>
                </a:cubicBezTo>
                <a:cubicBezTo>
                  <a:pt x="3932" y="21405"/>
                  <a:pt x="3723" y="21453"/>
                  <a:pt x="3511" y="21509"/>
                </a:cubicBezTo>
                <a:cubicBezTo>
                  <a:pt x="3297" y="21568"/>
                  <a:pt x="3094" y="21599"/>
                  <a:pt x="2906" y="21599"/>
                </a:cubicBezTo>
                <a:cubicBezTo>
                  <a:pt x="2788" y="21599"/>
                  <a:pt x="2685" y="21546"/>
                  <a:pt x="2598" y="21444"/>
                </a:cubicBezTo>
                <a:cubicBezTo>
                  <a:pt x="2511" y="21340"/>
                  <a:pt x="2468" y="21216"/>
                  <a:pt x="2468" y="21072"/>
                </a:cubicBezTo>
                <a:cubicBezTo>
                  <a:pt x="2468" y="20964"/>
                  <a:pt x="2499" y="20865"/>
                  <a:pt x="2562" y="20784"/>
                </a:cubicBezTo>
                <a:cubicBezTo>
                  <a:pt x="2628" y="20693"/>
                  <a:pt x="2689" y="20617"/>
                  <a:pt x="2748" y="20546"/>
                </a:cubicBezTo>
                <a:cubicBezTo>
                  <a:pt x="2984" y="20247"/>
                  <a:pt x="3181" y="19976"/>
                  <a:pt x="3346" y="19728"/>
                </a:cubicBezTo>
                <a:cubicBezTo>
                  <a:pt x="3511" y="19479"/>
                  <a:pt x="3652" y="19220"/>
                  <a:pt x="3770" y="18949"/>
                </a:cubicBezTo>
                <a:cubicBezTo>
                  <a:pt x="3885" y="18680"/>
                  <a:pt x="3979" y="18390"/>
                  <a:pt x="4050" y="18079"/>
                </a:cubicBezTo>
                <a:cubicBezTo>
                  <a:pt x="4123" y="17766"/>
                  <a:pt x="4189" y="17407"/>
                  <a:pt x="4247" y="17004"/>
                </a:cubicBezTo>
                <a:cubicBezTo>
                  <a:pt x="3661" y="16617"/>
                  <a:pt x="3115" y="16162"/>
                  <a:pt x="2609" y="15643"/>
                </a:cubicBezTo>
                <a:cubicBezTo>
                  <a:pt x="2101" y="15129"/>
                  <a:pt x="1652" y="14553"/>
                  <a:pt x="1256" y="13915"/>
                </a:cubicBezTo>
                <a:cubicBezTo>
                  <a:pt x="863" y="13280"/>
                  <a:pt x="555" y="12588"/>
                  <a:pt x="334" y="11843"/>
                </a:cubicBezTo>
                <a:cubicBezTo>
                  <a:pt x="110" y="11095"/>
                  <a:pt x="0" y="10307"/>
                  <a:pt x="0" y="9477"/>
                </a:cubicBezTo>
                <a:cubicBezTo>
                  <a:pt x="0" y="8367"/>
                  <a:pt x="185" y="7351"/>
                  <a:pt x="553" y="6431"/>
                </a:cubicBezTo>
                <a:cubicBezTo>
                  <a:pt x="920" y="5505"/>
                  <a:pt x="1409" y="4678"/>
                  <a:pt x="2016" y="3949"/>
                </a:cubicBezTo>
                <a:cubicBezTo>
                  <a:pt x="2626" y="3218"/>
                  <a:pt x="3318" y="2588"/>
                  <a:pt x="4097" y="2063"/>
                </a:cubicBezTo>
                <a:cubicBezTo>
                  <a:pt x="4874" y="1535"/>
                  <a:pt x="5660" y="1120"/>
                  <a:pt x="6457" y="810"/>
                </a:cubicBezTo>
                <a:cubicBezTo>
                  <a:pt x="7161" y="533"/>
                  <a:pt x="7879" y="330"/>
                  <a:pt x="8601" y="200"/>
                </a:cubicBezTo>
                <a:cubicBezTo>
                  <a:pt x="9326" y="67"/>
                  <a:pt x="10058" y="0"/>
                  <a:pt x="10792" y="0"/>
                </a:cubicBezTo>
                <a:moveTo>
                  <a:pt x="14264" y="2746"/>
                </a:moveTo>
                <a:cubicBezTo>
                  <a:pt x="13122" y="2357"/>
                  <a:pt x="11964" y="2165"/>
                  <a:pt x="10792" y="2165"/>
                </a:cubicBezTo>
                <a:cubicBezTo>
                  <a:pt x="9606" y="2165"/>
                  <a:pt x="8453" y="2357"/>
                  <a:pt x="7335" y="2746"/>
                </a:cubicBezTo>
                <a:cubicBezTo>
                  <a:pt x="6704" y="2972"/>
                  <a:pt x="6062" y="3280"/>
                  <a:pt x="5408" y="3678"/>
                </a:cubicBezTo>
                <a:cubicBezTo>
                  <a:pt x="4753" y="4076"/>
                  <a:pt x="4160" y="4562"/>
                  <a:pt x="3624" y="5132"/>
                </a:cubicBezTo>
                <a:cubicBezTo>
                  <a:pt x="3085" y="5702"/>
                  <a:pt x="2647" y="6346"/>
                  <a:pt x="2311" y="7063"/>
                </a:cubicBezTo>
                <a:cubicBezTo>
                  <a:pt x="1972" y="7780"/>
                  <a:pt x="1805" y="8582"/>
                  <a:pt x="1805" y="9477"/>
                </a:cubicBezTo>
                <a:cubicBezTo>
                  <a:pt x="1805" y="10124"/>
                  <a:pt x="1894" y="10725"/>
                  <a:pt x="2080" y="11275"/>
                </a:cubicBezTo>
                <a:cubicBezTo>
                  <a:pt x="2264" y="11823"/>
                  <a:pt x="2508" y="12334"/>
                  <a:pt x="2817" y="12806"/>
                </a:cubicBezTo>
                <a:cubicBezTo>
                  <a:pt x="3125" y="13280"/>
                  <a:pt x="3478" y="13712"/>
                  <a:pt x="3876" y="14099"/>
                </a:cubicBezTo>
                <a:cubicBezTo>
                  <a:pt x="4273" y="14485"/>
                  <a:pt x="4692" y="14821"/>
                  <a:pt x="5128" y="15112"/>
                </a:cubicBezTo>
                <a:cubicBezTo>
                  <a:pt x="5330" y="15239"/>
                  <a:pt x="5521" y="15363"/>
                  <a:pt x="5702" y="15485"/>
                </a:cubicBezTo>
                <a:cubicBezTo>
                  <a:pt x="5881" y="15606"/>
                  <a:pt x="6067" y="15733"/>
                  <a:pt x="6253" y="15869"/>
                </a:cubicBezTo>
                <a:cubicBezTo>
                  <a:pt x="6177" y="16292"/>
                  <a:pt x="6114" y="16716"/>
                  <a:pt x="6057" y="17139"/>
                </a:cubicBezTo>
                <a:cubicBezTo>
                  <a:pt x="6001" y="17563"/>
                  <a:pt x="5928" y="17986"/>
                  <a:pt x="5836" y="18410"/>
                </a:cubicBezTo>
                <a:cubicBezTo>
                  <a:pt x="6279" y="18147"/>
                  <a:pt x="6697" y="17859"/>
                  <a:pt x="7093" y="17537"/>
                </a:cubicBezTo>
                <a:cubicBezTo>
                  <a:pt x="7488" y="17218"/>
                  <a:pt x="7884" y="16874"/>
                  <a:pt x="8281" y="16504"/>
                </a:cubicBezTo>
                <a:cubicBezTo>
                  <a:pt x="8693" y="16575"/>
                  <a:pt x="9110" y="16639"/>
                  <a:pt x="9526" y="16690"/>
                </a:cubicBezTo>
                <a:cubicBezTo>
                  <a:pt x="9943" y="16747"/>
                  <a:pt x="10366" y="16775"/>
                  <a:pt x="10792" y="16775"/>
                </a:cubicBezTo>
                <a:cubicBezTo>
                  <a:pt x="11964" y="16775"/>
                  <a:pt x="13122" y="16580"/>
                  <a:pt x="14264" y="16193"/>
                </a:cubicBezTo>
                <a:cubicBezTo>
                  <a:pt x="14894" y="15971"/>
                  <a:pt x="15537" y="15660"/>
                  <a:pt x="16191" y="15270"/>
                </a:cubicBezTo>
                <a:cubicBezTo>
                  <a:pt x="16843" y="14875"/>
                  <a:pt x="17439" y="14392"/>
                  <a:pt x="17978" y="13822"/>
                </a:cubicBezTo>
                <a:cubicBezTo>
                  <a:pt x="18514" y="13252"/>
                  <a:pt x="18952" y="12602"/>
                  <a:pt x="19288" y="11882"/>
                </a:cubicBezTo>
                <a:cubicBezTo>
                  <a:pt x="19627" y="11160"/>
                  <a:pt x="19797" y="10358"/>
                  <a:pt x="19797" y="9477"/>
                </a:cubicBezTo>
                <a:cubicBezTo>
                  <a:pt x="19797" y="8590"/>
                  <a:pt x="19627" y="7792"/>
                  <a:pt x="19288" y="7069"/>
                </a:cubicBezTo>
                <a:cubicBezTo>
                  <a:pt x="18952" y="6349"/>
                  <a:pt x="18514" y="5702"/>
                  <a:pt x="17978" y="5129"/>
                </a:cubicBezTo>
                <a:cubicBezTo>
                  <a:pt x="17439" y="4559"/>
                  <a:pt x="16843" y="4073"/>
                  <a:pt x="16191" y="3675"/>
                </a:cubicBezTo>
                <a:cubicBezTo>
                  <a:pt x="15537" y="3280"/>
                  <a:pt x="14895" y="2972"/>
                  <a:pt x="14264" y="2746"/>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3" name="AutoShape 73">
            <a:extLst>
              <a:ext uri="{FF2B5EF4-FFF2-40B4-BE49-F238E27FC236}">
                <a16:creationId xmlns:a16="http://schemas.microsoft.com/office/drawing/2014/main" id="{EC5B5C38-7CFB-4320-AF8E-C079819864DA}"/>
              </a:ext>
            </a:extLst>
          </p:cNvPr>
          <p:cNvSpPr>
            <a:spLocks/>
          </p:cNvSpPr>
          <p:nvPr userDrawn="1"/>
        </p:nvSpPr>
        <p:spPr bwMode="auto">
          <a:xfrm>
            <a:off x="9547225" y="2828925"/>
            <a:ext cx="247650" cy="24130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4" name="AutoShape 74">
            <a:extLst>
              <a:ext uri="{FF2B5EF4-FFF2-40B4-BE49-F238E27FC236}">
                <a16:creationId xmlns:a16="http://schemas.microsoft.com/office/drawing/2014/main" id="{8E1CA159-EE2E-4655-907D-8E1EC8F2F130}"/>
              </a:ext>
            </a:extLst>
          </p:cNvPr>
          <p:cNvSpPr>
            <a:spLocks/>
          </p:cNvSpPr>
          <p:nvPr userDrawn="1"/>
        </p:nvSpPr>
        <p:spPr bwMode="auto">
          <a:xfrm>
            <a:off x="10139363" y="2828925"/>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5" name="AutoShape 75">
            <a:extLst>
              <a:ext uri="{FF2B5EF4-FFF2-40B4-BE49-F238E27FC236}">
                <a16:creationId xmlns:a16="http://schemas.microsoft.com/office/drawing/2014/main" id="{B097EF37-CD10-4E3E-BFD3-2F21171BE5D9}"/>
              </a:ext>
            </a:extLst>
          </p:cNvPr>
          <p:cNvSpPr>
            <a:spLocks/>
          </p:cNvSpPr>
          <p:nvPr userDrawn="1"/>
        </p:nvSpPr>
        <p:spPr bwMode="auto">
          <a:xfrm>
            <a:off x="10710863" y="2828925"/>
            <a:ext cx="33020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6" name="AutoShape 76">
            <a:extLst>
              <a:ext uri="{FF2B5EF4-FFF2-40B4-BE49-F238E27FC236}">
                <a16:creationId xmlns:a16="http://schemas.microsoft.com/office/drawing/2014/main" id="{7B6BDE18-5203-4F97-BA9D-AB2162B0AE59}"/>
              </a:ext>
            </a:extLst>
          </p:cNvPr>
          <p:cNvSpPr>
            <a:spLocks/>
          </p:cNvSpPr>
          <p:nvPr userDrawn="1"/>
        </p:nvSpPr>
        <p:spPr bwMode="auto">
          <a:xfrm>
            <a:off x="11298238" y="2351088"/>
            <a:ext cx="3000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7" name="AutoShape 77">
            <a:extLst>
              <a:ext uri="{FF2B5EF4-FFF2-40B4-BE49-F238E27FC236}">
                <a16:creationId xmlns:a16="http://schemas.microsoft.com/office/drawing/2014/main" id="{A2C94473-54AA-4628-BA78-9EE6152292F8}"/>
              </a:ext>
            </a:extLst>
          </p:cNvPr>
          <p:cNvSpPr>
            <a:spLocks/>
          </p:cNvSpPr>
          <p:nvPr userDrawn="1"/>
        </p:nvSpPr>
        <p:spPr bwMode="auto">
          <a:xfrm>
            <a:off x="7970838" y="47037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8" name="AutoShape 78">
            <a:extLst>
              <a:ext uri="{FF2B5EF4-FFF2-40B4-BE49-F238E27FC236}">
                <a16:creationId xmlns:a16="http://schemas.microsoft.com/office/drawing/2014/main" id="{E49EA9CE-8AB3-48CC-9925-7F74DA9F55DE}"/>
              </a:ext>
            </a:extLst>
          </p:cNvPr>
          <p:cNvSpPr>
            <a:spLocks/>
          </p:cNvSpPr>
          <p:nvPr userDrawn="1"/>
        </p:nvSpPr>
        <p:spPr bwMode="auto">
          <a:xfrm>
            <a:off x="6332538" y="28051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9" name="AutoShape 79">
            <a:extLst>
              <a:ext uri="{FF2B5EF4-FFF2-40B4-BE49-F238E27FC236}">
                <a16:creationId xmlns:a16="http://schemas.microsoft.com/office/drawing/2014/main" id="{9522E082-6315-4D1B-AB9C-5EBBE498C65E}"/>
              </a:ext>
            </a:extLst>
          </p:cNvPr>
          <p:cNvSpPr>
            <a:spLocks/>
          </p:cNvSpPr>
          <p:nvPr userDrawn="1"/>
        </p:nvSpPr>
        <p:spPr bwMode="auto">
          <a:xfrm>
            <a:off x="6856413" y="2825750"/>
            <a:ext cx="249237" cy="24288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0" name="AutoShape 80">
            <a:extLst>
              <a:ext uri="{FF2B5EF4-FFF2-40B4-BE49-F238E27FC236}">
                <a16:creationId xmlns:a16="http://schemas.microsoft.com/office/drawing/2014/main" id="{B41C3973-0AF9-4276-9E6D-B58E6CF4FC5C}"/>
              </a:ext>
            </a:extLst>
          </p:cNvPr>
          <p:cNvSpPr>
            <a:spLocks/>
          </p:cNvSpPr>
          <p:nvPr userDrawn="1"/>
        </p:nvSpPr>
        <p:spPr bwMode="auto">
          <a:xfrm>
            <a:off x="7446963" y="2825750"/>
            <a:ext cx="271462"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1" name="AutoShape 81">
            <a:extLst>
              <a:ext uri="{FF2B5EF4-FFF2-40B4-BE49-F238E27FC236}">
                <a16:creationId xmlns:a16="http://schemas.microsoft.com/office/drawing/2014/main" id="{2A24F945-261A-43BE-9B5E-3F1218D43904}"/>
              </a:ext>
            </a:extLst>
          </p:cNvPr>
          <p:cNvSpPr>
            <a:spLocks/>
          </p:cNvSpPr>
          <p:nvPr userDrawn="1"/>
        </p:nvSpPr>
        <p:spPr bwMode="auto">
          <a:xfrm>
            <a:off x="7966075" y="2825750"/>
            <a:ext cx="3000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2" name="AutoShape 82">
            <a:extLst>
              <a:ext uri="{FF2B5EF4-FFF2-40B4-BE49-F238E27FC236}">
                <a16:creationId xmlns:a16="http://schemas.microsoft.com/office/drawing/2014/main" id="{AAED032E-A8AC-403F-8CCA-61FEA63E7E01}"/>
              </a:ext>
            </a:extLst>
          </p:cNvPr>
          <p:cNvSpPr>
            <a:spLocks/>
          </p:cNvSpPr>
          <p:nvPr userDrawn="1"/>
        </p:nvSpPr>
        <p:spPr bwMode="auto">
          <a:xfrm>
            <a:off x="11303000" y="2768600"/>
            <a:ext cx="301625"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3" name="AutoShape 83">
            <a:extLst>
              <a:ext uri="{FF2B5EF4-FFF2-40B4-BE49-F238E27FC236}">
                <a16:creationId xmlns:a16="http://schemas.microsoft.com/office/drawing/2014/main" id="{227A7851-0118-4BDA-93B6-432A3775145C}"/>
              </a:ext>
            </a:extLst>
          </p:cNvPr>
          <p:cNvSpPr>
            <a:spLocks/>
          </p:cNvSpPr>
          <p:nvPr userDrawn="1"/>
        </p:nvSpPr>
        <p:spPr bwMode="auto">
          <a:xfrm>
            <a:off x="8443913" y="47037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4" name="AutoShape 84">
            <a:extLst>
              <a:ext uri="{FF2B5EF4-FFF2-40B4-BE49-F238E27FC236}">
                <a16:creationId xmlns:a16="http://schemas.microsoft.com/office/drawing/2014/main" id="{FB40437B-04F6-4DD2-B99E-78CD284909C6}"/>
              </a:ext>
            </a:extLst>
          </p:cNvPr>
          <p:cNvSpPr>
            <a:spLocks/>
          </p:cNvSpPr>
          <p:nvPr userDrawn="1"/>
        </p:nvSpPr>
        <p:spPr bwMode="auto">
          <a:xfrm>
            <a:off x="6334125" y="32242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5" name="AutoShape 85">
            <a:extLst>
              <a:ext uri="{FF2B5EF4-FFF2-40B4-BE49-F238E27FC236}">
                <a16:creationId xmlns:a16="http://schemas.microsoft.com/office/drawing/2014/main" id="{CFCB9A9D-4BBD-4E71-B66E-8A6627B5641B}"/>
              </a:ext>
            </a:extLst>
          </p:cNvPr>
          <p:cNvSpPr>
            <a:spLocks/>
          </p:cNvSpPr>
          <p:nvPr userDrawn="1"/>
        </p:nvSpPr>
        <p:spPr bwMode="auto">
          <a:xfrm>
            <a:off x="6834188"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6" name="AutoShape 86">
            <a:extLst>
              <a:ext uri="{FF2B5EF4-FFF2-40B4-BE49-F238E27FC236}">
                <a16:creationId xmlns:a16="http://schemas.microsoft.com/office/drawing/2014/main" id="{38EB1274-9E8C-4B87-8993-14B3C07E3EAF}"/>
              </a:ext>
            </a:extLst>
          </p:cNvPr>
          <p:cNvSpPr>
            <a:spLocks/>
          </p:cNvSpPr>
          <p:nvPr userDrawn="1"/>
        </p:nvSpPr>
        <p:spPr bwMode="auto">
          <a:xfrm>
            <a:off x="7466013"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7" name="AutoShape 87">
            <a:extLst>
              <a:ext uri="{FF2B5EF4-FFF2-40B4-BE49-F238E27FC236}">
                <a16:creationId xmlns:a16="http://schemas.microsoft.com/office/drawing/2014/main" id="{BCA59F5D-4E6B-4E05-A41F-DE2605322641}"/>
              </a:ext>
            </a:extLst>
          </p:cNvPr>
          <p:cNvSpPr>
            <a:spLocks/>
          </p:cNvSpPr>
          <p:nvPr userDrawn="1"/>
        </p:nvSpPr>
        <p:spPr bwMode="auto">
          <a:xfrm>
            <a:off x="7978775" y="3238500"/>
            <a:ext cx="273050" cy="241300"/>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8" name="AutoShape 88">
            <a:extLst>
              <a:ext uri="{FF2B5EF4-FFF2-40B4-BE49-F238E27FC236}">
                <a16:creationId xmlns:a16="http://schemas.microsoft.com/office/drawing/2014/main" id="{1BE9FC9B-D1C3-40DF-8AE9-FA92362355E9}"/>
              </a:ext>
            </a:extLst>
          </p:cNvPr>
          <p:cNvSpPr>
            <a:spLocks/>
          </p:cNvSpPr>
          <p:nvPr userDrawn="1"/>
        </p:nvSpPr>
        <p:spPr bwMode="auto">
          <a:xfrm>
            <a:off x="3343275" y="3230563"/>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9" name="AutoShape 89">
            <a:extLst>
              <a:ext uri="{FF2B5EF4-FFF2-40B4-BE49-F238E27FC236}">
                <a16:creationId xmlns:a16="http://schemas.microsoft.com/office/drawing/2014/main" id="{6BEB7A6F-C52E-4F2E-AD99-A5F0577BE83A}"/>
              </a:ext>
            </a:extLst>
          </p:cNvPr>
          <p:cNvSpPr>
            <a:spLocks/>
          </p:cNvSpPr>
          <p:nvPr userDrawn="1"/>
        </p:nvSpPr>
        <p:spPr bwMode="auto">
          <a:xfrm>
            <a:off x="3913188" y="3238500"/>
            <a:ext cx="2730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0" name="AutoShape 90">
            <a:extLst>
              <a:ext uri="{FF2B5EF4-FFF2-40B4-BE49-F238E27FC236}">
                <a16:creationId xmlns:a16="http://schemas.microsoft.com/office/drawing/2014/main" id="{75B93188-6103-4C54-9819-D6AEFDEA6092}"/>
              </a:ext>
            </a:extLst>
          </p:cNvPr>
          <p:cNvSpPr>
            <a:spLocks/>
          </p:cNvSpPr>
          <p:nvPr userDrawn="1"/>
        </p:nvSpPr>
        <p:spPr bwMode="auto">
          <a:xfrm>
            <a:off x="4513263" y="3230563"/>
            <a:ext cx="271462" cy="266700"/>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1" name="AutoShape 91">
            <a:extLst>
              <a:ext uri="{FF2B5EF4-FFF2-40B4-BE49-F238E27FC236}">
                <a16:creationId xmlns:a16="http://schemas.microsoft.com/office/drawing/2014/main" id="{B8F14069-DF69-472B-A95D-F539AF91B738}"/>
              </a:ext>
            </a:extLst>
          </p:cNvPr>
          <p:cNvSpPr>
            <a:spLocks/>
          </p:cNvSpPr>
          <p:nvPr userDrawn="1"/>
        </p:nvSpPr>
        <p:spPr bwMode="auto">
          <a:xfrm>
            <a:off x="5105400" y="3230563"/>
            <a:ext cx="247650" cy="26670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2" name="AutoShape 92">
            <a:extLst>
              <a:ext uri="{FF2B5EF4-FFF2-40B4-BE49-F238E27FC236}">
                <a16:creationId xmlns:a16="http://schemas.microsoft.com/office/drawing/2014/main" id="{48843630-32F5-451B-A24E-602228DC9BE4}"/>
              </a:ext>
            </a:extLst>
          </p:cNvPr>
          <p:cNvSpPr>
            <a:spLocks/>
          </p:cNvSpPr>
          <p:nvPr userDrawn="1"/>
        </p:nvSpPr>
        <p:spPr bwMode="auto">
          <a:xfrm>
            <a:off x="5705475" y="3238500"/>
            <a:ext cx="3175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3" name="AutoShape 93">
            <a:extLst>
              <a:ext uri="{FF2B5EF4-FFF2-40B4-BE49-F238E27FC236}">
                <a16:creationId xmlns:a16="http://schemas.microsoft.com/office/drawing/2014/main" id="{FB4EA16C-FE3B-4334-A370-E2EE43AB1B7C}"/>
              </a:ext>
            </a:extLst>
          </p:cNvPr>
          <p:cNvSpPr>
            <a:spLocks/>
          </p:cNvSpPr>
          <p:nvPr userDrawn="1"/>
        </p:nvSpPr>
        <p:spPr bwMode="auto">
          <a:xfrm>
            <a:off x="8462963" y="3244850"/>
            <a:ext cx="247650" cy="24288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4" name="AutoShape 94">
            <a:extLst>
              <a:ext uri="{FF2B5EF4-FFF2-40B4-BE49-F238E27FC236}">
                <a16:creationId xmlns:a16="http://schemas.microsoft.com/office/drawing/2014/main" id="{CB56ED07-3AFF-4702-9EE1-92AB960426DF}"/>
              </a:ext>
            </a:extLst>
          </p:cNvPr>
          <p:cNvSpPr>
            <a:spLocks/>
          </p:cNvSpPr>
          <p:nvPr userDrawn="1"/>
        </p:nvSpPr>
        <p:spPr bwMode="auto">
          <a:xfrm>
            <a:off x="9002713" y="3251200"/>
            <a:ext cx="247650"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5" name="AutoShape 95">
            <a:extLst>
              <a:ext uri="{FF2B5EF4-FFF2-40B4-BE49-F238E27FC236}">
                <a16:creationId xmlns:a16="http://schemas.microsoft.com/office/drawing/2014/main" id="{CB7C991B-A06C-4A3F-A403-72798A5B5AE5}"/>
              </a:ext>
            </a:extLst>
          </p:cNvPr>
          <p:cNvSpPr>
            <a:spLocks/>
          </p:cNvSpPr>
          <p:nvPr userDrawn="1"/>
        </p:nvSpPr>
        <p:spPr bwMode="auto">
          <a:xfrm>
            <a:off x="95408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6" name="AutoShape 96">
            <a:extLst>
              <a:ext uri="{FF2B5EF4-FFF2-40B4-BE49-F238E27FC236}">
                <a16:creationId xmlns:a16="http://schemas.microsoft.com/office/drawing/2014/main" id="{B0BBDAC3-B8DA-42A4-9ABA-FF65D24FC5A1}"/>
              </a:ext>
            </a:extLst>
          </p:cNvPr>
          <p:cNvSpPr>
            <a:spLocks/>
          </p:cNvSpPr>
          <p:nvPr userDrawn="1"/>
        </p:nvSpPr>
        <p:spPr bwMode="auto">
          <a:xfrm>
            <a:off x="153193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7" name="AutoShape 97">
            <a:extLst>
              <a:ext uri="{FF2B5EF4-FFF2-40B4-BE49-F238E27FC236}">
                <a16:creationId xmlns:a16="http://schemas.microsoft.com/office/drawing/2014/main" id="{5CB9FE6D-9888-4B27-A6C6-591FA964B73E}"/>
              </a:ext>
            </a:extLst>
          </p:cNvPr>
          <p:cNvSpPr>
            <a:spLocks/>
          </p:cNvSpPr>
          <p:nvPr userDrawn="1"/>
        </p:nvSpPr>
        <p:spPr bwMode="auto">
          <a:xfrm>
            <a:off x="214788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8" name="AutoShape 98">
            <a:extLst>
              <a:ext uri="{FF2B5EF4-FFF2-40B4-BE49-F238E27FC236}">
                <a16:creationId xmlns:a16="http://schemas.microsoft.com/office/drawing/2014/main" id="{ED58576D-E798-4A68-A6D7-D66C105D1B20}"/>
              </a:ext>
            </a:extLst>
          </p:cNvPr>
          <p:cNvSpPr>
            <a:spLocks/>
          </p:cNvSpPr>
          <p:nvPr userDrawn="1"/>
        </p:nvSpPr>
        <p:spPr bwMode="auto">
          <a:xfrm>
            <a:off x="2767013" y="3678238"/>
            <a:ext cx="225425" cy="322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9" name="AutoShape 99">
            <a:extLst>
              <a:ext uri="{FF2B5EF4-FFF2-40B4-BE49-F238E27FC236}">
                <a16:creationId xmlns:a16="http://schemas.microsoft.com/office/drawing/2014/main" id="{CD8A6AE0-5DBB-4849-A300-84771A70F2F2}"/>
              </a:ext>
            </a:extLst>
          </p:cNvPr>
          <p:cNvSpPr>
            <a:spLocks/>
          </p:cNvSpPr>
          <p:nvPr userDrawn="1"/>
        </p:nvSpPr>
        <p:spPr bwMode="auto">
          <a:xfrm>
            <a:off x="9548813" y="369252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0" name="AutoShape 100">
            <a:extLst>
              <a:ext uri="{FF2B5EF4-FFF2-40B4-BE49-F238E27FC236}">
                <a16:creationId xmlns:a16="http://schemas.microsoft.com/office/drawing/2014/main" id="{9CF8A2EB-4458-4085-A83E-F186EAC676E9}"/>
              </a:ext>
            </a:extLst>
          </p:cNvPr>
          <p:cNvSpPr>
            <a:spLocks/>
          </p:cNvSpPr>
          <p:nvPr userDrawn="1"/>
        </p:nvSpPr>
        <p:spPr bwMode="auto">
          <a:xfrm>
            <a:off x="10144125" y="3689350"/>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1" name="AutoShape 101">
            <a:extLst>
              <a:ext uri="{FF2B5EF4-FFF2-40B4-BE49-F238E27FC236}">
                <a16:creationId xmlns:a16="http://schemas.microsoft.com/office/drawing/2014/main" id="{B2B240E5-3D57-44CA-9761-2526FE829B49}"/>
              </a:ext>
            </a:extLst>
          </p:cNvPr>
          <p:cNvSpPr>
            <a:spLocks/>
          </p:cNvSpPr>
          <p:nvPr userDrawn="1"/>
        </p:nvSpPr>
        <p:spPr bwMode="auto">
          <a:xfrm>
            <a:off x="960438" y="19351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2" name="AutoShape 102">
            <a:extLst>
              <a:ext uri="{FF2B5EF4-FFF2-40B4-BE49-F238E27FC236}">
                <a16:creationId xmlns:a16="http://schemas.microsoft.com/office/drawing/2014/main" id="{60394F2B-583C-44E5-9948-A9C90E8045D3}"/>
              </a:ext>
            </a:extLst>
          </p:cNvPr>
          <p:cNvSpPr>
            <a:spLocks/>
          </p:cNvSpPr>
          <p:nvPr userDrawn="1"/>
        </p:nvSpPr>
        <p:spPr bwMode="auto">
          <a:xfrm>
            <a:off x="1536700" y="1928813"/>
            <a:ext cx="249238"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3" name="AutoShape 103">
            <a:extLst>
              <a:ext uri="{FF2B5EF4-FFF2-40B4-BE49-F238E27FC236}">
                <a16:creationId xmlns:a16="http://schemas.microsoft.com/office/drawing/2014/main" id="{A6B0370C-485B-4245-9C05-FA58922E0D85}"/>
              </a:ext>
            </a:extLst>
          </p:cNvPr>
          <p:cNvSpPr>
            <a:spLocks/>
          </p:cNvSpPr>
          <p:nvPr userDrawn="1"/>
        </p:nvSpPr>
        <p:spPr bwMode="auto">
          <a:xfrm>
            <a:off x="2146300" y="1928813"/>
            <a:ext cx="249238" cy="242887"/>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4" name="AutoShape 104">
            <a:extLst>
              <a:ext uri="{FF2B5EF4-FFF2-40B4-BE49-F238E27FC236}">
                <a16:creationId xmlns:a16="http://schemas.microsoft.com/office/drawing/2014/main" id="{C778C683-A9D9-46F3-81CA-DAC419B99DEA}"/>
              </a:ext>
            </a:extLst>
          </p:cNvPr>
          <p:cNvSpPr>
            <a:spLocks/>
          </p:cNvSpPr>
          <p:nvPr userDrawn="1"/>
        </p:nvSpPr>
        <p:spPr bwMode="auto">
          <a:xfrm>
            <a:off x="2755900" y="1928813"/>
            <a:ext cx="247650" cy="242887"/>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5" name="AutoShape 105">
            <a:extLst>
              <a:ext uri="{FF2B5EF4-FFF2-40B4-BE49-F238E27FC236}">
                <a16:creationId xmlns:a16="http://schemas.microsoft.com/office/drawing/2014/main" id="{63257968-A894-4A59-AA46-F28D6AFA7025}"/>
              </a:ext>
            </a:extLst>
          </p:cNvPr>
          <p:cNvSpPr>
            <a:spLocks/>
          </p:cNvSpPr>
          <p:nvPr userDrawn="1"/>
        </p:nvSpPr>
        <p:spPr bwMode="auto">
          <a:xfrm>
            <a:off x="9548813" y="1936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6" name="AutoShape 106">
            <a:extLst>
              <a:ext uri="{FF2B5EF4-FFF2-40B4-BE49-F238E27FC236}">
                <a16:creationId xmlns:a16="http://schemas.microsoft.com/office/drawing/2014/main" id="{248E3568-537D-48D8-89ED-3F562E16397E}"/>
              </a:ext>
            </a:extLst>
          </p:cNvPr>
          <p:cNvSpPr>
            <a:spLocks/>
          </p:cNvSpPr>
          <p:nvPr userDrawn="1"/>
        </p:nvSpPr>
        <p:spPr bwMode="auto">
          <a:xfrm>
            <a:off x="10139363" y="1936750"/>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7" name="AutoShape 107">
            <a:extLst>
              <a:ext uri="{FF2B5EF4-FFF2-40B4-BE49-F238E27FC236}">
                <a16:creationId xmlns:a16="http://schemas.microsoft.com/office/drawing/2014/main" id="{82850029-201A-4151-881A-9F64E8590CE7}"/>
              </a:ext>
            </a:extLst>
          </p:cNvPr>
          <p:cNvSpPr>
            <a:spLocks/>
          </p:cNvSpPr>
          <p:nvPr userDrawn="1"/>
        </p:nvSpPr>
        <p:spPr bwMode="auto">
          <a:xfrm>
            <a:off x="10748963" y="1930400"/>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8" name="AutoShape 108">
            <a:extLst>
              <a:ext uri="{FF2B5EF4-FFF2-40B4-BE49-F238E27FC236}">
                <a16:creationId xmlns:a16="http://schemas.microsoft.com/office/drawing/2014/main" id="{017F7CEC-05FA-4758-9F20-ADB52872098D}"/>
              </a:ext>
            </a:extLst>
          </p:cNvPr>
          <p:cNvSpPr>
            <a:spLocks/>
          </p:cNvSpPr>
          <p:nvPr userDrawn="1"/>
        </p:nvSpPr>
        <p:spPr bwMode="auto">
          <a:xfrm>
            <a:off x="11325225" y="1930400"/>
            <a:ext cx="2492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9" name="AutoShape 109">
            <a:extLst>
              <a:ext uri="{FF2B5EF4-FFF2-40B4-BE49-F238E27FC236}">
                <a16:creationId xmlns:a16="http://schemas.microsoft.com/office/drawing/2014/main" id="{751C2198-0576-45CC-B612-1CB9366833D5}"/>
              </a:ext>
            </a:extLst>
          </p:cNvPr>
          <p:cNvSpPr>
            <a:spLocks/>
          </p:cNvSpPr>
          <p:nvPr userDrawn="1"/>
        </p:nvSpPr>
        <p:spPr bwMode="auto">
          <a:xfrm>
            <a:off x="6819900" y="4703763"/>
            <a:ext cx="247650" cy="242887"/>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0" name="AutoShape 110">
            <a:extLst>
              <a:ext uri="{FF2B5EF4-FFF2-40B4-BE49-F238E27FC236}">
                <a16:creationId xmlns:a16="http://schemas.microsoft.com/office/drawing/2014/main" id="{AED144CD-F4B2-47F9-8444-5619791AB397}"/>
              </a:ext>
            </a:extLst>
          </p:cNvPr>
          <p:cNvSpPr>
            <a:spLocks/>
          </p:cNvSpPr>
          <p:nvPr userDrawn="1"/>
        </p:nvSpPr>
        <p:spPr bwMode="auto">
          <a:xfrm>
            <a:off x="6334125" y="1908175"/>
            <a:ext cx="249238" cy="24288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1" name="AutoShape 111">
            <a:extLst>
              <a:ext uri="{FF2B5EF4-FFF2-40B4-BE49-F238E27FC236}">
                <a16:creationId xmlns:a16="http://schemas.microsoft.com/office/drawing/2014/main" id="{A7DF20DD-575D-4F6E-90FB-900A7D38038F}"/>
              </a:ext>
            </a:extLst>
          </p:cNvPr>
          <p:cNvSpPr>
            <a:spLocks/>
          </p:cNvSpPr>
          <p:nvPr userDrawn="1"/>
        </p:nvSpPr>
        <p:spPr bwMode="auto">
          <a:xfrm>
            <a:off x="6864350" y="1928813"/>
            <a:ext cx="249238" cy="242887"/>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2" name="AutoShape 112">
            <a:extLst>
              <a:ext uri="{FF2B5EF4-FFF2-40B4-BE49-F238E27FC236}">
                <a16:creationId xmlns:a16="http://schemas.microsoft.com/office/drawing/2014/main" id="{B8E2699D-047E-41F3-8692-4AD8FDF5D3DA}"/>
              </a:ext>
            </a:extLst>
          </p:cNvPr>
          <p:cNvSpPr>
            <a:spLocks/>
          </p:cNvSpPr>
          <p:nvPr userDrawn="1"/>
        </p:nvSpPr>
        <p:spPr bwMode="auto">
          <a:xfrm>
            <a:off x="7466013" y="1930400"/>
            <a:ext cx="247650" cy="241300"/>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3" name="AutoShape 113">
            <a:extLst>
              <a:ext uri="{FF2B5EF4-FFF2-40B4-BE49-F238E27FC236}">
                <a16:creationId xmlns:a16="http://schemas.microsoft.com/office/drawing/2014/main" id="{80289DFD-A75B-4A51-876A-69153B9FD207}"/>
              </a:ext>
            </a:extLst>
          </p:cNvPr>
          <p:cNvSpPr>
            <a:spLocks/>
          </p:cNvSpPr>
          <p:nvPr userDrawn="1"/>
        </p:nvSpPr>
        <p:spPr bwMode="auto">
          <a:xfrm>
            <a:off x="7997825" y="1930400"/>
            <a:ext cx="249238" cy="241300"/>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4" name="AutoShape 114">
            <a:extLst>
              <a:ext uri="{FF2B5EF4-FFF2-40B4-BE49-F238E27FC236}">
                <a16:creationId xmlns:a16="http://schemas.microsoft.com/office/drawing/2014/main" id="{685A1C57-DDB1-4B19-990E-8633D46C4385}"/>
              </a:ext>
            </a:extLst>
          </p:cNvPr>
          <p:cNvSpPr>
            <a:spLocks/>
          </p:cNvSpPr>
          <p:nvPr userDrawn="1"/>
        </p:nvSpPr>
        <p:spPr bwMode="auto">
          <a:xfrm>
            <a:off x="3344863" y="1924050"/>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5" name="AutoShape 115">
            <a:extLst>
              <a:ext uri="{FF2B5EF4-FFF2-40B4-BE49-F238E27FC236}">
                <a16:creationId xmlns:a16="http://schemas.microsoft.com/office/drawing/2014/main" id="{D10AAE34-2F89-4F16-B498-342A84C0F7EB}"/>
              </a:ext>
            </a:extLst>
          </p:cNvPr>
          <p:cNvSpPr>
            <a:spLocks/>
          </p:cNvSpPr>
          <p:nvPr userDrawn="1"/>
        </p:nvSpPr>
        <p:spPr bwMode="auto">
          <a:xfrm>
            <a:off x="3924300" y="1922463"/>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6" name="AutoShape 116">
            <a:extLst>
              <a:ext uri="{FF2B5EF4-FFF2-40B4-BE49-F238E27FC236}">
                <a16:creationId xmlns:a16="http://schemas.microsoft.com/office/drawing/2014/main" id="{52051616-9C78-4367-97AF-36938B0B0A23}"/>
              </a:ext>
            </a:extLst>
          </p:cNvPr>
          <p:cNvSpPr>
            <a:spLocks/>
          </p:cNvSpPr>
          <p:nvPr userDrawn="1"/>
        </p:nvSpPr>
        <p:spPr bwMode="auto">
          <a:xfrm>
            <a:off x="4527550" y="1928813"/>
            <a:ext cx="247650" cy="266700"/>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7" name="AutoShape 117">
            <a:extLst>
              <a:ext uri="{FF2B5EF4-FFF2-40B4-BE49-F238E27FC236}">
                <a16:creationId xmlns:a16="http://schemas.microsoft.com/office/drawing/2014/main" id="{421FA519-1664-491A-B59B-09A267F99F6D}"/>
              </a:ext>
            </a:extLst>
          </p:cNvPr>
          <p:cNvSpPr>
            <a:spLocks/>
          </p:cNvSpPr>
          <p:nvPr userDrawn="1"/>
        </p:nvSpPr>
        <p:spPr bwMode="auto">
          <a:xfrm>
            <a:off x="5111750" y="1928813"/>
            <a:ext cx="280988" cy="266700"/>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8" name="AutoShape 118">
            <a:extLst>
              <a:ext uri="{FF2B5EF4-FFF2-40B4-BE49-F238E27FC236}">
                <a16:creationId xmlns:a16="http://schemas.microsoft.com/office/drawing/2014/main" id="{26ABCD66-4D8A-4D6A-9784-C87F32767F64}"/>
              </a:ext>
            </a:extLst>
          </p:cNvPr>
          <p:cNvSpPr>
            <a:spLocks/>
          </p:cNvSpPr>
          <p:nvPr userDrawn="1"/>
        </p:nvSpPr>
        <p:spPr bwMode="auto">
          <a:xfrm>
            <a:off x="5713413" y="1928813"/>
            <a:ext cx="309562" cy="266700"/>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9" name="AutoShape 119">
            <a:extLst>
              <a:ext uri="{FF2B5EF4-FFF2-40B4-BE49-F238E27FC236}">
                <a16:creationId xmlns:a16="http://schemas.microsoft.com/office/drawing/2014/main" id="{8CF440C1-8975-4635-AD0B-C0260EF007B6}"/>
              </a:ext>
            </a:extLst>
          </p:cNvPr>
          <p:cNvSpPr>
            <a:spLocks/>
          </p:cNvSpPr>
          <p:nvPr userDrawn="1"/>
        </p:nvSpPr>
        <p:spPr bwMode="auto">
          <a:xfrm>
            <a:off x="7997825" y="2381250"/>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0" name="AutoShape 120">
            <a:extLst>
              <a:ext uri="{FF2B5EF4-FFF2-40B4-BE49-F238E27FC236}">
                <a16:creationId xmlns:a16="http://schemas.microsoft.com/office/drawing/2014/main" id="{065824E9-1B5B-458F-82BD-EA01C602C85C}"/>
              </a:ext>
            </a:extLst>
          </p:cNvPr>
          <p:cNvSpPr>
            <a:spLocks/>
          </p:cNvSpPr>
          <p:nvPr userDrawn="1"/>
        </p:nvSpPr>
        <p:spPr bwMode="auto">
          <a:xfrm>
            <a:off x="3344863" y="23717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1" name="AutoShape 121">
            <a:extLst>
              <a:ext uri="{FF2B5EF4-FFF2-40B4-BE49-F238E27FC236}">
                <a16:creationId xmlns:a16="http://schemas.microsoft.com/office/drawing/2014/main" id="{8FC1DA2C-F072-45EC-B591-4857CFB429B5}"/>
              </a:ext>
            </a:extLst>
          </p:cNvPr>
          <p:cNvSpPr>
            <a:spLocks/>
          </p:cNvSpPr>
          <p:nvPr userDrawn="1"/>
        </p:nvSpPr>
        <p:spPr bwMode="auto">
          <a:xfrm>
            <a:off x="3943350" y="2374900"/>
            <a:ext cx="204788" cy="265113"/>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2" name="AutoShape 122">
            <a:extLst>
              <a:ext uri="{FF2B5EF4-FFF2-40B4-BE49-F238E27FC236}">
                <a16:creationId xmlns:a16="http://schemas.microsoft.com/office/drawing/2014/main" id="{7D23CFCE-FC08-4B85-844F-DEACF5A87DEA}"/>
              </a:ext>
            </a:extLst>
          </p:cNvPr>
          <p:cNvSpPr>
            <a:spLocks/>
          </p:cNvSpPr>
          <p:nvPr userDrawn="1"/>
        </p:nvSpPr>
        <p:spPr bwMode="auto">
          <a:xfrm>
            <a:off x="4522788" y="23717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3" name="AutoShape 123">
            <a:extLst>
              <a:ext uri="{FF2B5EF4-FFF2-40B4-BE49-F238E27FC236}">
                <a16:creationId xmlns:a16="http://schemas.microsoft.com/office/drawing/2014/main" id="{F90AB1DF-1806-46A9-AAA2-20EB6E782AB4}"/>
              </a:ext>
            </a:extLst>
          </p:cNvPr>
          <p:cNvSpPr>
            <a:spLocks/>
          </p:cNvSpPr>
          <p:nvPr userDrawn="1"/>
        </p:nvSpPr>
        <p:spPr bwMode="auto">
          <a:xfrm>
            <a:off x="5081588" y="2371725"/>
            <a:ext cx="277812"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4" name="AutoShape 124">
            <a:extLst>
              <a:ext uri="{FF2B5EF4-FFF2-40B4-BE49-F238E27FC236}">
                <a16:creationId xmlns:a16="http://schemas.microsoft.com/office/drawing/2014/main" id="{3DB24AC2-D01B-4CF6-B7A4-A42F3E3EC9B5}"/>
              </a:ext>
            </a:extLst>
          </p:cNvPr>
          <p:cNvSpPr>
            <a:spLocks/>
          </p:cNvSpPr>
          <p:nvPr userDrawn="1"/>
        </p:nvSpPr>
        <p:spPr bwMode="auto">
          <a:xfrm>
            <a:off x="5711825" y="2373313"/>
            <a:ext cx="311150"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5" name="AutoShape 125">
            <a:extLst>
              <a:ext uri="{FF2B5EF4-FFF2-40B4-BE49-F238E27FC236}">
                <a16:creationId xmlns:a16="http://schemas.microsoft.com/office/drawing/2014/main" id="{ED92A87E-F51F-40E8-B815-37DADC034744}"/>
              </a:ext>
            </a:extLst>
          </p:cNvPr>
          <p:cNvSpPr>
            <a:spLocks/>
          </p:cNvSpPr>
          <p:nvPr userDrawn="1"/>
        </p:nvSpPr>
        <p:spPr bwMode="auto">
          <a:xfrm>
            <a:off x="8455025" y="2379663"/>
            <a:ext cx="249238" cy="241300"/>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6" name="AutoShape 126">
            <a:extLst>
              <a:ext uri="{FF2B5EF4-FFF2-40B4-BE49-F238E27FC236}">
                <a16:creationId xmlns:a16="http://schemas.microsoft.com/office/drawing/2014/main" id="{BB6F7D60-9D6C-49E3-A639-0C9A2C6156C4}"/>
              </a:ext>
            </a:extLst>
          </p:cNvPr>
          <p:cNvSpPr>
            <a:spLocks/>
          </p:cNvSpPr>
          <p:nvPr userDrawn="1"/>
        </p:nvSpPr>
        <p:spPr bwMode="auto">
          <a:xfrm>
            <a:off x="8999538" y="238125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7" name="AutoShape 127">
            <a:extLst>
              <a:ext uri="{FF2B5EF4-FFF2-40B4-BE49-F238E27FC236}">
                <a16:creationId xmlns:a16="http://schemas.microsoft.com/office/drawing/2014/main" id="{E45869F8-7FF9-411E-AF81-22CFCF01E071}"/>
              </a:ext>
            </a:extLst>
          </p:cNvPr>
          <p:cNvSpPr>
            <a:spLocks/>
          </p:cNvSpPr>
          <p:nvPr userDrawn="1"/>
        </p:nvSpPr>
        <p:spPr bwMode="auto">
          <a:xfrm>
            <a:off x="960438" y="41894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8" name="AutoShape 128">
            <a:extLst>
              <a:ext uri="{FF2B5EF4-FFF2-40B4-BE49-F238E27FC236}">
                <a16:creationId xmlns:a16="http://schemas.microsoft.com/office/drawing/2014/main" id="{D1F28EC0-34C7-4A4F-8918-52C7F23DD085}"/>
              </a:ext>
            </a:extLst>
          </p:cNvPr>
          <p:cNvSpPr>
            <a:spLocks/>
          </p:cNvSpPr>
          <p:nvPr userDrawn="1"/>
        </p:nvSpPr>
        <p:spPr bwMode="auto">
          <a:xfrm>
            <a:off x="1538288" y="41894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9" name="AutoShape 129">
            <a:extLst>
              <a:ext uri="{FF2B5EF4-FFF2-40B4-BE49-F238E27FC236}">
                <a16:creationId xmlns:a16="http://schemas.microsoft.com/office/drawing/2014/main" id="{650CB01C-5CC8-44A5-A77E-233A1D3B2208}"/>
              </a:ext>
            </a:extLst>
          </p:cNvPr>
          <p:cNvSpPr>
            <a:spLocks/>
          </p:cNvSpPr>
          <p:nvPr userDrawn="1"/>
        </p:nvSpPr>
        <p:spPr bwMode="auto">
          <a:xfrm>
            <a:off x="2144713" y="419100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0" name="AutoShape 130">
            <a:extLst>
              <a:ext uri="{FF2B5EF4-FFF2-40B4-BE49-F238E27FC236}">
                <a16:creationId xmlns:a16="http://schemas.microsoft.com/office/drawing/2014/main" id="{6AF1BF5C-44AA-4F95-B6B4-626694A555ED}"/>
              </a:ext>
            </a:extLst>
          </p:cNvPr>
          <p:cNvSpPr>
            <a:spLocks/>
          </p:cNvSpPr>
          <p:nvPr userDrawn="1"/>
        </p:nvSpPr>
        <p:spPr bwMode="auto">
          <a:xfrm>
            <a:off x="2759075" y="4191000"/>
            <a:ext cx="247650" cy="241300"/>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1" name="AutoShape 131">
            <a:extLst>
              <a:ext uri="{FF2B5EF4-FFF2-40B4-BE49-F238E27FC236}">
                <a16:creationId xmlns:a16="http://schemas.microsoft.com/office/drawing/2014/main" id="{033EE204-CF3B-493A-ABC6-93A6F40D98A5}"/>
              </a:ext>
            </a:extLst>
          </p:cNvPr>
          <p:cNvSpPr>
            <a:spLocks/>
          </p:cNvSpPr>
          <p:nvPr userDrawn="1"/>
        </p:nvSpPr>
        <p:spPr bwMode="auto">
          <a:xfrm>
            <a:off x="9551988" y="4192588"/>
            <a:ext cx="247650" cy="241300"/>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2" name="AutoShape 132">
            <a:extLst>
              <a:ext uri="{FF2B5EF4-FFF2-40B4-BE49-F238E27FC236}">
                <a16:creationId xmlns:a16="http://schemas.microsoft.com/office/drawing/2014/main" id="{1064E76F-16E8-4D16-AB0D-AA5B05E5B65C}"/>
              </a:ext>
            </a:extLst>
          </p:cNvPr>
          <p:cNvSpPr>
            <a:spLocks/>
          </p:cNvSpPr>
          <p:nvPr userDrawn="1"/>
        </p:nvSpPr>
        <p:spPr bwMode="auto">
          <a:xfrm>
            <a:off x="10137775" y="4194175"/>
            <a:ext cx="247650" cy="241300"/>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3" name="AutoShape 133">
            <a:extLst>
              <a:ext uri="{FF2B5EF4-FFF2-40B4-BE49-F238E27FC236}">
                <a16:creationId xmlns:a16="http://schemas.microsoft.com/office/drawing/2014/main" id="{9076A568-6BB1-4856-8BA5-666F542F975B}"/>
              </a:ext>
            </a:extLst>
          </p:cNvPr>
          <p:cNvSpPr>
            <a:spLocks/>
          </p:cNvSpPr>
          <p:nvPr userDrawn="1"/>
        </p:nvSpPr>
        <p:spPr bwMode="auto">
          <a:xfrm>
            <a:off x="10752138" y="4194175"/>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4" name="AutoShape 134">
            <a:extLst>
              <a:ext uri="{FF2B5EF4-FFF2-40B4-BE49-F238E27FC236}">
                <a16:creationId xmlns:a16="http://schemas.microsoft.com/office/drawing/2014/main" id="{6C2748BE-A969-4B1B-9A3E-7FB53E742F12}"/>
              </a:ext>
            </a:extLst>
          </p:cNvPr>
          <p:cNvSpPr>
            <a:spLocks/>
          </p:cNvSpPr>
          <p:nvPr userDrawn="1"/>
        </p:nvSpPr>
        <p:spPr bwMode="auto">
          <a:xfrm>
            <a:off x="11329988" y="3716338"/>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5" name="AutoShape 135">
            <a:extLst>
              <a:ext uri="{FF2B5EF4-FFF2-40B4-BE49-F238E27FC236}">
                <a16:creationId xmlns:a16="http://schemas.microsoft.com/office/drawing/2014/main" id="{29A9190E-3725-4BCA-A761-DE56431AF680}"/>
              </a:ext>
            </a:extLst>
          </p:cNvPr>
          <p:cNvSpPr>
            <a:spLocks/>
          </p:cNvSpPr>
          <p:nvPr userDrawn="1"/>
        </p:nvSpPr>
        <p:spPr bwMode="auto">
          <a:xfrm>
            <a:off x="11329988" y="4192588"/>
            <a:ext cx="249237" cy="241300"/>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6" name="AutoShape 136">
            <a:extLst>
              <a:ext uri="{FF2B5EF4-FFF2-40B4-BE49-F238E27FC236}">
                <a16:creationId xmlns:a16="http://schemas.microsoft.com/office/drawing/2014/main" id="{AF15755B-E282-476A-B3C3-A724B8C137CB}"/>
              </a:ext>
            </a:extLst>
          </p:cNvPr>
          <p:cNvSpPr>
            <a:spLocks/>
          </p:cNvSpPr>
          <p:nvPr userDrawn="1"/>
        </p:nvSpPr>
        <p:spPr bwMode="auto">
          <a:xfrm>
            <a:off x="6335713" y="4170363"/>
            <a:ext cx="247650" cy="242887"/>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7" name="AutoShape 38">
            <a:extLst>
              <a:ext uri="{FF2B5EF4-FFF2-40B4-BE49-F238E27FC236}">
                <a16:creationId xmlns:a16="http://schemas.microsoft.com/office/drawing/2014/main" id="{25BBCE29-A7BC-4DE0-A395-6B81DFAF6196}"/>
              </a:ext>
            </a:extLst>
          </p:cNvPr>
          <p:cNvSpPr>
            <a:spLocks/>
          </p:cNvSpPr>
          <p:nvPr userDrawn="1"/>
        </p:nvSpPr>
        <p:spPr bwMode="auto">
          <a:xfrm>
            <a:off x="9558338" y="4659313"/>
            <a:ext cx="285750" cy="295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rgbClr val="9D8B57"/>
          </a:solidFill>
          <a:ln>
            <a:noFill/>
          </a:ln>
          <a:effectLst/>
        </p:spPr>
        <p:txBody>
          <a:bodyPr lIns="25386" tIns="25386" rIns="25386" bIns="25386" anchor="ctr"/>
          <a:lstStyle/>
          <a:p>
            <a:pPr defTabSz="228459" eaLnBrk="1" fontAlgn="auto" hangingPunct="1">
              <a:spcBef>
                <a:spcPts val="0"/>
              </a:spcBef>
              <a:spcAft>
                <a:spcPts val="0"/>
              </a:spcAft>
              <a:defRPr/>
            </a:pPr>
            <a:endParaRPr lang="es-ES" sz="1450" dirty="0">
              <a:effectLst>
                <a:outerShdw blurRad="38100" dist="38100" dir="2700000" algn="tl">
                  <a:srgbClr val="000000"/>
                </a:outerShdw>
              </a:effectLst>
              <a:latin typeface="Gill Sans" charset="0"/>
              <a:cs typeface="Gill Sans" charset="0"/>
              <a:sym typeface="Gill Sans" charset="0"/>
            </a:endParaRPr>
          </a:p>
        </p:txBody>
      </p:sp>
      <p:sp>
        <p:nvSpPr>
          <p:cNvPr id="138" name="AutoShape 12">
            <a:extLst>
              <a:ext uri="{FF2B5EF4-FFF2-40B4-BE49-F238E27FC236}">
                <a16:creationId xmlns:a16="http://schemas.microsoft.com/office/drawing/2014/main" id="{EBE8A976-7FB0-443B-8ECF-20BC55DCD55B}"/>
              </a:ext>
            </a:extLst>
          </p:cNvPr>
          <p:cNvSpPr>
            <a:spLocks/>
          </p:cNvSpPr>
          <p:nvPr userDrawn="1"/>
        </p:nvSpPr>
        <p:spPr bwMode="auto">
          <a:xfrm>
            <a:off x="10125075" y="4654550"/>
            <a:ext cx="282575" cy="290513"/>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9D8B57"/>
          </a:solidFill>
          <a:ln>
            <a:noFill/>
          </a:ln>
          <a:effectLst/>
        </p:spPr>
        <p:txBody>
          <a:bodyPr lIns="25386" tIns="25386" rIns="25386" bIns="25386" anchor="ctr"/>
          <a:lstStyle/>
          <a:p>
            <a:pPr defTabSz="228459" eaLnBrk="1" fontAlgn="auto" hangingPunct="1">
              <a:spcBef>
                <a:spcPts val="0"/>
              </a:spcBef>
              <a:spcAft>
                <a:spcPts val="0"/>
              </a:spcAft>
              <a:defRPr/>
            </a:pPr>
            <a:endParaRPr lang="es-ES" sz="1450" dirty="0">
              <a:effectLst>
                <a:outerShdw blurRad="38100" dist="38100" dir="2700000" algn="tl">
                  <a:srgbClr val="000000"/>
                </a:outerShdw>
              </a:effectLst>
              <a:latin typeface="Gill Sans" charset="0"/>
              <a:cs typeface="Gill Sans" charset="0"/>
              <a:sym typeface="Gill Sans" charset="0"/>
            </a:endParaRPr>
          </a:p>
        </p:txBody>
      </p:sp>
      <p:sp>
        <p:nvSpPr>
          <p:cNvPr id="139" name="Freeform 429">
            <a:extLst>
              <a:ext uri="{FF2B5EF4-FFF2-40B4-BE49-F238E27FC236}">
                <a16:creationId xmlns:a16="http://schemas.microsoft.com/office/drawing/2014/main" id="{FC25C77D-EEA0-4E8A-831B-18F6C0CD0D83}"/>
              </a:ext>
            </a:extLst>
          </p:cNvPr>
          <p:cNvSpPr>
            <a:spLocks noChangeArrowheads="1"/>
          </p:cNvSpPr>
          <p:nvPr userDrawn="1"/>
        </p:nvSpPr>
        <p:spPr bwMode="auto">
          <a:xfrm>
            <a:off x="10717213" y="4632325"/>
            <a:ext cx="312737" cy="309563"/>
          </a:xfrm>
          <a:custGeom>
            <a:avLst/>
            <a:gdLst>
              <a:gd name="T0" fmla="*/ 294641 w 1230"/>
              <a:gd name="T1" fmla="*/ 97130 h 1221"/>
              <a:gd name="T2" fmla="*/ 281963 w 1230"/>
              <a:gd name="T3" fmla="*/ 109810 h 1221"/>
              <a:gd name="T4" fmla="*/ 201329 w 1230"/>
              <a:gd name="T5" fmla="*/ 29418 h 1221"/>
              <a:gd name="T6" fmla="*/ 214008 w 1230"/>
              <a:gd name="T7" fmla="*/ 14455 h 1221"/>
              <a:gd name="T8" fmla="*/ 269031 w 1230"/>
              <a:gd name="T9" fmla="*/ 14455 h 1221"/>
              <a:gd name="T10" fmla="*/ 294641 w 1230"/>
              <a:gd name="T11" fmla="*/ 42098 h 1221"/>
              <a:gd name="T12" fmla="*/ 294641 w 1230"/>
              <a:gd name="T13" fmla="*/ 97130 h 1221"/>
              <a:gd name="T14" fmla="*/ 105990 w 1230"/>
              <a:gd name="T15" fmla="*/ 258420 h 1221"/>
              <a:gd name="T16" fmla="*/ 105990 w 1230"/>
              <a:gd name="T17" fmla="*/ 273129 h 1221"/>
              <a:gd name="T18" fmla="*/ 118668 w 1230"/>
              <a:gd name="T19" fmla="*/ 273129 h 1221"/>
              <a:gd name="T20" fmla="*/ 269031 w 1230"/>
              <a:gd name="T21" fmla="*/ 122743 h 1221"/>
              <a:gd name="T22" fmla="*/ 254324 w 1230"/>
              <a:gd name="T23" fmla="*/ 109810 h 1221"/>
              <a:gd name="T24" fmla="*/ 105990 w 1230"/>
              <a:gd name="T25" fmla="*/ 258420 h 1221"/>
              <a:gd name="T26" fmla="*/ 38035 w 1230"/>
              <a:gd name="T27" fmla="*/ 190455 h 1221"/>
              <a:gd name="T28" fmla="*/ 38035 w 1230"/>
              <a:gd name="T29" fmla="*/ 205418 h 1221"/>
              <a:gd name="T30" fmla="*/ 52995 w 1230"/>
              <a:gd name="T31" fmla="*/ 205418 h 1221"/>
              <a:gd name="T32" fmla="*/ 201329 w 1230"/>
              <a:gd name="T33" fmla="*/ 54778 h 1221"/>
              <a:gd name="T34" fmla="*/ 186369 w 1230"/>
              <a:gd name="T35" fmla="*/ 42098 h 1221"/>
              <a:gd name="T36" fmla="*/ 38035 w 1230"/>
              <a:gd name="T37" fmla="*/ 190455 h 1221"/>
              <a:gd name="T38" fmla="*/ 214008 w 1230"/>
              <a:gd name="T39" fmla="*/ 69741 h 1221"/>
              <a:gd name="T40" fmla="*/ 65673 w 1230"/>
              <a:gd name="T41" fmla="*/ 218098 h 1221"/>
              <a:gd name="T42" fmla="*/ 65673 w 1230"/>
              <a:gd name="T43" fmla="*/ 245740 h 1221"/>
              <a:gd name="T44" fmla="*/ 93058 w 1230"/>
              <a:gd name="T45" fmla="*/ 245740 h 1221"/>
              <a:gd name="T46" fmla="*/ 241646 w 1230"/>
              <a:gd name="T47" fmla="*/ 97130 h 1221"/>
              <a:gd name="T48" fmla="*/ 214008 w 1230"/>
              <a:gd name="T49" fmla="*/ 69741 h 1221"/>
              <a:gd name="T50" fmla="*/ 93058 w 1230"/>
              <a:gd name="T51" fmla="*/ 285809 h 1221"/>
              <a:gd name="T52" fmla="*/ 84690 w 1230"/>
              <a:gd name="T53" fmla="*/ 269072 h 1221"/>
              <a:gd name="T54" fmla="*/ 78351 w 1230"/>
              <a:gd name="T55" fmla="*/ 269072 h 1221"/>
              <a:gd name="T56" fmla="*/ 52995 w 1230"/>
              <a:gd name="T57" fmla="*/ 258420 h 1221"/>
              <a:gd name="T58" fmla="*/ 40063 w 1230"/>
              <a:gd name="T59" fmla="*/ 230778 h 1221"/>
              <a:gd name="T60" fmla="*/ 42345 w 1230"/>
              <a:gd name="T61" fmla="*/ 226467 h 1221"/>
              <a:gd name="T62" fmla="*/ 25356 w 1230"/>
              <a:gd name="T63" fmla="*/ 218098 h 1221"/>
              <a:gd name="T64" fmla="*/ 23328 w 1230"/>
              <a:gd name="T65" fmla="*/ 216069 h 1221"/>
              <a:gd name="T66" fmla="*/ 0 w 1230"/>
              <a:gd name="T67" fmla="*/ 309394 h 1221"/>
              <a:gd name="T68" fmla="*/ 93058 w 1230"/>
              <a:gd name="T69" fmla="*/ 285809 h 1221"/>
              <a:gd name="T70" fmla="*/ 93058 w 1230"/>
              <a:gd name="T71" fmla="*/ 285809 h 1221"/>
              <a:gd name="T72" fmla="*/ 93058 w 1230"/>
              <a:gd name="T73" fmla="*/ 285809 h 1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rgbClr val="9D8B57"/>
          </a:solidFill>
          <a:ln>
            <a:noFill/>
          </a:ln>
        </p:spPr>
        <p:txBody>
          <a:bodyPr wrap="none" lIns="60951" tIns="30475" rIns="60951" bIns="30475" anchor="ctr"/>
          <a:lstStyle/>
          <a:p>
            <a:endParaRPr lang="en-ZA" dirty="0"/>
          </a:p>
        </p:txBody>
      </p:sp>
      <p:grpSp>
        <p:nvGrpSpPr>
          <p:cNvPr id="140" name="Group 139">
            <a:extLst>
              <a:ext uri="{FF2B5EF4-FFF2-40B4-BE49-F238E27FC236}">
                <a16:creationId xmlns:a16="http://schemas.microsoft.com/office/drawing/2014/main" id="{569EB64C-79D1-4998-A3BC-F5BEBAAF4B4B}"/>
              </a:ext>
            </a:extLst>
          </p:cNvPr>
          <p:cNvGrpSpPr/>
          <p:nvPr userDrawn="1"/>
        </p:nvGrpSpPr>
        <p:grpSpPr>
          <a:xfrm>
            <a:off x="1013961" y="5135929"/>
            <a:ext cx="220696" cy="234789"/>
            <a:chOff x="3175" y="1588"/>
            <a:chExt cx="1035050" cy="1211262"/>
          </a:xfrm>
          <a:solidFill>
            <a:srgbClr val="9D8B57"/>
          </a:solidFill>
        </p:grpSpPr>
        <p:sp>
          <p:nvSpPr>
            <p:cNvPr id="141" name="Freeform 5">
              <a:extLst>
                <a:ext uri="{FF2B5EF4-FFF2-40B4-BE49-F238E27FC236}">
                  <a16:creationId xmlns:a16="http://schemas.microsoft.com/office/drawing/2014/main" id="{4AB4BD94-AC6A-4F93-95FD-523B79B81DDC}"/>
                </a:ext>
              </a:extLst>
            </p:cNvPr>
            <p:cNvSpPr>
              <a:spLocks/>
            </p:cNvSpPr>
            <p:nvPr/>
          </p:nvSpPr>
          <p:spPr bwMode="auto">
            <a:xfrm>
              <a:off x="44450" y="1588"/>
              <a:ext cx="993775" cy="954087"/>
            </a:xfrm>
            <a:custGeom>
              <a:avLst/>
              <a:gdLst>
                <a:gd name="T0" fmla="*/ 242 w 262"/>
                <a:gd name="T1" fmla="*/ 40 h 252"/>
                <a:gd name="T2" fmla="*/ 262 w 262"/>
                <a:gd name="T3" fmla="*/ 20 h 252"/>
                <a:gd name="T4" fmla="*/ 242 w 262"/>
                <a:gd name="T5" fmla="*/ 0 h 252"/>
                <a:gd name="T6" fmla="*/ 222 w 262"/>
                <a:gd name="T7" fmla="*/ 20 h 252"/>
                <a:gd name="T8" fmla="*/ 226 w 262"/>
                <a:gd name="T9" fmla="*/ 31 h 252"/>
                <a:gd name="T10" fmla="*/ 126 w 262"/>
                <a:gd name="T11" fmla="*/ 98 h 252"/>
                <a:gd name="T12" fmla="*/ 36 w 262"/>
                <a:gd name="T13" fmla="*/ 8 h 252"/>
                <a:gd name="T14" fmla="*/ 13 w 262"/>
                <a:gd name="T15" fmla="*/ 3 h 252"/>
                <a:gd name="T16" fmla="*/ 0 w 262"/>
                <a:gd name="T17" fmla="*/ 22 h 252"/>
                <a:gd name="T18" fmla="*/ 67 w 262"/>
                <a:gd name="T19" fmla="*/ 185 h 252"/>
                <a:gd name="T20" fmla="*/ 230 w 262"/>
                <a:gd name="T21" fmla="*/ 252 h 252"/>
                <a:gd name="T22" fmla="*/ 249 w 262"/>
                <a:gd name="T23" fmla="*/ 239 h 252"/>
                <a:gd name="T24" fmla="*/ 244 w 262"/>
                <a:gd name="T25" fmla="*/ 216 h 252"/>
                <a:gd name="T26" fmla="*/ 164 w 262"/>
                <a:gd name="T27" fmla="*/ 136 h 252"/>
                <a:gd name="T28" fmla="*/ 231 w 262"/>
                <a:gd name="T29" fmla="*/ 36 h 252"/>
                <a:gd name="T30" fmla="*/ 242 w 262"/>
                <a:gd name="T31" fmla="*/ 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2" h="252">
                  <a:moveTo>
                    <a:pt x="242" y="40"/>
                  </a:moveTo>
                  <a:cubicBezTo>
                    <a:pt x="253" y="40"/>
                    <a:pt x="262" y="31"/>
                    <a:pt x="262" y="20"/>
                  </a:cubicBezTo>
                  <a:cubicBezTo>
                    <a:pt x="262" y="9"/>
                    <a:pt x="253" y="0"/>
                    <a:pt x="242" y="0"/>
                  </a:cubicBezTo>
                  <a:cubicBezTo>
                    <a:pt x="231" y="0"/>
                    <a:pt x="222" y="9"/>
                    <a:pt x="222" y="20"/>
                  </a:cubicBezTo>
                  <a:cubicBezTo>
                    <a:pt x="222" y="24"/>
                    <a:pt x="224" y="28"/>
                    <a:pt x="226" y="31"/>
                  </a:cubicBezTo>
                  <a:cubicBezTo>
                    <a:pt x="126" y="98"/>
                    <a:pt x="126" y="98"/>
                    <a:pt x="126" y="98"/>
                  </a:cubicBezTo>
                  <a:cubicBezTo>
                    <a:pt x="36" y="8"/>
                    <a:pt x="36" y="8"/>
                    <a:pt x="36" y="8"/>
                  </a:cubicBezTo>
                  <a:cubicBezTo>
                    <a:pt x="30" y="2"/>
                    <a:pt x="21" y="0"/>
                    <a:pt x="13" y="3"/>
                  </a:cubicBezTo>
                  <a:cubicBezTo>
                    <a:pt x="5" y="6"/>
                    <a:pt x="0" y="14"/>
                    <a:pt x="0" y="22"/>
                  </a:cubicBezTo>
                  <a:cubicBezTo>
                    <a:pt x="0" y="82"/>
                    <a:pt x="22" y="141"/>
                    <a:pt x="67" y="185"/>
                  </a:cubicBezTo>
                  <a:cubicBezTo>
                    <a:pt x="111" y="230"/>
                    <a:pt x="170" y="252"/>
                    <a:pt x="230" y="252"/>
                  </a:cubicBezTo>
                  <a:cubicBezTo>
                    <a:pt x="238" y="252"/>
                    <a:pt x="246" y="247"/>
                    <a:pt x="249" y="239"/>
                  </a:cubicBezTo>
                  <a:cubicBezTo>
                    <a:pt x="252" y="231"/>
                    <a:pt x="250" y="222"/>
                    <a:pt x="244" y="216"/>
                  </a:cubicBezTo>
                  <a:cubicBezTo>
                    <a:pt x="164" y="136"/>
                    <a:pt x="164" y="136"/>
                    <a:pt x="164" y="136"/>
                  </a:cubicBezTo>
                  <a:cubicBezTo>
                    <a:pt x="231" y="36"/>
                    <a:pt x="231" y="36"/>
                    <a:pt x="231" y="36"/>
                  </a:cubicBezTo>
                  <a:cubicBezTo>
                    <a:pt x="234" y="38"/>
                    <a:pt x="238" y="40"/>
                    <a:pt x="242" y="4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42" name="Freeform 6">
              <a:extLst>
                <a:ext uri="{FF2B5EF4-FFF2-40B4-BE49-F238E27FC236}">
                  <a16:creationId xmlns:a16="http://schemas.microsoft.com/office/drawing/2014/main" id="{B880AD22-3B82-4219-B650-822875D96918}"/>
                </a:ext>
              </a:extLst>
            </p:cNvPr>
            <p:cNvSpPr>
              <a:spLocks/>
            </p:cNvSpPr>
            <p:nvPr/>
          </p:nvSpPr>
          <p:spPr bwMode="auto">
            <a:xfrm>
              <a:off x="3175" y="777875"/>
              <a:ext cx="492125" cy="434975"/>
            </a:xfrm>
            <a:custGeom>
              <a:avLst/>
              <a:gdLst>
                <a:gd name="T0" fmla="*/ 113 w 130"/>
                <a:gd name="T1" fmla="*/ 44 h 115"/>
                <a:gd name="T2" fmla="*/ 108 w 130"/>
                <a:gd name="T3" fmla="*/ 38 h 115"/>
                <a:gd name="T4" fmla="*/ 58 w 130"/>
                <a:gd name="T5" fmla="*/ 0 h 115"/>
                <a:gd name="T6" fmla="*/ 57 w 130"/>
                <a:gd name="T7" fmla="*/ 0 h 115"/>
                <a:gd name="T8" fmla="*/ 57 w 130"/>
                <a:gd name="T9" fmla="*/ 0 h 115"/>
                <a:gd name="T10" fmla="*/ 1 w 130"/>
                <a:gd name="T11" fmla="*/ 100 h 115"/>
                <a:gd name="T12" fmla="*/ 1 w 130"/>
                <a:gd name="T13" fmla="*/ 110 h 115"/>
                <a:gd name="T14" fmla="*/ 10 w 130"/>
                <a:gd name="T15" fmla="*/ 115 h 115"/>
                <a:gd name="T16" fmla="*/ 120 w 130"/>
                <a:gd name="T17" fmla="*/ 115 h 115"/>
                <a:gd name="T18" fmla="*/ 128 w 130"/>
                <a:gd name="T19" fmla="*/ 111 h 115"/>
                <a:gd name="T20" fmla="*/ 129 w 130"/>
                <a:gd name="T21" fmla="*/ 102 h 115"/>
                <a:gd name="T22" fmla="*/ 113 w 130"/>
                <a:gd name="T23" fmla="*/ 4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15">
                  <a:moveTo>
                    <a:pt x="113" y="44"/>
                  </a:moveTo>
                  <a:cubicBezTo>
                    <a:pt x="112" y="42"/>
                    <a:pt x="110" y="39"/>
                    <a:pt x="108" y="38"/>
                  </a:cubicBezTo>
                  <a:cubicBezTo>
                    <a:pt x="90" y="28"/>
                    <a:pt x="73" y="16"/>
                    <a:pt x="58" y="0"/>
                  </a:cubicBezTo>
                  <a:cubicBezTo>
                    <a:pt x="57" y="0"/>
                    <a:pt x="57" y="0"/>
                    <a:pt x="57" y="0"/>
                  </a:cubicBezTo>
                  <a:cubicBezTo>
                    <a:pt x="57" y="0"/>
                    <a:pt x="57" y="0"/>
                    <a:pt x="57" y="0"/>
                  </a:cubicBezTo>
                  <a:cubicBezTo>
                    <a:pt x="1" y="100"/>
                    <a:pt x="1" y="100"/>
                    <a:pt x="1" y="100"/>
                  </a:cubicBezTo>
                  <a:cubicBezTo>
                    <a:pt x="0" y="103"/>
                    <a:pt x="0" y="107"/>
                    <a:pt x="1" y="110"/>
                  </a:cubicBezTo>
                  <a:cubicBezTo>
                    <a:pt x="3" y="113"/>
                    <a:pt x="6" y="115"/>
                    <a:pt x="10" y="115"/>
                  </a:cubicBezTo>
                  <a:cubicBezTo>
                    <a:pt x="120" y="115"/>
                    <a:pt x="120" y="115"/>
                    <a:pt x="120" y="115"/>
                  </a:cubicBezTo>
                  <a:cubicBezTo>
                    <a:pt x="123" y="115"/>
                    <a:pt x="126" y="114"/>
                    <a:pt x="128" y="111"/>
                  </a:cubicBezTo>
                  <a:cubicBezTo>
                    <a:pt x="130" y="109"/>
                    <a:pt x="130" y="105"/>
                    <a:pt x="129" y="102"/>
                  </a:cubicBezTo>
                  <a:lnTo>
                    <a:pt x="113" y="44"/>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43" name="Group 142">
            <a:extLst>
              <a:ext uri="{FF2B5EF4-FFF2-40B4-BE49-F238E27FC236}">
                <a16:creationId xmlns:a16="http://schemas.microsoft.com/office/drawing/2014/main" id="{451BC07F-740B-4529-92DD-CB804BC0BF3C}"/>
              </a:ext>
            </a:extLst>
          </p:cNvPr>
          <p:cNvGrpSpPr/>
          <p:nvPr userDrawn="1"/>
        </p:nvGrpSpPr>
        <p:grpSpPr>
          <a:xfrm>
            <a:off x="1526287" y="5162277"/>
            <a:ext cx="270672" cy="186708"/>
            <a:chOff x="4763" y="4763"/>
            <a:chExt cx="1212850" cy="836612"/>
          </a:xfrm>
          <a:solidFill>
            <a:srgbClr val="9D8B57"/>
          </a:solidFill>
        </p:grpSpPr>
        <p:sp>
          <p:nvSpPr>
            <p:cNvPr id="144" name="Freeform 10">
              <a:extLst>
                <a:ext uri="{FF2B5EF4-FFF2-40B4-BE49-F238E27FC236}">
                  <a16:creationId xmlns:a16="http://schemas.microsoft.com/office/drawing/2014/main" id="{CC2CA746-80C4-438A-A50A-9FE88FEDA51C}"/>
                </a:ext>
              </a:extLst>
            </p:cNvPr>
            <p:cNvSpPr>
              <a:spLocks/>
            </p:cNvSpPr>
            <p:nvPr/>
          </p:nvSpPr>
          <p:spPr bwMode="auto">
            <a:xfrm>
              <a:off x="152401" y="157163"/>
              <a:ext cx="355600" cy="322262"/>
            </a:xfrm>
            <a:custGeom>
              <a:avLst/>
              <a:gdLst>
                <a:gd name="T0" fmla="*/ 93 w 94"/>
                <a:gd name="T1" fmla="*/ 85 h 85"/>
                <a:gd name="T2" fmla="*/ 91 w 94"/>
                <a:gd name="T3" fmla="*/ 72 h 85"/>
                <a:gd name="T4" fmla="*/ 70 w 94"/>
                <a:gd name="T5" fmla="*/ 61 h 85"/>
                <a:gd name="T6" fmla="*/ 59 w 94"/>
                <a:gd name="T7" fmla="*/ 56 h 85"/>
                <a:gd name="T8" fmla="*/ 59 w 94"/>
                <a:gd name="T9" fmla="*/ 47 h 85"/>
                <a:gd name="T10" fmla="*/ 63 w 94"/>
                <a:gd name="T11" fmla="*/ 36 h 85"/>
                <a:gd name="T12" fmla="*/ 68 w 94"/>
                <a:gd name="T13" fmla="*/ 31 h 85"/>
                <a:gd name="T14" fmla="*/ 65 w 94"/>
                <a:gd name="T15" fmla="*/ 24 h 85"/>
                <a:gd name="T16" fmla="*/ 66 w 94"/>
                <a:gd name="T17" fmla="*/ 15 h 85"/>
                <a:gd name="T18" fmla="*/ 47 w 94"/>
                <a:gd name="T19" fmla="*/ 0 h 85"/>
                <a:gd name="T20" fmla="*/ 29 w 94"/>
                <a:gd name="T21" fmla="*/ 15 h 85"/>
                <a:gd name="T22" fmla="*/ 29 w 94"/>
                <a:gd name="T23" fmla="*/ 24 h 85"/>
                <a:gd name="T24" fmla="*/ 27 w 94"/>
                <a:gd name="T25" fmla="*/ 31 h 85"/>
                <a:gd name="T26" fmla="*/ 31 w 94"/>
                <a:gd name="T27" fmla="*/ 36 h 85"/>
                <a:gd name="T28" fmla="*/ 36 w 94"/>
                <a:gd name="T29" fmla="*/ 47 h 85"/>
                <a:gd name="T30" fmla="*/ 36 w 94"/>
                <a:gd name="T31" fmla="*/ 56 h 85"/>
                <a:gd name="T32" fmla="*/ 24 w 94"/>
                <a:gd name="T33" fmla="*/ 61 h 85"/>
                <a:gd name="T34" fmla="*/ 3 w 94"/>
                <a:gd name="T35" fmla="*/ 72 h 85"/>
                <a:gd name="T36" fmla="*/ 1 w 94"/>
                <a:gd name="T37" fmla="*/ 85 h 85"/>
                <a:gd name="T38" fmla="*/ 93 w 94"/>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85">
                  <a:moveTo>
                    <a:pt x="93" y="85"/>
                  </a:moveTo>
                  <a:cubicBezTo>
                    <a:pt x="93" y="85"/>
                    <a:pt x="94" y="76"/>
                    <a:pt x="91" y="72"/>
                  </a:cubicBezTo>
                  <a:cubicBezTo>
                    <a:pt x="89" y="68"/>
                    <a:pt x="79" y="65"/>
                    <a:pt x="70" y="61"/>
                  </a:cubicBezTo>
                  <a:cubicBezTo>
                    <a:pt x="61" y="57"/>
                    <a:pt x="59" y="56"/>
                    <a:pt x="59" y="56"/>
                  </a:cubicBezTo>
                  <a:cubicBezTo>
                    <a:pt x="59" y="47"/>
                    <a:pt x="59" y="47"/>
                    <a:pt x="59" y="47"/>
                  </a:cubicBezTo>
                  <a:cubicBezTo>
                    <a:pt x="59" y="47"/>
                    <a:pt x="62" y="45"/>
                    <a:pt x="63" y="36"/>
                  </a:cubicBezTo>
                  <a:cubicBezTo>
                    <a:pt x="65" y="37"/>
                    <a:pt x="68" y="33"/>
                    <a:pt x="68" y="31"/>
                  </a:cubicBezTo>
                  <a:cubicBezTo>
                    <a:pt x="68" y="29"/>
                    <a:pt x="67" y="24"/>
                    <a:pt x="65" y="24"/>
                  </a:cubicBezTo>
                  <a:cubicBezTo>
                    <a:pt x="65" y="20"/>
                    <a:pt x="66" y="17"/>
                    <a:pt x="66" y="15"/>
                  </a:cubicBezTo>
                  <a:cubicBezTo>
                    <a:pt x="65" y="7"/>
                    <a:pt x="58" y="0"/>
                    <a:pt x="47" y="0"/>
                  </a:cubicBezTo>
                  <a:cubicBezTo>
                    <a:pt x="36" y="0"/>
                    <a:pt x="29" y="7"/>
                    <a:pt x="29" y="15"/>
                  </a:cubicBezTo>
                  <a:cubicBezTo>
                    <a:pt x="29" y="17"/>
                    <a:pt x="29" y="20"/>
                    <a:pt x="29" y="24"/>
                  </a:cubicBezTo>
                  <a:cubicBezTo>
                    <a:pt x="27" y="24"/>
                    <a:pt x="26" y="29"/>
                    <a:pt x="27" y="31"/>
                  </a:cubicBezTo>
                  <a:cubicBezTo>
                    <a:pt x="27" y="33"/>
                    <a:pt x="29" y="37"/>
                    <a:pt x="31" y="36"/>
                  </a:cubicBezTo>
                  <a:cubicBezTo>
                    <a:pt x="32" y="45"/>
                    <a:pt x="36" y="47"/>
                    <a:pt x="36" y="47"/>
                  </a:cubicBezTo>
                  <a:cubicBezTo>
                    <a:pt x="36" y="56"/>
                    <a:pt x="36" y="56"/>
                    <a:pt x="36" y="56"/>
                  </a:cubicBezTo>
                  <a:cubicBezTo>
                    <a:pt x="36" y="56"/>
                    <a:pt x="33" y="57"/>
                    <a:pt x="24" y="61"/>
                  </a:cubicBezTo>
                  <a:cubicBezTo>
                    <a:pt x="15" y="65"/>
                    <a:pt x="6" y="68"/>
                    <a:pt x="3" y="72"/>
                  </a:cubicBezTo>
                  <a:cubicBezTo>
                    <a:pt x="0" y="76"/>
                    <a:pt x="1" y="85"/>
                    <a:pt x="1" y="85"/>
                  </a:cubicBezTo>
                  <a:lnTo>
                    <a:pt x="93" y="8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45" name="Rectangle 11">
              <a:extLst>
                <a:ext uri="{FF2B5EF4-FFF2-40B4-BE49-F238E27FC236}">
                  <a16:creationId xmlns:a16="http://schemas.microsoft.com/office/drawing/2014/main" id="{06EB84F5-7D55-42ED-A993-B51CAC7C3517}"/>
                </a:ext>
              </a:extLst>
            </p:cNvPr>
            <p:cNvSpPr>
              <a:spLocks noChangeArrowheads="1"/>
            </p:cNvSpPr>
            <p:nvPr/>
          </p:nvSpPr>
          <p:spPr bwMode="auto">
            <a:xfrm>
              <a:off x="611188" y="157163"/>
              <a:ext cx="303213"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46" name="Rectangle 12">
              <a:extLst>
                <a:ext uri="{FF2B5EF4-FFF2-40B4-BE49-F238E27FC236}">
                  <a16:creationId xmlns:a16="http://schemas.microsoft.com/office/drawing/2014/main" id="{0F9EAEF5-4521-4538-B386-883404E557DC}"/>
                </a:ext>
              </a:extLst>
            </p:cNvPr>
            <p:cNvSpPr>
              <a:spLocks noChangeArrowheads="1"/>
            </p:cNvSpPr>
            <p:nvPr/>
          </p:nvSpPr>
          <p:spPr bwMode="auto">
            <a:xfrm>
              <a:off x="611188" y="309563"/>
              <a:ext cx="454025"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47" name="Rectangle 13">
              <a:extLst>
                <a:ext uri="{FF2B5EF4-FFF2-40B4-BE49-F238E27FC236}">
                  <a16:creationId xmlns:a16="http://schemas.microsoft.com/office/drawing/2014/main" id="{607EDAA9-60B7-468D-8984-C5716274686D}"/>
                </a:ext>
              </a:extLst>
            </p:cNvPr>
            <p:cNvSpPr>
              <a:spLocks noChangeArrowheads="1"/>
            </p:cNvSpPr>
            <p:nvPr/>
          </p:nvSpPr>
          <p:spPr bwMode="auto">
            <a:xfrm>
              <a:off x="611188" y="460375"/>
              <a:ext cx="377825"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48" name="Freeform 14">
              <a:extLst>
                <a:ext uri="{FF2B5EF4-FFF2-40B4-BE49-F238E27FC236}">
                  <a16:creationId xmlns:a16="http://schemas.microsoft.com/office/drawing/2014/main" id="{5BEB68D9-5790-4A8F-94E9-68B4A8C43CB1}"/>
                </a:ext>
              </a:extLst>
            </p:cNvPr>
            <p:cNvSpPr>
              <a:spLocks noEditPoints="1"/>
            </p:cNvSpPr>
            <p:nvPr/>
          </p:nvSpPr>
          <p:spPr bwMode="auto">
            <a:xfrm>
              <a:off x="4763" y="4763"/>
              <a:ext cx="1212850" cy="836612"/>
            </a:xfrm>
            <a:custGeom>
              <a:avLst/>
              <a:gdLst>
                <a:gd name="T0" fmla="*/ 0 w 320"/>
                <a:gd name="T1" fmla="*/ 0 h 220"/>
                <a:gd name="T2" fmla="*/ 0 w 320"/>
                <a:gd name="T3" fmla="*/ 220 h 220"/>
                <a:gd name="T4" fmla="*/ 320 w 320"/>
                <a:gd name="T5" fmla="*/ 220 h 220"/>
                <a:gd name="T6" fmla="*/ 320 w 320"/>
                <a:gd name="T7" fmla="*/ 0 h 220"/>
                <a:gd name="T8" fmla="*/ 0 w 320"/>
                <a:gd name="T9" fmla="*/ 0 h 220"/>
                <a:gd name="T10" fmla="*/ 300 w 320"/>
                <a:gd name="T11" fmla="*/ 200 h 220"/>
                <a:gd name="T12" fmla="*/ 258 w 320"/>
                <a:gd name="T13" fmla="*/ 200 h 220"/>
                <a:gd name="T14" fmla="*/ 260 w 320"/>
                <a:gd name="T15" fmla="*/ 190 h 220"/>
                <a:gd name="T16" fmla="*/ 230 w 320"/>
                <a:gd name="T17" fmla="*/ 160 h 220"/>
                <a:gd name="T18" fmla="*/ 200 w 320"/>
                <a:gd name="T19" fmla="*/ 190 h 220"/>
                <a:gd name="T20" fmla="*/ 202 w 320"/>
                <a:gd name="T21" fmla="*/ 200 h 220"/>
                <a:gd name="T22" fmla="*/ 118 w 320"/>
                <a:gd name="T23" fmla="*/ 200 h 220"/>
                <a:gd name="T24" fmla="*/ 120 w 320"/>
                <a:gd name="T25" fmla="*/ 190 h 220"/>
                <a:gd name="T26" fmla="*/ 90 w 320"/>
                <a:gd name="T27" fmla="*/ 160 h 220"/>
                <a:gd name="T28" fmla="*/ 60 w 320"/>
                <a:gd name="T29" fmla="*/ 190 h 220"/>
                <a:gd name="T30" fmla="*/ 62 w 320"/>
                <a:gd name="T31" fmla="*/ 200 h 220"/>
                <a:gd name="T32" fmla="*/ 20 w 320"/>
                <a:gd name="T33" fmla="*/ 200 h 220"/>
                <a:gd name="T34" fmla="*/ 20 w 320"/>
                <a:gd name="T35" fmla="*/ 20 h 220"/>
                <a:gd name="T36" fmla="*/ 300 w 320"/>
                <a:gd name="T37" fmla="*/ 20 h 220"/>
                <a:gd name="T38" fmla="*/ 300 w 320"/>
                <a:gd name="T39"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220">
                  <a:moveTo>
                    <a:pt x="0" y="0"/>
                  </a:moveTo>
                  <a:cubicBezTo>
                    <a:pt x="0" y="220"/>
                    <a:pt x="0" y="220"/>
                    <a:pt x="0" y="220"/>
                  </a:cubicBezTo>
                  <a:cubicBezTo>
                    <a:pt x="320" y="220"/>
                    <a:pt x="320" y="220"/>
                    <a:pt x="320" y="220"/>
                  </a:cubicBezTo>
                  <a:cubicBezTo>
                    <a:pt x="320" y="0"/>
                    <a:pt x="320" y="0"/>
                    <a:pt x="320" y="0"/>
                  </a:cubicBezTo>
                  <a:lnTo>
                    <a:pt x="0" y="0"/>
                  </a:lnTo>
                  <a:close/>
                  <a:moveTo>
                    <a:pt x="300" y="200"/>
                  </a:moveTo>
                  <a:cubicBezTo>
                    <a:pt x="258" y="200"/>
                    <a:pt x="258" y="200"/>
                    <a:pt x="258" y="200"/>
                  </a:cubicBezTo>
                  <a:cubicBezTo>
                    <a:pt x="259" y="197"/>
                    <a:pt x="260" y="194"/>
                    <a:pt x="260" y="190"/>
                  </a:cubicBezTo>
                  <a:cubicBezTo>
                    <a:pt x="260" y="173"/>
                    <a:pt x="247" y="160"/>
                    <a:pt x="230" y="160"/>
                  </a:cubicBezTo>
                  <a:cubicBezTo>
                    <a:pt x="213" y="160"/>
                    <a:pt x="200" y="173"/>
                    <a:pt x="200" y="190"/>
                  </a:cubicBezTo>
                  <a:cubicBezTo>
                    <a:pt x="200" y="194"/>
                    <a:pt x="201" y="197"/>
                    <a:pt x="202" y="200"/>
                  </a:cubicBezTo>
                  <a:cubicBezTo>
                    <a:pt x="118" y="200"/>
                    <a:pt x="118" y="200"/>
                    <a:pt x="118" y="200"/>
                  </a:cubicBezTo>
                  <a:cubicBezTo>
                    <a:pt x="119" y="197"/>
                    <a:pt x="120" y="194"/>
                    <a:pt x="120" y="190"/>
                  </a:cubicBezTo>
                  <a:cubicBezTo>
                    <a:pt x="120" y="173"/>
                    <a:pt x="107" y="160"/>
                    <a:pt x="90" y="160"/>
                  </a:cubicBezTo>
                  <a:cubicBezTo>
                    <a:pt x="73" y="160"/>
                    <a:pt x="60" y="173"/>
                    <a:pt x="60" y="190"/>
                  </a:cubicBezTo>
                  <a:cubicBezTo>
                    <a:pt x="60" y="194"/>
                    <a:pt x="61" y="197"/>
                    <a:pt x="62" y="200"/>
                  </a:cubicBezTo>
                  <a:cubicBezTo>
                    <a:pt x="20" y="200"/>
                    <a:pt x="20" y="200"/>
                    <a:pt x="20" y="200"/>
                  </a:cubicBezTo>
                  <a:cubicBezTo>
                    <a:pt x="20" y="20"/>
                    <a:pt x="20" y="20"/>
                    <a:pt x="20" y="20"/>
                  </a:cubicBezTo>
                  <a:cubicBezTo>
                    <a:pt x="300" y="20"/>
                    <a:pt x="300" y="20"/>
                    <a:pt x="300" y="20"/>
                  </a:cubicBezTo>
                  <a:lnTo>
                    <a:pt x="300" y="20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49" name="Group 148">
            <a:extLst>
              <a:ext uri="{FF2B5EF4-FFF2-40B4-BE49-F238E27FC236}">
                <a16:creationId xmlns:a16="http://schemas.microsoft.com/office/drawing/2014/main" id="{7D43F402-2089-4614-89EE-92F4CC1F3FB9}"/>
              </a:ext>
            </a:extLst>
          </p:cNvPr>
          <p:cNvGrpSpPr/>
          <p:nvPr userDrawn="1"/>
        </p:nvGrpSpPr>
        <p:grpSpPr>
          <a:xfrm>
            <a:off x="2149301" y="5168469"/>
            <a:ext cx="298444" cy="169836"/>
            <a:chOff x="6350" y="1588"/>
            <a:chExt cx="1931988" cy="1330325"/>
          </a:xfrm>
          <a:solidFill>
            <a:srgbClr val="9D8B57"/>
          </a:solidFill>
        </p:grpSpPr>
        <p:sp>
          <p:nvSpPr>
            <p:cNvPr id="150" name="Freeform 18">
              <a:extLst>
                <a:ext uri="{FF2B5EF4-FFF2-40B4-BE49-F238E27FC236}">
                  <a16:creationId xmlns:a16="http://schemas.microsoft.com/office/drawing/2014/main" id="{95564E08-D3BE-434B-B52A-961D48727650}"/>
                </a:ext>
              </a:extLst>
            </p:cNvPr>
            <p:cNvSpPr>
              <a:spLocks/>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51" name="Freeform 19">
              <a:extLst>
                <a:ext uri="{FF2B5EF4-FFF2-40B4-BE49-F238E27FC236}">
                  <a16:creationId xmlns:a16="http://schemas.microsoft.com/office/drawing/2014/main" id="{2616B7F2-3527-4556-8C6F-13EC7BF0731E}"/>
                </a:ext>
              </a:extLst>
            </p:cNvPr>
            <p:cNvSpPr>
              <a:spLocks/>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52" name="Group 151">
            <a:extLst>
              <a:ext uri="{FF2B5EF4-FFF2-40B4-BE49-F238E27FC236}">
                <a16:creationId xmlns:a16="http://schemas.microsoft.com/office/drawing/2014/main" id="{54E18108-7432-4F0E-881D-799BE22859EE}"/>
              </a:ext>
            </a:extLst>
          </p:cNvPr>
          <p:cNvGrpSpPr/>
          <p:nvPr userDrawn="1"/>
        </p:nvGrpSpPr>
        <p:grpSpPr>
          <a:xfrm>
            <a:off x="2766106" y="5142809"/>
            <a:ext cx="256897" cy="273885"/>
            <a:chOff x="1588" y="1588"/>
            <a:chExt cx="984250" cy="1049337"/>
          </a:xfrm>
          <a:solidFill>
            <a:srgbClr val="9D8B57"/>
          </a:solidFill>
        </p:grpSpPr>
        <p:sp>
          <p:nvSpPr>
            <p:cNvPr id="153" name="Freeform 23">
              <a:extLst>
                <a:ext uri="{FF2B5EF4-FFF2-40B4-BE49-F238E27FC236}">
                  <a16:creationId xmlns:a16="http://schemas.microsoft.com/office/drawing/2014/main" id="{9CA994FC-4D8D-4FD5-8210-52F39F35CEAE}"/>
                </a:ext>
              </a:extLst>
            </p:cNvPr>
            <p:cNvSpPr>
              <a:spLocks noEditPoints="1"/>
            </p:cNvSpPr>
            <p:nvPr/>
          </p:nvSpPr>
          <p:spPr bwMode="auto">
            <a:xfrm>
              <a:off x="592138" y="395288"/>
              <a:ext cx="393700" cy="655637"/>
            </a:xfrm>
            <a:custGeom>
              <a:avLst/>
              <a:gdLst>
                <a:gd name="T0" fmla="*/ 52 w 104"/>
                <a:gd name="T1" fmla="*/ 0 h 173"/>
                <a:gd name="T2" fmla="*/ 0 w 104"/>
                <a:gd name="T3" fmla="*/ 52 h 173"/>
                <a:gd name="T4" fmla="*/ 17 w 104"/>
                <a:gd name="T5" fmla="*/ 90 h 173"/>
                <a:gd name="T6" fmla="*/ 17 w 104"/>
                <a:gd name="T7" fmla="*/ 173 h 173"/>
                <a:gd name="T8" fmla="*/ 52 w 104"/>
                <a:gd name="T9" fmla="*/ 139 h 173"/>
                <a:gd name="T10" fmla="*/ 87 w 104"/>
                <a:gd name="T11" fmla="*/ 173 h 173"/>
                <a:gd name="T12" fmla="*/ 87 w 104"/>
                <a:gd name="T13" fmla="*/ 90 h 173"/>
                <a:gd name="T14" fmla="*/ 104 w 104"/>
                <a:gd name="T15" fmla="*/ 52 h 173"/>
                <a:gd name="T16" fmla="*/ 52 w 104"/>
                <a:gd name="T17" fmla="*/ 0 h 173"/>
                <a:gd name="T18" fmla="*/ 52 w 104"/>
                <a:gd name="T19" fmla="*/ 87 h 173"/>
                <a:gd name="T20" fmla="*/ 17 w 104"/>
                <a:gd name="T21" fmla="*/ 52 h 173"/>
                <a:gd name="T22" fmla="*/ 52 w 104"/>
                <a:gd name="T23" fmla="*/ 17 h 173"/>
                <a:gd name="T24" fmla="*/ 87 w 104"/>
                <a:gd name="T25" fmla="*/ 52 h 173"/>
                <a:gd name="T26" fmla="*/ 52 w 104"/>
                <a:gd name="T27"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73">
                  <a:moveTo>
                    <a:pt x="52" y="0"/>
                  </a:moveTo>
                  <a:cubicBezTo>
                    <a:pt x="23" y="0"/>
                    <a:pt x="0" y="23"/>
                    <a:pt x="0" y="52"/>
                  </a:cubicBezTo>
                  <a:cubicBezTo>
                    <a:pt x="0" y="67"/>
                    <a:pt x="7" y="81"/>
                    <a:pt x="17" y="90"/>
                  </a:cubicBezTo>
                  <a:cubicBezTo>
                    <a:pt x="17" y="173"/>
                    <a:pt x="17" y="173"/>
                    <a:pt x="17" y="173"/>
                  </a:cubicBezTo>
                  <a:cubicBezTo>
                    <a:pt x="52" y="139"/>
                    <a:pt x="52" y="139"/>
                    <a:pt x="52" y="139"/>
                  </a:cubicBezTo>
                  <a:cubicBezTo>
                    <a:pt x="87" y="173"/>
                    <a:pt x="87" y="173"/>
                    <a:pt x="87" y="173"/>
                  </a:cubicBezTo>
                  <a:cubicBezTo>
                    <a:pt x="87" y="90"/>
                    <a:pt x="87" y="90"/>
                    <a:pt x="87" y="90"/>
                  </a:cubicBezTo>
                  <a:cubicBezTo>
                    <a:pt x="97" y="81"/>
                    <a:pt x="104" y="67"/>
                    <a:pt x="104" y="52"/>
                  </a:cubicBezTo>
                  <a:cubicBezTo>
                    <a:pt x="104" y="23"/>
                    <a:pt x="81" y="0"/>
                    <a:pt x="52" y="0"/>
                  </a:cubicBezTo>
                  <a:close/>
                  <a:moveTo>
                    <a:pt x="52" y="87"/>
                  </a:moveTo>
                  <a:cubicBezTo>
                    <a:pt x="33" y="87"/>
                    <a:pt x="17" y="71"/>
                    <a:pt x="17" y="52"/>
                  </a:cubicBezTo>
                  <a:cubicBezTo>
                    <a:pt x="17" y="33"/>
                    <a:pt x="33" y="17"/>
                    <a:pt x="52" y="17"/>
                  </a:cubicBezTo>
                  <a:cubicBezTo>
                    <a:pt x="71" y="17"/>
                    <a:pt x="87" y="33"/>
                    <a:pt x="87" y="52"/>
                  </a:cubicBezTo>
                  <a:cubicBezTo>
                    <a:pt x="87" y="71"/>
                    <a:pt x="71" y="87"/>
                    <a:pt x="52" y="87"/>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54" name="Freeform 24">
              <a:extLst>
                <a:ext uri="{FF2B5EF4-FFF2-40B4-BE49-F238E27FC236}">
                  <a16:creationId xmlns:a16="http://schemas.microsoft.com/office/drawing/2014/main" id="{C026A587-C5E0-4F96-B70C-24FE1A847187}"/>
                </a:ext>
              </a:extLst>
            </p:cNvPr>
            <p:cNvSpPr>
              <a:spLocks/>
            </p:cNvSpPr>
            <p:nvPr/>
          </p:nvSpPr>
          <p:spPr bwMode="auto">
            <a:xfrm>
              <a:off x="1588" y="1588"/>
              <a:ext cx="852488" cy="1049337"/>
            </a:xfrm>
            <a:custGeom>
              <a:avLst/>
              <a:gdLst>
                <a:gd name="T0" fmla="*/ 277 w 537"/>
                <a:gd name="T1" fmla="*/ 580 h 661"/>
                <a:gd name="T2" fmla="*/ 83 w 537"/>
                <a:gd name="T3" fmla="*/ 580 h 661"/>
                <a:gd name="T4" fmla="*/ 83 w 537"/>
                <a:gd name="T5" fmla="*/ 84 h 661"/>
                <a:gd name="T6" fmla="*/ 312 w 537"/>
                <a:gd name="T7" fmla="*/ 84 h 661"/>
                <a:gd name="T8" fmla="*/ 437 w 537"/>
                <a:gd name="T9" fmla="*/ 208 h 661"/>
                <a:gd name="T10" fmla="*/ 537 w 537"/>
                <a:gd name="T11" fmla="*/ 208 h 661"/>
                <a:gd name="T12" fmla="*/ 537 w 537"/>
                <a:gd name="T13" fmla="*/ 189 h 661"/>
                <a:gd name="T14" fmla="*/ 348 w 537"/>
                <a:gd name="T15" fmla="*/ 0 h 661"/>
                <a:gd name="T16" fmla="*/ 0 w 537"/>
                <a:gd name="T17" fmla="*/ 0 h 661"/>
                <a:gd name="T18" fmla="*/ 0 w 537"/>
                <a:gd name="T19" fmla="*/ 661 h 661"/>
                <a:gd name="T20" fmla="*/ 355 w 537"/>
                <a:gd name="T21" fmla="*/ 661 h 661"/>
                <a:gd name="T22" fmla="*/ 279 w 537"/>
                <a:gd name="T23" fmla="*/ 580 h 661"/>
                <a:gd name="T24" fmla="*/ 277 w 537"/>
                <a:gd name="T25" fmla="*/ 58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 h="661">
                  <a:moveTo>
                    <a:pt x="277" y="580"/>
                  </a:moveTo>
                  <a:lnTo>
                    <a:pt x="83" y="580"/>
                  </a:lnTo>
                  <a:lnTo>
                    <a:pt x="83" y="84"/>
                  </a:lnTo>
                  <a:lnTo>
                    <a:pt x="312" y="84"/>
                  </a:lnTo>
                  <a:lnTo>
                    <a:pt x="437" y="208"/>
                  </a:lnTo>
                  <a:lnTo>
                    <a:pt x="537" y="208"/>
                  </a:lnTo>
                  <a:lnTo>
                    <a:pt x="537" y="189"/>
                  </a:lnTo>
                  <a:lnTo>
                    <a:pt x="348" y="0"/>
                  </a:lnTo>
                  <a:lnTo>
                    <a:pt x="0" y="0"/>
                  </a:lnTo>
                  <a:lnTo>
                    <a:pt x="0" y="661"/>
                  </a:lnTo>
                  <a:lnTo>
                    <a:pt x="355" y="661"/>
                  </a:lnTo>
                  <a:lnTo>
                    <a:pt x="279" y="580"/>
                  </a:lnTo>
                  <a:lnTo>
                    <a:pt x="277" y="58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55" name="Rectangle 25">
              <a:extLst>
                <a:ext uri="{FF2B5EF4-FFF2-40B4-BE49-F238E27FC236}">
                  <a16:creationId xmlns:a16="http://schemas.microsoft.com/office/drawing/2014/main" id="{55CB4BE1-FBFB-4F6E-8819-FF8BC24B2120}"/>
                </a:ext>
              </a:extLst>
            </p:cNvPr>
            <p:cNvSpPr>
              <a:spLocks noChangeArrowheads="1"/>
            </p:cNvSpPr>
            <p:nvPr/>
          </p:nvSpPr>
          <p:spPr bwMode="auto">
            <a:xfrm>
              <a:off x="198438" y="331788"/>
              <a:ext cx="330200" cy="635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56" name="Rectangle 26">
              <a:extLst>
                <a:ext uri="{FF2B5EF4-FFF2-40B4-BE49-F238E27FC236}">
                  <a16:creationId xmlns:a16="http://schemas.microsoft.com/office/drawing/2014/main" id="{171059E3-8A30-4F04-819A-8EA4F121B3DE}"/>
                </a:ext>
              </a:extLst>
            </p:cNvPr>
            <p:cNvSpPr>
              <a:spLocks noChangeArrowheads="1"/>
            </p:cNvSpPr>
            <p:nvPr/>
          </p:nvSpPr>
          <p:spPr bwMode="auto">
            <a:xfrm>
              <a:off x="198438" y="460375"/>
              <a:ext cx="330200" cy="68262"/>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57" name="Rectangle 27">
              <a:extLst>
                <a:ext uri="{FF2B5EF4-FFF2-40B4-BE49-F238E27FC236}">
                  <a16:creationId xmlns:a16="http://schemas.microsoft.com/office/drawing/2014/main" id="{5811C8FB-0555-4E1C-A286-65AB716223F6}"/>
                </a:ext>
              </a:extLst>
            </p:cNvPr>
            <p:cNvSpPr>
              <a:spLocks noChangeArrowheads="1"/>
            </p:cNvSpPr>
            <p:nvPr/>
          </p:nvSpPr>
          <p:spPr bwMode="auto">
            <a:xfrm>
              <a:off x="198438" y="592138"/>
              <a:ext cx="330200" cy="65087"/>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58" name="Group 157">
            <a:extLst>
              <a:ext uri="{FF2B5EF4-FFF2-40B4-BE49-F238E27FC236}">
                <a16:creationId xmlns:a16="http://schemas.microsoft.com/office/drawing/2014/main" id="{893DD13A-9E71-43FB-BFBC-EF91BF1317D6}"/>
              </a:ext>
            </a:extLst>
          </p:cNvPr>
          <p:cNvGrpSpPr/>
          <p:nvPr userDrawn="1"/>
        </p:nvGrpSpPr>
        <p:grpSpPr>
          <a:xfrm>
            <a:off x="3343960" y="5150319"/>
            <a:ext cx="267835" cy="254853"/>
            <a:chOff x="1588" y="4763"/>
            <a:chExt cx="6746875" cy="6419850"/>
          </a:xfrm>
          <a:solidFill>
            <a:srgbClr val="9D8B57"/>
          </a:solidFill>
        </p:grpSpPr>
        <p:sp>
          <p:nvSpPr>
            <p:cNvPr id="159" name="Freeform 5">
              <a:extLst>
                <a:ext uri="{FF2B5EF4-FFF2-40B4-BE49-F238E27FC236}">
                  <a16:creationId xmlns:a16="http://schemas.microsoft.com/office/drawing/2014/main" id="{23B5AF6D-A55A-4756-8EF8-E0393FD9CA1E}"/>
                </a:ext>
              </a:extLst>
            </p:cNvPr>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0" name="Freeform 6">
              <a:extLst>
                <a:ext uri="{FF2B5EF4-FFF2-40B4-BE49-F238E27FC236}">
                  <a16:creationId xmlns:a16="http://schemas.microsoft.com/office/drawing/2014/main" id="{F45B0651-967B-46A1-83C5-BE0BD75596D9}"/>
                </a:ext>
              </a:extLst>
            </p:cNvPr>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1" name="Freeform 7">
              <a:extLst>
                <a:ext uri="{FF2B5EF4-FFF2-40B4-BE49-F238E27FC236}">
                  <a16:creationId xmlns:a16="http://schemas.microsoft.com/office/drawing/2014/main" id="{C074F2C7-CC10-47E9-81D3-A18EB6490840}"/>
                </a:ext>
              </a:extLst>
            </p:cNvPr>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2" name="Freeform 8">
              <a:extLst>
                <a:ext uri="{FF2B5EF4-FFF2-40B4-BE49-F238E27FC236}">
                  <a16:creationId xmlns:a16="http://schemas.microsoft.com/office/drawing/2014/main" id="{5B112FA7-E42E-4248-B6E9-D3B01CB87072}"/>
                </a:ext>
              </a:extLst>
            </p:cNvPr>
            <p:cNvSpPr>
              <a:spLocks/>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3" name="Freeform 9">
              <a:extLst>
                <a:ext uri="{FF2B5EF4-FFF2-40B4-BE49-F238E27FC236}">
                  <a16:creationId xmlns:a16="http://schemas.microsoft.com/office/drawing/2014/main" id="{788E6554-07B7-496C-81F7-8D0F8282EEA1}"/>
                </a:ext>
              </a:extLst>
            </p:cNvPr>
            <p:cNvSpPr>
              <a:spLocks/>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4" name="Freeform 10">
              <a:extLst>
                <a:ext uri="{FF2B5EF4-FFF2-40B4-BE49-F238E27FC236}">
                  <a16:creationId xmlns:a16="http://schemas.microsoft.com/office/drawing/2014/main" id="{F050D998-D60D-4029-BE6C-0C344F18BAEA}"/>
                </a:ext>
              </a:extLst>
            </p:cNvPr>
            <p:cNvSpPr>
              <a:spLocks/>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5" name="Freeform 11">
              <a:extLst>
                <a:ext uri="{FF2B5EF4-FFF2-40B4-BE49-F238E27FC236}">
                  <a16:creationId xmlns:a16="http://schemas.microsoft.com/office/drawing/2014/main" id="{78A46FCC-0888-4FF5-BB8C-7071537C897C}"/>
                </a:ext>
              </a:extLst>
            </p:cNvPr>
            <p:cNvSpPr>
              <a:spLocks/>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66" name="Group 165">
            <a:extLst>
              <a:ext uri="{FF2B5EF4-FFF2-40B4-BE49-F238E27FC236}">
                <a16:creationId xmlns:a16="http://schemas.microsoft.com/office/drawing/2014/main" id="{00B7FFD1-785A-474F-A731-188FF4FB26AD}"/>
              </a:ext>
            </a:extLst>
          </p:cNvPr>
          <p:cNvGrpSpPr/>
          <p:nvPr userDrawn="1"/>
        </p:nvGrpSpPr>
        <p:grpSpPr>
          <a:xfrm>
            <a:off x="3953351" y="5133612"/>
            <a:ext cx="193361" cy="257284"/>
            <a:chOff x="7913688" y="-280988"/>
            <a:chExt cx="1733550" cy="2306638"/>
          </a:xfrm>
          <a:solidFill>
            <a:srgbClr val="9D8B57"/>
          </a:solidFill>
        </p:grpSpPr>
        <p:sp>
          <p:nvSpPr>
            <p:cNvPr id="167" name="Freeform 29">
              <a:extLst>
                <a:ext uri="{FF2B5EF4-FFF2-40B4-BE49-F238E27FC236}">
                  <a16:creationId xmlns:a16="http://schemas.microsoft.com/office/drawing/2014/main" id="{E06148C1-7BCD-44E3-870D-E083F73E9936}"/>
                </a:ext>
              </a:extLst>
            </p:cNvPr>
            <p:cNvSpPr>
              <a:spLocks/>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8" name="Freeform 30">
              <a:extLst>
                <a:ext uri="{FF2B5EF4-FFF2-40B4-BE49-F238E27FC236}">
                  <a16:creationId xmlns:a16="http://schemas.microsoft.com/office/drawing/2014/main" id="{E4BC0E24-78D2-4832-91E2-FAD0DF30ABCA}"/>
                </a:ext>
              </a:extLst>
            </p:cNvPr>
            <p:cNvSpPr>
              <a:spLocks/>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9" name="Freeform 31">
              <a:extLst>
                <a:ext uri="{FF2B5EF4-FFF2-40B4-BE49-F238E27FC236}">
                  <a16:creationId xmlns:a16="http://schemas.microsoft.com/office/drawing/2014/main" id="{0B42AACA-7B85-4512-94DA-FFCA6FD9C1BB}"/>
                </a:ext>
              </a:extLst>
            </p:cNvPr>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0" name="Freeform 32">
              <a:extLst>
                <a:ext uri="{FF2B5EF4-FFF2-40B4-BE49-F238E27FC236}">
                  <a16:creationId xmlns:a16="http://schemas.microsoft.com/office/drawing/2014/main" id="{71831B7C-90EB-44A4-BA87-EA94C66B0E38}"/>
                </a:ext>
              </a:extLst>
            </p:cNvPr>
            <p:cNvSpPr>
              <a:spLocks/>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1" name="Freeform 33">
              <a:extLst>
                <a:ext uri="{FF2B5EF4-FFF2-40B4-BE49-F238E27FC236}">
                  <a16:creationId xmlns:a16="http://schemas.microsoft.com/office/drawing/2014/main" id="{70006A08-7A47-4993-BDE6-1F90AE3D493A}"/>
                </a:ext>
              </a:extLst>
            </p:cNvPr>
            <p:cNvSpPr>
              <a:spLocks/>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2" name="Freeform 34">
              <a:extLst>
                <a:ext uri="{FF2B5EF4-FFF2-40B4-BE49-F238E27FC236}">
                  <a16:creationId xmlns:a16="http://schemas.microsoft.com/office/drawing/2014/main" id="{D0E84777-419C-4B1F-ADD8-E08F0386BFBD}"/>
                </a:ext>
              </a:extLst>
            </p:cNvPr>
            <p:cNvSpPr>
              <a:spLocks/>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3" name="Freeform 35">
              <a:extLst>
                <a:ext uri="{FF2B5EF4-FFF2-40B4-BE49-F238E27FC236}">
                  <a16:creationId xmlns:a16="http://schemas.microsoft.com/office/drawing/2014/main" id="{EC799EA4-B2C1-46F2-A0BF-D01ABD56BEBF}"/>
                </a:ext>
              </a:extLst>
            </p:cNvPr>
            <p:cNvSpPr>
              <a:spLocks/>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4" name="Freeform 36">
              <a:extLst>
                <a:ext uri="{FF2B5EF4-FFF2-40B4-BE49-F238E27FC236}">
                  <a16:creationId xmlns:a16="http://schemas.microsoft.com/office/drawing/2014/main" id="{115D95AC-5E5F-4D38-87F6-5658EDCD0F32}"/>
                </a:ext>
              </a:extLst>
            </p:cNvPr>
            <p:cNvSpPr>
              <a:spLocks/>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75" name="Group 174">
            <a:extLst>
              <a:ext uri="{FF2B5EF4-FFF2-40B4-BE49-F238E27FC236}">
                <a16:creationId xmlns:a16="http://schemas.microsoft.com/office/drawing/2014/main" id="{DBAF5322-1954-45CD-8784-87DB53A94FA2}"/>
              </a:ext>
            </a:extLst>
          </p:cNvPr>
          <p:cNvGrpSpPr/>
          <p:nvPr userDrawn="1"/>
        </p:nvGrpSpPr>
        <p:grpSpPr>
          <a:xfrm>
            <a:off x="4504306" y="5160477"/>
            <a:ext cx="254866" cy="206681"/>
            <a:chOff x="3175" y="1588"/>
            <a:chExt cx="4962526" cy="4024312"/>
          </a:xfrm>
          <a:solidFill>
            <a:srgbClr val="9D8B57"/>
          </a:solidFill>
        </p:grpSpPr>
        <p:sp>
          <p:nvSpPr>
            <p:cNvPr id="176" name="Freeform 22">
              <a:extLst>
                <a:ext uri="{FF2B5EF4-FFF2-40B4-BE49-F238E27FC236}">
                  <a16:creationId xmlns:a16="http://schemas.microsoft.com/office/drawing/2014/main" id="{02121D2C-D836-4F89-BA80-FCEC7F8FFEA8}"/>
                </a:ext>
              </a:extLst>
            </p:cNvPr>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7" name="Freeform 23">
              <a:extLst>
                <a:ext uri="{FF2B5EF4-FFF2-40B4-BE49-F238E27FC236}">
                  <a16:creationId xmlns:a16="http://schemas.microsoft.com/office/drawing/2014/main" id="{8CA7052F-1697-4427-AF0F-5B4026CD809A}"/>
                </a:ext>
              </a:extLst>
            </p:cNvPr>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8" name="Freeform 24">
              <a:extLst>
                <a:ext uri="{FF2B5EF4-FFF2-40B4-BE49-F238E27FC236}">
                  <a16:creationId xmlns:a16="http://schemas.microsoft.com/office/drawing/2014/main" id="{8314A346-1836-4AD2-AF1B-535FFBDC6483}"/>
                </a:ext>
              </a:extLst>
            </p:cNvPr>
            <p:cNvSpPr>
              <a:spLocks/>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9" name="Freeform 25">
              <a:extLst>
                <a:ext uri="{FF2B5EF4-FFF2-40B4-BE49-F238E27FC236}">
                  <a16:creationId xmlns:a16="http://schemas.microsoft.com/office/drawing/2014/main" id="{5F1D2648-A783-48B4-AFE1-B70CDFCA0F8E}"/>
                </a:ext>
              </a:extLst>
            </p:cNvPr>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80" name="Group 179">
            <a:extLst>
              <a:ext uri="{FF2B5EF4-FFF2-40B4-BE49-F238E27FC236}">
                <a16:creationId xmlns:a16="http://schemas.microsoft.com/office/drawing/2014/main" id="{6F81B6B7-B2D9-4C2C-99D8-CD0CECD7F31A}"/>
              </a:ext>
            </a:extLst>
          </p:cNvPr>
          <p:cNvGrpSpPr/>
          <p:nvPr userDrawn="1"/>
        </p:nvGrpSpPr>
        <p:grpSpPr>
          <a:xfrm>
            <a:off x="5097671" y="5159017"/>
            <a:ext cx="302577" cy="245847"/>
            <a:chOff x="1588" y="1588"/>
            <a:chExt cx="8399462" cy="6824662"/>
          </a:xfrm>
          <a:solidFill>
            <a:srgbClr val="9D8B57"/>
          </a:solidFill>
        </p:grpSpPr>
        <p:sp>
          <p:nvSpPr>
            <p:cNvPr id="181" name="Freeform 15">
              <a:extLst>
                <a:ext uri="{FF2B5EF4-FFF2-40B4-BE49-F238E27FC236}">
                  <a16:creationId xmlns:a16="http://schemas.microsoft.com/office/drawing/2014/main" id="{E1150695-3C41-488B-B94F-3EA1BC5DA192}"/>
                </a:ext>
              </a:extLst>
            </p:cNvPr>
            <p:cNvSpPr>
              <a:spLocks noEditPoints="1"/>
            </p:cNvSpPr>
            <p:nvPr/>
          </p:nvSpPr>
          <p:spPr bwMode="auto">
            <a:xfrm>
              <a:off x="1830388" y="2100263"/>
              <a:ext cx="3157537" cy="3151187"/>
            </a:xfrm>
            <a:custGeom>
              <a:avLst/>
              <a:gdLst>
                <a:gd name="T0" fmla="*/ 421 w 841"/>
                <a:gd name="T1" fmla="*/ 70 h 839"/>
                <a:gd name="T2" fmla="*/ 771 w 841"/>
                <a:gd name="T3" fmla="*/ 420 h 839"/>
                <a:gd name="T4" fmla="*/ 421 w 841"/>
                <a:gd name="T5" fmla="*/ 769 h 839"/>
                <a:gd name="T6" fmla="*/ 70 w 841"/>
                <a:gd name="T7" fmla="*/ 420 h 839"/>
                <a:gd name="T8" fmla="*/ 421 w 841"/>
                <a:gd name="T9" fmla="*/ 70 h 839"/>
                <a:gd name="T10" fmla="*/ 421 w 841"/>
                <a:gd name="T11" fmla="*/ 0 h 839"/>
                <a:gd name="T12" fmla="*/ 0 w 841"/>
                <a:gd name="T13" fmla="*/ 420 h 839"/>
                <a:gd name="T14" fmla="*/ 421 w 841"/>
                <a:gd name="T15" fmla="*/ 839 h 839"/>
                <a:gd name="T16" fmla="*/ 841 w 841"/>
                <a:gd name="T17" fmla="*/ 420 h 839"/>
                <a:gd name="T18" fmla="*/ 421 w 841"/>
                <a:gd name="T19"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1" h="839">
                  <a:moveTo>
                    <a:pt x="421" y="70"/>
                  </a:moveTo>
                  <a:cubicBezTo>
                    <a:pt x="614" y="70"/>
                    <a:pt x="771" y="227"/>
                    <a:pt x="771" y="420"/>
                  </a:cubicBezTo>
                  <a:cubicBezTo>
                    <a:pt x="771" y="613"/>
                    <a:pt x="614" y="769"/>
                    <a:pt x="421" y="769"/>
                  </a:cubicBezTo>
                  <a:cubicBezTo>
                    <a:pt x="227" y="769"/>
                    <a:pt x="70" y="613"/>
                    <a:pt x="70" y="420"/>
                  </a:cubicBezTo>
                  <a:cubicBezTo>
                    <a:pt x="70" y="227"/>
                    <a:pt x="227" y="70"/>
                    <a:pt x="421" y="70"/>
                  </a:cubicBezTo>
                  <a:moveTo>
                    <a:pt x="421" y="0"/>
                  </a:moveTo>
                  <a:cubicBezTo>
                    <a:pt x="189" y="0"/>
                    <a:pt x="0" y="188"/>
                    <a:pt x="0" y="420"/>
                  </a:cubicBezTo>
                  <a:cubicBezTo>
                    <a:pt x="0" y="651"/>
                    <a:pt x="189" y="839"/>
                    <a:pt x="421" y="839"/>
                  </a:cubicBezTo>
                  <a:cubicBezTo>
                    <a:pt x="652" y="839"/>
                    <a:pt x="841" y="651"/>
                    <a:pt x="841" y="420"/>
                  </a:cubicBezTo>
                  <a:cubicBezTo>
                    <a:pt x="841" y="188"/>
                    <a:pt x="652" y="0"/>
                    <a:pt x="421"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82" name="Freeform 16">
              <a:extLst>
                <a:ext uri="{FF2B5EF4-FFF2-40B4-BE49-F238E27FC236}">
                  <a16:creationId xmlns:a16="http://schemas.microsoft.com/office/drawing/2014/main" id="{43CFA950-6A86-472E-B23B-01205DB18672}"/>
                </a:ext>
              </a:extLst>
            </p:cNvPr>
            <p:cNvSpPr>
              <a:spLocks/>
            </p:cNvSpPr>
            <p:nvPr/>
          </p:nvSpPr>
          <p:spPr bwMode="auto">
            <a:xfrm>
              <a:off x="2487613" y="2757488"/>
              <a:ext cx="1050925" cy="1052512"/>
            </a:xfrm>
            <a:custGeom>
              <a:avLst/>
              <a:gdLst>
                <a:gd name="T0" fmla="*/ 35 w 280"/>
                <a:gd name="T1" fmla="*/ 280 h 280"/>
                <a:gd name="T2" fmla="*/ 0 w 280"/>
                <a:gd name="T3" fmla="*/ 245 h 280"/>
                <a:gd name="T4" fmla="*/ 246 w 280"/>
                <a:gd name="T5" fmla="*/ 0 h 280"/>
                <a:gd name="T6" fmla="*/ 280 w 280"/>
                <a:gd name="T7" fmla="*/ 35 h 280"/>
                <a:gd name="T8" fmla="*/ 246 w 280"/>
                <a:gd name="T9" fmla="*/ 70 h 280"/>
                <a:gd name="T10" fmla="*/ 70 w 280"/>
                <a:gd name="T11" fmla="*/ 245 h 280"/>
                <a:gd name="T12" fmla="*/ 35 w 28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280" h="280">
                  <a:moveTo>
                    <a:pt x="35" y="280"/>
                  </a:moveTo>
                  <a:cubicBezTo>
                    <a:pt x="16" y="280"/>
                    <a:pt x="0" y="264"/>
                    <a:pt x="0" y="245"/>
                  </a:cubicBezTo>
                  <a:cubicBezTo>
                    <a:pt x="0" y="110"/>
                    <a:pt x="110" y="0"/>
                    <a:pt x="246" y="0"/>
                  </a:cubicBezTo>
                  <a:cubicBezTo>
                    <a:pt x="265" y="0"/>
                    <a:pt x="280" y="16"/>
                    <a:pt x="280" y="35"/>
                  </a:cubicBezTo>
                  <a:cubicBezTo>
                    <a:pt x="280" y="54"/>
                    <a:pt x="265" y="70"/>
                    <a:pt x="246" y="70"/>
                  </a:cubicBezTo>
                  <a:cubicBezTo>
                    <a:pt x="149" y="70"/>
                    <a:pt x="70" y="148"/>
                    <a:pt x="70" y="245"/>
                  </a:cubicBezTo>
                  <a:cubicBezTo>
                    <a:pt x="70" y="264"/>
                    <a:pt x="55" y="280"/>
                    <a:pt x="35" y="28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83" name="Freeform 17">
              <a:extLst>
                <a:ext uri="{FF2B5EF4-FFF2-40B4-BE49-F238E27FC236}">
                  <a16:creationId xmlns:a16="http://schemas.microsoft.com/office/drawing/2014/main" id="{CC51C0F2-120B-4A56-91BC-2C362EBD2B6E}"/>
                </a:ext>
              </a:extLst>
            </p:cNvPr>
            <p:cNvSpPr>
              <a:spLocks noEditPoints="1"/>
            </p:cNvSpPr>
            <p:nvPr/>
          </p:nvSpPr>
          <p:spPr bwMode="auto">
            <a:xfrm>
              <a:off x="1588" y="1588"/>
              <a:ext cx="8399462" cy="6824662"/>
            </a:xfrm>
            <a:custGeom>
              <a:avLst/>
              <a:gdLst>
                <a:gd name="T0" fmla="*/ 1825 w 2237"/>
                <a:gd name="T1" fmla="*/ 140 h 1817"/>
                <a:gd name="T2" fmla="*/ 1887 w 2237"/>
                <a:gd name="T3" fmla="*/ 202 h 1817"/>
                <a:gd name="T4" fmla="*/ 1887 w 2237"/>
                <a:gd name="T5" fmla="*/ 350 h 1817"/>
                <a:gd name="T6" fmla="*/ 2097 w 2237"/>
                <a:gd name="T7" fmla="*/ 520 h 1817"/>
                <a:gd name="T8" fmla="*/ 2097 w 2237"/>
                <a:gd name="T9" fmla="*/ 1507 h 1817"/>
                <a:gd name="T10" fmla="*/ 1920 w 2237"/>
                <a:gd name="T11" fmla="*/ 1678 h 1817"/>
                <a:gd name="T12" fmla="*/ 316 w 2237"/>
                <a:gd name="T13" fmla="*/ 1678 h 1817"/>
                <a:gd name="T14" fmla="*/ 140 w 2237"/>
                <a:gd name="T15" fmla="*/ 1507 h 1817"/>
                <a:gd name="T16" fmla="*/ 140 w 2237"/>
                <a:gd name="T17" fmla="*/ 520 h 1817"/>
                <a:gd name="T18" fmla="*/ 316 w 2237"/>
                <a:gd name="T19" fmla="*/ 349 h 1817"/>
                <a:gd name="T20" fmla="*/ 1258 w 2237"/>
                <a:gd name="T21" fmla="*/ 349 h 1817"/>
                <a:gd name="T22" fmla="*/ 1258 w 2237"/>
                <a:gd name="T23" fmla="*/ 202 h 1817"/>
                <a:gd name="T24" fmla="*/ 1320 w 2237"/>
                <a:gd name="T25" fmla="*/ 140 h 1817"/>
                <a:gd name="T26" fmla="*/ 1825 w 2237"/>
                <a:gd name="T27" fmla="*/ 140 h 1817"/>
                <a:gd name="T28" fmla="*/ 1825 w 2237"/>
                <a:gd name="T29" fmla="*/ 0 h 1817"/>
                <a:gd name="T30" fmla="*/ 1825 w 2237"/>
                <a:gd name="T31" fmla="*/ 0 h 1817"/>
                <a:gd name="T32" fmla="*/ 1320 w 2237"/>
                <a:gd name="T33" fmla="*/ 0 h 1817"/>
                <a:gd name="T34" fmla="*/ 1118 w 2237"/>
                <a:gd name="T35" fmla="*/ 202 h 1817"/>
                <a:gd name="T36" fmla="*/ 1118 w 2237"/>
                <a:gd name="T37" fmla="*/ 209 h 1817"/>
                <a:gd name="T38" fmla="*/ 316 w 2237"/>
                <a:gd name="T39" fmla="*/ 209 h 1817"/>
                <a:gd name="T40" fmla="*/ 0 w 2237"/>
                <a:gd name="T41" fmla="*/ 520 h 1817"/>
                <a:gd name="T42" fmla="*/ 0 w 2237"/>
                <a:gd name="T43" fmla="*/ 1507 h 1817"/>
                <a:gd name="T44" fmla="*/ 316 w 2237"/>
                <a:gd name="T45" fmla="*/ 1817 h 1817"/>
                <a:gd name="T46" fmla="*/ 1920 w 2237"/>
                <a:gd name="T47" fmla="*/ 1817 h 1817"/>
                <a:gd name="T48" fmla="*/ 2237 w 2237"/>
                <a:gd name="T49" fmla="*/ 1507 h 1817"/>
                <a:gd name="T50" fmla="*/ 2237 w 2237"/>
                <a:gd name="T51" fmla="*/ 520 h 1817"/>
                <a:gd name="T52" fmla="*/ 2027 w 2237"/>
                <a:gd name="T53" fmla="*/ 232 h 1817"/>
                <a:gd name="T54" fmla="*/ 2027 w 2237"/>
                <a:gd name="T55" fmla="*/ 202 h 1817"/>
                <a:gd name="T56" fmla="*/ 1825 w 2237"/>
                <a:gd name="T57"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37" h="1817">
                  <a:moveTo>
                    <a:pt x="1825" y="140"/>
                  </a:moveTo>
                  <a:cubicBezTo>
                    <a:pt x="1859" y="140"/>
                    <a:pt x="1887" y="167"/>
                    <a:pt x="1887" y="202"/>
                  </a:cubicBezTo>
                  <a:cubicBezTo>
                    <a:pt x="1887" y="350"/>
                    <a:pt x="1887" y="350"/>
                    <a:pt x="1887" y="350"/>
                  </a:cubicBezTo>
                  <a:cubicBezTo>
                    <a:pt x="2027" y="350"/>
                    <a:pt x="2097" y="428"/>
                    <a:pt x="2097" y="520"/>
                  </a:cubicBezTo>
                  <a:cubicBezTo>
                    <a:pt x="2097" y="1507"/>
                    <a:pt x="2097" y="1507"/>
                    <a:pt x="2097" y="1507"/>
                  </a:cubicBezTo>
                  <a:cubicBezTo>
                    <a:pt x="2097" y="1601"/>
                    <a:pt x="2018" y="1678"/>
                    <a:pt x="1920" y="1678"/>
                  </a:cubicBezTo>
                  <a:cubicBezTo>
                    <a:pt x="316" y="1678"/>
                    <a:pt x="316" y="1678"/>
                    <a:pt x="316" y="1678"/>
                  </a:cubicBezTo>
                  <a:cubicBezTo>
                    <a:pt x="219" y="1678"/>
                    <a:pt x="140" y="1601"/>
                    <a:pt x="140" y="1507"/>
                  </a:cubicBezTo>
                  <a:cubicBezTo>
                    <a:pt x="140" y="520"/>
                    <a:pt x="140" y="520"/>
                    <a:pt x="140" y="520"/>
                  </a:cubicBezTo>
                  <a:cubicBezTo>
                    <a:pt x="140" y="426"/>
                    <a:pt x="219" y="349"/>
                    <a:pt x="316" y="349"/>
                  </a:cubicBezTo>
                  <a:cubicBezTo>
                    <a:pt x="1258" y="349"/>
                    <a:pt x="1258" y="349"/>
                    <a:pt x="1258" y="349"/>
                  </a:cubicBezTo>
                  <a:cubicBezTo>
                    <a:pt x="1258" y="202"/>
                    <a:pt x="1258" y="202"/>
                    <a:pt x="1258" y="202"/>
                  </a:cubicBezTo>
                  <a:cubicBezTo>
                    <a:pt x="1258" y="168"/>
                    <a:pt x="1286" y="140"/>
                    <a:pt x="1320" y="140"/>
                  </a:cubicBezTo>
                  <a:cubicBezTo>
                    <a:pt x="1825" y="140"/>
                    <a:pt x="1825" y="140"/>
                    <a:pt x="1825" y="140"/>
                  </a:cubicBezTo>
                  <a:moveTo>
                    <a:pt x="1825" y="0"/>
                  </a:moveTo>
                  <a:cubicBezTo>
                    <a:pt x="1825" y="0"/>
                    <a:pt x="1825" y="0"/>
                    <a:pt x="1825" y="0"/>
                  </a:cubicBezTo>
                  <a:cubicBezTo>
                    <a:pt x="1320" y="0"/>
                    <a:pt x="1320" y="0"/>
                    <a:pt x="1320" y="0"/>
                  </a:cubicBezTo>
                  <a:cubicBezTo>
                    <a:pt x="1209" y="0"/>
                    <a:pt x="1118" y="90"/>
                    <a:pt x="1118" y="202"/>
                  </a:cubicBezTo>
                  <a:cubicBezTo>
                    <a:pt x="1118" y="209"/>
                    <a:pt x="1118" y="209"/>
                    <a:pt x="1118" y="209"/>
                  </a:cubicBezTo>
                  <a:cubicBezTo>
                    <a:pt x="316" y="209"/>
                    <a:pt x="316" y="209"/>
                    <a:pt x="316" y="209"/>
                  </a:cubicBezTo>
                  <a:cubicBezTo>
                    <a:pt x="142" y="209"/>
                    <a:pt x="0" y="349"/>
                    <a:pt x="0" y="520"/>
                  </a:cubicBezTo>
                  <a:cubicBezTo>
                    <a:pt x="0" y="1507"/>
                    <a:pt x="0" y="1507"/>
                    <a:pt x="0" y="1507"/>
                  </a:cubicBezTo>
                  <a:cubicBezTo>
                    <a:pt x="0" y="1678"/>
                    <a:pt x="142" y="1817"/>
                    <a:pt x="316" y="1817"/>
                  </a:cubicBezTo>
                  <a:cubicBezTo>
                    <a:pt x="1920" y="1817"/>
                    <a:pt x="1920" y="1817"/>
                    <a:pt x="1920" y="1817"/>
                  </a:cubicBezTo>
                  <a:cubicBezTo>
                    <a:pt x="2095" y="1817"/>
                    <a:pt x="2237" y="1678"/>
                    <a:pt x="2237" y="1507"/>
                  </a:cubicBezTo>
                  <a:cubicBezTo>
                    <a:pt x="2237" y="520"/>
                    <a:pt x="2237" y="520"/>
                    <a:pt x="2237" y="520"/>
                  </a:cubicBezTo>
                  <a:cubicBezTo>
                    <a:pt x="2237" y="404"/>
                    <a:pt x="2170" y="280"/>
                    <a:pt x="2027" y="232"/>
                  </a:cubicBezTo>
                  <a:cubicBezTo>
                    <a:pt x="2027" y="202"/>
                    <a:pt x="2027" y="202"/>
                    <a:pt x="2027" y="202"/>
                  </a:cubicBezTo>
                  <a:cubicBezTo>
                    <a:pt x="2027" y="90"/>
                    <a:pt x="1936" y="0"/>
                    <a:pt x="18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84" name="Rectangle 18">
              <a:extLst>
                <a:ext uri="{FF2B5EF4-FFF2-40B4-BE49-F238E27FC236}">
                  <a16:creationId xmlns:a16="http://schemas.microsoft.com/office/drawing/2014/main" id="{FF45196F-4596-44CE-9643-652CB2A26C8A}"/>
                </a:ext>
              </a:extLst>
            </p:cNvPr>
            <p:cNvSpPr>
              <a:spLocks noChangeArrowheads="1"/>
            </p:cNvSpPr>
            <p:nvPr/>
          </p:nvSpPr>
          <p:spPr bwMode="auto">
            <a:xfrm>
              <a:off x="4987925" y="785813"/>
              <a:ext cx="1836737" cy="788987"/>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sp>
        <p:nvSpPr>
          <p:cNvPr id="185" name="Freeform 5">
            <a:extLst>
              <a:ext uri="{FF2B5EF4-FFF2-40B4-BE49-F238E27FC236}">
                <a16:creationId xmlns:a16="http://schemas.microsoft.com/office/drawing/2014/main" id="{1B6485B8-0C74-46E2-B146-EE8FE48EBDA0}"/>
              </a:ext>
            </a:extLst>
          </p:cNvPr>
          <p:cNvSpPr>
            <a:spLocks noEditPoints="1"/>
          </p:cNvSpPr>
          <p:nvPr userDrawn="1"/>
        </p:nvSpPr>
        <p:spPr bwMode="auto">
          <a:xfrm>
            <a:off x="5749925" y="5168900"/>
            <a:ext cx="255588" cy="206375"/>
          </a:xfrm>
          <a:custGeom>
            <a:avLst/>
            <a:gdLst>
              <a:gd name="T0" fmla="*/ 229947 w 2233"/>
              <a:gd name="T1" fmla="*/ 37070 h 1989"/>
              <a:gd name="T2" fmla="*/ 176239 w 2233"/>
              <a:gd name="T3" fmla="*/ 37070 h 1989"/>
              <a:gd name="T4" fmla="*/ 176239 w 2233"/>
              <a:gd name="T5" fmla="*/ 22804 h 1989"/>
              <a:gd name="T6" fmla="*/ 151160 w 2233"/>
              <a:gd name="T7" fmla="*/ 0 h 1989"/>
              <a:gd name="T8" fmla="*/ 104553 w 2233"/>
              <a:gd name="T9" fmla="*/ 0 h 1989"/>
              <a:gd name="T10" fmla="*/ 79588 w 2233"/>
              <a:gd name="T11" fmla="*/ 22804 h 1989"/>
              <a:gd name="T12" fmla="*/ 79588 w 2233"/>
              <a:gd name="T13" fmla="*/ 37070 h 1989"/>
              <a:gd name="T14" fmla="*/ 25880 w 2233"/>
              <a:gd name="T15" fmla="*/ 37070 h 1989"/>
              <a:gd name="T16" fmla="*/ 0 w 2233"/>
              <a:gd name="T17" fmla="*/ 60603 h 1989"/>
              <a:gd name="T18" fmla="*/ 0 w 2233"/>
              <a:gd name="T19" fmla="*/ 183683 h 1989"/>
              <a:gd name="T20" fmla="*/ 25880 w 2233"/>
              <a:gd name="T21" fmla="*/ 207112 h 1989"/>
              <a:gd name="T22" fmla="*/ 229947 w 2233"/>
              <a:gd name="T23" fmla="*/ 207112 h 1989"/>
              <a:gd name="T24" fmla="*/ 255713 w 2233"/>
              <a:gd name="T25" fmla="*/ 183683 h 1989"/>
              <a:gd name="T26" fmla="*/ 255713 w 2233"/>
              <a:gd name="T27" fmla="*/ 60603 h 1989"/>
              <a:gd name="T28" fmla="*/ 229947 w 2233"/>
              <a:gd name="T29" fmla="*/ 37070 h 1989"/>
              <a:gd name="T30" fmla="*/ 100774 w 2233"/>
              <a:gd name="T31" fmla="*/ 22804 h 1989"/>
              <a:gd name="T32" fmla="*/ 104553 w 2233"/>
              <a:gd name="T33" fmla="*/ 19368 h 1989"/>
              <a:gd name="T34" fmla="*/ 151160 w 2233"/>
              <a:gd name="T35" fmla="*/ 19368 h 1989"/>
              <a:gd name="T36" fmla="*/ 154939 w 2233"/>
              <a:gd name="T37" fmla="*/ 22804 h 1989"/>
              <a:gd name="T38" fmla="*/ 154939 w 2233"/>
              <a:gd name="T39" fmla="*/ 37070 h 1989"/>
              <a:gd name="T40" fmla="*/ 100774 w 2233"/>
              <a:gd name="T41" fmla="*/ 37070 h 1989"/>
              <a:gd name="T42" fmla="*/ 100774 w 2233"/>
              <a:gd name="T43" fmla="*/ 22804 h 1989"/>
              <a:gd name="T44" fmla="*/ 25880 w 2233"/>
              <a:gd name="T45" fmla="*/ 50919 h 1989"/>
              <a:gd name="T46" fmla="*/ 229947 w 2233"/>
              <a:gd name="T47" fmla="*/ 50919 h 1989"/>
              <a:gd name="T48" fmla="*/ 240482 w 2233"/>
              <a:gd name="T49" fmla="*/ 60603 h 1989"/>
              <a:gd name="T50" fmla="*/ 240482 w 2233"/>
              <a:gd name="T51" fmla="*/ 114125 h 1989"/>
              <a:gd name="T52" fmla="*/ 147152 w 2233"/>
              <a:gd name="T53" fmla="*/ 114125 h 1989"/>
              <a:gd name="T54" fmla="*/ 147152 w 2233"/>
              <a:gd name="T55" fmla="*/ 109648 h 1989"/>
              <a:gd name="T56" fmla="*/ 138106 w 2233"/>
              <a:gd name="T57" fmla="*/ 101317 h 1989"/>
              <a:gd name="T58" fmla="*/ 117607 w 2233"/>
              <a:gd name="T59" fmla="*/ 101317 h 1989"/>
              <a:gd name="T60" fmla="*/ 108561 w 2233"/>
              <a:gd name="T61" fmla="*/ 109648 h 1989"/>
              <a:gd name="T62" fmla="*/ 108561 w 2233"/>
              <a:gd name="T63" fmla="*/ 114125 h 1989"/>
              <a:gd name="T64" fmla="*/ 15231 w 2233"/>
              <a:gd name="T65" fmla="*/ 114125 h 1989"/>
              <a:gd name="T66" fmla="*/ 15231 w 2233"/>
              <a:gd name="T67" fmla="*/ 60603 h 1989"/>
              <a:gd name="T68" fmla="*/ 25880 w 2233"/>
              <a:gd name="T69" fmla="*/ 50919 h 1989"/>
              <a:gd name="T70" fmla="*/ 116233 w 2233"/>
              <a:gd name="T71" fmla="*/ 109648 h 1989"/>
              <a:gd name="T72" fmla="*/ 117607 w 2233"/>
              <a:gd name="T73" fmla="*/ 108294 h 1989"/>
              <a:gd name="T74" fmla="*/ 138106 w 2233"/>
              <a:gd name="T75" fmla="*/ 108294 h 1989"/>
              <a:gd name="T76" fmla="*/ 139594 w 2233"/>
              <a:gd name="T77" fmla="*/ 109648 h 1989"/>
              <a:gd name="T78" fmla="*/ 139594 w 2233"/>
              <a:gd name="T79" fmla="*/ 128182 h 1989"/>
              <a:gd name="T80" fmla="*/ 138106 w 2233"/>
              <a:gd name="T81" fmla="*/ 129536 h 1989"/>
              <a:gd name="T82" fmla="*/ 117607 w 2233"/>
              <a:gd name="T83" fmla="*/ 129536 h 1989"/>
              <a:gd name="T84" fmla="*/ 116233 w 2233"/>
              <a:gd name="T85" fmla="*/ 128182 h 1989"/>
              <a:gd name="T86" fmla="*/ 116233 w 2233"/>
              <a:gd name="T87" fmla="*/ 109648 h 1989"/>
              <a:gd name="T88" fmla="*/ 229947 w 2233"/>
              <a:gd name="T89" fmla="*/ 193367 h 1989"/>
              <a:gd name="T90" fmla="*/ 25880 w 2233"/>
              <a:gd name="T91" fmla="*/ 193367 h 1989"/>
              <a:gd name="T92" fmla="*/ 15231 w 2233"/>
              <a:gd name="T93" fmla="*/ 183683 h 1989"/>
              <a:gd name="T94" fmla="*/ 15231 w 2233"/>
              <a:gd name="T95" fmla="*/ 120998 h 1989"/>
              <a:gd name="T96" fmla="*/ 108561 w 2233"/>
              <a:gd name="T97" fmla="*/ 120998 h 1989"/>
              <a:gd name="T98" fmla="*/ 108561 w 2233"/>
              <a:gd name="T99" fmla="*/ 128182 h 1989"/>
              <a:gd name="T100" fmla="*/ 117607 w 2233"/>
              <a:gd name="T101" fmla="*/ 136409 h 1989"/>
              <a:gd name="T102" fmla="*/ 138106 w 2233"/>
              <a:gd name="T103" fmla="*/ 136409 h 1989"/>
              <a:gd name="T104" fmla="*/ 147152 w 2233"/>
              <a:gd name="T105" fmla="*/ 128182 h 1989"/>
              <a:gd name="T106" fmla="*/ 147152 w 2233"/>
              <a:gd name="T107" fmla="*/ 120998 h 1989"/>
              <a:gd name="T108" fmla="*/ 240482 w 2233"/>
              <a:gd name="T109" fmla="*/ 120998 h 1989"/>
              <a:gd name="T110" fmla="*/ 240482 w 2233"/>
              <a:gd name="T111" fmla="*/ 183683 h 1989"/>
              <a:gd name="T112" fmla="*/ 229947 w 2233"/>
              <a:gd name="T113" fmla="*/ 193367 h 19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33" h="1989">
                <a:moveTo>
                  <a:pt x="2008" y="356"/>
                </a:moveTo>
                <a:cubicBezTo>
                  <a:pt x="1539" y="356"/>
                  <a:pt x="1539" y="356"/>
                  <a:pt x="1539" y="356"/>
                </a:cubicBezTo>
                <a:cubicBezTo>
                  <a:pt x="1539" y="219"/>
                  <a:pt x="1539" y="219"/>
                  <a:pt x="1539" y="219"/>
                </a:cubicBezTo>
                <a:cubicBezTo>
                  <a:pt x="1539" y="98"/>
                  <a:pt x="1441" y="0"/>
                  <a:pt x="1320" y="0"/>
                </a:cubicBezTo>
                <a:cubicBezTo>
                  <a:pt x="913" y="0"/>
                  <a:pt x="913" y="0"/>
                  <a:pt x="913" y="0"/>
                </a:cubicBezTo>
                <a:cubicBezTo>
                  <a:pt x="793" y="0"/>
                  <a:pt x="695" y="98"/>
                  <a:pt x="695" y="219"/>
                </a:cubicBezTo>
                <a:cubicBezTo>
                  <a:pt x="695" y="356"/>
                  <a:pt x="695" y="356"/>
                  <a:pt x="695" y="356"/>
                </a:cubicBezTo>
                <a:cubicBezTo>
                  <a:pt x="226" y="356"/>
                  <a:pt x="226" y="356"/>
                  <a:pt x="226" y="356"/>
                </a:cubicBezTo>
                <a:cubicBezTo>
                  <a:pt x="102" y="356"/>
                  <a:pt x="0" y="457"/>
                  <a:pt x="0" y="582"/>
                </a:cubicBezTo>
                <a:cubicBezTo>
                  <a:pt x="0" y="1764"/>
                  <a:pt x="0" y="1764"/>
                  <a:pt x="0" y="1764"/>
                </a:cubicBezTo>
                <a:cubicBezTo>
                  <a:pt x="0" y="1888"/>
                  <a:pt x="102" y="1989"/>
                  <a:pt x="226" y="1989"/>
                </a:cubicBezTo>
                <a:cubicBezTo>
                  <a:pt x="2008" y="1989"/>
                  <a:pt x="2008" y="1989"/>
                  <a:pt x="2008" y="1989"/>
                </a:cubicBezTo>
                <a:cubicBezTo>
                  <a:pt x="2132" y="1989"/>
                  <a:pt x="2233" y="1888"/>
                  <a:pt x="2233" y="1764"/>
                </a:cubicBezTo>
                <a:cubicBezTo>
                  <a:pt x="2233" y="582"/>
                  <a:pt x="2233" y="582"/>
                  <a:pt x="2233" y="582"/>
                </a:cubicBezTo>
                <a:cubicBezTo>
                  <a:pt x="2233" y="457"/>
                  <a:pt x="2132" y="356"/>
                  <a:pt x="2008" y="356"/>
                </a:cubicBezTo>
                <a:close/>
                <a:moveTo>
                  <a:pt x="880" y="219"/>
                </a:moveTo>
                <a:cubicBezTo>
                  <a:pt x="880" y="201"/>
                  <a:pt x="895" y="186"/>
                  <a:pt x="913" y="186"/>
                </a:cubicBezTo>
                <a:cubicBezTo>
                  <a:pt x="1320" y="186"/>
                  <a:pt x="1320" y="186"/>
                  <a:pt x="1320" y="186"/>
                </a:cubicBezTo>
                <a:cubicBezTo>
                  <a:pt x="1339" y="186"/>
                  <a:pt x="1353" y="201"/>
                  <a:pt x="1353" y="219"/>
                </a:cubicBezTo>
                <a:cubicBezTo>
                  <a:pt x="1353" y="356"/>
                  <a:pt x="1353" y="356"/>
                  <a:pt x="1353" y="356"/>
                </a:cubicBezTo>
                <a:cubicBezTo>
                  <a:pt x="880" y="356"/>
                  <a:pt x="880" y="356"/>
                  <a:pt x="880" y="356"/>
                </a:cubicBezTo>
                <a:lnTo>
                  <a:pt x="880" y="219"/>
                </a:lnTo>
                <a:close/>
                <a:moveTo>
                  <a:pt x="226" y="489"/>
                </a:moveTo>
                <a:cubicBezTo>
                  <a:pt x="2008" y="489"/>
                  <a:pt x="2008" y="489"/>
                  <a:pt x="2008" y="489"/>
                </a:cubicBezTo>
                <a:cubicBezTo>
                  <a:pt x="2059" y="489"/>
                  <a:pt x="2100" y="531"/>
                  <a:pt x="2100" y="582"/>
                </a:cubicBezTo>
                <a:cubicBezTo>
                  <a:pt x="2100" y="1096"/>
                  <a:pt x="2100" y="1096"/>
                  <a:pt x="2100" y="1096"/>
                </a:cubicBezTo>
                <a:cubicBezTo>
                  <a:pt x="1285" y="1096"/>
                  <a:pt x="1285" y="1096"/>
                  <a:pt x="1285" y="1096"/>
                </a:cubicBezTo>
                <a:cubicBezTo>
                  <a:pt x="1285" y="1053"/>
                  <a:pt x="1285" y="1053"/>
                  <a:pt x="1285" y="1053"/>
                </a:cubicBezTo>
                <a:cubicBezTo>
                  <a:pt x="1285" y="1009"/>
                  <a:pt x="1250" y="973"/>
                  <a:pt x="1206" y="973"/>
                </a:cubicBezTo>
                <a:cubicBezTo>
                  <a:pt x="1027" y="973"/>
                  <a:pt x="1027" y="973"/>
                  <a:pt x="1027" y="973"/>
                </a:cubicBezTo>
                <a:cubicBezTo>
                  <a:pt x="984" y="973"/>
                  <a:pt x="948" y="1009"/>
                  <a:pt x="948" y="1053"/>
                </a:cubicBezTo>
                <a:cubicBezTo>
                  <a:pt x="948" y="1096"/>
                  <a:pt x="948" y="1096"/>
                  <a:pt x="948" y="1096"/>
                </a:cubicBezTo>
                <a:cubicBezTo>
                  <a:pt x="133" y="1096"/>
                  <a:pt x="133" y="1096"/>
                  <a:pt x="133" y="1096"/>
                </a:cubicBezTo>
                <a:cubicBezTo>
                  <a:pt x="133" y="582"/>
                  <a:pt x="133" y="582"/>
                  <a:pt x="133" y="582"/>
                </a:cubicBezTo>
                <a:cubicBezTo>
                  <a:pt x="133" y="531"/>
                  <a:pt x="175" y="489"/>
                  <a:pt x="226" y="489"/>
                </a:cubicBezTo>
                <a:close/>
                <a:moveTo>
                  <a:pt x="1015" y="1053"/>
                </a:moveTo>
                <a:cubicBezTo>
                  <a:pt x="1015" y="1046"/>
                  <a:pt x="1020" y="1040"/>
                  <a:pt x="1027" y="1040"/>
                </a:cubicBezTo>
                <a:cubicBezTo>
                  <a:pt x="1206" y="1040"/>
                  <a:pt x="1206" y="1040"/>
                  <a:pt x="1206" y="1040"/>
                </a:cubicBezTo>
                <a:cubicBezTo>
                  <a:pt x="1213" y="1040"/>
                  <a:pt x="1219" y="1046"/>
                  <a:pt x="1219" y="1053"/>
                </a:cubicBezTo>
                <a:cubicBezTo>
                  <a:pt x="1219" y="1231"/>
                  <a:pt x="1219" y="1231"/>
                  <a:pt x="1219" y="1231"/>
                </a:cubicBezTo>
                <a:cubicBezTo>
                  <a:pt x="1219" y="1238"/>
                  <a:pt x="1213" y="1244"/>
                  <a:pt x="1206" y="1244"/>
                </a:cubicBezTo>
                <a:cubicBezTo>
                  <a:pt x="1027" y="1244"/>
                  <a:pt x="1027" y="1244"/>
                  <a:pt x="1027" y="1244"/>
                </a:cubicBezTo>
                <a:cubicBezTo>
                  <a:pt x="1020" y="1244"/>
                  <a:pt x="1015" y="1238"/>
                  <a:pt x="1015" y="1231"/>
                </a:cubicBezTo>
                <a:lnTo>
                  <a:pt x="1015" y="1053"/>
                </a:lnTo>
                <a:close/>
                <a:moveTo>
                  <a:pt x="2008" y="1857"/>
                </a:moveTo>
                <a:cubicBezTo>
                  <a:pt x="226" y="1857"/>
                  <a:pt x="226" y="1857"/>
                  <a:pt x="226" y="1857"/>
                </a:cubicBezTo>
                <a:cubicBezTo>
                  <a:pt x="175" y="1857"/>
                  <a:pt x="133" y="1815"/>
                  <a:pt x="133" y="1764"/>
                </a:cubicBezTo>
                <a:cubicBezTo>
                  <a:pt x="133" y="1162"/>
                  <a:pt x="133" y="1162"/>
                  <a:pt x="133" y="1162"/>
                </a:cubicBezTo>
                <a:cubicBezTo>
                  <a:pt x="948" y="1162"/>
                  <a:pt x="948" y="1162"/>
                  <a:pt x="948" y="1162"/>
                </a:cubicBezTo>
                <a:cubicBezTo>
                  <a:pt x="948" y="1231"/>
                  <a:pt x="948" y="1231"/>
                  <a:pt x="948" y="1231"/>
                </a:cubicBezTo>
                <a:cubicBezTo>
                  <a:pt x="948" y="1275"/>
                  <a:pt x="984" y="1310"/>
                  <a:pt x="1027" y="1310"/>
                </a:cubicBezTo>
                <a:cubicBezTo>
                  <a:pt x="1206" y="1310"/>
                  <a:pt x="1206" y="1310"/>
                  <a:pt x="1206" y="1310"/>
                </a:cubicBezTo>
                <a:cubicBezTo>
                  <a:pt x="1250" y="1310"/>
                  <a:pt x="1285" y="1275"/>
                  <a:pt x="1285" y="1231"/>
                </a:cubicBezTo>
                <a:cubicBezTo>
                  <a:pt x="1285" y="1162"/>
                  <a:pt x="1285" y="1162"/>
                  <a:pt x="1285" y="1162"/>
                </a:cubicBezTo>
                <a:cubicBezTo>
                  <a:pt x="2100" y="1162"/>
                  <a:pt x="2100" y="1162"/>
                  <a:pt x="2100" y="1162"/>
                </a:cubicBezTo>
                <a:cubicBezTo>
                  <a:pt x="2100" y="1764"/>
                  <a:pt x="2100" y="1764"/>
                  <a:pt x="2100" y="1764"/>
                </a:cubicBezTo>
                <a:cubicBezTo>
                  <a:pt x="2100" y="1815"/>
                  <a:pt x="2059" y="1857"/>
                  <a:pt x="2008" y="1857"/>
                </a:cubicBezTo>
                <a:close/>
              </a:path>
            </a:pathLst>
          </a:custGeom>
          <a:solidFill>
            <a:srgbClr val="9D8B57"/>
          </a:solidFill>
          <a:ln>
            <a:noFill/>
          </a:ln>
        </p:spPr>
        <p:txBody>
          <a:bodyPr lIns="45714" tIns="22857" rIns="45714" bIns="22857"/>
          <a:lstStyle/>
          <a:p>
            <a:endParaRPr lang="en-ZA" dirty="0"/>
          </a:p>
        </p:txBody>
      </p:sp>
      <p:grpSp>
        <p:nvGrpSpPr>
          <p:cNvPr id="186" name="Group 185">
            <a:extLst>
              <a:ext uri="{FF2B5EF4-FFF2-40B4-BE49-F238E27FC236}">
                <a16:creationId xmlns:a16="http://schemas.microsoft.com/office/drawing/2014/main" id="{76B4D023-45FA-438C-8D06-BDFB5CE3306B}"/>
              </a:ext>
            </a:extLst>
          </p:cNvPr>
          <p:cNvGrpSpPr/>
          <p:nvPr userDrawn="1"/>
        </p:nvGrpSpPr>
        <p:grpSpPr>
          <a:xfrm>
            <a:off x="6319693" y="5129632"/>
            <a:ext cx="245263" cy="279583"/>
            <a:chOff x="4012009" y="1992971"/>
            <a:chExt cx="405446" cy="462180"/>
          </a:xfrm>
          <a:solidFill>
            <a:srgbClr val="9D8B57"/>
          </a:solidFill>
        </p:grpSpPr>
        <p:sp>
          <p:nvSpPr>
            <p:cNvPr id="187" name="Freeform 9">
              <a:extLst>
                <a:ext uri="{FF2B5EF4-FFF2-40B4-BE49-F238E27FC236}">
                  <a16:creationId xmlns:a16="http://schemas.microsoft.com/office/drawing/2014/main" id="{8CF55C91-5AA6-4A70-B7A9-7C18C89ACD4A}"/>
                </a:ext>
              </a:extLst>
            </p:cNvPr>
            <p:cNvSpPr>
              <a:spLocks noEditPoints="1"/>
            </p:cNvSpPr>
            <p:nvPr/>
          </p:nvSpPr>
          <p:spPr bwMode="auto">
            <a:xfrm>
              <a:off x="4012009" y="1992971"/>
              <a:ext cx="405446" cy="462180"/>
            </a:xfrm>
            <a:custGeom>
              <a:avLst/>
              <a:gdLst>
                <a:gd name="T0" fmla="*/ 985 w 1340"/>
                <a:gd name="T1" fmla="*/ 48 h 1528"/>
                <a:gd name="T2" fmla="*/ 348 w 1340"/>
                <a:gd name="T3" fmla="*/ 100 h 1528"/>
                <a:gd name="T4" fmla="*/ 114 w 1340"/>
                <a:gd name="T5" fmla="*/ 402 h 1528"/>
                <a:gd name="T6" fmla="*/ 115 w 1340"/>
                <a:gd name="T7" fmla="*/ 590 h 1528"/>
                <a:gd name="T8" fmla="*/ 119 w 1340"/>
                <a:gd name="T9" fmla="*/ 607 h 1528"/>
                <a:gd name="T10" fmla="*/ 66 w 1340"/>
                <a:gd name="T11" fmla="*/ 692 h 1528"/>
                <a:gd name="T12" fmla="*/ 24 w 1340"/>
                <a:gd name="T13" fmla="*/ 752 h 1528"/>
                <a:gd name="T14" fmla="*/ 23 w 1340"/>
                <a:gd name="T15" fmla="*/ 753 h 1528"/>
                <a:gd name="T16" fmla="*/ 61 w 1340"/>
                <a:gd name="T17" fmla="*/ 922 h 1528"/>
                <a:gd name="T18" fmla="*/ 84 w 1340"/>
                <a:gd name="T19" fmla="*/ 1001 h 1528"/>
                <a:gd name="T20" fmla="*/ 127 w 1340"/>
                <a:gd name="T21" fmla="*/ 1107 h 1528"/>
                <a:gd name="T22" fmla="*/ 126 w 1340"/>
                <a:gd name="T23" fmla="*/ 1183 h 1528"/>
                <a:gd name="T24" fmla="*/ 288 w 1340"/>
                <a:gd name="T25" fmla="*/ 1319 h 1528"/>
                <a:gd name="T26" fmla="*/ 416 w 1340"/>
                <a:gd name="T27" fmla="*/ 1415 h 1528"/>
                <a:gd name="T28" fmla="*/ 1053 w 1340"/>
                <a:gd name="T29" fmla="*/ 1528 h 1528"/>
                <a:gd name="T30" fmla="*/ 1170 w 1340"/>
                <a:gd name="T31" fmla="*/ 1389 h 1528"/>
                <a:gd name="T32" fmla="*/ 1132 w 1340"/>
                <a:gd name="T33" fmla="*/ 1086 h 1528"/>
                <a:gd name="T34" fmla="*/ 1324 w 1340"/>
                <a:gd name="T35" fmla="*/ 711 h 1528"/>
                <a:gd name="T36" fmla="*/ 1204 w 1340"/>
                <a:gd name="T37" fmla="*/ 201 h 1528"/>
                <a:gd name="T38" fmla="*/ 1069 w 1340"/>
                <a:gd name="T39" fmla="*/ 1033 h 1528"/>
                <a:gd name="T40" fmla="*/ 1089 w 1340"/>
                <a:gd name="T41" fmla="*/ 1403 h 1528"/>
                <a:gd name="T42" fmla="*/ 1053 w 1340"/>
                <a:gd name="T43" fmla="*/ 1445 h 1528"/>
                <a:gd name="T44" fmla="*/ 498 w 1340"/>
                <a:gd name="T45" fmla="*/ 1411 h 1528"/>
                <a:gd name="T46" fmla="*/ 443 w 1340"/>
                <a:gd name="T47" fmla="*/ 1203 h 1528"/>
                <a:gd name="T48" fmla="*/ 288 w 1340"/>
                <a:gd name="T49" fmla="*/ 1236 h 1528"/>
                <a:gd name="T50" fmla="*/ 172 w 1340"/>
                <a:gd name="T51" fmla="*/ 1030 h 1528"/>
                <a:gd name="T52" fmla="*/ 187 w 1340"/>
                <a:gd name="T53" fmla="*/ 969 h 1528"/>
                <a:gd name="T54" fmla="*/ 146 w 1340"/>
                <a:gd name="T55" fmla="*/ 947 h 1528"/>
                <a:gd name="T56" fmla="*/ 160 w 1340"/>
                <a:gd name="T57" fmla="*/ 884 h 1528"/>
                <a:gd name="T58" fmla="*/ 111 w 1340"/>
                <a:gd name="T59" fmla="*/ 855 h 1528"/>
                <a:gd name="T60" fmla="*/ 93 w 1340"/>
                <a:gd name="T61" fmla="*/ 797 h 1528"/>
                <a:gd name="T62" fmla="*/ 190 w 1340"/>
                <a:gd name="T63" fmla="*/ 650 h 1528"/>
                <a:gd name="T64" fmla="*/ 195 w 1340"/>
                <a:gd name="T65" fmla="*/ 572 h 1528"/>
                <a:gd name="T66" fmla="*/ 194 w 1340"/>
                <a:gd name="T67" fmla="*/ 422 h 1528"/>
                <a:gd name="T68" fmla="*/ 1243 w 1340"/>
                <a:gd name="T69" fmla="*/ 699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0" h="1528">
                  <a:moveTo>
                    <a:pt x="1204" y="201"/>
                  </a:moveTo>
                  <a:cubicBezTo>
                    <a:pt x="1146" y="134"/>
                    <a:pt x="1073" y="83"/>
                    <a:pt x="985" y="48"/>
                  </a:cubicBezTo>
                  <a:cubicBezTo>
                    <a:pt x="906" y="17"/>
                    <a:pt x="816" y="0"/>
                    <a:pt x="725" y="0"/>
                  </a:cubicBezTo>
                  <a:cubicBezTo>
                    <a:pt x="589" y="0"/>
                    <a:pt x="456" y="36"/>
                    <a:pt x="348" y="100"/>
                  </a:cubicBezTo>
                  <a:cubicBezTo>
                    <a:pt x="290" y="135"/>
                    <a:pt x="241" y="177"/>
                    <a:pt x="202" y="226"/>
                  </a:cubicBezTo>
                  <a:cubicBezTo>
                    <a:pt x="160" y="279"/>
                    <a:pt x="130" y="338"/>
                    <a:pt x="114" y="402"/>
                  </a:cubicBezTo>
                  <a:cubicBezTo>
                    <a:pt x="100" y="457"/>
                    <a:pt x="99" y="521"/>
                    <a:pt x="111" y="572"/>
                  </a:cubicBezTo>
                  <a:cubicBezTo>
                    <a:pt x="115" y="590"/>
                    <a:pt x="115" y="590"/>
                    <a:pt x="115" y="590"/>
                  </a:cubicBezTo>
                  <a:cubicBezTo>
                    <a:pt x="116" y="595"/>
                    <a:pt x="117" y="600"/>
                    <a:pt x="118" y="604"/>
                  </a:cubicBezTo>
                  <a:cubicBezTo>
                    <a:pt x="119" y="605"/>
                    <a:pt x="119" y="606"/>
                    <a:pt x="119" y="607"/>
                  </a:cubicBezTo>
                  <a:cubicBezTo>
                    <a:pt x="116" y="614"/>
                    <a:pt x="116" y="614"/>
                    <a:pt x="116" y="614"/>
                  </a:cubicBezTo>
                  <a:cubicBezTo>
                    <a:pt x="103" y="640"/>
                    <a:pt x="85" y="665"/>
                    <a:pt x="66" y="692"/>
                  </a:cubicBezTo>
                  <a:cubicBezTo>
                    <a:pt x="52" y="711"/>
                    <a:pt x="37" y="730"/>
                    <a:pt x="24" y="752"/>
                  </a:cubicBezTo>
                  <a:cubicBezTo>
                    <a:pt x="24" y="752"/>
                    <a:pt x="24" y="752"/>
                    <a:pt x="24" y="752"/>
                  </a:cubicBezTo>
                  <a:cubicBezTo>
                    <a:pt x="24" y="752"/>
                    <a:pt x="24" y="752"/>
                    <a:pt x="24" y="752"/>
                  </a:cubicBezTo>
                  <a:cubicBezTo>
                    <a:pt x="23" y="753"/>
                    <a:pt x="23" y="753"/>
                    <a:pt x="23" y="753"/>
                  </a:cubicBezTo>
                  <a:cubicBezTo>
                    <a:pt x="4" y="783"/>
                    <a:pt x="0" y="820"/>
                    <a:pt x="10" y="854"/>
                  </a:cubicBezTo>
                  <a:cubicBezTo>
                    <a:pt x="18" y="882"/>
                    <a:pt x="37" y="906"/>
                    <a:pt x="61" y="922"/>
                  </a:cubicBezTo>
                  <a:cubicBezTo>
                    <a:pt x="59" y="943"/>
                    <a:pt x="63" y="964"/>
                    <a:pt x="73" y="983"/>
                  </a:cubicBezTo>
                  <a:cubicBezTo>
                    <a:pt x="76" y="989"/>
                    <a:pt x="80" y="995"/>
                    <a:pt x="84" y="1001"/>
                  </a:cubicBezTo>
                  <a:cubicBezTo>
                    <a:pt x="82" y="1028"/>
                    <a:pt x="89" y="1056"/>
                    <a:pt x="106" y="1078"/>
                  </a:cubicBezTo>
                  <a:cubicBezTo>
                    <a:pt x="127" y="1107"/>
                    <a:pt x="127" y="1107"/>
                    <a:pt x="127" y="1107"/>
                  </a:cubicBezTo>
                  <a:cubicBezTo>
                    <a:pt x="127" y="1111"/>
                    <a:pt x="126" y="1116"/>
                    <a:pt x="126" y="1120"/>
                  </a:cubicBezTo>
                  <a:cubicBezTo>
                    <a:pt x="125" y="1138"/>
                    <a:pt x="124" y="1160"/>
                    <a:pt x="126" y="1183"/>
                  </a:cubicBezTo>
                  <a:cubicBezTo>
                    <a:pt x="131" y="1219"/>
                    <a:pt x="144" y="1249"/>
                    <a:pt x="165" y="1272"/>
                  </a:cubicBezTo>
                  <a:cubicBezTo>
                    <a:pt x="194" y="1303"/>
                    <a:pt x="236" y="1319"/>
                    <a:pt x="288" y="1319"/>
                  </a:cubicBezTo>
                  <a:cubicBezTo>
                    <a:pt x="322" y="1319"/>
                    <a:pt x="361" y="1312"/>
                    <a:pt x="408" y="1299"/>
                  </a:cubicBezTo>
                  <a:cubicBezTo>
                    <a:pt x="411" y="1328"/>
                    <a:pt x="413" y="1367"/>
                    <a:pt x="416" y="1415"/>
                  </a:cubicBezTo>
                  <a:cubicBezTo>
                    <a:pt x="419" y="1478"/>
                    <a:pt x="471" y="1528"/>
                    <a:pt x="534" y="1528"/>
                  </a:cubicBezTo>
                  <a:cubicBezTo>
                    <a:pt x="1053" y="1528"/>
                    <a:pt x="1053" y="1528"/>
                    <a:pt x="1053" y="1528"/>
                  </a:cubicBezTo>
                  <a:cubicBezTo>
                    <a:pt x="1088" y="1528"/>
                    <a:pt x="1121" y="1512"/>
                    <a:pt x="1144" y="1485"/>
                  </a:cubicBezTo>
                  <a:cubicBezTo>
                    <a:pt x="1166" y="1458"/>
                    <a:pt x="1176" y="1423"/>
                    <a:pt x="1170" y="1389"/>
                  </a:cubicBezTo>
                  <a:cubicBezTo>
                    <a:pt x="1122" y="1123"/>
                    <a:pt x="1122" y="1123"/>
                    <a:pt x="1122" y="1123"/>
                  </a:cubicBezTo>
                  <a:cubicBezTo>
                    <a:pt x="1120" y="1109"/>
                    <a:pt x="1123" y="1096"/>
                    <a:pt x="1132" y="1086"/>
                  </a:cubicBezTo>
                  <a:cubicBezTo>
                    <a:pt x="1170" y="1041"/>
                    <a:pt x="1214" y="987"/>
                    <a:pt x="1250" y="923"/>
                  </a:cubicBezTo>
                  <a:cubicBezTo>
                    <a:pt x="1289" y="855"/>
                    <a:pt x="1313" y="785"/>
                    <a:pt x="1324" y="711"/>
                  </a:cubicBezTo>
                  <a:cubicBezTo>
                    <a:pt x="1340" y="606"/>
                    <a:pt x="1337" y="508"/>
                    <a:pt x="1316" y="421"/>
                  </a:cubicBezTo>
                  <a:cubicBezTo>
                    <a:pt x="1295" y="337"/>
                    <a:pt x="1257" y="263"/>
                    <a:pt x="1204" y="201"/>
                  </a:cubicBezTo>
                  <a:close/>
                  <a:moveTo>
                    <a:pt x="1243" y="699"/>
                  </a:moveTo>
                  <a:cubicBezTo>
                    <a:pt x="1222" y="838"/>
                    <a:pt x="1149" y="938"/>
                    <a:pt x="1069" y="1033"/>
                  </a:cubicBezTo>
                  <a:cubicBezTo>
                    <a:pt x="1045" y="1062"/>
                    <a:pt x="1035" y="1100"/>
                    <a:pt x="1041" y="1137"/>
                  </a:cubicBezTo>
                  <a:cubicBezTo>
                    <a:pt x="1089" y="1403"/>
                    <a:pt x="1089" y="1403"/>
                    <a:pt x="1089" y="1403"/>
                  </a:cubicBezTo>
                  <a:cubicBezTo>
                    <a:pt x="1091" y="1414"/>
                    <a:pt x="1088" y="1424"/>
                    <a:pt x="1081" y="1433"/>
                  </a:cubicBezTo>
                  <a:cubicBezTo>
                    <a:pt x="1074" y="1441"/>
                    <a:pt x="1064" y="1445"/>
                    <a:pt x="1053" y="1445"/>
                  </a:cubicBezTo>
                  <a:cubicBezTo>
                    <a:pt x="534" y="1445"/>
                    <a:pt x="534" y="1445"/>
                    <a:pt x="534" y="1445"/>
                  </a:cubicBezTo>
                  <a:cubicBezTo>
                    <a:pt x="515" y="1445"/>
                    <a:pt x="499" y="1430"/>
                    <a:pt x="498" y="1411"/>
                  </a:cubicBezTo>
                  <a:cubicBezTo>
                    <a:pt x="493" y="1321"/>
                    <a:pt x="488" y="1266"/>
                    <a:pt x="485" y="1235"/>
                  </a:cubicBezTo>
                  <a:cubicBezTo>
                    <a:pt x="483" y="1220"/>
                    <a:pt x="464" y="1203"/>
                    <a:pt x="443" y="1203"/>
                  </a:cubicBezTo>
                  <a:cubicBezTo>
                    <a:pt x="439" y="1203"/>
                    <a:pt x="436" y="1204"/>
                    <a:pt x="432" y="1205"/>
                  </a:cubicBezTo>
                  <a:cubicBezTo>
                    <a:pt x="367" y="1227"/>
                    <a:pt x="321" y="1236"/>
                    <a:pt x="288" y="1236"/>
                  </a:cubicBezTo>
                  <a:cubicBezTo>
                    <a:pt x="162" y="1236"/>
                    <a:pt x="227" y="1105"/>
                    <a:pt x="203" y="1072"/>
                  </a:cubicBezTo>
                  <a:cubicBezTo>
                    <a:pt x="172" y="1030"/>
                    <a:pt x="172" y="1030"/>
                    <a:pt x="172" y="1030"/>
                  </a:cubicBezTo>
                  <a:cubicBezTo>
                    <a:pt x="164" y="1019"/>
                    <a:pt x="163" y="1005"/>
                    <a:pt x="171" y="994"/>
                  </a:cubicBezTo>
                  <a:cubicBezTo>
                    <a:pt x="187" y="969"/>
                    <a:pt x="187" y="969"/>
                    <a:pt x="187" y="969"/>
                  </a:cubicBezTo>
                  <a:cubicBezTo>
                    <a:pt x="166" y="963"/>
                    <a:pt x="166" y="963"/>
                    <a:pt x="166" y="963"/>
                  </a:cubicBezTo>
                  <a:cubicBezTo>
                    <a:pt x="158" y="961"/>
                    <a:pt x="150" y="955"/>
                    <a:pt x="146" y="947"/>
                  </a:cubicBezTo>
                  <a:cubicBezTo>
                    <a:pt x="142" y="939"/>
                    <a:pt x="142" y="929"/>
                    <a:pt x="145" y="921"/>
                  </a:cubicBezTo>
                  <a:cubicBezTo>
                    <a:pt x="160" y="884"/>
                    <a:pt x="160" y="884"/>
                    <a:pt x="160" y="884"/>
                  </a:cubicBezTo>
                  <a:cubicBezTo>
                    <a:pt x="161" y="881"/>
                    <a:pt x="160" y="877"/>
                    <a:pt x="156" y="876"/>
                  </a:cubicBezTo>
                  <a:cubicBezTo>
                    <a:pt x="111" y="855"/>
                    <a:pt x="111" y="855"/>
                    <a:pt x="111" y="855"/>
                  </a:cubicBezTo>
                  <a:cubicBezTo>
                    <a:pt x="100" y="850"/>
                    <a:pt x="92" y="841"/>
                    <a:pt x="89" y="830"/>
                  </a:cubicBezTo>
                  <a:cubicBezTo>
                    <a:pt x="85" y="819"/>
                    <a:pt x="87" y="807"/>
                    <a:pt x="93" y="797"/>
                  </a:cubicBezTo>
                  <a:cubicBezTo>
                    <a:pt x="94" y="796"/>
                    <a:pt x="94" y="796"/>
                    <a:pt x="94" y="796"/>
                  </a:cubicBezTo>
                  <a:cubicBezTo>
                    <a:pt x="124" y="746"/>
                    <a:pt x="164" y="702"/>
                    <a:pt x="190" y="650"/>
                  </a:cubicBezTo>
                  <a:cubicBezTo>
                    <a:pt x="201" y="628"/>
                    <a:pt x="201" y="628"/>
                    <a:pt x="201" y="628"/>
                  </a:cubicBezTo>
                  <a:cubicBezTo>
                    <a:pt x="208" y="613"/>
                    <a:pt x="199" y="589"/>
                    <a:pt x="195" y="572"/>
                  </a:cubicBezTo>
                  <a:cubicBezTo>
                    <a:pt x="191" y="553"/>
                    <a:pt x="191" y="553"/>
                    <a:pt x="191" y="553"/>
                  </a:cubicBezTo>
                  <a:cubicBezTo>
                    <a:pt x="182" y="513"/>
                    <a:pt x="184" y="463"/>
                    <a:pt x="194" y="422"/>
                  </a:cubicBezTo>
                  <a:cubicBezTo>
                    <a:pt x="248" y="205"/>
                    <a:pt x="487" y="82"/>
                    <a:pt x="725" y="82"/>
                  </a:cubicBezTo>
                  <a:cubicBezTo>
                    <a:pt x="1018" y="82"/>
                    <a:pt x="1308" y="270"/>
                    <a:pt x="1243" y="699"/>
                  </a:cubicBezTo>
                  <a:close/>
                </a:path>
              </a:pathLst>
            </a:custGeom>
            <a:grpFill/>
            <a:ln>
              <a:noFill/>
            </a:ln>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88" name="Freeform 10">
              <a:extLst>
                <a:ext uri="{FF2B5EF4-FFF2-40B4-BE49-F238E27FC236}">
                  <a16:creationId xmlns:a16="http://schemas.microsoft.com/office/drawing/2014/main" id="{F9DC3582-9EA0-4E23-BE62-4CBD7C5CB37C}"/>
                </a:ext>
              </a:extLst>
            </p:cNvPr>
            <p:cNvSpPr>
              <a:spLocks/>
            </p:cNvSpPr>
            <p:nvPr/>
          </p:nvSpPr>
          <p:spPr bwMode="auto">
            <a:xfrm>
              <a:off x="4086667" y="2049085"/>
              <a:ext cx="286227" cy="232944"/>
            </a:xfrm>
            <a:custGeom>
              <a:avLst/>
              <a:gdLst>
                <a:gd name="T0" fmla="*/ 626 w 946"/>
                <a:gd name="T1" fmla="*/ 35 h 770"/>
                <a:gd name="T2" fmla="*/ 554 w 946"/>
                <a:gd name="T3" fmla="*/ 8 h 770"/>
                <a:gd name="T4" fmla="*/ 508 w 946"/>
                <a:gd name="T5" fmla="*/ 18 h 770"/>
                <a:gd name="T6" fmla="*/ 456 w 946"/>
                <a:gd name="T7" fmla="*/ 0 h 770"/>
                <a:gd name="T8" fmla="*/ 414 w 946"/>
                <a:gd name="T9" fmla="*/ 12 h 770"/>
                <a:gd name="T10" fmla="*/ 381 w 946"/>
                <a:gd name="T11" fmla="*/ 8 h 770"/>
                <a:gd name="T12" fmla="*/ 287 w 946"/>
                <a:gd name="T13" fmla="*/ 41 h 770"/>
                <a:gd name="T14" fmla="*/ 278 w 946"/>
                <a:gd name="T15" fmla="*/ 40 h 770"/>
                <a:gd name="T16" fmla="*/ 163 w 946"/>
                <a:gd name="T17" fmla="*/ 92 h 770"/>
                <a:gd name="T18" fmla="*/ 64 w 946"/>
                <a:gd name="T19" fmla="*/ 209 h 770"/>
                <a:gd name="T20" fmla="*/ 25 w 946"/>
                <a:gd name="T21" fmla="*/ 266 h 770"/>
                <a:gd name="T22" fmla="*/ 26 w 946"/>
                <a:gd name="T23" fmla="*/ 274 h 770"/>
                <a:gd name="T24" fmla="*/ 0 w 946"/>
                <a:gd name="T25" fmla="*/ 357 h 770"/>
                <a:gd name="T26" fmla="*/ 67 w 946"/>
                <a:gd name="T27" fmla="*/ 480 h 770"/>
                <a:gd name="T28" fmla="*/ 176 w 946"/>
                <a:gd name="T29" fmla="*/ 558 h 770"/>
                <a:gd name="T30" fmla="*/ 231 w 946"/>
                <a:gd name="T31" fmla="*/ 544 h 770"/>
                <a:gd name="T32" fmla="*/ 301 w 946"/>
                <a:gd name="T33" fmla="*/ 587 h 770"/>
                <a:gd name="T34" fmla="*/ 443 w 946"/>
                <a:gd name="T35" fmla="*/ 687 h 770"/>
                <a:gd name="T36" fmla="*/ 504 w 946"/>
                <a:gd name="T37" fmla="*/ 674 h 770"/>
                <a:gd name="T38" fmla="*/ 667 w 946"/>
                <a:gd name="T39" fmla="*/ 770 h 770"/>
                <a:gd name="T40" fmla="*/ 840 w 946"/>
                <a:gd name="T41" fmla="*/ 652 h 770"/>
                <a:gd name="T42" fmla="*/ 936 w 946"/>
                <a:gd name="T43" fmla="*/ 489 h 770"/>
                <a:gd name="T44" fmla="*/ 933 w 946"/>
                <a:gd name="T45" fmla="*/ 456 h 770"/>
                <a:gd name="T46" fmla="*/ 946 w 946"/>
                <a:gd name="T47" fmla="*/ 400 h 770"/>
                <a:gd name="T48" fmla="*/ 914 w 946"/>
                <a:gd name="T49" fmla="*/ 316 h 770"/>
                <a:gd name="T50" fmla="*/ 916 w 946"/>
                <a:gd name="T51" fmla="*/ 297 h 770"/>
                <a:gd name="T52" fmla="*/ 840 w 946"/>
                <a:gd name="T53" fmla="*/ 181 h 770"/>
                <a:gd name="T54" fmla="*/ 626 w 946"/>
                <a:gd name="T55" fmla="*/ 3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6" h="770">
                  <a:moveTo>
                    <a:pt x="626" y="35"/>
                  </a:moveTo>
                  <a:cubicBezTo>
                    <a:pt x="607" y="18"/>
                    <a:pt x="581" y="8"/>
                    <a:pt x="554" y="8"/>
                  </a:cubicBezTo>
                  <a:cubicBezTo>
                    <a:pt x="537" y="8"/>
                    <a:pt x="522" y="12"/>
                    <a:pt x="508" y="18"/>
                  </a:cubicBezTo>
                  <a:cubicBezTo>
                    <a:pt x="493" y="7"/>
                    <a:pt x="475" y="0"/>
                    <a:pt x="456" y="0"/>
                  </a:cubicBezTo>
                  <a:cubicBezTo>
                    <a:pt x="441" y="0"/>
                    <a:pt x="426" y="5"/>
                    <a:pt x="414" y="12"/>
                  </a:cubicBezTo>
                  <a:cubicBezTo>
                    <a:pt x="403" y="9"/>
                    <a:pt x="392" y="8"/>
                    <a:pt x="381" y="8"/>
                  </a:cubicBezTo>
                  <a:cubicBezTo>
                    <a:pt x="345" y="8"/>
                    <a:pt x="313" y="20"/>
                    <a:pt x="287" y="41"/>
                  </a:cubicBezTo>
                  <a:cubicBezTo>
                    <a:pt x="284" y="40"/>
                    <a:pt x="281" y="40"/>
                    <a:pt x="278" y="40"/>
                  </a:cubicBezTo>
                  <a:cubicBezTo>
                    <a:pt x="232" y="40"/>
                    <a:pt x="191" y="60"/>
                    <a:pt x="163" y="92"/>
                  </a:cubicBezTo>
                  <a:cubicBezTo>
                    <a:pt x="108" y="103"/>
                    <a:pt x="65" y="151"/>
                    <a:pt x="64" y="209"/>
                  </a:cubicBezTo>
                  <a:cubicBezTo>
                    <a:pt x="41" y="218"/>
                    <a:pt x="25" y="240"/>
                    <a:pt x="25" y="266"/>
                  </a:cubicBezTo>
                  <a:cubicBezTo>
                    <a:pt x="25" y="269"/>
                    <a:pt x="25" y="272"/>
                    <a:pt x="26" y="274"/>
                  </a:cubicBezTo>
                  <a:cubicBezTo>
                    <a:pt x="9" y="298"/>
                    <a:pt x="0" y="327"/>
                    <a:pt x="0" y="357"/>
                  </a:cubicBezTo>
                  <a:cubicBezTo>
                    <a:pt x="0" y="409"/>
                    <a:pt x="26" y="454"/>
                    <a:pt x="67" y="480"/>
                  </a:cubicBezTo>
                  <a:cubicBezTo>
                    <a:pt x="82" y="525"/>
                    <a:pt x="125" y="558"/>
                    <a:pt x="176" y="558"/>
                  </a:cubicBezTo>
                  <a:cubicBezTo>
                    <a:pt x="196" y="558"/>
                    <a:pt x="215" y="553"/>
                    <a:pt x="231" y="544"/>
                  </a:cubicBezTo>
                  <a:cubicBezTo>
                    <a:pt x="248" y="566"/>
                    <a:pt x="273" y="582"/>
                    <a:pt x="301" y="587"/>
                  </a:cubicBezTo>
                  <a:cubicBezTo>
                    <a:pt x="322" y="645"/>
                    <a:pt x="378" y="687"/>
                    <a:pt x="443" y="687"/>
                  </a:cubicBezTo>
                  <a:cubicBezTo>
                    <a:pt x="465" y="687"/>
                    <a:pt x="486" y="682"/>
                    <a:pt x="504" y="674"/>
                  </a:cubicBezTo>
                  <a:cubicBezTo>
                    <a:pt x="536" y="731"/>
                    <a:pt x="597" y="770"/>
                    <a:pt x="667" y="770"/>
                  </a:cubicBezTo>
                  <a:cubicBezTo>
                    <a:pt x="746" y="770"/>
                    <a:pt x="813" y="721"/>
                    <a:pt x="840" y="652"/>
                  </a:cubicBezTo>
                  <a:cubicBezTo>
                    <a:pt x="897" y="620"/>
                    <a:pt x="936" y="559"/>
                    <a:pt x="936" y="489"/>
                  </a:cubicBezTo>
                  <a:cubicBezTo>
                    <a:pt x="936" y="478"/>
                    <a:pt x="935" y="466"/>
                    <a:pt x="933" y="456"/>
                  </a:cubicBezTo>
                  <a:cubicBezTo>
                    <a:pt x="941" y="439"/>
                    <a:pt x="946" y="420"/>
                    <a:pt x="946" y="400"/>
                  </a:cubicBezTo>
                  <a:cubicBezTo>
                    <a:pt x="946" y="368"/>
                    <a:pt x="934" y="339"/>
                    <a:pt x="914" y="316"/>
                  </a:cubicBezTo>
                  <a:cubicBezTo>
                    <a:pt x="915" y="310"/>
                    <a:pt x="916" y="303"/>
                    <a:pt x="916" y="297"/>
                  </a:cubicBezTo>
                  <a:cubicBezTo>
                    <a:pt x="916" y="245"/>
                    <a:pt x="885" y="200"/>
                    <a:pt x="840" y="181"/>
                  </a:cubicBezTo>
                  <a:cubicBezTo>
                    <a:pt x="805" y="97"/>
                    <a:pt x="722" y="37"/>
                    <a:pt x="626" y="35"/>
                  </a:cubicBezTo>
                  <a:close/>
                </a:path>
              </a:pathLst>
            </a:custGeom>
            <a:grpFill/>
            <a:ln>
              <a:noFill/>
            </a:ln>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89" name="Group 188">
            <a:extLst>
              <a:ext uri="{FF2B5EF4-FFF2-40B4-BE49-F238E27FC236}">
                <a16:creationId xmlns:a16="http://schemas.microsoft.com/office/drawing/2014/main" id="{AD9A4493-3FC8-4AAB-9253-72FEAFE21E37}"/>
              </a:ext>
            </a:extLst>
          </p:cNvPr>
          <p:cNvGrpSpPr/>
          <p:nvPr userDrawn="1"/>
        </p:nvGrpSpPr>
        <p:grpSpPr>
          <a:xfrm>
            <a:off x="6866339" y="5160474"/>
            <a:ext cx="285628" cy="249912"/>
            <a:chOff x="3175" y="-3175"/>
            <a:chExt cx="4964113" cy="4343400"/>
          </a:xfrm>
          <a:solidFill>
            <a:srgbClr val="9D8B57"/>
          </a:solidFill>
        </p:grpSpPr>
        <p:sp>
          <p:nvSpPr>
            <p:cNvPr id="190" name="Freeform 14">
              <a:extLst>
                <a:ext uri="{FF2B5EF4-FFF2-40B4-BE49-F238E27FC236}">
                  <a16:creationId xmlns:a16="http://schemas.microsoft.com/office/drawing/2014/main" id="{7540C2B9-A48B-4BDF-BC6C-F0388B3BE90E}"/>
                </a:ext>
              </a:extLst>
            </p:cNvPr>
            <p:cNvSpPr>
              <a:spLocks noEditPoints="1"/>
            </p:cNvSpPr>
            <p:nvPr/>
          </p:nvSpPr>
          <p:spPr bwMode="auto">
            <a:xfrm>
              <a:off x="3175" y="-3175"/>
              <a:ext cx="4964113" cy="4275138"/>
            </a:xfrm>
            <a:custGeom>
              <a:avLst/>
              <a:gdLst>
                <a:gd name="T0" fmla="*/ 369 w 1321"/>
                <a:gd name="T1" fmla="*/ 1136 h 1137"/>
                <a:gd name="T2" fmla="*/ 460 w 1321"/>
                <a:gd name="T3" fmla="*/ 1046 h 1137"/>
                <a:gd name="T4" fmla="*/ 496 w 1321"/>
                <a:gd name="T5" fmla="*/ 1083 h 1137"/>
                <a:gd name="T6" fmla="*/ 522 w 1321"/>
                <a:gd name="T7" fmla="*/ 1065 h 1137"/>
                <a:gd name="T8" fmla="*/ 844 w 1321"/>
                <a:gd name="T9" fmla="*/ 969 h 1137"/>
                <a:gd name="T10" fmla="*/ 861 w 1321"/>
                <a:gd name="T11" fmla="*/ 968 h 1137"/>
                <a:gd name="T12" fmla="*/ 1321 w 1321"/>
                <a:gd name="T13" fmla="*/ 338 h 1137"/>
                <a:gd name="T14" fmla="*/ 983 w 1321"/>
                <a:gd name="T15" fmla="*/ 0 h 1137"/>
                <a:gd name="T16" fmla="*/ 353 w 1321"/>
                <a:gd name="T17" fmla="*/ 460 h 1137"/>
                <a:gd name="T18" fmla="*/ 352 w 1321"/>
                <a:gd name="T19" fmla="*/ 477 h 1137"/>
                <a:gd name="T20" fmla="*/ 256 w 1321"/>
                <a:gd name="T21" fmla="*/ 799 h 1137"/>
                <a:gd name="T22" fmla="*/ 238 w 1321"/>
                <a:gd name="T23" fmla="*/ 825 h 1137"/>
                <a:gd name="T24" fmla="*/ 275 w 1321"/>
                <a:gd name="T25" fmla="*/ 862 h 1137"/>
                <a:gd name="T26" fmla="*/ 0 w 1321"/>
                <a:gd name="T27" fmla="*/ 1137 h 1137"/>
                <a:gd name="T28" fmla="*/ 369 w 1321"/>
                <a:gd name="T29" fmla="*/ 1136 h 1137"/>
                <a:gd name="T30" fmla="*/ 1223 w 1321"/>
                <a:gd name="T31" fmla="*/ 345 h 1137"/>
                <a:gd name="T32" fmla="*/ 826 w 1321"/>
                <a:gd name="T33" fmla="*/ 890 h 1137"/>
                <a:gd name="T34" fmla="*/ 431 w 1321"/>
                <a:gd name="T35" fmla="*/ 495 h 1137"/>
                <a:gd name="T36" fmla="*/ 976 w 1321"/>
                <a:gd name="T37" fmla="*/ 98 h 1137"/>
                <a:gd name="T38" fmla="*/ 1223 w 1321"/>
                <a:gd name="T39" fmla="*/ 345 h 1137"/>
                <a:gd name="T40" fmla="*/ 422 w 1321"/>
                <a:gd name="T41" fmla="*/ 539 h 1137"/>
                <a:gd name="T42" fmla="*/ 782 w 1321"/>
                <a:gd name="T43" fmla="*/ 899 h 1137"/>
                <a:gd name="T44" fmla="*/ 505 w 1321"/>
                <a:gd name="T45" fmla="*/ 986 h 1137"/>
                <a:gd name="T46" fmla="*/ 335 w 1321"/>
                <a:gd name="T47" fmla="*/ 816 h 1137"/>
                <a:gd name="T48" fmla="*/ 422 w 1321"/>
                <a:gd name="T49" fmla="*/ 539 h 1137"/>
                <a:gd name="T50" fmla="*/ 339 w 1321"/>
                <a:gd name="T51" fmla="*/ 1061 h 1137"/>
                <a:gd name="T52" fmla="*/ 180 w 1321"/>
                <a:gd name="T53" fmla="*/ 1062 h 1137"/>
                <a:gd name="T54" fmla="*/ 327 w 1321"/>
                <a:gd name="T55" fmla="*/ 916 h 1137"/>
                <a:gd name="T56" fmla="*/ 406 w 1321"/>
                <a:gd name="T57" fmla="*/ 995 h 1137"/>
                <a:gd name="T58" fmla="*/ 339 w 1321"/>
                <a:gd name="T59" fmla="*/ 1061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1" h="1137">
                  <a:moveTo>
                    <a:pt x="369" y="1136"/>
                  </a:moveTo>
                  <a:cubicBezTo>
                    <a:pt x="460" y="1046"/>
                    <a:pt x="460" y="1046"/>
                    <a:pt x="460" y="1046"/>
                  </a:cubicBezTo>
                  <a:cubicBezTo>
                    <a:pt x="496" y="1083"/>
                    <a:pt x="496" y="1083"/>
                    <a:pt x="496" y="1083"/>
                  </a:cubicBezTo>
                  <a:cubicBezTo>
                    <a:pt x="522" y="1065"/>
                    <a:pt x="522" y="1065"/>
                    <a:pt x="522" y="1065"/>
                  </a:cubicBezTo>
                  <a:cubicBezTo>
                    <a:pt x="635" y="985"/>
                    <a:pt x="714" y="977"/>
                    <a:pt x="844" y="969"/>
                  </a:cubicBezTo>
                  <a:cubicBezTo>
                    <a:pt x="861" y="968"/>
                    <a:pt x="861" y="968"/>
                    <a:pt x="861" y="968"/>
                  </a:cubicBezTo>
                  <a:cubicBezTo>
                    <a:pt x="1321" y="338"/>
                    <a:pt x="1321" y="338"/>
                    <a:pt x="1321" y="338"/>
                  </a:cubicBezTo>
                  <a:cubicBezTo>
                    <a:pt x="983" y="0"/>
                    <a:pt x="983" y="0"/>
                    <a:pt x="983" y="0"/>
                  </a:cubicBezTo>
                  <a:cubicBezTo>
                    <a:pt x="353" y="460"/>
                    <a:pt x="353" y="460"/>
                    <a:pt x="353" y="460"/>
                  </a:cubicBezTo>
                  <a:cubicBezTo>
                    <a:pt x="352" y="477"/>
                    <a:pt x="352" y="477"/>
                    <a:pt x="352" y="477"/>
                  </a:cubicBezTo>
                  <a:cubicBezTo>
                    <a:pt x="344" y="607"/>
                    <a:pt x="336" y="686"/>
                    <a:pt x="256" y="799"/>
                  </a:cubicBezTo>
                  <a:cubicBezTo>
                    <a:pt x="238" y="825"/>
                    <a:pt x="238" y="825"/>
                    <a:pt x="238" y="825"/>
                  </a:cubicBezTo>
                  <a:cubicBezTo>
                    <a:pt x="275" y="862"/>
                    <a:pt x="275" y="862"/>
                    <a:pt x="275" y="862"/>
                  </a:cubicBezTo>
                  <a:cubicBezTo>
                    <a:pt x="0" y="1137"/>
                    <a:pt x="0" y="1137"/>
                    <a:pt x="0" y="1137"/>
                  </a:cubicBezTo>
                  <a:lnTo>
                    <a:pt x="369" y="1136"/>
                  </a:lnTo>
                  <a:close/>
                  <a:moveTo>
                    <a:pt x="1223" y="345"/>
                  </a:moveTo>
                  <a:cubicBezTo>
                    <a:pt x="826" y="890"/>
                    <a:pt x="826" y="890"/>
                    <a:pt x="826" y="890"/>
                  </a:cubicBezTo>
                  <a:cubicBezTo>
                    <a:pt x="431" y="495"/>
                    <a:pt x="431" y="495"/>
                    <a:pt x="431" y="495"/>
                  </a:cubicBezTo>
                  <a:cubicBezTo>
                    <a:pt x="976" y="98"/>
                    <a:pt x="976" y="98"/>
                    <a:pt x="976" y="98"/>
                  </a:cubicBezTo>
                  <a:lnTo>
                    <a:pt x="1223" y="345"/>
                  </a:lnTo>
                  <a:close/>
                  <a:moveTo>
                    <a:pt x="422" y="539"/>
                  </a:moveTo>
                  <a:cubicBezTo>
                    <a:pt x="782" y="899"/>
                    <a:pt x="782" y="899"/>
                    <a:pt x="782" y="899"/>
                  </a:cubicBezTo>
                  <a:cubicBezTo>
                    <a:pt x="682" y="907"/>
                    <a:pt x="603" y="923"/>
                    <a:pt x="505" y="986"/>
                  </a:cubicBezTo>
                  <a:cubicBezTo>
                    <a:pt x="335" y="816"/>
                    <a:pt x="335" y="816"/>
                    <a:pt x="335" y="816"/>
                  </a:cubicBezTo>
                  <a:cubicBezTo>
                    <a:pt x="398" y="718"/>
                    <a:pt x="414" y="639"/>
                    <a:pt x="422" y="539"/>
                  </a:cubicBezTo>
                  <a:close/>
                  <a:moveTo>
                    <a:pt x="339" y="1061"/>
                  </a:moveTo>
                  <a:cubicBezTo>
                    <a:pt x="180" y="1062"/>
                    <a:pt x="180" y="1062"/>
                    <a:pt x="180" y="1062"/>
                  </a:cubicBezTo>
                  <a:cubicBezTo>
                    <a:pt x="327" y="916"/>
                    <a:pt x="327" y="916"/>
                    <a:pt x="327" y="916"/>
                  </a:cubicBezTo>
                  <a:cubicBezTo>
                    <a:pt x="406" y="995"/>
                    <a:pt x="406" y="995"/>
                    <a:pt x="406" y="995"/>
                  </a:cubicBezTo>
                  <a:lnTo>
                    <a:pt x="339" y="1061"/>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91" name="Rectangle 15">
              <a:extLst>
                <a:ext uri="{FF2B5EF4-FFF2-40B4-BE49-F238E27FC236}">
                  <a16:creationId xmlns:a16="http://schemas.microsoft.com/office/drawing/2014/main" id="{63E0C949-2ABD-4A2C-9015-8F2D2A26E3E2}"/>
                </a:ext>
              </a:extLst>
            </p:cNvPr>
            <p:cNvSpPr>
              <a:spLocks noChangeArrowheads="1"/>
            </p:cNvSpPr>
            <p:nvPr/>
          </p:nvSpPr>
          <p:spPr bwMode="auto">
            <a:xfrm>
              <a:off x="1731963" y="4200525"/>
              <a:ext cx="3232150" cy="1397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sp>
        <p:nvSpPr>
          <p:cNvPr id="192" name="Freeform 19">
            <a:extLst>
              <a:ext uri="{FF2B5EF4-FFF2-40B4-BE49-F238E27FC236}">
                <a16:creationId xmlns:a16="http://schemas.microsoft.com/office/drawing/2014/main" id="{6D41FECE-B96D-4CA7-876A-C364DB5BB916}"/>
              </a:ext>
            </a:extLst>
          </p:cNvPr>
          <p:cNvSpPr>
            <a:spLocks noEditPoints="1"/>
          </p:cNvSpPr>
          <p:nvPr userDrawn="1"/>
        </p:nvSpPr>
        <p:spPr bwMode="auto">
          <a:xfrm>
            <a:off x="7494588" y="5156200"/>
            <a:ext cx="166687" cy="273050"/>
          </a:xfrm>
          <a:custGeom>
            <a:avLst/>
            <a:gdLst>
              <a:gd name="T0" fmla="*/ 19648 w 1273"/>
              <a:gd name="T1" fmla="*/ 136878 h 2075"/>
              <a:gd name="T2" fmla="*/ 38248 w 1273"/>
              <a:gd name="T3" fmla="*/ 169986 h 2075"/>
              <a:gd name="T4" fmla="*/ 36938 w 1273"/>
              <a:gd name="T5" fmla="*/ 169986 h 2075"/>
              <a:gd name="T6" fmla="*/ 33664 w 1273"/>
              <a:gd name="T7" fmla="*/ 170640 h 2075"/>
              <a:gd name="T8" fmla="*/ 19517 w 1273"/>
              <a:gd name="T9" fmla="*/ 190269 h 2075"/>
              <a:gd name="T10" fmla="*/ 19517 w 1273"/>
              <a:gd name="T11" fmla="*/ 229003 h 2075"/>
              <a:gd name="T12" fmla="*/ 31044 w 1273"/>
              <a:gd name="T13" fmla="*/ 249548 h 2075"/>
              <a:gd name="T14" fmla="*/ 58682 w 1273"/>
              <a:gd name="T15" fmla="*/ 266690 h 2075"/>
              <a:gd name="T16" fmla="*/ 75580 w 1273"/>
              <a:gd name="T17" fmla="*/ 271532 h 2075"/>
              <a:gd name="T18" fmla="*/ 91167 w 1273"/>
              <a:gd name="T19" fmla="*/ 271532 h 2075"/>
              <a:gd name="T20" fmla="*/ 108196 w 1273"/>
              <a:gd name="T21" fmla="*/ 266690 h 2075"/>
              <a:gd name="T22" fmla="*/ 135703 w 1273"/>
              <a:gd name="T23" fmla="*/ 249548 h 2075"/>
              <a:gd name="T24" fmla="*/ 147361 w 1273"/>
              <a:gd name="T25" fmla="*/ 229003 h 2075"/>
              <a:gd name="T26" fmla="*/ 147361 w 1273"/>
              <a:gd name="T27" fmla="*/ 190269 h 2075"/>
              <a:gd name="T28" fmla="*/ 132166 w 1273"/>
              <a:gd name="T29" fmla="*/ 170378 h 2075"/>
              <a:gd name="T30" fmla="*/ 128499 w 1273"/>
              <a:gd name="T31" fmla="*/ 169986 h 2075"/>
              <a:gd name="T32" fmla="*/ 147099 w 1273"/>
              <a:gd name="T33" fmla="*/ 137009 h 2075"/>
              <a:gd name="T34" fmla="*/ 148671 w 1273"/>
              <a:gd name="T35" fmla="*/ 135046 h 2075"/>
              <a:gd name="T36" fmla="*/ 166747 w 1273"/>
              <a:gd name="T37" fmla="*/ 83357 h 2075"/>
              <a:gd name="T38" fmla="*/ 83439 w 1273"/>
              <a:gd name="T39" fmla="*/ 0 h 2075"/>
              <a:gd name="T40" fmla="*/ 131 w 1273"/>
              <a:gd name="T41" fmla="*/ 83357 h 2075"/>
              <a:gd name="T42" fmla="*/ 18076 w 1273"/>
              <a:gd name="T43" fmla="*/ 135046 h 2075"/>
              <a:gd name="T44" fmla="*/ 19648 w 1273"/>
              <a:gd name="T45" fmla="*/ 136878 h 2075"/>
              <a:gd name="T46" fmla="*/ 34843 w 1273"/>
              <a:gd name="T47" fmla="*/ 222198 h 2075"/>
              <a:gd name="T48" fmla="*/ 34843 w 1273"/>
              <a:gd name="T49" fmla="*/ 215917 h 2075"/>
              <a:gd name="T50" fmla="*/ 132035 w 1273"/>
              <a:gd name="T51" fmla="*/ 227956 h 2075"/>
              <a:gd name="T52" fmla="*/ 132035 w 1273"/>
              <a:gd name="T53" fmla="*/ 229003 h 2075"/>
              <a:gd name="T54" fmla="*/ 130202 w 1273"/>
              <a:gd name="T55" fmla="*/ 233976 h 2075"/>
              <a:gd name="T56" fmla="*/ 34843 w 1273"/>
              <a:gd name="T57" fmla="*/ 222198 h 2075"/>
              <a:gd name="T58" fmla="*/ 132035 w 1273"/>
              <a:gd name="T59" fmla="*/ 220235 h 2075"/>
              <a:gd name="T60" fmla="*/ 34843 w 1273"/>
              <a:gd name="T61" fmla="*/ 208196 h 2075"/>
              <a:gd name="T62" fmla="*/ 34843 w 1273"/>
              <a:gd name="T63" fmla="*/ 201130 h 2075"/>
              <a:gd name="T64" fmla="*/ 132035 w 1273"/>
              <a:gd name="T65" fmla="*/ 213169 h 2075"/>
              <a:gd name="T66" fmla="*/ 132035 w 1273"/>
              <a:gd name="T67" fmla="*/ 220235 h 2075"/>
              <a:gd name="T68" fmla="*/ 100074 w 1273"/>
              <a:gd name="T69" fmla="*/ 253735 h 2075"/>
              <a:gd name="T70" fmla="*/ 91167 w 1273"/>
              <a:gd name="T71" fmla="*/ 256222 h 2075"/>
              <a:gd name="T72" fmla="*/ 75580 w 1273"/>
              <a:gd name="T73" fmla="*/ 256222 h 2075"/>
              <a:gd name="T74" fmla="*/ 66673 w 1273"/>
              <a:gd name="T75" fmla="*/ 253735 h 2075"/>
              <a:gd name="T76" fmla="*/ 39165 w 1273"/>
              <a:gd name="T77" fmla="*/ 236593 h 2075"/>
              <a:gd name="T78" fmla="*/ 34974 w 1273"/>
              <a:gd name="T79" fmla="*/ 229919 h 2075"/>
              <a:gd name="T80" fmla="*/ 121163 w 1273"/>
              <a:gd name="T81" fmla="*/ 240649 h 2075"/>
              <a:gd name="T82" fmla="*/ 100074 w 1273"/>
              <a:gd name="T83" fmla="*/ 253735 h 2075"/>
              <a:gd name="T84" fmla="*/ 132035 w 1273"/>
              <a:gd name="T85" fmla="*/ 190269 h 2075"/>
              <a:gd name="T86" fmla="*/ 132035 w 1273"/>
              <a:gd name="T87" fmla="*/ 205448 h 2075"/>
              <a:gd name="T88" fmla="*/ 34843 w 1273"/>
              <a:gd name="T89" fmla="*/ 193409 h 2075"/>
              <a:gd name="T90" fmla="*/ 34843 w 1273"/>
              <a:gd name="T91" fmla="*/ 190269 h 2075"/>
              <a:gd name="T92" fmla="*/ 38379 w 1273"/>
              <a:gd name="T93" fmla="*/ 185296 h 2075"/>
              <a:gd name="T94" fmla="*/ 39951 w 1273"/>
              <a:gd name="T95" fmla="*/ 185296 h 2075"/>
              <a:gd name="T96" fmla="*/ 128630 w 1273"/>
              <a:gd name="T97" fmla="*/ 185296 h 2075"/>
              <a:gd name="T98" fmla="*/ 132035 w 1273"/>
              <a:gd name="T99" fmla="*/ 190269 h 2075"/>
              <a:gd name="T100" fmla="*/ 83439 w 1273"/>
              <a:gd name="T101" fmla="*/ 14002 h 2075"/>
              <a:gd name="T102" fmla="*/ 152731 w 1273"/>
              <a:gd name="T103" fmla="*/ 83357 h 2075"/>
              <a:gd name="T104" fmla="*/ 137668 w 1273"/>
              <a:gd name="T105" fmla="*/ 126279 h 2075"/>
              <a:gd name="T106" fmla="*/ 136096 w 1273"/>
              <a:gd name="T107" fmla="*/ 128372 h 2075"/>
              <a:gd name="T108" fmla="*/ 114352 w 1273"/>
              <a:gd name="T109" fmla="*/ 169986 h 2075"/>
              <a:gd name="T110" fmla="*/ 91036 w 1273"/>
              <a:gd name="T111" fmla="*/ 169986 h 2075"/>
              <a:gd name="T112" fmla="*/ 52395 w 1273"/>
              <a:gd name="T113" fmla="*/ 169986 h 2075"/>
              <a:gd name="T114" fmla="*/ 30520 w 1273"/>
              <a:gd name="T115" fmla="*/ 128242 h 2075"/>
              <a:gd name="T116" fmla="*/ 29079 w 1273"/>
              <a:gd name="T117" fmla="*/ 126279 h 2075"/>
              <a:gd name="T118" fmla="*/ 14147 w 1273"/>
              <a:gd name="T119" fmla="*/ 83357 h 2075"/>
              <a:gd name="T120" fmla="*/ 83439 w 1273"/>
              <a:gd name="T121" fmla="*/ 14002 h 20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73" h="2075">
                <a:moveTo>
                  <a:pt x="150" y="1046"/>
                </a:moveTo>
                <a:cubicBezTo>
                  <a:pt x="229" y="1145"/>
                  <a:pt x="275" y="1204"/>
                  <a:pt x="292" y="1299"/>
                </a:cubicBezTo>
                <a:cubicBezTo>
                  <a:pt x="282" y="1299"/>
                  <a:pt x="282" y="1299"/>
                  <a:pt x="282" y="1299"/>
                </a:cubicBezTo>
                <a:cubicBezTo>
                  <a:pt x="273" y="1299"/>
                  <a:pt x="265" y="1301"/>
                  <a:pt x="257" y="1304"/>
                </a:cubicBezTo>
                <a:cubicBezTo>
                  <a:pt x="193" y="1327"/>
                  <a:pt x="149" y="1387"/>
                  <a:pt x="149" y="1454"/>
                </a:cubicBezTo>
                <a:cubicBezTo>
                  <a:pt x="149" y="1750"/>
                  <a:pt x="149" y="1750"/>
                  <a:pt x="149" y="1750"/>
                </a:cubicBezTo>
                <a:cubicBezTo>
                  <a:pt x="149" y="1811"/>
                  <a:pt x="184" y="1874"/>
                  <a:pt x="237" y="1907"/>
                </a:cubicBezTo>
                <a:cubicBezTo>
                  <a:pt x="448" y="2038"/>
                  <a:pt x="448" y="2038"/>
                  <a:pt x="448" y="2038"/>
                </a:cubicBezTo>
                <a:cubicBezTo>
                  <a:pt x="483" y="2060"/>
                  <a:pt x="534" y="2075"/>
                  <a:pt x="577" y="2075"/>
                </a:cubicBezTo>
                <a:cubicBezTo>
                  <a:pt x="696" y="2075"/>
                  <a:pt x="696" y="2075"/>
                  <a:pt x="696" y="2075"/>
                </a:cubicBezTo>
                <a:cubicBezTo>
                  <a:pt x="739" y="2075"/>
                  <a:pt x="790" y="2060"/>
                  <a:pt x="826" y="2038"/>
                </a:cubicBezTo>
                <a:cubicBezTo>
                  <a:pt x="1036" y="1907"/>
                  <a:pt x="1036" y="1907"/>
                  <a:pt x="1036" y="1907"/>
                </a:cubicBezTo>
                <a:cubicBezTo>
                  <a:pt x="1089" y="1874"/>
                  <a:pt x="1125" y="1811"/>
                  <a:pt x="1125" y="1750"/>
                </a:cubicBezTo>
                <a:cubicBezTo>
                  <a:pt x="1125" y="1454"/>
                  <a:pt x="1125" y="1454"/>
                  <a:pt x="1125" y="1454"/>
                </a:cubicBezTo>
                <a:cubicBezTo>
                  <a:pt x="1125" y="1384"/>
                  <a:pt x="1077" y="1322"/>
                  <a:pt x="1009" y="1302"/>
                </a:cubicBezTo>
                <a:cubicBezTo>
                  <a:pt x="1003" y="1300"/>
                  <a:pt x="1001" y="1299"/>
                  <a:pt x="981" y="1299"/>
                </a:cubicBezTo>
                <a:cubicBezTo>
                  <a:pt x="997" y="1205"/>
                  <a:pt x="1044" y="1147"/>
                  <a:pt x="1123" y="1047"/>
                </a:cubicBezTo>
                <a:cubicBezTo>
                  <a:pt x="1135" y="1032"/>
                  <a:pt x="1135" y="1032"/>
                  <a:pt x="1135" y="1032"/>
                </a:cubicBezTo>
                <a:cubicBezTo>
                  <a:pt x="1225" y="919"/>
                  <a:pt x="1273" y="782"/>
                  <a:pt x="1273" y="637"/>
                </a:cubicBezTo>
                <a:cubicBezTo>
                  <a:pt x="1273" y="286"/>
                  <a:pt x="988" y="0"/>
                  <a:pt x="637" y="0"/>
                </a:cubicBezTo>
                <a:cubicBezTo>
                  <a:pt x="286" y="0"/>
                  <a:pt x="1" y="286"/>
                  <a:pt x="1" y="637"/>
                </a:cubicBezTo>
                <a:cubicBezTo>
                  <a:pt x="0" y="782"/>
                  <a:pt x="48" y="918"/>
                  <a:pt x="138" y="1032"/>
                </a:cubicBezTo>
                <a:lnTo>
                  <a:pt x="150" y="1046"/>
                </a:lnTo>
                <a:close/>
                <a:moveTo>
                  <a:pt x="266" y="1698"/>
                </a:moveTo>
                <a:cubicBezTo>
                  <a:pt x="266" y="1650"/>
                  <a:pt x="266" y="1650"/>
                  <a:pt x="266" y="1650"/>
                </a:cubicBezTo>
                <a:cubicBezTo>
                  <a:pt x="1008" y="1742"/>
                  <a:pt x="1008" y="1742"/>
                  <a:pt x="1008" y="1742"/>
                </a:cubicBezTo>
                <a:cubicBezTo>
                  <a:pt x="1008" y="1750"/>
                  <a:pt x="1008" y="1750"/>
                  <a:pt x="1008" y="1750"/>
                </a:cubicBezTo>
                <a:cubicBezTo>
                  <a:pt x="1008" y="1762"/>
                  <a:pt x="1002" y="1776"/>
                  <a:pt x="994" y="1788"/>
                </a:cubicBezTo>
                <a:lnTo>
                  <a:pt x="266" y="1698"/>
                </a:lnTo>
                <a:close/>
                <a:moveTo>
                  <a:pt x="1008" y="1683"/>
                </a:moveTo>
                <a:cubicBezTo>
                  <a:pt x="266" y="1591"/>
                  <a:pt x="266" y="1591"/>
                  <a:pt x="266" y="1591"/>
                </a:cubicBezTo>
                <a:cubicBezTo>
                  <a:pt x="266" y="1537"/>
                  <a:pt x="266" y="1537"/>
                  <a:pt x="266" y="1537"/>
                </a:cubicBezTo>
                <a:cubicBezTo>
                  <a:pt x="1008" y="1629"/>
                  <a:pt x="1008" y="1629"/>
                  <a:pt x="1008" y="1629"/>
                </a:cubicBezTo>
                <a:lnTo>
                  <a:pt x="1008" y="1683"/>
                </a:lnTo>
                <a:close/>
                <a:moveTo>
                  <a:pt x="764" y="1939"/>
                </a:moveTo>
                <a:cubicBezTo>
                  <a:pt x="747" y="1949"/>
                  <a:pt x="717" y="1958"/>
                  <a:pt x="696" y="1958"/>
                </a:cubicBezTo>
                <a:cubicBezTo>
                  <a:pt x="577" y="1958"/>
                  <a:pt x="577" y="1958"/>
                  <a:pt x="577" y="1958"/>
                </a:cubicBezTo>
                <a:cubicBezTo>
                  <a:pt x="557" y="1958"/>
                  <a:pt x="527" y="1949"/>
                  <a:pt x="509" y="1939"/>
                </a:cubicBezTo>
                <a:cubicBezTo>
                  <a:pt x="299" y="1808"/>
                  <a:pt x="299" y="1808"/>
                  <a:pt x="299" y="1808"/>
                </a:cubicBezTo>
                <a:cubicBezTo>
                  <a:pt x="283" y="1797"/>
                  <a:pt x="269" y="1776"/>
                  <a:pt x="267" y="1757"/>
                </a:cubicBezTo>
                <a:cubicBezTo>
                  <a:pt x="925" y="1839"/>
                  <a:pt x="925" y="1839"/>
                  <a:pt x="925" y="1839"/>
                </a:cubicBezTo>
                <a:lnTo>
                  <a:pt x="764" y="1939"/>
                </a:lnTo>
                <a:close/>
                <a:moveTo>
                  <a:pt x="1008" y="1454"/>
                </a:moveTo>
                <a:cubicBezTo>
                  <a:pt x="1008" y="1570"/>
                  <a:pt x="1008" y="1570"/>
                  <a:pt x="1008" y="1570"/>
                </a:cubicBezTo>
                <a:cubicBezTo>
                  <a:pt x="266" y="1478"/>
                  <a:pt x="266" y="1478"/>
                  <a:pt x="266" y="1478"/>
                </a:cubicBezTo>
                <a:cubicBezTo>
                  <a:pt x="266" y="1454"/>
                  <a:pt x="266" y="1454"/>
                  <a:pt x="266" y="1454"/>
                </a:cubicBezTo>
                <a:cubicBezTo>
                  <a:pt x="266" y="1437"/>
                  <a:pt x="277" y="1422"/>
                  <a:pt x="293" y="1416"/>
                </a:cubicBezTo>
                <a:cubicBezTo>
                  <a:pt x="305" y="1416"/>
                  <a:pt x="305" y="1416"/>
                  <a:pt x="305" y="1416"/>
                </a:cubicBezTo>
                <a:cubicBezTo>
                  <a:pt x="806" y="1416"/>
                  <a:pt x="948" y="1416"/>
                  <a:pt x="982" y="1416"/>
                </a:cubicBezTo>
                <a:cubicBezTo>
                  <a:pt x="997" y="1423"/>
                  <a:pt x="1008" y="1438"/>
                  <a:pt x="1008" y="1454"/>
                </a:cubicBezTo>
                <a:close/>
                <a:moveTo>
                  <a:pt x="637" y="107"/>
                </a:moveTo>
                <a:cubicBezTo>
                  <a:pt x="929" y="107"/>
                  <a:pt x="1166" y="345"/>
                  <a:pt x="1166" y="637"/>
                </a:cubicBezTo>
                <a:cubicBezTo>
                  <a:pt x="1166" y="757"/>
                  <a:pt x="1126" y="871"/>
                  <a:pt x="1051" y="965"/>
                </a:cubicBezTo>
                <a:cubicBezTo>
                  <a:pt x="1039" y="981"/>
                  <a:pt x="1039" y="981"/>
                  <a:pt x="1039" y="981"/>
                </a:cubicBezTo>
                <a:cubicBezTo>
                  <a:pt x="951" y="1091"/>
                  <a:pt x="891" y="1167"/>
                  <a:pt x="873" y="1299"/>
                </a:cubicBezTo>
                <a:cubicBezTo>
                  <a:pt x="822" y="1299"/>
                  <a:pt x="760" y="1299"/>
                  <a:pt x="695" y="1299"/>
                </a:cubicBezTo>
                <a:cubicBezTo>
                  <a:pt x="592" y="1299"/>
                  <a:pt x="481" y="1299"/>
                  <a:pt x="400" y="1299"/>
                </a:cubicBezTo>
                <a:cubicBezTo>
                  <a:pt x="382" y="1166"/>
                  <a:pt x="322" y="1090"/>
                  <a:pt x="233" y="980"/>
                </a:cubicBezTo>
                <a:cubicBezTo>
                  <a:pt x="222" y="965"/>
                  <a:pt x="222" y="965"/>
                  <a:pt x="222" y="965"/>
                </a:cubicBezTo>
                <a:cubicBezTo>
                  <a:pt x="147" y="871"/>
                  <a:pt x="108" y="757"/>
                  <a:pt x="108" y="637"/>
                </a:cubicBezTo>
                <a:cubicBezTo>
                  <a:pt x="108" y="345"/>
                  <a:pt x="345" y="107"/>
                  <a:pt x="637" y="107"/>
                </a:cubicBezTo>
                <a:close/>
              </a:path>
            </a:pathLst>
          </a:custGeom>
          <a:solidFill>
            <a:srgbClr val="9D8B57"/>
          </a:solidFill>
          <a:ln>
            <a:noFill/>
          </a:ln>
        </p:spPr>
        <p:txBody>
          <a:bodyPr lIns="45714" tIns="22857" rIns="45714" bIns="22857"/>
          <a:lstStyle/>
          <a:p>
            <a:endParaRPr lang="en-ZA" dirty="0"/>
          </a:p>
        </p:txBody>
      </p:sp>
      <p:grpSp>
        <p:nvGrpSpPr>
          <p:cNvPr id="193" name="Group 192">
            <a:extLst>
              <a:ext uri="{FF2B5EF4-FFF2-40B4-BE49-F238E27FC236}">
                <a16:creationId xmlns:a16="http://schemas.microsoft.com/office/drawing/2014/main" id="{D376E66F-5712-4CBA-B1C7-4D2FC0EA2CEE}"/>
              </a:ext>
            </a:extLst>
          </p:cNvPr>
          <p:cNvGrpSpPr/>
          <p:nvPr userDrawn="1"/>
        </p:nvGrpSpPr>
        <p:grpSpPr>
          <a:xfrm>
            <a:off x="7976662" y="5173985"/>
            <a:ext cx="254591" cy="254541"/>
            <a:chOff x="7938" y="-3175"/>
            <a:chExt cx="8029575" cy="8027988"/>
          </a:xfrm>
          <a:solidFill>
            <a:srgbClr val="9D8B57"/>
          </a:solidFill>
        </p:grpSpPr>
        <p:sp>
          <p:nvSpPr>
            <p:cNvPr id="194" name="Freeform 23">
              <a:extLst>
                <a:ext uri="{FF2B5EF4-FFF2-40B4-BE49-F238E27FC236}">
                  <a16:creationId xmlns:a16="http://schemas.microsoft.com/office/drawing/2014/main" id="{8378E031-409C-432C-950B-B44C6A732032}"/>
                </a:ext>
              </a:extLst>
            </p:cNvPr>
            <p:cNvSpPr>
              <a:spLocks noEditPoints="1"/>
            </p:cNvSpPr>
            <p:nvPr/>
          </p:nvSpPr>
          <p:spPr bwMode="auto">
            <a:xfrm>
              <a:off x="7938" y="-3175"/>
              <a:ext cx="8029575" cy="8027988"/>
            </a:xfrm>
            <a:custGeom>
              <a:avLst/>
              <a:gdLst>
                <a:gd name="T0" fmla="*/ 818 w 2138"/>
                <a:gd name="T1" fmla="*/ 1635 h 2138"/>
                <a:gd name="T2" fmla="*/ 818 w 2138"/>
                <a:gd name="T3" fmla="*/ 1635 h 2138"/>
                <a:gd name="T4" fmla="*/ 1257 w 2138"/>
                <a:gd name="T5" fmla="*/ 1507 h 2138"/>
                <a:gd name="T6" fmla="*/ 1301 w 2138"/>
                <a:gd name="T7" fmla="*/ 1550 h 2138"/>
                <a:gd name="T8" fmla="*/ 1249 w 2138"/>
                <a:gd name="T9" fmla="*/ 1602 h 2138"/>
                <a:gd name="T10" fmla="*/ 1711 w 2138"/>
                <a:gd name="T11" fmla="*/ 2064 h 2138"/>
                <a:gd name="T12" fmla="*/ 1888 w 2138"/>
                <a:gd name="T13" fmla="*/ 2138 h 2138"/>
                <a:gd name="T14" fmla="*/ 2065 w 2138"/>
                <a:gd name="T15" fmla="*/ 2064 h 2138"/>
                <a:gd name="T16" fmla="*/ 2138 w 2138"/>
                <a:gd name="T17" fmla="*/ 1888 h 2138"/>
                <a:gd name="T18" fmla="*/ 2065 w 2138"/>
                <a:gd name="T19" fmla="*/ 1711 h 2138"/>
                <a:gd name="T20" fmla="*/ 1603 w 2138"/>
                <a:gd name="T21" fmla="*/ 1248 h 2138"/>
                <a:gd name="T22" fmla="*/ 1551 w 2138"/>
                <a:gd name="T23" fmla="*/ 1300 h 2138"/>
                <a:gd name="T24" fmla="*/ 1507 w 2138"/>
                <a:gd name="T25" fmla="*/ 1257 h 2138"/>
                <a:gd name="T26" fmla="*/ 1633 w 2138"/>
                <a:gd name="T27" fmla="*/ 760 h 2138"/>
                <a:gd name="T28" fmla="*/ 1396 w 2138"/>
                <a:gd name="T29" fmla="*/ 239 h 2138"/>
                <a:gd name="T30" fmla="*/ 818 w 2138"/>
                <a:gd name="T31" fmla="*/ 0 h 2138"/>
                <a:gd name="T32" fmla="*/ 240 w 2138"/>
                <a:gd name="T33" fmla="*/ 239 h 2138"/>
                <a:gd name="T34" fmla="*/ 0 w 2138"/>
                <a:gd name="T35" fmla="*/ 817 h 2138"/>
                <a:gd name="T36" fmla="*/ 240 w 2138"/>
                <a:gd name="T37" fmla="*/ 1395 h 2138"/>
                <a:gd name="T38" fmla="*/ 818 w 2138"/>
                <a:gd name="T39" fmla="*/ 1635 h 2138"/>
                <a:gd name="T40" fmla="*/ 2009 w 2138"/>
                <a:gd name="T41" fmla="*/ 1888 h 2138"/>
                <a:gd name="T42" fmla="*/ 1973 w 2138"/>
                <a:gd name="T43" fmla="*/ 1973 h 2138"/>
                <a:gd name="T44" fmla="*/ 1888 w 2138"/>
                <a:gd name="T45" fmla="*/ 2008 h 2138"/>
                <a:gd name="T46" fmla="*/ 1803 w 2138"/>
                <a:gd name="T47" fmla="*/ 1973 h 2138"/>
                <a:gd name="T48" fmla="*/ 1444 w 2138"/>
                <a:gd name="T49" fmla="*/ 1614 h 2138"/>
                <a:gd name="T50" fmla="*/ 1614 w 2138"/>
                <a:gd name="T51" fmla="*/ 1444 h 2138"/>
                <a:gd name="T52" fmla="*/ 1973 w 2138"/>
                <a:gd name="T53" fmla="*/ 1802 h 2138"/>
                <a:gd name="T54" fmla="*/ 2009 w 2138"/>
                <a:gd name="T55" fmla="*/ 1888 h 2138"/>
                <a:gd name="T56" fmla="*/ 1392 w 2138"/>
                <a:gd name="T57" fmla="*/ 1459 h 2138"/>
                <a:gd name="T58" fmla="*/ 1361 w 2138"/>
                <a:gd name="T59" fmla="*/ 1427 h 2138"/>
                <a:gd name="T60" fmla="*/ 1362 w 2138"/>
                <a:gd name="T61" fmla="*/ 1427 h 2138"/>
                <a:gd name="T62" fmla="*/ 1377 w 2138"/>
                <a:gd name="T63" fmla="*/ 1413 h 2138"/>
                <a:gd name="T64" fmla="*/ 1380 w 2138"/>
                <a:gd name="T65" fmla="*/ 1410 h 2138"/>
                <a:gd name="T66" fmla="*/ 1396 w 2138"/>
                <a:gd name="T67" fmla="*/ 1395 h 2138"/>
                <a:gd name="T68" fmla="*/ 1411 w 2138"/>
                <a:gd name="T69" fmla="*/ 1380 h 2138"/>
                <a:gd name="T70" fmla="*/ 1413 w 2138"/>
                <a:gd name="T71" fmla="*/ 1377 h 2138"/>
                <a:gd name="T72" fmla="*/ 1428 w 2138"/>
                <a:gd name="T73" fmla="*/ 1361 h 2138"/>
                <a:gd name="T74" fmla="*/ 1428 w 2138"/>
                <a:gd name="T75" fmla="*/ 1361 h 2138"/>
                <a:gd name="T76" fmla="*/ 1459 w 2138"/>
                <a:gd name="T77" fmla="*/ 1392 h 2138"/>
                <a:gd name="T78" fmla="*/ 1392 w 2138"/>
                <a:gd name="T79" fmla="*/ 1459 h 2138"/>
                <a:gd name="T80" fmla="*/ 331 w 2138"/>
                <a:gd name="T81" fmla="*/ 331 h 2138"/>
                <a:gd name="T82" fmla="*/ 818 w 2138"/>
                <a:gd name="T83" fmla="*/ 129 h 2138"/>
                <a:gd name="T84" fmla="*/ 1304 w 2138"/>
                <a:gd name="T85" fmla="*/ 331 h 2138"/>
                <a:gd name="T86" fmla="*/ 1504 w 2138"/>
                <a:gd name="T87" fmla="*/ 769 h 2138"/>
                <a:gd name="T88" fmla="*/ 1371 w 2138"/>
                <a:gd name="T89" fmla="*/ 1226 h 2138"/>
                <a:gd name="T90" fmla="*/ 1371 w 2138"/>
                <a:gd name="T91" fmla="*/ 1226 h 2138"/>
                <a:gd name="T92" fmla="*/ 1304 w 2138"/>
                <a:gd name="T93" fmla="*/ 1303 h 2138"/>
                <a:gd name="T94" fmla="*/ 1280 w 2138"/>
                <a:gd name="T95" fmla="*/ 1326 h 2138"/>
                <a:gd name="T96" fmla="*/ 1226 w 2138"/>
                <a:gd name="T97" fmla="*/ 1370 h 2138"/>
                <a:gd name="T98" fmla="*/ 818 w 2138"/>
                <a:gd name="T99" fmla="*/ 1505 h 2138"/>
                <a:gd name="T100" fmla="*/ 331 w 2138"/>
                <a:gd name="T101" fmla="*/ 1303 h 2138"/>
                <a:gd name="T102" fmla="*/ 331 w 2138"/>
                <a:gd name="T103" fmla="*/ 331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95" name="Freeform 24">
              <a:extLst>
                <a:ext uri="{FF2B5EF4-FFF2-40B4-BE49-F238E27FC236}">
                  <a16:creationId xmlns:a16="http://schemas.microsoft.com/office/drawing/2014/main" id="{B93046B7-9CFD-493D-8798-A786C867C518}"/>
                </a:ext>
              </a:extLst>
            </p:cNvPr>
            <p:cNvSpPr>
              <a:spLocks noEditPoints="1"/>
            </p:cNvSpPr>
            <p:nvPr/>
          </p:nvSpPr>
          <p:spPr bwMode="auto">
            <a:xfrm>
              <a:off x="788988" y="976313"/>
              <a:ext cx="4578350" cy="4176713"/>
            </a:xfrm>
            <a:custGeom>
              <a:avLst/>
              <a:gdLst>
                <a:gd name="T0" fmla="*/ 577 w 1219"/>
                <a:gd name="T1" fmla="*/ 1111 h 1112"/>
                <a:gd name="T2" fmla="*/ 577 w 1219"/>
                <a:gd name="T3" fmla="*/ 1112 h 1112"/>
                <a:gd name="T4" fmla="*/ 610 w 1219"/>
                <a:gd name="T5" fmla="*/ 1112 h 1112"/>
                <a:gd name="T6" fmla="*/ 940 w 1219"/>
                <a:gd name="T7" fmla="*/ 1003 h 1112"/>
                <a:gd name="T8" fmla="*/ 1002 w 1219"/>
                <a:gd name="T9" fmla="*/ 949 h 1112"/>
                <a:gd name="T10" fmla="*/ 1057 w 1219"/>
                <a:gd name="T11" fmla="*/ 886 h 1112"/>
                <a:gd name="T12" fmla="*/ 1003 w 1219"/>
                <a:gd name="T13" fmla="*/ 163 h 1112"/>
                <a:gd name="T14" fmla="*/ 610 w 1219"/>
                <a:gd name="T15" fmla="*/ 0 h 1112"/>
                <a:gd name="T16" fmla="*/ 217 w 1219"/>
                <a:gd name="T17" fmla="*/ 163 h 1112"/>
                <a:gd name="T18" fmla="*/ 217 w 1219"/>
                <a:gd name="T19" fmla="*/ 949 h 1112"/>
                <a:gd name="T20" fmla="*/ 577 w 1219"/>
                <a:gd name="T21" fmla="*/ 1111 h 1112"/>
                <a:gd name="T22" fmla="*/ 262 w 1219"/>
                <a:gd name="T23" fmla="*/ 209 h 1112"/>
                <a:gd name="T24" fmla="*/ 610 w 1219"/>
                <a:gd name="T25" fmla="*/ 65 h 1112"/>
                <a:gd name="T26" fmla="*/ 957 w 1219"/>
                <a:gd name="T27" fmla="*/ 209 h 1112"/>
                <a:gd name="T28" fmla="*/ 1005 w 1219"/>
                <a:gd name="T29" fmla="*/ 848 h 1112"/>
                <a:gd name="T30" fmla="*/ 957 w 1219"/>
                <a:gd name="T31" fmla="*/ 903 h 1112"/>
                <a:gd name="T32" fmla="*/ 901 w 1219"/>
                <a:gd name="T33" fmla="*/ 951 h 1112"/>
                <a:gd name="T34" fmla="*/ 612 w 1219"/>
                <a:gd name="T35" fmla="*/ 1047 h 1112"/>
                <a:gd name="T36" fmla="*/ 610 w 1219"/>
                <a:gd name="T37" fmla="*/ 1047 h 1112"/>
                <a:gd name="T38" fmla="*/ 262 w 1219"/>
                <a:gd name="T39" fmla="*/ 903 h 1112"/>
                <a:gd name="T40" fmla="*/ 262 w 1219"/>
                <a:gd name="T41" fmla="*/ 2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96" name="Group 195">
            <a:extLst>
              <a:ext uri="{FF2B5EF4-FFF2-40B4-BE49-F238E27FC236}">
                <a16:creationId xmlns:a16="http://schemas.microsoft.com/office/drawing/2014/main" id="{F6E7D903-B1A7-4B8A-A4D2-B7DC9D76522E}"/>
              </a:ext>
            </a:extLst>
          </p:cNvPr>
          <p:cNvGrpSpPr/>
          <p:nvPr userDrawn="1"/>
        </p:nvGrpSpPr>
        <p:grpSpPr>
          <a:xfrm>
            <a:off x="8439165" y="5202742"/>
            <a:ext cx="261585" cy="193411"/>
            <a:chOff x="3175" y="0"/>
            <a:chExt cx="9269413" cy="7539038"/>
          </a:xfrm>
          <a:solidFill>
            <a:srgbClr val="9D8B57"/>
          </a:solidFill>
        </p:grpSpPr>
        <p:sp>
          <p:nvSpPr>
            <p:cNvPr id="197" name="Freeform 28">
              <a:extLst>
                <a:ext uri="{FF2B5EF4-FFF2-40B4-BE49-F238E27FC236}">
                  <a16:creationId xmlns:a16="http://schemas.microsoft.com/office/drawing/2014/main" id="{D16D9B76-8A76-468E-9595-E788F11EDC2D}"/>
                </a:ext>
              </a:extLst>
            </p:cNvPr>
            <p:cNvSpPr>
              <a:spLocks noEditPoints="1"/>
            </p:cNvSpPr>
            <p:nvPr/>
          </p:nvSpPr>
          <p:spPr bwMode="auto">
            <a:xfrm>
              <a:off x="3175" y="0"/>
              <a:ext cx="9269413" cy="7539038"/>
            </a:xfrm>
            <a:custGeom>
              <a:avLst/>
              <a:gdLst>
                <a:gd name="T0" fmla="*/ 0 w 2469"/>
                <a:gd name="T1" fmla="*/ 0 h 2007"/>
                <a:gd name="T2" fmla="*/ 0 w 2469"/>
                <a:gd name="T3" fmla="*/ 251 h 2007"/>
                <a:gd name="T4" fmla="*/ 118 w 2469"/>
                <a:gd name="T5" fmla="*/ 251 h 2007"/>
                <a:gd name="T6" fmla="*/ 118 w 2469"/>
                <a:gd name="T7" fmla="*/ 1489 h 2007"/>
                <a:gd name="T8" fmla="*/ 1168 w 2469"/>
                <a:gd name="T9" fmla="*/ 1489 h 2007"/>
                <a:gd name="T10" fmla="*/ 1168 w 2469"/>
                <a:gd name="T11" fmla="*/ 1818 h 2007"/>
                <a:gd name="T12" fmla="*/ 855 w 2469"/>
                <a:gd name="T13" fmla="*/ 1818 h 2007"/>
                <a:gd name="T14" fmla="*/ 732 w 2469"/>
                <a:gd name="T15" fmla="*/ 1923 h 2007"/>
                <a:gd name="T16" fmla="*/ 732 w 2469"/>
                <a:gd name="T17" fmla="*/ 2007 h 2007"/>
                <a:gd name="T18" fmla="*/ 1738 w 2469"/>
                <a:gd name="T19" fmla="*/ 2007 h 2007"/>
                <a:gd name="T20" fmla="*/ 1738 w 2469"/>
                <a:gd name="T21" fmla="*/ 1923 h 2007"/>
                <a:gd name="T22" fmla="*/ 1614 w 2469"/>
                <a:gd name="T23" fmla="*/ 1818 h 2007"/>
                <a:gd name="T24" fmla="*/ 1302 w 2469"/>
                <a:gd name="T25" fmla="*/ 1818 h 2007"/>
                <a:gd name="T26" fmla="*/ 1302 w 2469"/>
                <a:gd name="T27" fmla="*/ 1489 h 2007"/>
                <a:gd name="T28" fmla="*/ 2351 w 2469"/>
                <a:gd name="T29" fmla="*/ 1489 h 2007"/>
                <a:gd name="T30" fmla="*/ 2351 w 2469"/>
                <a:gd name="T31" fmla="*/ 251 h 2007"/>
                <a:gd name="T32" fmla="*/ 2469 w 2469"/>
                <a:gd name="T33" fmla="*/ 251 h 2007"/>
                <a:gd name="T34" fmla="*/ 2469 w 2469"/>
                <a:gd name="T35" fmla="*/ 0 h 2007"/>
                <a:gd name="T36" fmla="*/ 0 w 2469"/>
                <a:gd name="T37" fmla="*/ 0 h 2007"/>
                <a:gd name="T38" fmla="*/ 2217 w 2469"/>
                <a:gd name="T39" fmla="*/ 1355 h 2007"/>
                <a:gd name="T40" fmla="*/ 253 w 2469"/>
                <a:gd name="T41" fmla="*/ 1355 h 2007"/>
                <a:gd name="T42" fmla="*/ 253 w 2469"/>
                <a:gd name="T43" fmla="*/ 257 h 2007"/>
                <a:gd name="T44" fmla="*/ 2217 w 2469"/>
                <a:gd name="T45" fmla="*/ 257 h 2007"/>
                <a:gd name="T46" fmla="*/ 2217 w 2469"/>
                <a:gd name="T47" fmla="*/ 135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9" h="2007">
                  <a:moveTo>
                    <a:pt x="0" y="0"/>
                  </a:moveTo>
                  <a:cubicBezTo>
                    <a:pt x="0" y="251"/>
                    <a:pt x="0" y="251"/>
                    <a:pt x="0" y="251"/>
                  </a:cubicBezTo>
                  <a:cubicBezTo>
                    <a:pt x="118" y="251"/>
                    <a:pt x="118" y="251"/>
                    <a:pt x="118" y="251"/>
                  </a:cubicBezTo>
                  <a:cubicBezTo>
                    <a:pt x="118" y="1489"/>
                    <a:pt x="118" y="1489"/>
                    <a:pt x="118" y="1489"/>
                  </a:cubicBezTo>
                  <a:cubicBezTo>
                    <a:pt x="1168" y="1489"/>
                    <a:pt x="1168" y="1489"/>
                    <a:pt x="1168" y="1489"/>
                  </a:cubicBezTo>
                  <a:cubicBezTo>
                    <a:pt x="1168" y="1818"/>
                    <a:pt x="1168" y="1818"/>
                    <a:pt x="1168" y="1818"/>
                  </a:cubicBezTo>
                  <a:cubicBezTo>
                    <a:pt x="855" y="1818"/>
                    <a:pt x="855" y="1818"/>
                    <a:pt x="855" y="1818"/>
                  </a:cubicBezTo>
                  <a:cubicBezTo>
                    <a:pt x="787" y="1818"/>
                    <a:pt x="732" y="1865"/>
                    <a:pt x="732" y="1923"/>
                  </a:cubicBezTo>
                  <a:cubicBezTo>
                    <a:pt x="732" y="2007"/>
                    <a:pt x="732" y="2007"/>
                    <a:pt x="732" y="2007"/>
                  </a:cubicBezTo>
                  <a:cubicBezTo>
                    <a:pt x="1738" y="2007"/>
                    <a:pt x="1738" y="2007"/>
                    <a:pt x="1738" y="2007"/>
                  </a:cubicBezTo>
                  <a:cubicBezTo>
                    <a:pt x="1738" y="1923"/>
                    <a:pt x="1738" y="1923"/>
                    <a:pt x="1738" y="1923"/>
                  </a:cubicBezTo>
                  <a:cubicBezTo>
                    <a:pt x="1738" y="1865"/>
                    <a:pt x="1682" y="1818"/>
                    <a:pt x="1614" y="1818"/>
                  </a:cubicBezTo>
                  <a:cubicBezTo>
                    <a:pt x="1302" y="1818"/>
                    <a:pt x="1302" y="1818"/>
                    <a:pt x="1302" y="1818"/>
                  </a:cubicBezTo>
                  <a:cubicBezTo>
                    <a:pt x="1302" y="1489"/>
                    <a:pt x="1302" y="1489"/>
                    <a:pt x="1302" y="1489"/>
                  </a:cubicBezTo>
                  <a:cubicBezTo>
                    <a:pt x="2351" y="1489"/>
                    <a:pt x="2351" y="1489"/>
                    <a:pt x="2351" y="1489"/>
                  </a:cubicBezTo>
                  <a:cubicBezTo>
                    <a:pt x="2351" y="251"/>
                    <a:pt x="2351" y="251"/>
                    <a:pt x="2351" y="251"/>
                  </a:cubicBezTo>
                  <a:cubicBezTo>
                    <a:pt x="2469" y="251"/>
                    <a:pt x="2469" y="251"/>
                    <a:pt x="2469" y="251"/>
                  </a:cubicBezTo>
                  <a:cubicBezTo>
                    <a:pt x="2469" y="0"/>
                    <a:pt x="2469" y="0"/>
                    <a:pt x="2469" y="0"/>
                  </a:cubicBezTo>
                  <a:lnTo>
                    <a:pt x="0" y="0"/>
                  </a:lnTo>
                  <a:close/>
                  <a:moveTo>
                    <a:pt x="2217" y="1355"/>
                  </a:moveTo>
                  <a:cubicBezTo>
                    <a:pt x="253" y="1355"/>
                    <a:pt x="253" y="1355"/>
                    <a:pt x="253" y="1355"/>
                  </a:cubicBezTo>
                  <a:cubicBezTo>
                    <a:pt x="253" y="257"/>
                    <a:pt x="253" y="257"/>
                    <a:pt x="253" y="257"/>
                  </a:cubicBezTo>
                  <a:cubicBezTo>
                    <a:pt x="2217" y="257"/>
                    <a:pt x="2217" y="257"/>
                    <a:pt x="2217" y="257"/>
                  </a:cubicBezTo>
                  <a:lnTo>
                    <a:pt x="2217" y="135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98" name="Freeform 29">
              <a:extLst>
                <a:ext uri="{FF2B5EF4-FFF2-40B4-BE49-F238E27FC236}">
                  <a16:creationId xmlns:a16="http://schemas.microsoft.com/office/drawing/2014/main" id="{0C623A42-37CD-4830-887F-C234EA270F0E}"/>
                </a:ext>
              </a:extLst>
            </p:cNvPr>
            <p:cNvSpPr>
              <a:spLocks noEditPoints="1"/>
            </p:cNvSpPr>
            <p:nvPr/>
          </p:nvSpPr>
          <p:spPr bwMode="auto">
            <a:xfrm>
              <a:off x="1466850" y="1352550"/>
              <a:ext cx="6345238" cy="3349625"/>
            </a:xfrm>
            <a:custGeom>
              <a:avLst/>
              <a:gdLst>
                <a:gd name="T0" fmla="*/ 113 w 1690"/>
                <a:gd name="T1" fmla="*/ 892 h 892"/>
                <a:gd name="T2" fmla="*/ 227 w 1690"/>
                <a:gd name="T3" fmla="*/ 778 h 892"/>
                <a:gd name="T4" fmla="*/ 218 w 1690"/>
                <a:gd name="T5" fmla="*/ 735 h 892"/>
                <a:gd name="T6" fmla="*/ 472 w 1690"/>
                <a:gd name="T7" fmla="*/ 530 h 892"/>
                <a:gd name="T8" fmla="*/ 549 w 1690"/>
                <a:gd name="T9" fmla="*/ 560 h 892"/>
                <a:gd name="T10" fmla="*/ 646 w 1690"/>
                <a:gd name="T11" fmla="*/ 507 h 892"/>
                <a:gd name="T12" fmla="*/ 897 w 1690"/>
                <a:gd name="T13" fmla="*/ 637 h 892"/>
                <a:gd name="T14" fmla="*/ 895 w 1690"/>
                <a:gd name="T15" fmla="*/ 659 h 892"/>
                <a:gd name="T16" fmla="*/ 1008 w 1690"/>
                <a:gd name="T17" fmla="*/ 773 h 892"/>
                <a:gd name="T18" fmla="*/ 1122 w 1690"/>
                <a:gd name="T19" fmla="*/ 659 h 892"/>
                <a:gd name="T20" fmla="*/ 1109 w 1690"/>
                <a:gd name="T21" fmla="*/ 607 h 892"/>
                <a:gd name="T22" fmla="*/ 1520 w 1690"/>
                <a:gd name="T23" fmla="*/ 213 h 892"/>
                <a:gd name="T24" fmla="*/ 1576 w 1690"/>
                <a:gd name="T25" fmla="*/ 228 h 892"/>
                <a:gd name="T26" fmla="*/ 1690 w 1690"/>
                <a:gd name="T27" fmla="*/ 114 h 892"/>
                <a:gd name="T28" fmla="*/ 1576 w 1690"/>
                <a:gd name="T29" fmla="*/ 0 h 892"/>
                <a:gd name="T30" fmla="*/ 1463 w 1690"/>
                <a:gd name="T31" fmla="*/ 114 h 892"/>
                <a:gd name="T32" fmla="*/ 1475 w 1690"/>
                <a:gd name="T33" fmla="*/ 167 h 892"/>
                <a:gd name="T34" fmla="*/ 1065 w 1690"/>
                <a:gd name="T35" fmla="*/ 561 h 892"/>
                <a:gd name="T36" fmla="*/ 1008 w 1690"/>
                <a:gd name="T37" fmla="*/ 546 h 892"/>
                <a:gd name="T38" fmla="*/ 926 w 1690"/>
                <a:gd name="T39" fmla="*/ 581 h 892"/>
                <a:gd name="T40" fmla="*/ 663 w 1690"/>
                <a:gd name="T41" fmla="*/ 444 h 892"/>
                <a:gd name="T42" fmla="*/ 549 w 1690"/>
                <a:gd name="T43" fmla="*/ 333 h 892"/>
                <a:gd name="T44" fmla="*/ 436 w 1690"/>
                <a:gd name="T45" fmla="*/ 446 h 892"/>
                <a:gd name="T46" fmla="*/ 439 w 1690"/>
                <a:gd name="T47" fmla="*/ 474 h 892"/>
                <a:gd name="T48" fmla="*/ 178 w 1690"/>
                <a:gd name="T49" fmla="*/ 685 h 892"/>
                <a:gd name="T50" fmla="*/ 113 w 1690"/>
                <a:gd name="T51" fmla="*/ 665 h 892"/>
                <a:gd name="T52" fmla="*/ 0 w 1690"/>
                <a:gd name="T53" fmla="*/ 778 h 892"/>
                <a:gd name="T54" fmla="*/ 113 w 1690"/>
                <a:gd name="T55" fmla="*/ 892 h 892"/>
                <a:gd name="T56" fmla="*/ 1576 w 1690"/>
                <a:gd name="T57" fmla="*/ 64 h 892"/>
                <a:gd name="T58" fmla="*/ 1626 w 1690"/>
                <a:gd name="T59" fmla="*/ 114 h 892"/>
                <a:gd name="T60" fmla="*/ 1576 w 1690"/>
                <a:gd name="T61" fmla="*/ 164 h 892"/>
                <a:gd name="T62" fmla="*/ 1526 w 1690"/>
                <a:gd name="T63" fmla="*/ 114 h 892"/>
                <a:gd name="T64" fmla="*/ 1576 w 1690"/>
                <a:gd name="T65" fmla="*/ 64 h 892"/>
                <a:gd name="T66" fmla="*/ 1008 w 1690"/>
                <a:gd name="T67" fmla="*/ 609 h 892"/>
                <a:gd name="T68" fmla="*/ 1058 w 1690"/>
                <a:gd name="T69" fmla="*/ 659 h 892"/>
                <a:gd name="T70" fmla="*/ 1008 w 1690"/>
                <a:gd name="T71" fmla="*/ 709 h 892"/>
                <a:gd name="T72" fmla="*/ 958 w 1690"/>
                <a:gd name="T73" fmla="*/ 659 h 892"/>
                <a:gd name="T74" fmla="*/ 1008 w 1690"/>
                <a:gd name="T75" fmla="*/ 609 h 892"/>
                <a:gd name="T76" fmla="*/ 549 w 1690"/>
                <a:gd name="T77" fmla="*/ 396 h 892"/>
                <a:gd name="T78" fmla="*/ 599 w 1690"/>
                <a:gd name="T79" fmla="*/ 446 h 892"/>
                <a:gd name="T80" fmla="*/ 549 w 1690"/>
                <a:gd name="T81" fmla="*/ 496 h 892"/>
                <a:gd name="T82" fmla="*/ 500 w 1690"/>
                <a:gd name="T83" fmla="*/ 446 h 892"/>
                <a:gd name="T84" fmla="*/ 549 w 1690"/>
                <a:gd name="T85" fmla="*/ 396 h 892"/>
                <a:gd name="T86" fmla="*/ 113 w 1690"/>
                <a:gd name="T87" fmla="*/ 728 h 892"/>
                <a:gd name="T88" fmla="*/ 163 w 1690"/>
                <a:gd name="T89" fmla="*/ 778 h 892"/>
                <a:gd name="T90" fmla="*/ 113 w 1690"/>
                <a:gd name="T91" fmla="*/ 828 h 892"/>
                <a:gd name="T92" fmla="*/ 63 w 1690"/>
                <a:gd name="T93" fmla="*/ 778 h 892"/>
                <a:gd name="T94" fmla="*/ 113 w 1690"/>
                <a:gd name="T95" fmla="*/ 72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0" h="892">
                  <a:moveTo>
                    <a:pt x="113" y="892"/>
                  </a:moveTo>
                  <a:cubicBezTo>
                    <a:pt x="176" y="892"/>
                    <a:pt x="227" y="841"/>
                    <a:pt x="227" y="778"/>
                  </a:cubicBezTo>
                  <a:cubicBezTo>
                    <a:pt x="227" y="763"/>
                    <a:pt x="224" y="748"/>
                    <a:pt x="218" y="735"/>
                  </a:cubicBezTo>
                  <a:cubicBezTo>
                    <a:pt x="472" y="530"/>
                    <a:pt x="472" y="530"/>
                    <a:pt x="472" y="530"/>
                  </a:cubicBezTo>
                  <a:cubicBezTo>
                    <a:pt x="493" y="548"/>
                    <a:pt x="520" y="560"/>
                    <a:pt x="549" y="560"/>
                  </a:cubicBezTo>
                  <a:cubicBezTo>
                    <a:pt x="590" y="560"/>
                    <a:pt x="625" y="539"/>
                    <a:pt x="646" y="507"/>
                  </a:cubicBezTo>
                  <a:cubicBezTo>
                    <a:pt x="897" y="637"/>
                    <a:pt x="897" y="637"/>
                    <a:pt x="897" y="637"/>
                  </a:cubicBezTo>
                  <a:cubicBezTo>
                    <a:pt x="895" y="644"/>
                    <a:pt x="895" y="652"/>
                    <a:pt x="895" y="659"/>
                  </a:cubicBezTo>
                  <a:cubicBezTo>
                    <a:pt x="895" y="722"/>
                    <a:pt x="946" y="773"/>
                    <a:pt x="1008" y="773"/>
                  </a:cubicBezTo>
                  <a:cubicBezTo>
                    <a:pt x="1071" y="773"/>
                    <a:pt x="1122" y="722"/>
                    <a:pt x="1122" y="659"/>
                  </a:cubicBezTo>
                  <a:cubicBezTo>
                    <a:pt x="1122" y="640"/>
                    <a:pt x="1117" y="623"/>
                    <a:pt x="1109" y="607"/>
                  </a:cubicBezTo>
                  <a:cubicBezTo>
                    <a:pt x="1520" y="213"/>
                    <a:pt x="1520" y="213"/>
                    <a:pt x="1520" y="213"/>
                  </a:cubicBezTo>
                  <a:cubicBezTo>
                    <a:pt x="1536" y="222"/>
                    <a:pt x="1556" y="228"/>
                    <a:pt x="1576" y="228"/>
                  </a:cubicBezTo>
                  <a:cubicBezTo>
                    <a:pt x="1639" y="228"/>
                    <a:pt x="1690" y="177"/>
                    <a:pt x="1690" y="114"/>
                  </a:cubicBezTo>
                  <a:cubicBezTo>
                    <a:pt x="1690" y="51"/>
                    <a:pt x="1639" y="0"/>
                    <a:pt x="1576" y="0"/>
                  </a:cubicBezTo>
                  <a:cubicBezTo>
                    <a:pt x="1513" y="0"/>
                    <a:pt x="1463" y="51"/>
                    <a:pt x="1463" y="114"/>
                  </a:cubicBezTo>
                  <a:cubicBezTo>
                    <a:pt x="1463" y="133"/>
                    <a:pt x="1467" y="151"/>
                    <a:pt x="1475" y="167"/>
                  </a:cubicBezTo>
                  <a:cubicBezTo>
                    <a:pt x="1065" y="561"/>
                    <a:pt x="1065" y="561"/>
                    <a:pt x="1065" y="561"/>
                  </a:cubicBezTo>
                  <a:cubicBezTo>
                    <a:pt x="1048" y="551"/>
                    <a:pt x="1029" y="546"/>
                    <a:pt x="1008" y="546"/>
                  </a:cubicBezTo>
                  <a:cubicBezTo>
                    <a:pt x="976" y="546"/>
                    <a:pt x="947" y="559"/>
                    <a:pt x="926" y="581"/>
                  </a:cubicBezTo>
                  <a:cubicBezTo>
                    <a:pt x="663" y="444"/>
                    <a:pt x="663" y="444"/>
                    <a:pt x="663" y="444"/>
                  </a:cubicBezTo>
                  <a:cubicBezTo>
                    <a:pt x="662" y="382"/>
                    <a:pt x="611" y="333"/>
                    <a:pt x="549" y="333"/>
                  </a:cubicBezTo>
                  <a:cubicBezTo>
                    <a:pt x="487" y="333"/>
                    <a:pt x="436" y="383"/>
                    <a:pt x="436" y="446"/>
                  </a:cubicBezTo>
                  <a:cubicBezTo>
                    <a:pt x="436" y="456"/>
                    <a:pt x="437" y="465"/>
                    <a:pt x="439" y="474"/>
                  </a:cubicBezTo>
                  <a:cubicBezTo>
                    <a:pt x="178" y="685"/>
                    <a:pt x="178" y="685"/>
                    <a:pt x="178" y="685"/>
                  </a:cubicBezTo>
                  <a:cubicBezTo>
                    <a:pt x="160" y="672"/>
                    <a:pt x="137" y="665"/>
                    <a:pt x="113" y="665"/>
                  </a:cubicBezTo>
                  <a:cubicBezTo>
                    <a:pt x="51" y="665"/>
                    <a:pt x="0" y="716"/>
                    <a:pt x="0" y="778"/>
                  </a:cubicBezTo>
                  <a:cubicBezTo>
                    <a:pt x="0" y="841"/>
                    <a:pt x="51" y="892"/>
                    <a:pt x="113" y="892"/>
                  </a:cubicBezTo>
                  <a:close/>
                  <a:moveTo>
                    <a:pt x="1576" y="64"/>
                  </a:moveTo>
                  <a:cubicBezTo>
                    <a:pt x="1604" y="64"/>
                    <a:pt x="1626" y="87"/>
                    <a:pt x="1626" y="114"/>
                  </a:cubicBezTo>
                  <a:cubicBezTo>
                    <a:pt x="1626" y="142"/>
                    <a:pt x="1604" y="164"/>
                    <a:pt x="1576" y="164"/>
                  </a:cubicBezTo>
                  <a:cubicBezTo>
                    <a:pt x="1549" y="164"/>
                    <a:pt x="1526" y="142"/>
                    <a:pt x="1526" y="114"/>
                  </a:cubicBezTo>
                  <a:cubicBezTo>
                    <a:pt x="1526" y="87"/>
                    <a:pt x="1549" y="64"/>
                    <a:pt x="1576" y="64"/>
                  </a:cubicBezTo>
                  <a:close/>
                  <a:moveTo>
                    <a:pt x="1008" y="609"/>
                  </a:moveTo>
                  <a:cubicBezTo>
                    <a:pt x="1036" y="609"/>
                    <a:pt x="1058" y="632"/>
                    <a:pt x="1058" y="659"/>
                  </a:cubicBezTo>
                  <a:cubicBezTo>
                    <a:pt x="1058" y="687"/>
                    <a:pt x="1036" y="709"/>
                    <a:pt x="1008" y="709"/>
                  </a:cubicBezTo>
                  <a:cubicBezTo>
                    <a:pt x="981" y="709"/>
                    <a:pt x="958" y="687"/>
                    <a:pt x="958" y="659"/>
                  </a:cubicBezTo>
                  <a:cubicBezTo>
                    <a:pt x="958" y="632"/>
                    <a:pt x="981" y="609"/>
                    <a:pt x="1008" y="609"/>
                  </a:cubicBezTo>
                  <a:close/>
                  <a:moveTo>
                    <a:pt x="549" y="396"/>
                  </a:moveTo>
                  <a:cubicBezTo>
                    <a:pt x="577" y="396"/>
                    <a:pt x="599" y="419"/>
                    <a:pt x="599" y="446"/>
                  </a:cubicBezTo>
                  <a:cubicBezTo>
                    <a:pt x="599" y="474"/>
                    <a:pt x="577" y="496"/>
                    <a:pt x="549" y="496"/>
                  </a:cubicBezTo>
                  <a:cubicBezTo>
                    <a:pt x="522" y="496"/>
                    <a:pt x="500" y="474"/>
                    <a:pt x="500" y="446"/>
                  </a:cubicBezTo>
                  <a:cubicBezTo>
                    <a:pt x="500" y="419"/>
                    <a:pt x="522" y="396"/>
                    <a:pt x="549" y="396"/>
                  </a:cubicBezTo>
                  <a:close/>
                  <a:moveTo>
                    <a:pt x="113" y="728"/>
                  </a:moveTo>
                  <a:cubicBezTo>
                    <a:pt x="141" y="728"/>
                    <a:pt x="163" y="751"/>
                    <a:pt x="163" y="778"/>
                  </a:cubicBezTo>
                  <a:cubicBezTo>
                    <a:pt x="163" y="806"/>
                    <a:pt x="141" y="828"/>
                    <a:pt x="113" y="828"/>
                  </a:cubicBezTo>
                  <a:cubicBezTo>
                    <a:pt x="86" y="828"/>
                    <a:pt x="63" y="806"/>
                    <a:pt x="63" y="778"/>
                  </a:cubicBezTo>
                  <a:cubicBezTo>
                    <a:pt x="63" y="751"/>
                    <a:pt x="86" y="728"/>
                    <a:pt x="113" y="728"/>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sp>
        <p:nvSpPr>
          <p:cNvPr id="199" name="Freeform 5">
            <a:extLst>
              <a:ext uri="{FF2B5EF4-FFF2-40B4-BE49-F238E27FC236}">
                <a16:creationId xmlns:a16="http://schemas.microsoft.com/office/drawing/2014/main" id="{DE27AAC2-1E6D-49A0-9C66-6FE1BB6EEDC4}"/>
              </a:ext>
            </a:extLst>
          </p:cNvPr>
          <p:cNvSpPr>
            <a:spLocks noEditPoints="1"/>
          </p:cNvSpPr>
          <p:nvPr userDrawn="1"/>
        </p:nvSpPr>
        <p:spPr bwMode="auto">
          <a:xfrm>
            <a:off x="8986838" y="5192713"/>
            <a:ext cx="271462" cy="204787"/>
          </a:xfrm>
          <a:custGeom>
            <a:avLst/>
            <a:gdLst>
              <a:gd name="T0" fmla="*/ 221821 w 128"/>
              <a:gd name="T1" fmla="*/ 4266 h 96"/>
              <a:gd name="T2" fmla="*/ 59152 w 128"/>
              <a:gd name="T3" fmla="*/ 0 h 96"/>
              <a:gd name="T4" fmla="*/ 4225 w 128"/>
              <a:gd name="T5" fmla="*/ 49061 h 96"/>
              <a:gd name="T6" fmla="*/ 4225 w 128"/>
              <a:gd name="T7" fmla="*/ 72525 h 96"/>
              <a:gd name="T8" fmla="*/ 135205 w 128"/>
              <a:gd name="T9" fmla="*/ 204776 h 96"/>
              <a:gd name="T10" fmla="*/ 266185 w 128"/>
              <a:gd name="T11" fmla="*/ 72525 h 96"/>
              <a:gd name="T12" fmla="*/ 266185 w 128"/>
              <a:gd name="T13" fmla="*/ 49061 h 96"/>
              <a:gd name="T14" fmla="*/ 116192 w 128"/>
              <a:gd name="T15" fmla="*/ 59726 h 96"/>
              <a:gd name="T16" fmla="*/ 154218 w 128"/>
              <a:gd name="T17" fmla="*/ 59726 h 96"/>
              <a:gd name="T18" fmla="*/ 164781 w 128"/>
              <a:gd name="T19" fmla="*/ 19198 h 96"/>
              <a:gd name="T20" fmla="*/ 160556 w 128"/>
              <a:gd name="T21" fmla="*/ 53327 h 96"/>
              <a:gd name="T22" fmla="*/ 109854 w 128"/>
              <a:gd name="T23" fmla="*/ 53327 h 96"/>
              <a:gd name="T24" fmla="*/ 105629 w 128"/>
              <a:gd name="T25" fmla="*/ 19198 h 96"/>
              <a:gd name="T26" fmla="*/ 109854 w 128"/>
              <a:gd name="T27" fmla="*/ 53327 h 96"/>
              <a:gd name="T28" fmla="*/ 135205 w 128"/>
              <a:gd name="T29" fmla="*/ 174913 h 96"/>
              <a:gd name="T30" fmla="*/ 156331 w 128"/>
              <a:gd name="T31" fmla="*/ 68259 h 96"/>
              <a:gd name="T32" fmla="*/ 207033 w 128"/>
              <a:gd name="T33" fmla="*/ 68259 h 96"/>
              <a:gd name="T34" fmla="*/ 164781 w 128"/>
              <a:gd name="T35" fmla="*/ 68259 h 96"/>
              <a:gd name="T36" fmla="*/ 188019 w 128"/>
              <a:gd name="T37" fmla="*/ 42662 h 96"/>
              <a:gd name="T38" fmla="*/ 166894 w 128"/>
              <a:gd name="T39" fmla="*/ 59726 h 96"/>
              <a:gd name="T40" fmla="*/ 204920 w 128"/>
              <a:gd name="T41" fmla="*/ 17065 h 96"/>
              <a:gd name="T42" fmla="*/ 175344 w 128"/>
              <a:gd name="T43" fmla="*/ 17065 h 96"/>
              <a:gd name="T44" fmla="*/ 116192 w 128"/>
              <a:gd name="T45" fmla="*/ 17065 h 96"/>
              <a:gd name="T46" fmla="*/ 135205 w 128"/>
              <a:gd name="T47" fmla="*/ 31996 h 96"/>
              <a:gd name="T48" fmla="*/ 65490 w 128"/>
              <a:gd name="T49" fmla="*/ 17065 h 96"/>
              <a:gd name="T50" fmla="*/ 82391 w 128"/>
              <a:gd name="T51" fmla="*/ 29863 h 96"/>
              <a:gd name="T52" fmla="*/ 103516 w 128"/>
              <a:gd name="T53" fmla="*/ 59726 h 96"/>
              <a:gd name="T54" fmla="*/ 82391 w 128"/>
              <a:gd name="T55" fmla="*/ 42662 h 96"/>
              <a:gd name="T56" fmla="*/ 126755 w 128"/>
              <a:gd name="T57" fmla="*/ 172780 h 96"/>
              <a:gd name="T58" fmla="*/ 105629 w 128"/>
              <a:gd name="T59" fmla="*/ 68259 h 96"/>
              <a:gd name="T60" fmla="*/ 23238 w 128"/>
              <a:gd name="T61" fmla="*/ 68259 h 96"/>
              <a:gd name="T62" fmla="*/ 107741 w 128"/>
              <a:gd name="T63" fmla="*/ 157848 h 96"/>
              <a:gd name="T64" fmla="*/ 247172 w 128"/>
              <a:gd name="T65" fmla="*/ 68259 h 96"/>
              <a:gd name="T66" fmla="*/ 215483 w 128"/>
              <a:gd name="T67" fmla="*/ 68259 h 96"/>
              <a:gd name="T68" fmla="*/ 194357 w 128"/>
              <a:gd name="T69" fmla="*/ 36262 h 96"/>
              <a:gd name="T70" fmla="*/ 253509 w 128"/>
              <a:gd name="T71" fmla="*/ 59726 h 96"/>
              <a:gd name="T72" fmla="*/ 57040 w 128"/>
              <a:gd name="T73" fmla="*/ 21331 h 96"/>
              <a:gd name="T74" fmla="*/ 52814 w 128"/>
              <a:gd name="T75" fmla="*/ 59726 h 96"/>
              <a:gd name="T76" fmla="*/ 57040 w 128"/>
              <a:gd name="T77" fmla="*/ 21331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9D8B57"/>
          </a:solidFill>
          <a:ln>
            <a:noFill/>
          </a:ln>
        </p:spPr>
        <p:txBody>
          <a:bodyPr lIns="45714" tIns="22857" rIns="45714" bIns="22857"/>
          <a:lstStyle/>
          <a:p>
            <a:endParaRPr lang="en-ZA" dirty="0"/>
          </a:p>
        </p:txBody>
      </p:sp>
      <p:grpSp>
        <p:nvGrpSpPr>
          <p:cNvPr id="200" name="Group 199">
            <a:extLst>
              <a:ext uri="{FF2B5EF4-FFF2-40B4-BE49-F238E27FC236}">
                <a16:creationId xmlns:a16="http://schemas.microsoft.com/office/drawing/2014/main" id="{96F44F78-FE4E-43D9-A0BE-7C474549911B}"/>
              </a:ext>
            </a:extLst>
          </p:cNvPr>
          <p:cNvGrpSpPr/>
          <p:nvPr userDrawn="1"/>
        </p:nvGrpSpPr>
        <p:grpSpPr>
          <a:xfrm>
            <a:off x="9575982" y="5166096"/>
            <a:ext cx="237690" cy="238458"/>
            <a:chOff x="7996067" y="666751"/>
            <a:chExt cx="490535" cy="492126"/>
          </a:xfrm>
          <a:solidFill>
            <a:srgbClr val="9D8B57"/>
          </a:solidFill>
        </p:grpSpPr>
        <p:sp>
          <p:nvSpPr>
            <p:cNvPr id="201" name="Freeform 9">
              <a:extLst>
                <a:ext uri="{FF2B5EF4-FFF2-40B4-BE49-F238E27FC236}">
                  <a16:creationId xmlns:a16="http://schemas.microsoft.com/office/drawing/2014/main" id="{DD209BED-BF0F-48F1-875B-BD587E617FAC}"/>
                </a:ext>
              </a:extLst>
            </p:cNvPr>
            <p:cNvSpPr>
              <a:spLocks noEditPoints="1"/>
            </p:cNvSpPr>
            <p:nvPr/>
          </p:nvSpPr>
          <p:spPr bwMode="auto">
            <a:xfrm>
              <a:off x="7996067" y="666751"/>
              <a:ext cx="490535" cy="492126"/>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02" name="Freeform 10">
              <a:extLst>
                <a:ext uri="{FF2B5EF4-FFF2-40B4-BE49-F238E27FC236}">
                  <a16:creationId xmlns:a16="http://schemas.microsoft.com/office/drawing/2014/main" id="{0825B191-89DD-4476-8D1B-1E9510F59542}"/>
                </a:ext>
              </a:extLst>
            </p:cNvPr>
            <p:cNvSpPr>
              <a:spLocks noEditPoints="1"/>
            </p:cNvSpPr>
            <p:nvPr/>
          </p:nvSpPr>
          <p:spPr bwMode="auto">
            <a:xfrm>
              <a:off x="8204199" y="728663"/>
              <a:ext cx="123824" cy="123825"/>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203" name="Group 202">
            <a:extLst>
              <a:ext uri="{FF2B5EF4-FFF2-40B4-BE49-F238E27FC236}">
                <a16:creationId xmlns:a16="http://schemas.microsoft.com/office/drawing/2014/main" id="{19E33B5E-278E-4787-853A-6DE47337964D}"/>
              </a:ext>
            </a:extLst>
          </p:cNvPr>
          <p:cNvGrpSpPr/>
          <p:nvPr userDrawn="1"/>
        </p:nvGrpSpPr>
        <p:grpSpPr>
          <a:xfrm>
            <a:off x="10732487" y="5168549"/>
            <a:ext cx="281172" cy="267654"/>
            <a:chOff x="10755297" y="220663"/>
            <a:chExt cx="990599" cy="942975"/>
          </a:xfrm>
          <a:solidFill>
            <a:srgbClr val="9D8B57"/>
          </a:solidFill>
        </p:grpSpPr>
        <p:sp>
          <p:nvSpPr>
            <p:cNvPr id="204" name="Freeform 24">
              <a:extLst>
                <a:ext uri="{FF2B5EF4-FFF2-40B4-BE49-F238E27FC236}">
                  <a16:creationId xmlns:a16="http://schemas.microsoft.com/office/drawing/2014/main" id="{8B6872FC-356D-42C7-9EF1-EDBD8D83255D}"/>
                </a:ext>
              </a:extLst>
            </p:cNvPr>
            <p:cNvSpPr>
              <a:spLocks noEditPoints="1"/>
            </p:cNvSpPr>
            <p:nvPr/>
          </p:nvSpPr>
          <p:spPr bwMode="auto">
            <a:xfrm>
              <a:off x="10755297" y="220663"/>
              <a:ext cx="990599" cy="942975"/>
            </a:xfrm>
            <a:custGeom>
              <a:avLst/>
              <a:gdLst>
                <a:gd name="T0" fmla="*/ 239 w 261"/>
                <a:gd name="T1" fmla="*/ 0 h 248"/>
                <a:gd name="T2" fmla="*/ 22 w 261"/>
                <a:gd name="T3" fmla="*/ 0 h 248"/>
                <a:gd name="T4" fmla="*/ 0 w 261"/>
                <a:gd name="T5" fmla="*/ 22 h 248"/>
                <a:gd name="T6" fmla="*/ 0 w 261"/>
                <a:gd name="T7" fmla="*/ 190 h 248"/>
                <a:gd name="T8" fmla="*/ 22 w 261"/>
                <a:gd name="T9" fmla="*/ 212 h 248"/>
                <a:gd name="T10" fmla="*/ 88 w 261"/>
                <a:gd name="T11" fmla="*/ 212 h 248"/>
                <a:gd name="T12" fmla="*/ 76 w 261"/>
                <a:gd name="T13" fmla="*/ 224 h 248"/>
                <a:gd name="T14" fmla="*/ 70 w 261"/>
                <a:gd name="T15" fmla="*/ 231 h 248"/>
                <a:gd name="T16" fmla="*/ 70 w 261"/>
                <a:gd name="T17" fmla="*/ 241 h 248"/>
                <a:gd name="T18" fmla="*/ 86 w 261"/>
                <a:gd name="T19" fmla="*/ 248 h 248"/>
                <a:gd name="T20" fmla="*/ 175 w 261"/>
                <a:gd name="T21" fmla="*/ 248 h 248"/>
                <a:gd name="T22" fmla="*/ 191 w 261"/>
                <a:gd name="T23" fmla="*/ 241 h 248"/>
                <a:gd name="T24" fmla="*/ 191 w 261"/>
                <a:gd name="T25" fmla="*/ 231 h 248"/>
                <a:gd name="T26" fmla="*/ 185 w 261"/>
                <a:gd name="T27" fmla="*/ 224 h 248"/>
                <a:gd name="T28" fmla="*/ 173 w 261"/>
                <a:gd name="T29" fmla="*/ 212 h 248"/>
                <a:gd name="T30" fmla="*/ 239 w 261"/>
                <a:gd name="T31" fmla="*/ 212 h 248"/>
                <a:gd name="T32" fmla="*/ 261 w 261"/>
                <a:gd name="T33" fmla="*/ 190 h 248"/>
                <a:gd name="T34" fmla="*/ 261 w 261"/>
                <a:gd name="T35" fmla="*/ 22 h 248"/>
                <a:gd name="T36" fmla="*/ 239 w 261"/>
                <a:gd name="T37" fmla="*/ 0 h 248"/>
                <a:gd name="T38" fmla="*/ 179 w 261"/>
                <a:gd name="T39" fmla="*/ 230 h 248"/>
                <a:gd name="T40" fmla="*/ 184 w 261"/>
                <a:gd name="T41" fmla="*/ 236 h 248"/>
                <a:gd name="T42" fmla="*/ 184 w 261"/>
                <a:gd name="T43" fmla="*/ 238 h 248"/>
                <a:gd name="T44" fmla="*/ 175 w 261"/>
                <a:gd name="T45" fmla="*/ 240 h 248"/>
                <a:gd name="T46" fmla="*/ 86 w 261"/>
                <a:gd name="T47" fmla="*/ 240 h 248"/>
                <a:gd name="T48" fmla="*/ 77 w 261"/>
                <a:gd name="T49" fmla="*/ 238 h 248"/>
                <a:gd name="T50" fmla="*/ 77 w 261"/>
                <a:gd name="T51" fmla="*/ 236 h 248"/>
                <a:gd name="T52" fmla="*/ 77 w 261"/>
                <a:gd name="T53" fmla="*/ 236 h 248"/>
                <a:gd name="T54" fmla="*/ 82 w 261"/>
                <a:gd name="T55" fmla="*/ 230 h 248"/>
                <a:gd name="T56" fmla="*/ 98 w 261"/>
                <a:gd name="T57" fmla="*/ 212 h 248"/>
                <a:gd name="T58" fmla="*/ 163 w 261"/>
                <a:gd name="T59" fmla="*/ 212 h 248"/>
                <a:gd name="T60" fmla="*/ 179 w 261"/>
                <a:gd name="T61" fmla="*/ 230 h 248"/>
                <a:gd name="T62" fmla="*/ 245 w 261"/>
                <a:gd name="T63" fmla="*/ 190 h 248"/>
                <a:gd name="T64" fmla="*/ 239 w 261"/>
                <a:gd name="T65" fmla="*/ 196 h 248"/>
                <a:gd name="T66" fmla="*/ 22 w 261"/>
                <a:gd name="T67" fmla="*/ 196 h 248"/>
                <a:gd name="T68" fmla="*/ 16 w 261"/>
                <a:gd name="T69" fmla="*/ 190 h 248"/>
                <a:gd name="T70" fmla="*/ 16 w 261"/>
                <a:gd name="T71" fmla="*/ 22 h 248"/>
                <a:gd name="T72" fmla="*/ 22 w 261"/>
                <a:gd name="T73" fmla="*/ 16 h 248"/>
                <a:gd name="T74" fmla="*/ 239 w 261"/>
                <a:gd name="T75" fmla="*/ 16 h 248"/>
                <a:gd name="T76" fmla="*/ 245 w 261"/>
                <a:gd name="T77" fmla="*/ 22 h 248"/>
                <a:gd name="T78" fmla="*/ 245 w 261"/>
                <a:gd name="T79" fmla="*/ 19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1" h="248">
                  <a:moveTo>
                    <a:pt x="239" y="0"/>
                  </a:moveTo>
                  <a:cubicBezTo>
                    <a:pt x="22" y="0"/>
                    <a:pt x="22" y="0"/>
                    <a:pt x="22" y="0"/>
                  </a:cubicBezTo>
                  <a:cubicBezTo>
                    <a:pt x="10" y="0"/>
                    <a:pt x="0" y="10"/>
                    <a:pt x="0" y="22"/>
                  </a:cubicBezTo>
                  <a:cubicBezTo>
                    <a:pt x="0" y="190"/>
                    <a:pt x="0" y="190"/>
                    <a:pt x="0" y="190"/>
                  </a:cubicBezTo>
                  <a:cubicBezTo>
                    <a:pt x="0" y="202"/>
                    <a:pt x="10" y="212"/>
                    <a:pt x="22" y="212"/>
                  </a:cubicBezTo>
                  <a:cubicBezTo>
                    <a:pt x="88" y="212"/>
                    <a:pt x="88" y="212"/>
                    <a:pt x="88" y="212"/>
                  </a:cubicBezTo>
                  <a:cubicBezTo>
                    <a:pt x="85" y="216"/>
                    <a:pt x="79" y="222"/>
                    <a:pt x="76" y="224"/>
                  </a:cubicBezTo>
                  <a:cubicBezTo>
                    <a:pt x="74" y="227"/>
                    <a:pt x="71" y="229"/>
                    <a:pt x="70" y="231"/>
                  </a:cubicBezTo>
                  <a:cubicBezTo>
                    <a:pt x="69" y="233"/>
                    <a:pt x="68" y="237"/>
                    <a:pt x="70" y="241"/>
                  </a:cubicBezTo>
                  <a:cubicBezTo>
                    <a:pt x="71" y="244"/>
                    <a:pt x="76" y="248"/>
                    <a:pt x="86" y="248"/>
                  </a:cubicBezTo>
                  <a:cubicBezTo>
                    <a:pt x="175" y="248"/>
                    <a:pt x="175" y="248"/>
                    <a:pt x="175" y="248"/>
                  </a:cubicBezTo>
                  <a:cubicBezTo>
                    <a:pt x="185" y="248"/>
                    <a:pt x="190" y="244"/>
                    <a:pt x="191" y="241"/>
                  </a:cubicBezTo>
                  <a:cubicBezTo>
                    <a:pt x="193" y="237"/>
                    <a:pt x="192" y="233"/>
                    <a:pt x="191" y="231"/>
                  </a:cubicBezTo>
                  <a:cubicBezTo>
                    <a:pt x="190" y="229"/>
                    <a:pt x="187" y="227"/>
                    <a:pt x="185" y="224"/>
                  </a:cubicBezTo>
                  <a:cubicBezTo>
                    <a:pt x="182" y="222"/>
                    <a:pt x="176" y="216"/>
                    <a:pt x="173" y="212"/>
                  </a:cubicBezTo>
                  <a:cubicBezTo>
                    <a:pt x="239" y="212"/>
                    <a:pt x="239" y="212"/>
                    <a:pt x="239" y="212"/>
                  </a:cubicBezTo>
                  <a:cubicBezTo>
                    <a:pt x="251" y="212"/>
                    <a:pt x="261" y="202"/>
                    <a:pt x="261" y="190"/>
                  </a:cubicBezTo>
                  <a:cubicBezTo>
                    <a:pt x="261" y="22"/>
                    <a:pt x="261" y="22"/>
                    <a:pt x="261" y="22"/>
                  </a:cubicBezTo>
                  <a:cubicBezTo>
                    <a:pt x="261" y="10"/>
                    <a:pt x="251" y="0"/>
                    <a:pt x="239" y="0"/>
                  </a:cubicBezTo>
                  <a:close/>
                  <a:moveTo>
                    <a:pt x="179" y="230"/>
                  </a:moveTo>
                  <a:cubicBezTo>
                    <a:pt x="181" y="233"/>
                    <a:pt x="183" y="235"/>
                    <a:pt x="184" y="236"/>
                  </a:cubicBezTo>
                  <a:cubicBezTo>
                    <a:pt x="184" y="236"/>
                    <a:pt x="185" y="237"/>
                    <a:pt x="184" y="238"/>
                  </a:cubicBezTo>
                  <a:cubicBezTo>
                    <a:pt x="183" y="239"/>
                    <a:pt x="179" y="240"/>
                    <a:pt x="175" y="240"/>
                  </a:cubicBezTo>
                  <a:cubicBezTo>
                    <a:pt x="86" y="240"/>
                    <a:pt x="86" y="240"/>
                    <a:pt x="86" y="240"/>
                  </a:cubicBezTo>
                  <a:cubicBezTo>
                    <a:pt x="82" y="240"/>
                    <a:pt x="78" y="239"/>
                    <a:pt x="77" y="238"/>
                  </a:cubicBezTo>
                  <a:cubicBezTo>
                    <a:pt x="77" y="237"/>
                    <a:pt x="77" y="236"/>
                    <a:pt x="77" y="236"/>
                  </a:cubicBezTo>
                  <a:cubicBezTo>
                    <a:pt x="77" y="236"/>
                    <a:pt x="77" y="236"/>
                    <a:pt x="77" y="236"/>
                  </a:cubicBezTo>
                  <a:cubicBezTo>
                    <a:pt x="78" y="235"/>
                    <a:pt x="80" y="233"/>
                    <a:pt x="82" y="230"/>
                  </a:cubicBezTo>
                  <a:cubicBezTo>
                    <a:pt x="89" y="223"/>
                    <a:pt x="95" y="217"/>
                    <a:pt x="98" y="212"/>
                  </a:cubicBezTo>
                  <a:cubicBezTo>
                    <a:pt x="163" y="212"/>
                    <a:pt x="163" y="212"/>
                    <a:pt x="163" y="212"/>
                  </a:cubicBezTo>
                  <a:cubicBezTo>
                    <a:pt x="166" y="217"/>
                    <a:pt x="172" y="223"/>
                    <a:pt x="179" y="230"/>
                  </a:cubicBezTo>
                  <a:close/>
                  <a:moveTo>
                    <a:pt x="245" y="190"/>
                  </a:moveTo>
                  <a:cubicBezTo>
                    <a:pt x="245" y="193"/>
                    <a:pt x="242" y="196"/>
                    <a:pt x="239" y="196"/>
                  </a:cubicBezTo>
                  <a:cubicBezTo>
                    <a:pt x="22" y="196"/>
                    <a:pt x="22" y="196"/>
                    <a:pt x="22" y="196"/>
                  </a:cubicBezTo>
                  <a:cubicBezTo>
                    <a:pt x="19" y="196"/>
                    <a:pt x="16" y="193"/>
                    <a:pt x="16" y="190"/>
                  </a:cubicBezTo>
                  <a:cubicBezTo>
                    <a:pt x="16" y="22"/>
                    <a:pt x="16" y="22"/>
                    <a:pt x="16" y="22"/>
                  </a:cubicBezTo>
                  <a:cubicBezTo>
                    <a:pt x="16" y="19"/>
                    <a:pt x="19" y="16"/>
                    <a:pt x="22" y="16"/>
                  </a:cubicBezTo>
                  <a:cubicBezTo>
                    <a:pt x="239" y="16"/>
                    <a:pt x="239" y="16"/>
                    <a:pt x="239" y="16"/>
                  </a:cubicBezTo>
                  <a:cubicBezTo>
                    <a:pt x="242" y="16"/>
                    <a:pt x="245" y="19"/>
                    <a:pt x="245" y="22"/>
                  </a:cubicBezTo>
                  <a:lnTo>
                    <a:pt x="245" y="19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05" name="Freeform 25">
              <a:extLst>
                <a:ext uri="{FF2B5EF4-FFF2-40B4-BE49-F238E27FC236}">
                  <a16:creationId xmlns:a16="http://schemas.microsoft.com/office/drawing/2014/main" id="{D3B95AD2-8911-4E9E-AFB3-3D411663DC4A}"/>
                </a:ext>
              </a:extLst>
            </p:cNvPr>
            <p:cNvSpPr>
              <a:spLocks noEditPoints="1"/>
            </p:cNvSpPr>
            <p:nvPr/>
          </p:nvSpPr>
          <p:spPr bwMode="auto">
            <a:xfrm>
              <a:off x="10879138" y="342901"/>
              <a:ext cx="741363" cy="498475"/>
            </a:xfrm>
            <a:custGeom>
              <a:avLst/>
              <a:gdLst>
                <a:gd name="T0" fmla="*/ 182 w 195"/>
                <a:gd name="T1" fmla="*/ 0 h 131"/>
                <a:gd name="T2" fmla="*/ 13 w 195"/>
                <a:gd name="T3" fmla="*/ 0 h 131"/>
                <a:gd name="T4" fmla="*/ 0 w 195"/>
                <a:gd name="T5" fmla="*/ 14 h 131"/>
                <a:gd name="T6" fmla="*/ 0 w 195"/>
                <a:gd name="T7" fmla="*/ 117 h 131"/>
                <a:gd name="T8" fmla="*/ 13 w 195"/>
                <a:gd name="T9" fmla="*/ 131 h 131"/>
                <a:gd name="T10" fmla="*/ 182 w 195"/>
                <a:gd name="T11" fmla="*/ 131 h 131"/>
                <a:gd name="T12" fmla="*/ 195 w 195"/>
                <a:gd name="T13" fmla="*/ 117 h 131"/>
                <a:gd name="T14" fmla="*/ 195 w 195"/>
                <a:gd name="T15" fmla="*/ 14 h 131"/>
                <a:gd name="T16" fmla="*/ 182 w 195"/>
                <a:gd name="T17" fmla="*/ 0 h 131"/>
                <a:gd name="T18" fmla="*/ 13 w 195"/>
                <a:gd name="T19" fmla="*/ 9 h 131"/>
                <a:gd name="T20" fmla="*/ 182 w 195"/>
                <a:gd name="T21" fmla="*/ 9 h 131"/>
                <a:gd name="T22" fmla="*/ 187 w 195"/>
                <a:gd name="T23" fmla="*/ 14 h 131"/>
                <a:gd name="T24" fmla="*/ 187 w 195"/>
                <a:gd name="T25" fmla="*/ 48 h 131"/>
                <a:gd name="T26" fmla="*/ 154 w 195"/>
                <a:gd name="T27" fmla="*/ 85 h 131"/>
                <a:gd name="T28" fmla="*/ 125 w 195"/>
                <a:gd name="T29" fmla="*/ 47 h 131"/>
                <a:gd name="T30" fmla="*/ 122 w 195"/>
                <a:gd name="T31" fmla="*/ 45 h 131"/>
                <a:gd name="T32" fmla="*/ 119 w 195"/>
                <a:gd name="T33" fmla="*/ 47 h 131"/>
                <a:gd name="T34" fmla="*/ 81 w 195"/>
                <a:gd name="T35" fmla="*/ 100 h 131"/>
                <a:gd name="T36" fmla="*/ 51 w 195"/>
                <a:gd name="T37" fmla="*/ 71 h 131"/>
                <a:gd name="T38" fmla="*/ 46 w 195"/>
                <a:gd name="T39" fmla="*/ 71 h 131"/>
                <a:gd name="T40" fmla="*/ 8 w 195"/>
                <a:gd name="T41" fmla="*/ 105 h 131"/>
                <a:gd name="T42" fmla="*/ 8 w 195"/>
                <a:gd name="T43" fmla="*/ 14 h 131"/>
                <a:gd name="T44" fmla="*/ 13 w 195"/>
                <a:gd name="T45" fmla="*/ 9 h 131"/>
                <a:gd name="T46" fmla="*/ 182 w 195"/>
                <a:gd name="T47" fmla="*/ 123 h 131"/>
                <a:gd name="T48" fmla="*/ 13 w 195"/>
                <a:gd name="T49" fmla="*/ 123 h 131"/>
                <a:gd name="T50" fmla="*/ 8 w 195"/>
                <a:gd name="T51" fmla="*/ 117 h 131"/>
                <a:gd name="T52" fmla="*/ 8 w 195"/>
                <a:gd name="T53" fmla="*/ 116 h 131"/>
                <a:gd name="T54" fmla="*/ 48 w 195"/>
                <a:gd name="T55" fmla="*/ 79 h 131"/>
                <a:gd name="T56" fmla="*/ 78 w 195"/>
                <a:gd name="T57" fmla="*/ 109 h 131"/>
                <a:gd name="T58" fmla="*/ 82 w 195"/>
                <a:gd name="T59" fmla="*/ 110 h 131"/>
                <a:gd name="T60" fmla="*/ 85 w 195"/>
                <a:gd name="T61" fmla="*/ 109 h 131"/>
                <a:gd name="T62" fmla="*/ 122 w 195"/>
                <a:gd name="T63" fmla="*/ 56 h 131"/>
                <a:gd name="T64" fmla="*/ 151 w 195"/>
                <a:gd name="T65" fmla="*/ 94 h 131"/>
                <a:gd name="T66" fmla="*/ 154 w 195"/>
                <a:gd name="T67" fmla="*/ 95 h 131"/>
                <a:gd name="T68" fmla="*/ 157 w 195"/>
                <a:gd name="T69" fmla="*/ 94 h 131"/>
                <a:gd name="T70" fmla="*/ 187 w 195"/>
                <a:gd name="T71" fmla="*/ 60 h 131"/>
                <a:gd name="T72" fmla="*/ 187 w 195"/>
                <a:gd name="T73" fmla="*/ 117 h 131"/>
                <a:gd name="T74" fmla="*/ 182 w 195"/>
                <a:gd name="T75"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31">
                  <a:moveTo>
                    <a:pt x="182" y="0"/>
                  </a:moveTo>
                  <a:cubicBezTo>
                    <a:pt x="13" y="0"/>
                    <a:pt x="13" y="0"/>
                    <a:pt x="13" y="0"/>
                  </a:cubicBezTo>
                  <a:cubicBezTo>
                    <a:pt x="6" y="0"/>
                    <a:pt x="0" y="7"/>
                    <a:pt x="0" y="14"/>
                  </a:cubicBezTo>
                  <a:cubicBezTo>
                    <a:pt x="0" y="117"/>
                    <a:pt x="0" y="117"/>
                    <a:pt x="0" y="117"/>
                  </a:cubicBezTo>
                  <a:cubicBezTo>
                    <a:pt x="0" y="125"/>
                    <a:pt x="6" y="131"/>
                    <a:pt x="13" y="131"/>
                  </a:cubicBezTo>
                  <a:cubicBezTo>
                    <a:pt x="182" y="131"/>
                    <a:pt x="182" y="131"/>
                    <a:pt x="182" y="131"/>
                  </a:cubicBezTo>
                  <a:cubicBezTo>
                    <a:pt x="189" y="131"/>
                    <a:pt x="195" y="125"/>
                    <a:pt x="195" y="117"/>
                  </a:cubicBezTo>
                  <a:cubicBezTo>
                    <a:pt x="195" y="14"/>
                    <a:pt x="195" y="14"/>
                    <a:pt x="195" y="14"/>
                  </a:cubicBezTo>
                  <a:cubicBezTo>
                    <a:pt x="195" y="7"/>
                    <a:pt x="189" y="0"/>
                    <a:pt x="182" y="0"/>
                  </a:cubicBezTo>
                  <a:close/>
                  <a:moveTo>
                    <a:pt x="13" y="9"/>
                  </a:moveTo>
                  <a:cubicBezTo>
                    <a:pt x="182" y="9"/>
                    <a:pt x="182" y="9"/>
                    <a:pt x="182" y="9"/>
                  </a:cubicBezTo>
                  <a:cubicBezTo>
                    <a:pt x="185" y="9"/>
                    <a:pt x="187" y="11"/>
                    <a:pt x="187" y="14"/>
                  </a:cubicBezTo>
                  <a:cubicBezTo>
                    <a:pt x="187" y="48"/>
                    <a:pt x="187" y="48"/>
                    <a:pt x="187" y="48"/>
                  </a:cubicBezTo>
                  <a:cubicBezTo>
                    <a:pt x="154" y="85"/>
                    <a:pt x="154" y="85"/>
                    <a:pt x="154" y="85"/>
                  </a:cubicBezTo>
                  <a:cubicBezTo>
                    <a:pt x="125" y="47"/>
                    <a:pt x="125" y="47"/>
                    <a:pt x="125" y="47"/>
                  </a:cubicBezTo>
                  <a:cubicBezTo>
                    <a:pt x="124" y="46"/>
                    <a:pt x="123" y="45"/>
                    <a:pt x="122" y="45"/>
                  </a:cubicBezTo>
                  <a:cubicBezTo>
                    <a:pt x="121" y="45"/>
                    <a:pt x="119" y="46"/>
                    <a:pt x="119" y="47"/>
                  </a:cubicBezTo>
                  <a:cubicBezTo>
                    <a:pt x="81" y="100"/>
                    <a:pt x="81" y="100"/>
                    <a:pt x="81" y="100"/>
                  </a:cubicBezTo>
                  <a:cubicBezTo>
                    <a:pt x="51" y="71"/>
                    <a:pt x="51" y="71"/>
                    <a:pt x="51" y="71"/>
                  </a:cubicBezTo>
                  <a:cubicBezTo>
                    <a:pt x="50" y="69"/>
                    <a:pt x="47" y="69"/>
                    <a:pt x="46" y="71"/>
                  </a:cubicBezTo>
                  <a:cubicBezTo>
                    <a:pt x="8" y="105"/>
                    <a:pt x="8" y="105"/>
                    <a:pt x="8" y="105"/>
                  </a:cubicBezTo>
                  <a:cubicBezTo>
                    <a:pt x="8" y="14"/>
                    <a:pt x="8" y="14"/>
                    <a:pt x="8" y="14"/>
                  </a:cubicBezTo>
                  <a:cubicBezTo>
                    <a:pt x="8" y="11"/>
                    <a:pt x="10" y="9"/>
                    <a:pt x="13" y="9"/>
                  </a:cubicBezTo>
                  <a:close/>
                  <a:moveTo>
                    <a:pt x="182" y="123"/>
                  </a:moveTo>
                  <a:cubicBezTo>
                    <a:pt x="13" y="123"/>
                    <a:pt x="13" y="123"/>
                    <a:pt x="13" y="123"/>
                  </a:cubicBezTo>
                  <a:cubicBezTo>
                    <a:pt x="10" y="123"/>
                    <a:pt x="8" y="120"/>
                    <a:pt x="8" y="117"/>
                  </a:cubicBezTo>
                  <a:cubicBezTo>
                    <a:pt x="8" y="116"/>
                    <a:pt x="8" y="116"/>
                    <a:pt x="8" y="116"/>
                  </a:cubicBezTo>
                  <a:cubicBezTo>
                    <a:pt x="48" y="79"/>
                    <a:pt x="48" y="79"/>
                    <a:pt x="48" y="79"/>
                  </a:cubicBezTo>
                  <a:cubicBezTo>
                    <a:pt x="78" y="109"/>
                    <a:pt x="78" y="109"/>
                    <a:pt x="78" y="109"/>
                  </a:cubicBezTo>
                  <a:cubicBezTo>
                    <a:pt x="79" y="110"/>
                    <a:pt x="80" y="111"/>
                    <a:pt x="82" y="110"/>
                  </a:cubicBezTo>
                  <a:cubicBezTo>
                    <a:pt x="83" y="110"/>
                    <a:pt x="84" y="110"/>
                    <a:pt x="85" y="109"/>
                  </a:cubicBezTo>
                  <a:cubicBezTo>
                    <a:pt x="122" y="56"/>
                    <a:pt x="122" y="56"/>
                    <a:pt x="122" y="56"/>
                  </a:cubicBezTo>
                  <a:cubicBezTo>
                    <a:pt x="151" y="94"/>
                    <a:pt x="151" y="94"/>
                    <a:pt x="151" y="94"/>
                  </a:cubicBezTo>
                  <a:cubicBezTo>
                    <a:pt x="152" y="95"/>
                    <a:pt x="153" y="95"/>
                    <a:pt x="154" y="95"/>
                  </a:cubicBezTo>
                  <a:cubicBezTo>
                    <a:pt x="155" y="95"/>
                    <a:pt x="156" y="95"/>
                    <a:pt x="157" y="94"/>
                  </a:cubicBezTo>
                  <a:cubicBezTo>
                    <a:pt x="187" y="60"/>
                    <a:pt x="187" y="60"/>
                    <a:pt x="187" y="60"/>
                  </a:cubicBezTo>
                  <a:cubicBezTo>
                    <a:pt x="187" y="117"/>
                    <a:pt x="187" y="117"/>
                    <a:pt x="187" y="117"/>
                  </a:cubicBezTo>
                  <a:cubicBezTo>
                    <a:pt x="187" y="120"/>
                    <a:pt x="185" y="123"/>
                    <a:pt x="182" y="123"/>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06" name="Freeform 26">
              <a:extLst>
                <a:ext uri="{FF2B5EF4-FFF2-40B4-BE49-F238E27FC236}">
                  <a16:creationId xmlns:a16="http://schemas.microsoft.com/office/drawing/2014/main" id="{101139D2-082A-485F-9E48-84B36E47B14B}"/>
                </a:ext>
              </a:extLst>
            </p:cNvPr>
            <p:cNvSpPr>
              <a:spLocks noEditPoints="1"/>
            </p:cNvSpPr>
            <p:nvPr/>
          </p:nvSpPr>
          <p:spPr bwMode="auto">
            <a:xfrm>
              <a:off x="11202988" y="855663"/>
              <a:ext cx="93663" cy="92075"/>
            </a:xfrm>
            <a:custGeom>
              <a:avLst/>
              <a:gdLst>
                <a:gd name="T0" fmla="*/ 13 w 25"/>
                <a:gd name="T1" fmla="*/ 0 h 24"/>
                <a:gd name="T2" fmla="*/ 0 w 25"/>
                <a:gd name="T3" fmla="*/ 12 h 24"/>
                <a:gd name="T4" fmla="*/ 13 w 25"/>
                <a:gd name="T5" fmla="*/ 24 h 24"/>
                <a:gd name="T6" fmla="*/ 25 w 25"/>
                <a:gd name="T7" fmla="*/ 12 h 24"/>
                <a:gd name="T8" fmla="*/ 13 w 25"/>
                <a:gd name="T9" fmla="*/ 0 h 24"/>
                <a:gd name="T10" fmla="*/ 13 w 25"/>
                <a:gd name="T11" fmla="*/ 16 h 24"/>
                <a:gd name="T12" fmla="*/ 8 w 25"/>
                <a:gd name="T13" fmla="*/ 12 h 24"/>
                <a:gd name="T14" fmla="*/ 13 w 25"/>
                <a:gd name="T15" fmla="*/ 8 h 24"/>
                <a:gd name="T16" fmla="*/ 17 w 25"/>
                <a:gd name="T17" fmla="*/ 12 h 24"/>
                <a:gd name="T18" fmla="*/ 13 w 25"/>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13" y="0"/>
                  </a:moveTo>
                  <a:cubicBezTo>
                    <a:pt x="6" y="0"/>
                    <a:pt x="0" y="5"/>
                    <a:pt x="0" y="12"/>
                  </a:cubicBezTo>
                  <a:cubicBezTo>
                    <a:pt x="0" y="19"/>
                    <a:pt x="6" y="24"/>
                    <a:pt x="13" y="24"/>
                  </a:cubicBezTo>
                  <a:cubicBezTo>
                    <a:pt x="19" y="24"/>
                    <a:pt x="25" y="19"/>
                    <a:pt x="25" y="12"/>
                  </a:cubicBezTo>
                  <a:cubicBezTo>
                    <a:pt x="25" y="5"/>
                    <a:pt x="19" y="0"/>
                    <a:pt x="13" y="0"/>
                  </a:cubicBezTo>
                  <a:close/>
                  <a:moveTo>
                    <a:pt x="13" y="16"/>
                  </a:moveTo>
                  <a:cubicBezTo>
                    <a:pt x="10" y="16"/>
                    <a:pt x="8" y="14"/>
                    <a:pt x="8" y="12"/>
                  </a:cubicBezTo>
                  <a:cubicBezTo>
                    <a:pt x="8" y="10"/>
                    <a:pt x="10" y="8"/>
                    <a:pt x="13" y="8"/>
                  </a:cubicBezTo>
                  <a:cubicBezTo>
                    <a:pt x="15" y="8"/>
                    <a:pt x="17" y="10"/>
                    <a:pt x="17" y="12"/>
                  </a:cubicBezTo>
                  <a:cubicBezTo>
                    <a:pt x="17" y="14"/>
                    <a:pt x="15" y="16"/>
                    <a:pt x="13" y="16"/>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207" name="Group 206">
            <a:extLst>
              <a:ext uri="{FF2B5EF4-FFF2-40B4-BE49-F238E27FC236}">
                <a16:creationId xmlns:a16="http://schemas.microsoft.com/office/drawing/2014/main" id="{F700D47D-8F2B-49A4-88FA-9BE4FC4AE734}"/>
              </a:ext>
            </a:extLst>
          </p:cNvPr>
          <p:cNvGrpSpPr/>
          <p:nvPr userDrawn="1"/>
        </p:nvGrpSpPr>
        <p:grpSpPr>
          <a:xfrm>
            <a:off x="10164470" y="5140814"/>
            <a:ext cx="211806" cy="336413"/>
            <a:chOff x="7584344" y="421173"/>
            <a:chExt cx="339727" cy="490538"/>
          </a:xfrm>
          <a:solidFill>
            <a:srgbClr val="9D8B57"/>
          </a:solidFill>
        </p:grpSpPr>
        <p:sp>
          <p:nvSpPr>
            <p:cNvPr id="208" name="Oval 207">
              <a:extLst>
                <a:ext uri="{FF2B5EF4-FFF2-40B4-BE49-F238E27FC236}">
                  <a16:creationId xmlns:a16="http://schemas.microsoft.com/office/drawing/2014/main" id="{C9D7BA42-64DC-40E0-9630-6CC33F7F020C}"/>
                </a:ext>
              </a:extLst>
            </p:cNvPr>
            <p:cNvSpPr>
              <a:spLocks noChangeArrowheads="1"/>
            </p:cNvSpPr>
            <p:nvPr/>
          </p:nvSpPr>
          <p:spPr bwMode="auto">
            <a:xfrm>
              <a:off x="7722457" y="559285"/>
              <a:ext cx="31750"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09" name="Oval 208">
              <a:extLst>
                <a:ext uri="{FF2B5EF4-FFF2-40B4-BE49-F238E27FC236}">
                  <a16:creationId xmlns:a16="http://schemas.microsoft.com/office/drawing/2014/main" id="{6E599964-8DC3-452A-803E-B71A89215E13}"/>
                </a:ext>
              </a:extLst>
            </p:cNvPr>
            <p:cNvSpPr>
              <a:spLocks noChangeArrowheads="1"/>
            </p:cNvSpPr>
            <p:nvPr/>
          </p:nvSpPr>
          <p:spPr bwMode="auto">
            <a:xfrm>
              <a:off x="7722457" y="743436"/>
              <a:ext cx="31750"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10" name="Oval 209">
              <a:extLst>
                <a:ext uri="{FF2B5EF4-FFF2-40B4-BE49-F238E27FC236}">
                  <a16:creationId xmlns:a16="http://schemas.microsoft.com/office/drawing/2014/main" id="{73A29D1C-3E74-49BE-AB67-030F0E4E3E28}"/>
                </a:ext>
              </a:extLst>
            </p:cNvPr>
            <p:cNvSpPr>
              <a:spLocks noChangeArrowheads="1"/>
            </p:cNvSpPr>
            <p:nvPr/>
          </p:nvSpPr>
          <p:spPr bwMode="auto">
            <a:xfrm>
              <a:off x="7630382" y="651360"/>
              <a:ext cx="30163"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11" name="Oval 210">
              <a:extLst>
                <a:ext uri="{FF2B5EF4-FFF2-40B4-BE49-F238E27FC236}">
                  <a16:creationId xmlns:a16="http://schemas.microsoft.com/office/drawing/2014/main" id="{05DA9135-6568-4D8C-80E6-7A69DB94A89A}"/>
                </a:ext>
              </a:extLst>
            </p:cNvPr>
            <p:cNvSpPr>
              <a:spLocks noChangeArrowheads="1"/>
            </p:cNvSpPr>
            <p:nvPr/>
          </p:nvSpPr>
          <p:spPr bwMode="auto">
            <a:xfrm>
              <a:off x="7816120" y="651360"/>
              <a:ext cx="30163"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12" name="Freeform 329">
              <a:extLst>
                <a:ext uri="{FF2B5EF4-FFF2-40B4-BE49-F238E27FC236}">
                  <a16:creationId xmlns:a16="http://schemas.microsoft.com/office/drawing/2014/main" id="{1E62C420-D9F9-44AA-9B27-70CBF0921621}"/>
                </a:ext>
              </a:extLst>
            </p:cNvPr>
            <p:cNvSpPr>
              <a:spLocks/>
            </p:cNvSpPr>
            <p:nvPr/>
          </p:nvSpPr>
          <p:spPr bwMode="auto">
            <a:xfrm>
              <a:off x="7657369" y="716448"/>
              <a:ext cx="30163"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13" name="Freeform 330">
              <a:extLst>
                <a:ext uri="{FF2B5EF4-FFF2-40B4-BE49-F238E27FC236}">
                  <a16:creationId xmlns:a16="http://schemas.microsoft.com/office/drawing/2014/main" id="{9C823D93-95BE-4E78-A561-AD307C96F3EC}"/>
                </a:ext>
              </a:extLst>
            </p:cNvPr>
            <p:cNvSpPr>
              <a:spLocks/>
            </p:cNvSpPr>
            <p:nvPr/>
          </p:nvSpPr>
          <p:spPr bwMode="auto">
            <a:xfrm>
              <a:off x="7657369" y="584685"/>
              <a:ext cx="30163" cy="31750"/>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14" name="Freeform 331">
              <a:extLst>
                <a:ext uri="{FF2B5EF4-FFF2-40B4-BE49-F238E27FC236}">
                  <a16:creationId xmlns:a16="http://schemas.microsoft.com/office/drawing/2014/main" id="{3116B33D-6D7C-4EA3-9154-AE2A75515F08}"/>
                </a:ext>
              </a:extLst>
            </p:cNvPr>
            <p:cNvSpPr>
              <a:spLocks/>
            </p:cNvSpPr>
            <p:nvPr/>
          </p:nvSpPr>
          <p:spPr bwMode="auto">
            <a:xfrm>
              <a:off x="7789133" y="716448"/>
              <a:ext cx="30163"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15" name="Freeform 332">
              <a:extLst>
                <a:ext uri="{FF2B5EF4-FFF2-40B4-BE49-F238E27FC236}">
                  <a16:creationId xmlns:a16="http://schemas.microsoft.com/office/drawing/2014/main" id="{36E42C28-2407-4F6C-BA9E-7012125E9F82}"/>
                </a:ext>
              </a:extLst>
            </p:cNvPr>
            <p:cNvSpPr>
              <a:spLocks noEditPoints="1"/>
            </p:cNvSpPr>
            <p:nvPr/>
          </p:nvSpPr>
          <p:spPr bwMode="auto">
            <a:xfrm>
              <a:off x="7584344" y="421173"/>
              <a:ext cx="339727" cy="490538"/>
            </a:xfrm>
            <a:custGeom>
              <a:avLst/>
              <a:gdLst>
                <a:gd name="T0" fmla="*/ 80 w 88"/>
                <a:gd name="T1" fmla="*/ 56 h 128"/>
                <a:gd name="T2" fmla="*/ 79 w 88"/>
                <a:gd name="T3" fmla="*/ 56 h 128"/>
                <a:gd name="T4" fmla="*/ 70 w 88"/>
                <a:gd name="T5" fmla="*/ 38 h 128"/>
                <a:gd name="T6" fmla="*/ 64 w 88"/>
                <a:gd name="T7" fmla="*/ 7 h 128"/>
                <a:gd name="T8" fmla="*/ 56 w 88"/>
                <a:gd name="T9" fmla="*/ 0 h 128"/>
                <a:gd name="T10" fmla="*/ 24 w 88"/>
                <a:gd name="T11" fmla="*/ 0 h 128"/>
                <a:gd name="T12" fmla="*/ 17 w 88"/>
                <a:gd name="T13" fmla="*/ 7 h 128"/>
                <a:gd name="T14" fmla="*/ 11 w 88"/>
                <a:gd name="T15" fmla="*/ 37 h 128"/>
                <a:gd name="T16" fmla="*/ 0 w 88"/>
                <a:gd name="T17" fmla="*/ 64 h 128"/>
                <a:gd name="T18" fmla="*/ 10 w 88"/>
                <a:gd name="T19" fmla="*/ 91 h 128"/>
                <a:gd name="T20" fmla="*/ 16 w 88"/>
                <a:gd name="T21" fmla="*/ 121 h 128"/>
                <a:gd name="T22" fmla="*/ 24 w 88"/>
                <a:gd name="T23" fmla="*/ 128 h 128"/>
                <a:gd name="T24" fmla="*/ 56 w 88"/>
                <a:gd name="T25" fmla="*/ 128 h 128"/>
                <a:gd name="T26" fmla="*/ 64 w 88"/>
                <a:gd name="T27" fmla="*/ 121 h 128"/>
                <a:gd name="T28" fmla="*/ 70 w 88"/>
                <a:gd name="T29" fmla="*/ 91 h 128"/>
                <a:gd name="T30" fmla="*/ 79 w 88"/>
                <a:gd name="T31" fmla="*/ 72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30 h 128"/>
                <a:gd name="T44" fmla="*/ 40 w 88"/>
                <a:gd name="T45" fmla="*/ 24 h 128"/>
                <a:gd name="T46" fmla="*/ 20 w 88"/>
                <a:gd name="T47" fmla="*/ 30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8"/>
                  </a:cubicBezTo>
                  <a:cubicBezTo>
                    <a:pt x="64" y="7"/>
                    <a:pt x="64" y="7"/>
                    <a:pt x="64" y="7"/>
                  </a:cubicBezTo>
                  <a:cubicBezTo>
                    <a:pt x="64" y="3"/>
                    <a:pt x="60" y="0"/>
                    <a:pt x="56" y="0"/>
                  </a:cubicBezTo>
                  <a:cubicBezTo>
                    <a:pt x="24" y="0"/>
                    <a:pt x="24" y="0"/>
                    <a:pt x="24" y="0"/>
                  </a:cubicBezTo>
                  <a:cubicBezTo>
                    <a:pt x="21" y="0"/>
                    <a:pt x="17" y="3"/>
                    <a:pt x="17" y="7"/>
                  </a:cubicBezTo>
                  <a:cubicBezTo>
                    <a:pt x="11" y="37"/>
                    <a:pt x="11" y="37"/>
                    <a:pt x="11" y="37"/>
                  </a:cubicBezTo>
                  <a:cubicBezTo>
                    <a:pt x="4" y="44"/>
                    <a:pt x="0" y="53"/>
                    <a:pt x="0" y="64"/>
                  </a:cubicBezTo>
                  <a:cubicBezTo>
                    <a:pt x="0" y="74"/>
                    <a:pt x="4" y="84"/>
                    <a:pt x="10" y="91"/>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1"/>
                    <a:pt x="70" y="91"/>
                    <a:pt x="70" y="91"/>
                  </a:cubicBezTo>
                  <a:cubicBezTo>
                    <a:pt x="74" y="85"/>
                    <a:pt x="78" y="79"/>
                    <a:pt x="79" y="72"/>
                  </a:cubicBezTo>
                  <a:cubicBezTo>
                    <a:pt x="79" y="72"/>
                    <a:pt x="80" y="72"/>
                    <a:pt x="80" y="72"/>
                  </a:cubicBezTo>
                  <a:cubicBezTo>
                    <a:pt x="84" y="72"/>
                    <a:pt x="88" y="68"/>
                    <a:pt x="88" y="64"/>
                  </a:cubicBezTo>
                  <a:cubicBezTo>
                    <a:pt x="88" y="60"/>
                    <a:pt x="84" y="56"/>
                    <a:pt x="80" y="56"/>
                  </a:cubicBezTo>
                  <a:close/>
                  <a:moveTo>
                    <a:pt x="24" y="8"/>
                  </a:moveTo>
                  <a:cubicBezTo>
                    <a:pt x="56" y="8"/>
                    <a:pt x="56" y="8"/>
                    <a:pt x="56" y="8"/>
                  </a:cubicBezTo>
                  <a:cubicBezTo>
                    <a:pt x="60" y="30"/>
                    <a:pt x="60" y="30"/>
                    <a:pt x="60" y="30"/>
                  </a:cubicBezTo>
                  <a:cubicBezTo>
                    <a:pt x="55" y="26"/>
                    <a:pt x="48" y="24"/>
                    <a:pt x="40" y="24"/>
                  </a:cubicBezTo>
                  <a:cubicBezTo>
                    <a:pt x="33" y="24"/>
                    <a:pt x="26" y="26"/>
                    <a:pt x="20" y="30"/>
                  </a:cubicBezTo>
                  <a:lnTo>
                    <a:pt x="24" y="8"/>
                  </a:lnTo>
                  <a:close/>
                  <a:moveTo>
                    <a:pt x="56" y="120"/>
                  </a:moveTo>
                  <a:cubicBezTo>
                    <a:pt x="24" y="120"/>
                    <a:pt x="24" y="120"/>
                    <a:pt x="24" y="120"/>
                  </a:cubicBezTo>
                  <a:cubicBezTo>
                    <a:pt x="20" y="98"/>
                    <a:pt x="20" y="98"/>
                    <a:pt x="20" y="98"/>
                  </a:cubicBezTo>
                  <a:cubicBezTo>
                    <a:pt x="26" y="102"/>
                    <a:pt x="33" y="104"/>
                    <a:pt x="40" y="104"/>
                  </a:cubicBezTo>
                  <a:cubicBezTo>
                    <a:pt x="47" y="104"/>
                    <a:pt x="54" y="102"/>
                    <a:pt x="60" y="98"/>
                  </a:cubicBezTo>
                  <a:lnTo>
                    <a:pt x="56" y="120"/>
                  </a:lnTo>
                  <a:close/>
                  <a:moveTo>
                    <a:pt x="40" y="96"/>
                  </a:moveTo>
                  <a:cubicBezTo>
                    <a:pt x="22" y="96"/>
                    <a:pt x="8" y="82"/>
                    <a:pt x="8" y="64"/>
                  </a:cubicBezTo>
                  <a:cubicBezTo>
                    <a:pt x="8" y="46"/>
                    <a:pt x="22" y="32"/>
                    <a:pt x="40" y="32"/>
                  </a:cubicBezTo>
                  <a:cubicBezTo>
                    <a:pt x="58" y="32"/>
                    <a:pt x="72" y="46"/>
                    <a:pt x="72" y="64"/>
                  </a:cubicBezTo>
                  <a:cubicBezTo>
                    <a:pt x="72" y="82"/>
                    <a:pt x="58" y="96"/>
                    <a:pt x="40" y="96"/>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16" name="Freeform 333">
              <a:extLst>
                <a:ext uri="{FF2B5EF4-FFF2-40B4-BE49-F238E27FC236}">
                  <a16:creationId xmlns:a16="http://schemas.microsoft.com/office/drawing/2014/main" id="{EA51E6AF-AA14-4660-B634-985F9EF7BBF9}"/>
                </a:ext>
              </a:extLst>
            </p:cNvPr>
            <p:cNvSpPr>
              <a:spLocks/>
            </p:cNvSpPr>
            <p:nvPr/>
          </p:nvSpPr>
          <p:spPr bwMode="auto">
            <a:xfrm>
              <a:off x="7722457" y="589448"/>
              <a:ext cx="93663" cy="92075"/>
            </a:xfrm>
            <a:custGeom>
              <a:avLst/>
              <a:gdLst>
                <a:gd name="T0" fmla="*/ 24 w 24"/>
                <a:gd name="T1" fmla="*/ 0 h 24"/>
                <a:gd name="T2" fmla="*/ 22 w 24"/>
                <a:gd name="T3" fmla="*/ 0 h 24"/>
                <a:gd name="T4" fmla="*/ 1 w 24"/>
                <a:gd name="T5" fmla="*/ 17 h 24"/>
                <a:gd name="T6" fmla="*/ 0 w 24"/>
                <a:gd name="T7" fmla="*/ 20 h 24"/>
                <a:gd name="T8" fmla="*/ 1 w 24"/>
                <a:gd name="T9" fmla="*/ 23 h 24"/>
                <a:gd name="T10" fmla="*/ 4 w 24"/>
                <a:gd name="T11" fmla="*/ 24 h 24"/>
                <a:gd name="T12" fmla="*/ 7 w 24"/>
                <a:gd name="T13" fmla="*/ 23 h 24"/>
                <a:gd name="T14" fmla="*/ 14 w 24"/>
                <a:gd name="T15" fmla="*/ 14 h 24"/>
                <a:gd name="T16" fmla="*/ 24 w 24"/>
                <a:gd name="T17" fmla="*/ 2 h 24"/>
                <a:gd name="T18" fmla="*/ 24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0"/>
                  </a:moveTo>
                  <a:cubicBezTo>
                    <a:pt x="23" y="0"/>
                    <a:pt x="23" y="0"/>
                    <a:pt x="22" y="0"/>
                  </a:cubicBezTo>
                  <a:cubicBezTo>
                    <a:pt x="1" y="17"/>
                    <a:pt x="1" y="17"/>
                    <a:pt x="1" y="17"/>
                  </a:cubicBezTo>
                  <a:cubicBezTo>
                    <a:pt x="0" y="18"/>
                    <a:pt x="0" y="19"/>
                    <a:pt x="0" y="20"/>
                  </a:cubicBezTo>
                  <a:cubicBezTo>
                    <a:pt x="0" y="21"/>
                    <a:pt x="0" y="22"/>
                    <a:pt x="1" y="23"/>
                  </a:cubicBezTo>
                  <a:cubicBezTo>
                    <a:pt x="2" y="24"/>
                    <a:pt x="3" y="24"/>
                    <a:pt x="4" y="24"/>
                  </a:cubicBezTo>
                  <a:cubicBezTo>
                    <a:pt x="5" y="24"/>
                    <a:pt x="6" y="24"/>
                    <a:pt x="7" y="23"/>
                  </a:cubicBezTo>
                  <a:cubicBezTo>
                    <a:pt x="14" y="14"/>
                    <a:pt x="14" y="14"/>
                    <a:pt x="14" y="14"/>
                  </a:cubicBezTo>
                  <a:cubicBezTo>
                    <a:pt x="24" y="2"/>
                    <a:pt x="24" y="2"/>
                    <a:pt x="24" y="2"/>
                  </a:cubicBezTo>
                  <a:cubicBezTo>
                    <a:pt x="24" y="1"/>
                    <a:pt x="24" y="1"/>
                    <a:pt x="24"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sp>
        <p:nvSpPr>
          <p:cNvPr id="217" name="Freeform 73">
            <a:extLst>
              <a:ext uri="{FF2B5EF4-FFF2-40B4-BE49-F238E27FC236}">
                <a16:creationId xmlns:a16="http://schemas.microsoft.com/office/drawing/2014/main" id="{AF14E6C8-95AF-472D-BBA5-616F35055C64}"/>
              </a:ext>
            </a:extLst>
          </p:cNvPr>
          <p:cNvSpPr>
            <a:spLocks/>
          </p:cNvSpPr>
          <p:nvPr userDrawn="1"/>
        </p:nvSpPr>
        <p:spPr bwMode="auto">
          <a:xfrm>
            <a:off x="11301413" y="4621213"/>
            <a:ext cx="274637" cy="271462"/>
          </a:xfrm>
          <a:custGeom>
            <a:avLst/>
            <a:gdLst>
              <a:gd name="T0" fmla="*/ 222363 w 451"/>
              <a:gd name="T1" fmla="*/ 215833 h 449"/>
              <a:gd name="T2" fmla="*/ 194416 w 451"/>
              <a:gd name="T3" fmla="*/ 237720 h 449"/>
              <a:gd name="T4" fmla="*/ 105106 w 451"/>
              <a:gd name="T5" fmla="*/ 237720 h 449"/>
              <a:gd name="T6" fmla="*/ 93563 w 451"/>
              <a:gd name="T7" fmla="*/ 220697 h 449"/>
              <a:gd name="T8" fmla="*/ 105106 w 451"/>
              <a:gd name="T9" fmla="*/ 184826 h 449"/>
              <a:gd name="T10" fmla="*/ 246058 w 451"/>
              <a:gd name="T11" fmla="*/ 184826 h 449"/>
              <a:gd name="T12" fmla="*/ 274005 w 451"/>
              <a:gd name="T13" fmla="*/ 62622 h 449"/>
              <a:gd name="T14" fmla="*/ 51034 w 451"/>
              <a:gd name="T15" fmla="*/ 32831 h 449"/>
              <a:gd name="T16" fmla="*/ 33415 w 451"/>
              <a:gd name="T17" fmla="*/ 21279 h 449"/>
              <a:gd name="T18" fmla="*/ 34023 w 451"/>
              <a:gd name="T19" fmla="*/ 17023 h 449"/>
              <a:gd name="T20" fmla="*/ 17011 w 451"/>
              <a:gd name="T21" fmla="*/ 0 h 449"/>
              <a:gd name="T22" fmla="*/ 0 w 451"/>
              <a:gd name="T23" fmla="*/ 17023 h 449"/>
              <a:gd name="T24" fmla="*/ 17011 w 451"/>
              <a:gd name="T25" fmla="*/ 34047 h 449"/>
              <a:gd name="T26" fmla="*/ 20049 w 451"/>
              <a:gd name="T27" fmla="*/ 33439 h 449"/>
              <a:gd name="T28" fmla="*/ 41313 w 451"/>
              <a:gd name="T29" fmla="*/ 47422 h 449"/>
              <a:gd name="T30" fmla="*/ 75944 w 451"/>
              <a:gd name="T31" fmla="*/ 184826 h 449"/>
              <a:gd name="T32" fmla="*/ 86272 w 451"/>
              <a:gd name="T33" fmla="*/ 184826 h 449"/>
              <a:gd name="T34" fmla="*/ 77159 w 451"/>
              <a:gd name="T35" fmla="*/ 214617 h 449"/>
              <a:gd name="T36" fmla="*/ 75944 w 451"/>
              <a:gd name="T37" fmla="*/ 214617 h 449"/>
              <a:gd name="T38" fmla="*/ 46781 w 451"/>
              <a:gd name="T39" fmla="*/ 243800 h 449"/>
              <a:gd name="T40" fmla="*/ 75944 w 451"/>
              <a:gd name="T41" fmla="*/ 272983 h 449"/>
              <a:gd name="T42" fmla="*/ 103283 w 451"/>
              <a:gd name="T43" fmla="*/ 255352 h 449"/>
              <a:gd name="T44" fmla="*/ 195631 w 451"/>
              <a:gd name="T45" fmla="*/ 255352 h 449"/>
              <a:gd name="T46" fmla="*/ 222363 w 451"/>
              <a:gd name="T47" fmla="*/ 272983 h 449"/>
              <a:gd name="T48" fmla="*/ 250918 w 451"/>
              <a:gd name="T49" fmla="*/ 244408 h 449"/>
              <a:gd name="T50" fmla="*/ 222363 w 451"/>
              <a:gd name="T51" fmla="*/ 215833 h 4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rgbClr val="9D8B57"/>
          </a:solidFill>
          <a:ln>
            <a:noFill/>
          </a:ln>
        </p:spPr>
        <p:txBody>
          <a:bodyPr lIns="45714" tIns="22857" rIns="45714" bIns="22857"/>
          <a:lstStyle/>
          <a:p>
            <a:endParaRPr lang="en-ZA" dirty="0"/>
          </a:p>
        </p:txBody>
      </p:sp>
      <p:sp>
        <p:nvSpPr>
          <p:cNvPr id="218" name="Freeform 10">
            <a:extLst>
              <a:ext uri="{FF2B5EF4-FFF2-40B4-BE49-F238E27FC236}">
                <a16:creationId xmlns:a16="http://schemas.microsoft.com/office/drawing/2014/main" id="{64D28056-2F11-46BF-A8A9-84F46CECD216}"/>
              </a:ext>
            </a:extLst>
          </p:cNvPr>
          <p:cNvSpPr>
            <a:spLocks noEditPoints="1"/>
          </p:cNvSpPr>
          <p:nvPr userDrawn="1"/>
        </p:nvSpPr>
        <p:spPr bwMode="auto">
          <a:xfrm>
            <a:off x="11276013" y="5148263"/>
            <a:ext cx="325437" cy="250825"/>
          </a:xfrm>
          <a:custGeom>
            <a:avLst/>
            <a:gdLst>
              <a:gd name="T0" fmla="*/ 287458 w 718"/>
              <a:gd name="T1" fmla="*/ 0 h 549"/>
              <a:gd name="T2" fmla="*/ 249312 w 718"/>
              <a:gd name="T3" fmla="*/ 38222 h 549"/>
              <a:gd name="T4" fmla="*/ 262481 w 718"/>
              <a:gd name="T5" fmla="*/ 67344 h 549"/>
              <a:gd name="T6" fmla="*/ 215707 w 718"/>
              <a:gd name="T7" fmla="*/ 137419 h 549"/>
              <a:gd name="T8" fmla="*/ 201175 w 718"/>
              <a:gd name="T9" fmla="*/ 134689 h 549"/>
              <a:gd name="T10" fmla="*/ 167570 w 718"/>
              <a:gd name="T11" fmla="*/ 154710 h 549"/>
              <a:gd name="T12" fmla="*/ 140777 w 718"/>
              <a:gd name="T13" fmla="*/ 138784 h 549"/>
              <a:gd name="T14" fmla="*/ 143502 w 718"/>
              <a:gd name="T15" fmla="*/ 125133 h 549"/>
              <a:gd name="T16" fmla="*/ 105356 w 718"/>
              <a:gd name="T17" fmla="*/ 86456 h 549"/>
              <a:gd name="T18" fmla="*/ 66756 w 718"/>
              <a:gd name="T19" fmla="*/ 125133 h 549"/>
              <a:gd name="T20" fmla="*/ 79925 w 718"/>
              <a:gd name="T21" fmla="*/ 153800 h 549"/>
              <a:gd name="T22" fmla="*/ 60398 w 718"/>
              <a:gd name="T23" fmla="*/ 180192 h 549"/>
              <a:gd name="T24" fmla="*/ 38146 w 718"/>
              <a:gd name="T25" fmla="*/ 172911 h 549"/>
              <a:gd name="T26" fmla="*/ 0 w 718"/>
              <a:gd name="T27" fmla="*/ 211589 h 549"/>
              <a:gd name="T28" fmla="*/ 38146 w 718"/>
              <a:gd name="T29" fmla="*/ 249811 h 549"/>
              <a:gd name="T30" fmla="*/ 76292 w 718"/>
              <a:gd name="T31" fmla="*/ 211589 h 549"/>
              <a:gd name="T32" fmla="*/ 67210 w 718"/>
              <a:gd name="T33" fmla="*/ 187017 h 549"/>
              <a:gd name="T34" fmla="*/ 88099 w 718"/>
              <a:gd name="T35" fmla="*/ 159260 h 549"/>
              <a:gd name="T36" fmla="*/ 105356 w 718"/>
              <a:gd name="T37" fmla="*/ 163355 h 549"/>
              <a:gd name="T38" fmla="*/ 136236 w 718"/>
              <a:gd name="T39" fmla="*/ 147429 h 549"/>
              <a:gd name="T40" fmla="*/ 163937 w 718"/>
              <a:gd name="T41" fmla="*/ 163810 h 549"/>
              <a:gd name="T42" fmla="*/ 163029 w 718"/>
              <a:gd name="T43" fmla="*/ 172911 h 549"/>
              <a:gd name="T44" fmla="*/ 201175 w 718"/>
              <a:gd name="T45" fmla="*/ 211589 h 549"/>
              <a:gd name="T46" fmla="*/ 239775 w 718"/>
              <a:gd name="T47" fmla="*/ 172911 h 549"/>
              <a:gd name="T48" fmla="*/ 224335 w 718"/>
              <a:gd name="T49" fmla="*/ 142424 h 549"/>
              <a:gd name="T50" fmla="*/ 270655 w 718"/>
              <a:gd name="T51" fmla="*/ 72805 h 549"/>
              <a:gd name="T52" fmla="*/ 287458 w 718"/>
              <a:gd name="T53" fmla="*/ 76900 h 549"/>
              <a:gd name="T54" fmla="*/ 326058 w 718"/>
              <a:gd name="T55" fmla="*/ 38222 h 549"/>
              <a:gd name="T56" fmla="*/ 287458 w 718"/>
              <a:gd name="T57" fmla="*/ 0 h 549"/>
              <a:gd name="T58" fmla="*/ 38146 w 718"/>
              <a:gd name="T59" fmla="*/ 230700 h 549"/>
              <a:gd name="T60" fmla="*/ 19073 w 718"/>
              <a:gd name="T61" fmla="*/ 211589 h 549"/>
              <a:gd name="T62" fmla="*/ 38146 w 718"/>
              <a:gd name="T63" fmla="*/ 192022 h 549"/>
              <a:gd name="T64" fmla="*/ 57219 w 718"/>
              <a:gd name="T65" fmla="*/ 211589 h 549"/>
              <a:gd name="T66" fmla="*/ 38146 w 718"/>
              <a:gd name="T67" fmla="*/ 230700 h 549"/>
              <a:gd name="T68" fmla="*/ 105356 w 718"/>
              <a:gd name="T69" fmla="*/ 144244 h 549"/>
              <a:gd name="T70" fmla="*/ 86283 w 718"/>
              <a:gd name="T71" fmla="*/ 125133 h 549"/>
              <a:gd name="T72" fmla="*/ 105356 w 718"/>
              <a:gd name="T73" fmla="*/ 106022 h 549"/>
              <a:gd name="T74" fmla="*/ 124429 w 718"/>
              <a:gd name="T75" fmla="*/ 125133 h 549"/>
              <a:gd name="T76" fmla="*/ 105356 w 718"/>
              <a:gd name="T77" fmla="*/ 144244 h 549"/>
              <a:gd name="T78" fmla="*/ 201175 w 718"/>
              <a:gd name="T79" fmla="*/ 192022 h 549"/>
              <a:gd name="T80" fmla="*/ 182102 w 718"/>
              <a:gd name="T81" fmla="*/ 172911 h 549"/>
              <a:gd name="T82" fmla="*/ 201175 w 718"/>
              <a:gd name="T83" fmla="*/ 153800 h 549"/>
              <a:gd name="T84" fmla="*/ 220702 w 718"/>
              <a:gd name="T85" fmla="*/ 172911 h 549"/>
              <a:gd name="T86" fmla="*/ 201175 w 718"/>
              <a:gd name="T87" fmla="*/ 192022 h 549"/>
              <a:gd name="T88" fmla="*/ 287458 w 718"/>
              <a:gd name="T89" fmla="*/ 57789 h 549"/>
              <a:gd name="T90" fmla="*/ 268385 w 718"/>
              <a:gd name="T91" fmla="*/ 38222 h 549"/>
              <a:gd name="T92" fmla="*/ 287458 w 718"/>
              <a:gd name="T93" fmla="*/ 19111 h 549"/>
              <a:gd name="T94" fmla="*/ 306531 w 718"/>
              <a:gd name="T95" fmla="*/ 38222 h 549"/>
              <a:gd name="T96" fmla="*/ 287458 w 718"/>
              <a:gd name="T97" fmla="*/ 57789 h 5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rgbClr val="9D8B57"/>
          </a:solidFill>
          <a:ln>
            <a:noFill/>
          </a:ln>
        </p:spPr>
        <p:txBody>
          <a:bodyPr lIns="45714" tIns="22857" rIns="45714" bIns="22857"/>
          <a:lstStyle/>
          <a:p>
            <a:endParaRPr lang="en-ZA" dirty="0"/>
          </a:p>
        </p:txBody>
      </p:sp>
      <p:sp>
        <p:nvSpPr>
          <p:cNvPr id="219" name="TextBox 4">
            <a:extLst>
              <a:ext uri="{FF2B5EF4-FFF2-40B4-BE49-F238E27FC236}">
                <a16:creationId xmlns:a16="http://schemas.microsoft.com/office/drawing/2014/main" id="{5DF3F8B2-1396-4B24-9B3C-8BB5214A349A}"/>
              </a:ext>
            </a:extLst>
          </p:cNvPr>
          <p:cNvSpPr txBox="1">
            <a:spLocks noChangeArrowheads="1"/>
          </p:cNvSpPr>
          <p:nvPr userDrawn="1"/>
        </p:nvSpPr>
        <p:spPr bwMode="auto">
          <a:xfrm>
            <a:off x="1991017" y="759338"/>
            <a:ext cx="8209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itchFamily="34" charset="0"/>
              </a:defRPr>
            </a:lvl1pPr>
            <a:lvl2pPr marL="742950" indent="-285750">
              <a:defRPr>
                <a:solidFill>
                  <a:schemeClr val="tx1"/>
                </a:solidFill>
                <a:latin typeface="Lato" pitchFamily="34" charset="0"/>
              </a:defRPr>
            </a:lvl2pPr>
            <a:lvl3pPr marL="1143000" indent="-228600">
              <a:defRPr>
                <a:solidFill>
                  <a:schemeClr val="tx1"/>
                </a:solidFill>
                <a:latin typeface="Lato" pitchFamily="34" charset="0"/>
              </a:defRPr>
            </a:lvl3pPr>
            <a:lvl4pPr marL="1600200" indent="-228600">
              <a:defRPr>
                <a:solidFill>
                  <a:schemeClr val="tx1"/>
                </a:solidFill>
                <a:latin typeface="Lato" pitchFamily="34" charset="0"/>
              </a:defRPr>
            </a:lvl4pPr>
            <a:lvl5pPr marL="2057400" indent="-228600">
              <a:defRPr>
                <a:solidFill>
                  <a:schemeClr val="tx1"/>
                </a:solidFill>
                <a:latin typeface="Lato" pitchFamily="34" charset="0"/>
              </a:defRPr>
            </a:lvl5pPr>
            <a:lvl6pPr marL="2514600" indent="-228600" eaLnBrk="0" fontAlgn="base" hangingPunct="0">
              <a:spcBef>
                <a:spcPct val="0"/>
              </a:spcBef>
              <a:spcAft>
                <a:spcPct val="0"/>
              </a:spcAft>
              <a:defRPr>
                <a:solidFill>
                  <a:schemeClr val="tx1"/>
                </a:solidFill>
                <a:latin typeface="Lato" pitchFamily="34" charset="0"/>
              </a:defRPr>
            </a:lvl6pPr>
            <a:lvl7pPr marL="2971800" indent="-228600" eaLnBrk="0" fontAlgn="base" hangingPunct="0">
              <a:spcBef>
                <a:spcPct val="0"/>
              </a:spcBef>
              <a:spcAft>
                <a:spcPct val="0"/>
              </a:spcAft>
              <a:defRPr>
                <a:solidFill>
                  <a:schemeClr val="tx1"/>
                </a:solidFill>
                <a:latin typeface="Lato" pitchFamily="34" charset="0"/>
              </a:defRPr>
            </a:lvl7pPr>
            <a:lvl8pPr marL="3429000" indent="-228600" eaLnBrk="0" fontAlgn="base" hangingPunct="0">
              <a:spcBef>
                <a:spcPct val="0"/>
              </a:spcBef>
              <a:spcAft>
                <a:spcPct val="0"/>
              </a:spcAft>
              <a:defRPr>
                <a:solidFill>
                  <a:schemeClr val="tx1"/>
                </a:solidFill>
                <a:latin typeface="Lato" pitchFamily="34" charset="0"/>
              </a:defRPr>
            </a:lvl8pPr>
            <a:lvl9pPr marL="3886200" indent="-228600" eaLnBrk="0" fontAlgn="base" hangingPunct="0">
              <a:spcBef>
                <a:spcPct val="0"/>
              </a:spcBef>
              <a:spcAft>
                <a:spcPct val="0"/>
              </a:spcAft>
              <a:defRPr>
                <a:solidFill>
                  <a:schemeClr val="tx1"/>
                </a:solidFill>
                <a:latin typeface="Lato" pitchFamily="34" charset="0"/>
              </a:defRPr>
            </a:lvl9pPr>
          </a:lstStyle>
          <a:p>
            <a:pPr algn="ctr"/>
            <a:r>
              <a:rPr lang="en-US" altLang="en-US" sz="4800" dirty="0">
                <a:solidFill>
                  <a:srgbClr val="9D8B57"/>
                </a:solidFill>
                <a:latin typeface="Futura" panose="02020800000000000000" pitchFamily="18" charset="0"/>
                <a:ea typeface="Futura" panose="02020800000000000000" pitchFamily="18" charset="0"/>
                <a:cs typeface="Futura" panose="02020800000000000000" pitchFamily="18" charset="0"/>
              </a:rPr>
              <a:t>ICONS READY TO USE</a:t>
            </a:r>
            <a:endParaRPr lang="en-ZA" altLang="en-US" sz="4800" dirty="0">
              <a:solidFill>
                <a:srgbClr val="9D8B57"/>
              </a:solidFill>
              <a:latin typeface="Futura" panose="02020800000000000000" pitchFamily="18" charset="0"/>
              <a:ea typeface="Futura" panose="02020800000000000000" pitchFamily="18" charset="0"/>
              <a:cs typeface="Futura" panose="02020800000000000000" pitchFamily="18" charset="0"/>
            </a:endParaRPr>
          </a:p>
        </p:txBody>
      </p:sp>
    </p:spTree>
    <p:extLst>
      <p:ext uri="{BB962C8B-B14F-4D97-AF65-F5344CB8AC3E}">
        <p14:creationId xmlns:p14="http://schemas.microsoft.com/office/powerpoint/2010/main" val="1355455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79578F-0DC0-4445-98CF-6D948038C2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810000" cy="6858000"/>
          </a:xfrm>
          <a:prstGeom prst="rect">
            <a:avLst/>
          </a:prstGeom>
        </p:spPr>
      </p:pic>
      <p:sp>
        <p:nvSpPr>
          <p:cNvPr id="9" name="Text Placeholder 8">
            <a:extLst>
              <a:ext uri="{FF2B5EF4-FFF2-40B4-BE49-F238E27FC236}">
                <a16:creationId xmlns:a16="http://schemas.microsoft.com/office/drawing/2014/main" id="{9CE5610A-5FC9-485E-8C30-AF36E4CBC9BA}"/>
              </a:ext>
            </a:extLst>
          </p:cNvPr>
          <p:cNvSpPr>
            <a:spLocks noGrp="1"/>
          </p:cNvSpPr>
          <p:nvPr>
            <p:ph type="body" sz="quarter" idx="14" hasCustomPrompt="1"/>
          </p:nvPr>
        </p:nvSpPr>
        <p:spPr>
          <a:xfrm>
            <a:off x="6558742" y="1946879"/>
            <a:ext cx="4753780" cy="671630"/>
          </a:xfrm>
          <a:prstGeom prst="rect">
            <a:avLst/>
          </a:prstGeom>
        </p:spPr>
        <p:txBody>
          <a:bodyPr/>
          <a:lstStyle>
            <a:lvl1pPr marL="0" indent="0" algn="l">
              <a:buNone/>
              <a:defRPr sz="4000" b="1">
                <a:solidFill>
                  <a:srgbClr val="9D8B57"/>
                </a:solidFill>
                <a:latin typeface="Century Gothic Pro" panose="020B0502020202020204" pitchFamily="34" charset="0"/>
              </a:defRPr>
            </a:lvl1pPr>
          </a:lstStyle>
          <a:p>
            <a:pPr lvl="0"/>
            <a:r>
              <a:rPr lang="en-US"/>
              <a:t>HEADING HERE</a:t>
            </a:r>
            <a:endParaRPr lang="en-ZA"/>
          </a:p>
        </p:txBody>
      </p:sp>
      <p:sp>
        <p:nvSpPr>
          <p:cNvPr id="10" name="Text Placeholder 8">
            <a:extLst>
              <a:ext uri="{FF2B5EF4-FFF2-40B4-BE49-F238E27FC236}">
                <a16:creationId xmlns:a16="http://schemas.microsoft.com/office/drawing/2014/main" id="{BFF086C4-83C6-4BAD-ACE6-8791A8DE040F}"/>
              </a:ext>
            </a:extLst>
          </p:cNvPr>
          <p:cNvSpPr>
            <a:spLocks noGrp="1"/>
          </p:cNvSpPr>
          <p:nvPr>
            <p:ph type="body" sz="quarter" idx="15" hasCustomPrompt="1"/>
          </p:nvPr>
        </p:nvSpPr>
        <p:spPr>
          <a:xfrm>
            <a:off x="6691746" y="2706109"/>
            <a:ext cx="4753780" cy="671630"/>
          </a:xfrm>
          <a:prstGeom prst="rect">
            <a:avLst/>
          </a:prstGeom>
        </p:spPr>
        <p:txBody>
          <a:bodyPr/>
          <a:lstStyle>
            <a:lvl1pPr marL="0" indent="0" algn="l">
              <a:buNone/>
              <a:defRPr sz="2800" b="1">
                <a:solidFill>
                  <a:srgbClr val="004990"/>
                </a:solidFill>
                <a:latin typeface="Century Gothic Pro" panose="020B0502020202020204" pitchFamily="34" charset="0"/>
              </a:defRPr>
            </a:lvl1pPr>
          </a:lstStyle>
          <a:p>
            <a:pPr lvl="0"/>
            <a:r>
              <a:rPr lang="en-US"/>
              <a:t>SUB-HEADING HERE</a:t>
            </a:r>
            <a:endParaRPr lang="en-ZA"/>
          </a:p>
        </p:txBody>
      </p:sp>
      <p:pic>
        <p:nvPicPr>
          <p:cNvPr id="11" name="Picture 10" descr="A picture containing text, book&#10;&#10;Description automatically generated">
            <a:extLst>
              <a:ext uri="{FF2B5EF4-FFF2-40B4-BE49-F238E27FC236}">
                <a16:creationId xmlns:a16="http://schemas.microsoft.com/office/drawing/2014/main" id="{5A6E5799-5331-4699-AB5C-E133489732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2247" y="5492335"/>
            <a:ext cx="904416" cy="1026790"/>
          </a:xfrm>
          <a:prstGeom prst="rect">
            <a:avLst/>
          </a:prstGeom>
        </p:spPr>
      </p:pic>
      <p:pic>
        <p:nvPicPr>
          <p:cNvPr id="13" name="Picture Placeholder 7">
            <a:extLst>
              <a:ext uri="{FF2B5EF4-FFF2-40B4-BE49-F238E27FC236}">
                <a16:creationId xmlns:a16="http://schemas.microsoft.com/office/drawing/2014/main" id="{DFCEB065-0700-474E-9D3D-D28489F72CA7}"/>
              </a:ext>
            </a:extLst>
          </p:cNvPr>
          <p:cNvPicPr>
            <a:picLocks noChangeAspect="1"/>
          </p:cNvPicPr>
          <p:nvPr userDrawn="1"/>
        </p:nvPicPr>
        <p:blipFill>
          <a:blip r:embed="rId4">
            <a:extLst>
              <a:ext uri="{28A0092B-C50C-407E-A947-70E740481C1C}">
                <a14:useLocalDpi xmlns:a14="http://schemas.microsoft.com/office/drawing/2010/main" val="0"/>
              </a:ext>
            </a:extLst>
          </a:blip>
          <a:srcRect l="16638" r="16638"/>
          <a:stretch>
            <a:fillRect/>
          </a:stretch>
        </p:blipFill>
        <p:spPr>
          <a:xfrm>
            <a:off x="1668784" y="1077243"/>
            <a:ext cx="4600991" cy="4600991"/>
          </a:xfrm>
          <a:custGeom>
            <a:avLst/>
            <a:gdLst>
              <a:gd name="connsiteX0" fmla="*/ 1888761 w 3777522"/>
              <a:gd name="connsiteY0" fmla="*/ 0 h 3777522"/>
              <a:gd name="connsiteX1" fmla="*/ 3777522 w 3777522"/>
              <a:gd name="connsiteY1" fmla="*/ 1888761 h 3777522"/>
              <a:gd name="connsiteX2" fmla="*/ 1888761 w 3777522"/>
              <a:gd name="connsiteY2" fmla="*/ 3777522 h 3777522"/>
              <a:gd name="connsiteX3" fmla="*/ 0 w 3777522"/>
              <a:gd name="connsiteY3" fmla="*/ 1888761 h 3777522"/>
              <a:gd name="connsiteX4" fmla="*/ 1888761 w 3777522"/>
              <a:gd name="connsiteY4" fmla="*/ 0 h 3777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7522" h="3777522">
                <a:moveTo>
                  <a:pt x="1888761" y="0"/>
                </a:moveTo>
                <a:cubicBezTo>
                  <a:pt x="2931895" y="0"/>
                  <a:pt x="3777522" y="845627"/>
                  <a:pt x="3777522" y="1888761"/>
                </a:cubicBezTo>
                <a:cubicBezTo>
                  <a:pt x="3777522" y="2931895"/>
                  <a:pt x="2931895" y="3777522"/>
                  <a:pt x="1888761" y="3777522"/>
                </a:cubicBezTo>
                <a:cubicBezTo>
                  <a:pt x="845627" y="3777522"/>
                  <a:pt x="0" y="2931895"/>
                  <a:pt x="0" y="1888761"/>
                </a:cubicBezTo>
                <a:cubicBezTo>
                  <a:pt x="0" y="845627"/>
                  <a:pt x="845627" y="0"/>
                  <a:pt x="1888761" y="0"/>
                </a:cubicBezTo>
                <a:close/>
              </a:path>
            </a:pathLst>
          </a:custGeom>
        </p:spPr>
      </p:pic>
      <p:pic>
        <p:nvPicPr>
          <p:cNvPr id="3" name="Graphic 2">
            <a:extLst>
              <a:ext uri="{FF2B5EF4-FFF2-40B4-BE49-F238E27FC236}">
                <a16:creationId xmlns:a16="http://schemas.microsoft.com/office/drawing/2014/main" id="{41CBC145-1931-4CE9-9A64-8B7D53168C6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379309" y="5411585"/>
            <a:ext cx="2484273" cy="1107540"/>
          </a:xfrm>
          <a:prstGeom prst="rect">
            <a:avLst/>
          </a:prstGeom>
        </p:spPr>
      </p:pic>
    </p:spTree>
    <p:extLst>
      <p:ext uri="{BB962C8B-B14F-4D97-AF65-F5344CB8AC3E}">
        <p14:creationId xmlns:p14="http://schemas.microsoft.com/office/powerpoint/2010/main" val="61513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HEADING 1">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BE9F3B32-7076-4F59-A4DB-F54C6833C4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8">
            <a:extLst>
              <a:ext uri="{FF2B5EF4-FFF2-40B4-BE49-F238E27FC236}">
                <a16:creationId xmlns:a16="http://schemas.microsoft.com/office/drawing/2014/main" id="{9C48FFC4-AC4D-46E4-AADD-325D80DC76E0}"/>
              </a:ext>
            </a:extLst>
          </p:cNvPr>
          <p:cNvSpPr>
            <a:spLocks noGrp="1"/>
          </p:cNvSpPr>
          <p:nvPr>
            <p:ph type="body" sz="quarter" idx="16" hasCustomPrompt="1"/>
          </p:nvPr>
        </p:nvSpPr>
        <p:spPr>
          <a:xfrm>
            <a:off x="3137220" y="2207861"/>
            <a:ext cx="1709100" cy="1170433"/>
          </a:xfrm>
          <a:prstGeom prst="rect">
            <a:avLst/>
          </a:prstGeom>
        </p:spPr>
        <p:txBody>
          <a:bodyPr/>
          <a:lstStyle>
            <a:lvl1pPr marL="0" indent="0" algn="l">
              <a:buNone/>
              <a:defRPr sz="8000" b="1">
                <a:solidFill>
                  <a:srgbClr val="9D8B57"/>
                </a:solidFill>
                <a:latin typeface="Century Gothic Pro" panose="020B0502020202020204" pitchFamily="34" charset="0"/>
              </a:defRPr>
            </a:lvl1pPr>
          </a:lstStyle>
          <a:p>
            <a:pPr lvl="0"/>
            <a:r>
              <a:rPr lang="en-US"/>
              <a:t>01</a:t>
            </a:r>
            <a:endParaRPr lang="en-ZA"/>
          </a:p>
        </p:txBody>
      </p:sp>
      <p:sp>
        <p:nvSpPr>
          <p:cNvPr id="9" name="Text Placeholder 8">
            <a:extLst>
              <a:ext uri="{FF2B5EF4-FFF2-40B4-BE49-F238E27FC236}">
                <a16:creationId xmlns:a16="http://schemas.microsoft.com/office/drawing/2014/main" id="{09AD19B2-DB32-4787-8B36-9CC03782554F}"/>
              </a:ext>
            </a:extLst>
          </p:cNvPr>
          <p:cNvSpPr>
            <a:spLocks noGrp="1"/>
          </p:cNvSpPr>
          <p:nvPr>
            <p:ph type="body" sz="quarter" idx="17" hasCustomPrompt="1"/>
          </p:nvPr>
        </p:nvSpPr>
        <p:spPr>
          <a:xfrm>
            <a:off x="4467812" y="2601473"/>
            <a:ext cx="5648778" cy="740660"/>
          </a:xfrm>
          <a:prstGeom prst="rect">
            <a:avLst/>
          </a:prstGeom>
        </p:spPr>
        <p:txBody>
          <a:bodyPr/>
          <a:lstStyle>
            <a:lvl1pPr marL="0" indent="0" algn="l">
              <a:buNone/>
              <a:defRPr sz="4400">
                <a:solidFill>
                  <a:srgbClr val="004990"/>
                </a:solidFill>
                <a:latin typeface="Futura Md BT" panose="020B0602020204020303" pitchFamily="34" charset="0"/>
              </a:defRPr>
            </a:lvl1pPr>
          </a:lstStyle>
          <a:p>
            <a:pPr lvl="0"/>
            <a:r>
              <a:rPr lang="en-US"/>
              <a:t>SUB-HEADING HERE</a:t>
            </a:r>
            <a:endParaRPr lang="en-ZA"/>
          </a:p>
        </p:txBody>
      </p:sp>
      <p:pic>
        <p:nvPicPr>
          <p:cNvPr id="2" name="Graphic 1">
            <a:extLst>
              <a:ext uri="{FF2B5EF4-FFF2-40B4-BE49-F238E27FC236}">
                <a16:creationId xmlns:a16="http://schemas.microsoft.com/office/drawing/2014/main" id="{86C4585F-0008-43CA-A7C1-FF7B3A9B7E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99716" y="5794510"/>
            <a:ext cx="1625348" cy="724614"/>
          </a:xfrm>
          <a:prstGeom prst="rect">
            <a:avLst/>
          </a:prstGeom>
        </p:spPr>
      </p:pic>
    </p:spTree>
    <p:extLst>
      <p:ext uri="{BB962C8B-B14F-4D97-AF65-F5344CB8AC3E}">
        <p14:creationId xmlns:p14="http://schemas.microsoft.com/office/powerpoint/2010/main" val="774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31808332-754B-46E2-927C-C262B97AE0CF}"/>
              </a:ext>
            </a:extLst>
          </p:cNvPr>
          <p:cNvSpPr>
            <a:spLocks noGrp="1"/>
          </p:cNvSpPr>
          <p:nvPr>
            <p:ph type="body" sz="quarter" idx="14" hasCustomPrompt="1"/>
          </p:nvPr>
        </p:nvSpPr>
        <p:spPr>
          <a:xfrm>
            <a:off x="3009207" y="1340046"/>
            <a:ext cx="5779017" cy="854513"/>
          </a:xfrm>
          <a:prstGeom prst="rect">
            <a:avLst/>
          </a:prstGeom>
        </p:spPr>
        <p:txBody>
          <a:bodyPr/>
          <a:lstStyle>
            <a:lvl1pPr marL="0" indent="0" algn="ctr">
              <a:buNone/>
              <a:defRPr sz="4800" b="1">
                <a:solidFill>
                  <a:srgbClr val="9D8B57"/>
                </a:solidFill>
                <a:latin typeface="Arial" panose="020B0604020202020204" pitchFamily="34" charset="0"/>
                <a:cs typeface="Arial" panose="020B0604020202020204" pitchFamily="34" charset="0"/>
              </a:defRPr>
            </a:lvl1pPr>
          </a:lstStyle>
          <a:p>
            <a:pPr lvl="0"/>
            <a:r>
              <a:rPr lang="en-US"/>
              <a:t>HEADING HERE</a:t>
            </a:r>
            <a:endParaRPr lang="en-ZA"/>
          </a:p>
        </p:txBody>
      </p:sp>
      <p:sp>
        <p:nvSpPr>
          <p:cNvPr id="8" name="Text Placeholder 8">
            <a:extLst>
              <a:ext uri="{FF2B5EF4-FFF2-40B4-BE49-F238E27FC236}">
                <a16:creationId xmlns:a16="http://schemas.microsoft.com/office/drawing/2014/main" id="{C4E7A4A5-C5D5-41C7-BE0C-2B9E81742587}"/>
              </a:ext>
            </a:extLst>
          </p:cNvPr>
          <p:cNvSpPr>
            <a:spLocks noGrp="1"/>
          </p:cNvSpPr>
          <p:nvPr>
            <p:ph type="body" sz="quarter" idx="15" hasCustomPrompt="1"/>
          </p:nvPr>
        </p:nvSpPr>
        <p:spPr>
          <a:xfrm>
            <a:off x="3521825" y="2018072"/>
            <a:ext cx="4753780" cy="841506"/>
          </a:xfrm>
          <a:prstGeom prst="rect">
            <a:avLst/>
          </a:prstGeom>
        </p:spPr>
        <p:txBody>
          <a:bodyPr/>
          <a:lstStyle>
            <a:lvl1pPr marL="0" indent="0" algn="ctr">
              <a:buNone/>
              <a:defRPr sz="2800" b="1">
                <a:solidFill>
                  <a:srgbClr val="004990"/>
                </a:solidFill>
                <a:latin typeface="Arial" panose="020B0604020202020204" pitchFamily="34" charset="0"/>
                <a:cs typeface="Arial" panose="020B0604020202020204" pitchFamily="34" charset="0"/>
              </a:defRPr>
            </a:lvl1pPr>
          </a:lstStyle>
          <a:p>
            <a:pPr lvl="0"/>
            <a:r>
              <a:rPr lang="en-US"/>
              <a:t>SUB-HEADING HERE</a:t>
            </a:r>
            <a:endParaRPr lang="en-ZA"/>
          </a:p>
        </p:txBody>
      </p:sp>
      <p:pic>
        <p:nvPicPr>
          <p:cNvPr id="9" name="Graphic 8">
            <a:extLst>
              <a:ext uri="{FF2B5EF4-FFF2-40B4-BE49-F238E27FC236}">
                <a16:creationId xmlns:a16="http://schemas.microsoft.com/office/drawing/2014/main" id="{107A1E4B-CDAE-4B4E-9747-2342F79D8E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99716" y="5794510"/>
            <a:ext cx="1625348" cy="724614"/>
          </a:xfrm>
          <a:prstGeom prst="rect">
            <a:avLst/>
          </a:prstGeom>
        </p:spPr>
      </p:pic>
    </p:spTree>
    <p:extLst>
      <p:ext uri="{BB962C8B-B14F-4D97-AF65-F5344CB8AC3E}">
        <p14:creationId xmlns:p14="http://schemas.microsoft.com/office/powerpoint/2010/main" val="59807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302B6E-D8FC-45FA-BF21-73C9E6619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 Placeholder 8">
            <a:extLst>
              <a:ext uri="{FF2B5EF4-FFF2-40B4-BE49-F238E27FC236}">
                <a16:creationId xmlns:a16="http://schemas.microsoft.com/office/drawing/2014/main" id="{31FFA734-F9D6-4D37-A75C-9BF926DC8AE9}"/>
              </a:ext>
            </a:extLst>
          </p:cNvPr>
          <p:cNvSpPr>
            <a:spLocks noGrp="1"/>
          </p:cNvSpPr>
          <p:nvPr>
            <p:ph type="body" sz="quarter" idx="16" hasCustomPrompt="1"/>
          </p:nvPr>
        </p:nvSpPr>
        <p:spPr>
          <a:xfrm>
            <a:off x="1665864" y="2207861"/>
            <a:ext cx="1709100" cy="1170433"/>
          </a:xfrm>
          <a:prstGeom prst="rect">
            <a:avLst/>
          </a:prstGeom>
        </p:spPr>
        <p:txBody>
          <a:bodyPr/>
          <a:lstStyle>
            <a:lvl1pPr marL="0" indent="0" algn="r">
              <a:buNone/>
              <a:defRPr sz="8000" b="1">
                <a:solidFill>
                  <a:srgbClr val="9D8B57"/>
                </a:solidFill>
                <a:latin typeface="Century Gothic Pro" panose="020B0502020202020204" pitchFamily="34" charset="0"/>
              </a:defRPr>
            </a:lvl1pPr>
          </a:lstStyle>
          <a:p>
            <a:pPr lvl="0"/>
            <a:r>
              <a:rPr lang="en-US"/>
              <a:t>02</a:t>
            </a:r>
            <a:endParaRPr lang="en-ZA"/>
          </a:p>
        </p:txBody>
      </p:sp>
      <p:sp>
        <p:nvSpPr>
          <p:cNvPr id="16" name="Text Placeholder 8">
            <a:extLst>
              <a:ext uri="{FF2B5EF4-FFF2-40B4-BE49-F238E27FC236}">
                <a16:creationId xmlns:a16="http://schemas.microsoft.com/office/drawing/2014/main" id="{8D24AB7B-4E56-4ABD-BE6E-3F55C6DAC97C}"/>
              </a:ext>
            </a:extLst>
          </p:cNvPr>
          <p:cNvSpPr>
            <a:spLocks noGrp="1"/>
          </p:cNvSpPr>
          <p:nvPr>
            <p:ph type="body" sz="quarter" idx="17" hasCustomPrompt="1"/>
          </p:nvPr>
        </p:nvSpPr>
        <p:spPr>
          <a:xfrm>
            <a:off x="3478604" y="2601473"/>
            <a:ext cx="5648778" cy="740660"/>
          </a:xfrm>
          <a:prstGeom prst="rect">
            <a:avLst/>
          </a:prstGeom>
        </p:spPr>
        <p:txBody>
          <a:bodyPr/>
          <a:lstStyle>
            <a:lvl1pPr marL="0" indent="0" algn="l">
              <a:buNone/>
              <a:defRPr sz="4400">
                <a:solidFill>
                  <a:srgbClr val="004990"/>
                </a:solidFill>
                <a:latin typeface="Futura Md BT" panose="020B0602020204020303" pitchFamily="34" charset="0"/>
              </a:defRPr>
            </a:lvl1pPr>
          </a:lstStyle>
          <a:p>
            <a:pPr lvl="0"/>
            <a:r>
              <a:rPr lang="en-US"/>
              <a:t>SUB-HEADING HERE</a:t>
            </a:r>
            <a:endParaRPr lang="en-ZA"/>
          </a:p>
        </p:txBody>
      </p:sp>
      <p:pic>
        <p:nvPicPr>
          <p:cNvPr id="6" name="Graphic 5">
            <a:extLst>
              <a:ext uri="{FF2B5EF4-FFF2-40B4-BE49-F238E27FC236}">
                <a16:creationId xmlns:a16="http://schemas.microsoft.com/office/drawing/2014/main" id="{D802BE8E-D0EF-492E-BD50-7089524427D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99716" y="5794510"/>
            <a:ext cx="1625348" cy="724614"/>
          </a:xfrm>
          <a:prstGeom prst="rect">
            <a:avLst/>
          </a:prstGeom>
        </p:spPr>
      </p:pic>
    </p:spTree>
    <p:extLst>
      <p:ext uri="{BB962C8B-B14F-4D97-AF65-F5344CB8AC3E}">
        <p14:creationId xmlns:p14="http://schemas.microsoft.com/office/powerpoint/2010/main" val="256800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3B90539-AA67-4466-B1AD-0B0F54621E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99716" y="5794510"/>
            <a:ext cx="1625348" cy="724614"/>
          </a:xfrm>
          <a:prstGeom prst="rect">
            <a:avLst/>
          </a:prstGeom>
        </p:spPr>
      </p:pic>
      <p:sp>
        <p:nvSpPr>
          <p:cNvPr id="8" name="Text Placeholder 8">
            <a:extLst>
              <a:ext uri="{FF2B5EF4-FFF2-40B4-BE49-F238E27FC236}">
                <a16:creationId xmlns:a16="http://schemas.microsoft.com/office/drawing/2014/main" id="{28690812-008E-4BD6-910B-9AD5DAC43E0A}"/>
              </a:ext>
            </a:extLst>
          </p:cNvPr>
          <p:cNvSpPr>
            <a:spLocks noGrp="1"/>
          </p:cNvSpPr>
          <p:nvPr>
            <p:ph type="body" sz="quarter" idx="14" hasCustomPrompt="1"/>
          </p:nvPr>
        </p:nvSpPr>
        <p:spPr>
          <a:xfrm>
            <a:off x="3009207" y="1340046"/>
            <a:ext cx="5779017" cy="854513"/>
          </a:xfrm>
          <a:prstGeom prst="rect">
            <a:avLst/>
          </a:prstGeom>
        </p:spPr>
        <p:txBody>
          <a:bodyPr/>
          <a:lstStyle>
            <a:lvl1pPr marL="0" indent="0" algn="ctr">
              <a:buNone/>
              <a:defRPr sz="4800" b="1">
                <a:solidFill>
                  <a:srgbClr val="9D8B57"/>
                </a:solidFill>
                <a:latin typeface="Arial" panose="020B0604020202020204" pitchFamily="34" charset="0"/>
                <a:cs typeface="Arial" panose="020B0604020202020204" pitchFamily="34" charset="0"/>
              </a:defRPr>
            </a:lvl1pPr>
          </a:lstStyle>
          <a:p>
            <a:pPr lvl="0"/>
            <a:r>
              <a:rPr lang="en-US"/>
              <a:t>HEADING HERE</a:t>
            </a:r>
            <a:endParaRPr lang="en-ZA"/>
          </a:p>
        </p:txBody>
      </p:sp>
      <p:sp>
        <p:nvSpPr>
          <p:cNvPr id="9" name="Text Placeholder 8">
            <a:extLst>
              <a:ext uri="{FF2B5EF4-FFF2-40B4-BE49-F238E27FC236}">
                <a16:creationId xmlns:a16="http://schemas.microsoft.com/office/drawing/2014/main" id="{19310413-FE37-4F7E-BC5E-B24775129179}"/>
              </a:ext>
            </a:extLst>
          </p:cNvPr>
          <p:cNvSpPr>
            <a:spLocks noGrp="1"/>
          </p:cNvSpPr>
          <p:nvPr>
            <p:ph type="body" sz="quarter" idx="15" hasCustomPrompt="1"/>
          </p:nvPr>
        </p:nvSpPr>
        <p:spPr>
          <a:xfrm>
            <a:off x="3521825" y="2018072"/>
            <a:ext cx="4753780" cy="841506"/>
          </a:xfrm>
          <a:prstGeom prst="rect">
            <a:avLst/>
          </a:prstGeom>
        </p:spPr>
        <p:txBody>
          <a:bodyPr/>
          <a:lstStyle>
            <a:lvl1pPr marL="0" indent="0" algn="ctr">
              <a:buNone/>
              <a:defRPr sz="2800" b="1">
                <a:solidFill>
                  <a:srgbClr val="004990"/>
                </a:solidFill>
                <a:latin typeface="Arial" panose="020B0604020202020204" pitchFamily="34" charset="0"/>
                <a:cs typeface="Arial" panose="020B0604020202020204" pitchFamily="34" charset="0"/>
              </a:defRPr>
            </a:lvl1pPr>
          </a:lstStyle>
          <a:p>
            <a:pPr lvl="0"/>
            <a:r>
              <a:rPr lang="en-US"/>
              <a:t>SUB-HEADING HERE</a:t>
            </a:r>
            <a:endParaRPr lang="en-ZA"/>
          </a:p>
        </p:txBody>
      </p:sp>
    </p:spTree>
    <p:extLst>
      <p:ext uri="{BB962C8B-B14F-4D97-AF65-F5344CB8AC3E}">
        <p14:creationId xmlns:p14="http://schemas.microsoft.com/office/powerpoint/2010/main" val="356619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6F2BAA-0975-47F8-8C3A-D6089673C2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710442" y="-2623558"/>
            <a:ext cx="6772542" cy="12190574"/>
          </a:xfrm>
          <a:prstGeom prst="rect">
            <a:avLst/>
          </a:prstGeom>
        </p:spPr>
      </p:pic>
      <p:sp>
        <p:nvSpPr>
          <p:cNvPr id="7" name="Text Placeholder 8">
            <a:extLst>
              <a:ext uri="{FF2B5EF4-FFF2-40B4-BE49-F238E27FC236}">
                <a16:creationId xmlns:a16="http://schemas.microsoft.com/office/drawing/2014/main" id="{CE595E4F-5300-4DFD-AB13-62EBE0579E06}"/>
              </a:ext>
            </a:extLst>
          </p:cNvPr>
          <p:cNvSpPr>
            <a:spLocks noGrp="1"/>
          </p:cNvSpPr>
          <p:nvPr>
            <p:ph type="body" sz="quarter" idx="16" hasCustomPrompt="1"/>
          </p:nvPr>
        </p:nvSpPr>
        <p:spPr>
          <a:xfrm>
            <a:off x="3546836" y="2147167"/>
            <a:ext cx="4460573" cy="685853"/>
          </a:xfrm>
          <a:prstGeom prst="rect">
            <a:avLst/>
          </a:prstGeom>
        </p:spPr>
        <p:txBody>
          <a:bodyPr/>
          <a:lstStyle>
            <a:lvl1pPr marL="0" indent="0" algn="ctr">
              <a:buNone/>
              <a:defRPr sz="5400">
                <a:solidFill>
                  <a:srgbClr val="9D8B57"/>
                </a:solidFill>
                <a:latin typeface="Futura Md BT" panose="020B0602020204020303" pitchFamily="34" charset="0"/>
              </a:defRPr>
            </a:lvl1pPr>
          </a:lstStyle>
          <a:p>
            <a:pPr lvl="0"/>
            <a:r>
              <a:rPr lang="en-US"/>
              <a:t>THANK YOU!</a:t>
            </a:r>
            <a:endParaRPr lang="en-ZA"/>
          </a:p>
        </p:txBody>
      </p:sp>
      <p:sp>
        <p:nvSpPr>
          <p:cNvPr id="8" name="Text Placeholder 8">
            <a:extLst>
              <a:ext uri="{FF2B5EF4-FFF2-40B4-BE49-F238E27FC236}">
                <a16:creationId xmlns:a16="http://schemas.microsoft.com/office/drawing/2014/main" id="{46068C03-DD07-4225-98C5-3B97888A1D5C}"/>
              </a:ext>
            </a:extLst>
          </p:cNvPr>
          <p:cNvSpPr>
            <a:spLocks noGrp="1"/>
          </p:cNvSpPr>
          <p:nvPr>
            <p:ph type="body" sz="quarter" idx="17" hasCustomPrompt="1"/>
          </p:nvPr>
        </p:nvSpPr>
        <p:spPr>
          <a:xfrm>
            <a:off x="3572390" y="2901459"/>
            <a:ext cx="4409463" cy="527541"/>
          </a:xfrm>
          <a:prstGeom prst="rect">
            <a:avLst/>
          </a:prstGeom>
        </p:spPr>
        <p:txBody>
          <a:bodyPr/>
          <a:lstStyle>
            <a:lvl1pPr marL="0" indent="0" algn="ctr">
              <a:buNone/>
              <a:defRPr sz="2800">
                <a:solidFill>
                  <a:srgbClr val="004990"/>
                </a:solidFill>
                <a:latin typeface="Futura Md BT" panose="020B0602020204020303" pitchFamily="34" charset="0"/>
              </a:defRPr>
            </a:lvl1pPr>
          </a:lstStyle>
          <a:p>
            <a:pPr lvl="0"/>
            <a:r>
              <a:rPr lang="en-US"/>
              <a:t>AND SAFE TRAVELS</a:t>
            </a:r>
            <a:endParaRPr lang="en-ZA"/>
          </a:p>
        </p:txBody>
      </p:sp>
      <p:pic>
        <p:nvPicPr>
          <p:cNvPr id="9" name="Picture 8" descr="A picture containing text, book&#10;&#10;Description automatically generated">
            <a:extLst>
              <a:ext uri="{FF2B5EF4-FFF2-40B4-BE49-F238E27FC236}">
                <a16:creationId xmlns:a16="http://schemas.microsoft.com/office/drawing/2014/main" id="{73E9C4EF-0DD0-4EA3-9E96-ABA1A687C3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4877" y="5492336"/>
            <a:ext cx="904416" cy="1026789"/>
          </a:xfrm>
          <a:prstGeom prst="rect">
            <a:avLst/>
          </a:prstGeom>
        </p:spPr>
      </p:pic>
      <p:pic>
        <p:nvPicPr>
          <p:cNvPr id="2" name="Graphic 1">
            <a:extLst>
              <a:ext uri="{FF2B5EF4-FFF2-40B4-BE49-F238E27FC236}">
                <a16:creationId xmlns:a16="http://schemas.microsoft.com/office/drawing/2014/main" id="{415A91AB-F530-4FB4-9B2F-71BF6EE01A7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92745" y="5480089"/>
            <a:ext cx="2330615" cy="1039036"/>
          </a:xfrm>
          <a:prstGeom prst="rect">
            <a:avLst/>
          </a:prstGeom>
        </p:spPr>
      </p:pic>
    </p:spTree>
    <p:extLst>
      <p:ext uri="{BB962C8B-B14F-4D97-AF65-F5344CB8AC3E}">
        <p14:creationId xmlns:p14="http://schemas.microsoft.com/office/powerpoint/2010/main" val="48325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AutoShape 7">
            <a:extLst>
              <a:ext uri="{FF2B5EF4-FFF2-40B4-BE49-F238E27FC236}">
                <a16:creationId xmlns:a16="http://schemas.microsoft.com/office/drawing/2014/main" id="{185FF35D-A4B2-4579-93E0-E322AAA63DF5}"/>
              </a:ext>
            </a:extLst>
          </p:cNvPr>
          <p:cNvSpPr>
            <a:spLocks/>
          </p:cNvSpPr>
          <p:nvPr userDrawn="1"/>
        </p:nvSpPr>
        <p:spPr bwMode="auto">
          <a:xfrm>
            <a:off x="6819900" y="41862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 name="AutoShape 8">
            <a:extLst>
              <a:ext uri="{FF2B5EF4-FFF2-40B4-BE49-F238E27FC236}">
                <a16:creationId xmlns:a16="http://schemas.microsoft.com/office/drawing/2014/main" id="{BCAC205F-19FD-4326-B548-3289A9C84D51}"/>
              </a:ext>
            </a:extLst>
          </p:cNvPr>
          <p:cNvSpPr>
            <a:spLocks/>
          </p:cNvSpPr>
          <p:nvPr userDrawn="1"/>
        </p:nvSpPr>
        <p:spPr bwMode="auto">
          <a:xfrm>
            <a:off x="7396163" y="4186238"/>
            <a:ext cx="247650" cy="241300"/>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 name="AutoShape 9">
            <a:extLst>
              <a:ext uri="{FF2B5EF4-FFF2-40B4-BE49-F238E27FC236}">
                <a16:creationId xmlns:a16="http://schemas.microsoft.com/office/drawing/2014/main" id="{41D3BAFE-3BE8-4916-AD0D-75B06411BD0B}"/>
              </a:ext>
            </a:extLst>
          </p:cNvPr>
          <p:cNvSpPr>
            <a:spLocks/>
          </p:cNvSpPr>
          <p:nvPr userDrawn="1"/>
        </p:nvSpPr>
        <p:spPr bwMode="auto">
          <a:xfrm>
            <a:off x="7947025" y="4186238"/>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 name="AutoShape 10">
            <a:extLst>
              <a:ext uri="{FF2B5EF4-FFF2-40B4-BE49-F238E27FC236}">
                <a16:creationId xmlns:a16="http://schemas.microsoft.com/office/drawing/2014/main" id="{81E88CEE-0729-4CFD-A050-BCA6208B2778}"/>
              </a:ext>
            </a:extLst>
          </p:cNvPr>
          <p:cNvSpPr>
            <a:spLocks/>
          </p:cNvSpPr>
          <p:nvPr userDrawn="1"/>
        </p:nvSpPr>
        <p:spPr bwMode="auto">
          <a:xfrm>
            <a:off x="3275013" y="4179888"/>
            <a:ext cx="365125"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 name="AutoShape 11">
            <a:extLst>
              <a:ext uri="{FF2B5EF4-FFF2-40B4-BE49-F238E27FC236}">
                <a16:creationId xmlns:a16="http://schemas.microsoft.com/office/drawing/2014/main" id="{B3E29F4F-A435-4ED9-AB74-80D190A1BC59}"/>
              </a:ext>
            </a:extLst>
          </p:cNvPr>
          <p:cNvSpPr>
            <a:spLocks/>
          </p:cNvSpPr>
          <p:nvPr userDrawn="1"/>
        </p:nvSpPr>
        <p:spPr bwMode="auto">
          <a:xfrm>
            <a:off x="3876675" y="4179888"/>
            <a:ext cx="361950"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 name="AutoShape 12">
            <a:extLst>
              <a:ext uri="{FF2B5EF4-FFF2-40B4-BE49-F238E27FC236}">
                <a16:creationId xmlns:a16="http://schemas.microsoft.com/office/drawing/2014/main" id="{EC7F231F-5879-4782-B040-B0655400AD4B}"/>
              </a:ext>
            </a:extLst>
          </p:cNvPr>
          <p:cNvSpPr>
            <a:spLocks/>
          </p:cNvSpPr>
          <p:nvPr userDrawn="1"/>
        </p:nvSpPr>
        <p:spPr bwMode="auto">
          <a:xfrm>
            <a:off x="4533900" y="4179888"/>
            <a:ext cx="247650" cy="265112"/>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 name="AutoShape 13">
            <a:extLst>
              <a:ext uri="{FF2B5EF4-FFF2-40B4-BE49-F238E27FC236}">
                <a16:creationId xmlns:a16="http://schemas.microsoft.com/office/drawing/2014/main" id="{6FB8E853-4A47-4CAB-B65D-429E4BD8FA4A}"/>
              </a:ext>
            </a:extLst>
          </p:cNvPr>
          <p:cNvSpPr>
            <a:spLocks/>
          </p:cNvSpPr>
          <p:nvPr userDrawn="1"/>
        </p:nvSpPr>
        <p:spPr bwMode="auto">
          <a:xfrm>
            <a:off x="5132388" y="4179888"/>
            <a:ext cx="271462"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 name="AutoShape 14">
            <a:extLst>
              <a:ext uri="{FF2B5EF4-FFF2-40B4-BE49-F238E27FC236}">
                <a16:creationId xmlns:a16="http://schemas.microsoft.com/office/drawing/2014/main" id="{F039ECA9-D63A-4615-8FA2-6972B75E05E6}"/>
              </a:ext>
            </a:extLst>
          </p:cNvPr>
          <p:cNvSpPr>
            <a:spLocks/>
          </p:cNvSpPr>
          <p:nvPr userDrawn="1"/>
        </p:nvSpPr>
        <p:spPr bwMode="auto">
          <a:xfrm>
            <a:off x="5730875" y="4173538"/>
            <a:ext cx="225425"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 name="AutoShape 15">
            <a:extLst>
              <a:ext uri="{FF2B5EF4-FFF2-40B4-BE49-F238E27FC236}">
                <a16:creationId xmlns:a16="http://schemas.microsoft.com/office/drawing/2014/main" id="{52882EAA-6A26-4A09-BC88-5B50CD94333B}"/>
              </a:ext>
            </a:extLst>
          </p:cNvPr>
          <p:cNvSpPr>
            <a:spLocks/>
          </p:cNvSpPr>
          <p:nvPr userDrawn="1"/>
        </p:nvSpPr>
        <p:spPr bwMode="auto">
          <a:xfrm>
            <a:off x="8421688" y="4186238"/>
            <a:ext cx="247650" cy="241300"/>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4" name="AutoShape 16">
            <a:extLst>
              <a:ext uri="{FF2B5EF4-FFF2-40B4-BE49-F238E27FC236}">
                <a16:creationId xmlns:a16="http://schemas.microsoft.com/office/drawing/2014/main" id="{8AC96374-D842-431E-8926-89A8B29B9B63}"/>
              </a:ext>
            </a:extLst>
          </p:cNvPr>
          <p:cNvSpPr>
            <a:spLocks/>
          </p:cNvSpPr>
          <p:nvPr userDrawn="1"/>
        </p:nvSpPr>
        <p:spPr bwMode="auto">
          <a:xfrm>
            <a:off x="8985250" y="41640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5" name="AutoShape 17">
            <a:extLst>
              <a:ext uri="{FF2B5EF4-FFF2-40B4-BE49-F238E27FC236}">
                <a16:creationId xmlns:a16="http://schemas.microsoft.com/office/drawing/2014/main" id="{08B2F07A-075E-4B66-8979-1A079B4F8BA9}"/>
              </a:ext>
            </a:extLst>
          </p:cNvPr>
          <p:cNvSpPr>
            <a:spLocks/>
          </p:cNvSpPr>
          <p:nvPr userDrawn="1"/>
        </p:nvSpPr>
        <p:spPr bwMode="auto">
          <a:xfrm>
            <a:off x="954088"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6" name="AutoShape 18">
            <a:extLst>
              <a:ext uri="{FF2B5EF4-FFF2-40B4-BE49-F238E27FC236}">
                <a16:creationId xmlns:a16="http://schemas.microsoft.com/office/drawing/2014/main" id="{C4492A59-B72E-4F3A-88B2-A6DD9B9522C7}"/>
              </a:ext>
            </a:extLst>
          </p:cNvPr>
          <p:cNvSpPr>
            <a:spLocks/>
          </p:cNvSpPr>
          <p:nvPr userDrawn="1"/>
        </p:nvSpPr>
        <p:spPr bwMode="auto">
          <a:xfrm>
            <a:off x="1536700" y="4681538"/>
            <a:ext cx="2730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7" name="AutoShape 19">
            <a:extLst>
              <a:ext uri="{FF2B5EF4-FFF2-40B4-BE49-F238E27FC236}">
                <a16:creationId xmlns:a16="http://schemas.microsoft.com/office/drawing/2014/main" id="{B1DB3EA8-8E5D-4481-821A-A077DC427D90}"/>
              </a:ext>
            </a:extLst>
          </p:cNvPr>
          <p:cNvSpPr>
            <a:spLocks/>
          </p:cNvSpPr>
          <p:nvPr userDrawn="1"/>
        </p:nvSpPr>
        <p:spPr bwMode="auto">
          <a:xfrm>
            <a:off x="2149475" y="4681538"/>
            <a:ext cx="247650" cy="24130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8" name="AutoShape 20">
            <a:extLst>
              <a:ext uri="{FF2B5EF4-FFF2-40B4-BE49-F238E27FC236}">
                <a16:creationId xmlns:a16="http://schemas.microsoft.com/office/drawing/2014/main" id="{4821C6D0-8B6E-4D63-A05D-F3799BC1D0C0}"/>
              </a:ext>
            </a:extLst>
          </p:cNvPr>
          <p:cNvSpPr>
            <a:spLocks/>
          </p:cNvSpPr>
          <p:nvPr userDrawn="1"/>
        </p:nvSpPr>
        <p:spPr bwMode="auto">
          <a:xfrm>
            <a:off x="2749550"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9" name="AutoShape 21">
            <a:extLst>
              <a:ext uri="{FF2B5EF4-FFF2-40B4-BE49-F238E27FC236}">
                <a16:creationId xmlns:a16="http://schemas.microsoft.com/office/drawing/2014/main" id="{00A5966E-1E14-4AB4-A425-7EF5443B933E}"/>
              </a:ext>
            </a:extLst>
          </p:cNvPr>
          <p:cNvSpPr>
            <a:spLocks/>
          </p:cNvSpPr>
          <p:nvPr userDrawn="1"/>
        </p:nvSpPr>
        <p:spPr bwMode="auto">
          <a:xfrm>
            <a:off x="3343275" y="2819400"/>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0" name="AutoShape 22">
            <a:extLst>
              <a:ext uri="{FF2B5EF4-FFF2-40B4-BE49-F238E27FC236}">
                <a16:creationId xmlns:a16="http://schemas.microsoft.com/office/drawing/2014/main" id="{FC9D919C-7FF2-4D84-8CF3-07884A0658C8}"/>
              </a:ext>
            </a:extLst>
          </p:cNvPr>
          <p:cNvSpPr>
            <a:spLocks/>
          </p:cNvSpPr>
          <p:nvPr userDrawn="1"/>
        </p:nvSpPr>
        <p:spPr bwMode="auto">
          <a:xfrm>
            <a:off x="3900488" y="2819400"/>
            <a:ext cx="300037"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1" name="AutoShape 23">
            <a:extLst>
              <a:ext uri="{FF2B5EF4-FFF2-40B4-BE49-F238E27FC236}">
                <a16:creationId xmlns:a16="http://schemas.microsoft.com/office/drawing/2014/main" id="{E23F7C6E-8C5A-4AD6-B536-3BBD9C94133D}"/>
              </a:ext>
            </a:extLst>
          </p:cNvPr>
          <p:cNvSpPr>
            <a:spLocks/>
          </p:cNvSpPr>
          <p:nvPr userDrawn="1"/>
        </p:nvSpPr>
        <p:spPr bwMode="auto">
          <a:xfrm>
            <a:off x="4502150" y="2819400"/>
            <a:ext cx="300038" cy="266700"/>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2" name="AutoShape 24">
            <a:extLst>
              <a:ext uri="{FF2B5EF4-FFF2-40B4-BE49-F238E27FC236}">
                <a16:creationId xmlns:a16="http://schemas.microsoft.com/office/drawing/2014/main" id="{43A678AF-17A1-45B7-B710-33DD6810714B}"/>
              </a:ext>
            </a:extLst>
          </p:cNvPr>
          <p:cNvSpPr>
            <a:spLocks/>
          </p:cNvSpPr>
          <p:nvPr userDrawn="1"/>
        </p:nvSpPr>
        <p:spPr bwMode="auto">
          <a:xfrm>
            <a:off x="5073650" y="2819400"/>
            <a:ext cx="363538" cy="265113"/>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3" name="AutoShape 25">
            <a:extLst>
              <a:ext uri="{FF2B5EF4-FFF2-40B4-BE49-F238E27FC236}">
                <a16:creationId xmlns:a16="http://schemas.microsoft.com/office/drawing/2014/main" id="{8B3FF82B-9785-42A2-9275-9375E67B38E1}"/>
              </a:ext>
            </a:extLst>
          </p:cNvPr>
          <p:cNvSpPr>
            <a:spLocks/>
          </p:cNvSpPr>
          <p:nvPr userDrawn="1"/>
        </p:nvSpPr>
        <p:spPr bwMode="auto">
          <a:xfrm>
            <a:off x="5707063" y="2841625"/>
            <a:ext cx="315912" cy="21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4" name="AutoShape 26">
            <a:extLst>
              <a:ext uri="{FF2B5EF4-FFF2-40B4-BE49-F238E27FC236}">
                <a16:creationId xmlns:a16="http://schemas.microsoft.com/office/drawing/2014/main" id="{0D583BBF-E92D-4C08-9E02-66C42139925A}"/>
              </a:ext>
            </a:extLst>
          </p:cNvPr>
          <p:cNvSpPr>
            <a:spLocks/>
          </p:cNvSpPr>
          <p:nvPr userDrawn="1"/>
        </p:nvSpPr>
        <p:spPr bwMode="auto">
          <a:xfrm>
            <a:off x="8462963" y="2825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5" name="AutoShape 27">
            <a:extLst>
              <a:ext uri="{FF2B5EF4-FFF2-40B4-BE49-F238E27FC236}">
                <a16:creationId xmlns:a16="http://schemas.microsoft.com/office/drawing/2014/main" id="{B3D37F78-A9FF-4C99-AB1F-49F397A24071}"/>
              </a:ext>
            </a:extLst>
          </p:cNvPr>
          <p:cNvSpPr>
            <a:spLocks/>
          </p:cNvSpPr>
          <p:nvPr userDrawn="1"/>
        </p:nvSpPr>
        <p:spPr bwMode="auto">
          <a:xfrm>
            <a:off x="8994775" y="2827338"/>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6" name="AutoShape 28">
            <a:extLst>
              <a:ext uri="{FF2B5EF4-FFF2-40B4-BE49-F238E27FC236}">
                <a16:creationId xmlns:a16="http://schemas.microsoft.com/office/drawing/2014/main" id="{767F80A6-B90E-47DF-A309-2A85EAB3379D}"/>
              </a:ext>
            </a:extLst>
          </p:cNvPr>
          <p:cNvSpPr>
            <a:spLocks/>
          </p:cNvSpPr>
          <p:nvPr userDrawn="1"/>
        </p:nvSpPr>
        <p:spPr bwMode="auto">
          <a:xfrm>
            <a:off x="960438" y="3238500"/>
            <a:ext cx="247650" cy="241300"/>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7" name="AutoShape 29">
            <a:extLst>
              <a:ext uri="{FF2B5EF4-FFF2-40B4-BE49-F238E27FC236}">
                <a16:creationId xmlns:a16="http://schemas.microsoft.com/office/drawing/2014/main" id="{D3ECF868-249D-470A-AA12-EB41E149CD74}"/>
              </a:ext>
            </a:extLst>
          </p:cNvPr>
          <p:cNvSpPr>
            <a:spLocks/>
          </p:cNvSpPr>
          <p:nvPr userDrawn="1"/>
        </p:nvSpPr>
        <p:spPr bwMode="auto">
          <a:xfrm>
            <a:off x="1538288"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8" name="AutoShape 30">
            <a:extLst>
              <a:ext uri="{FF2B5EF4-FFF2-40B4-BE49-F238E27FC236}">
                <a16:creationId xmlns:a16="http://schemas.microsoft.com/office/drawing/2014/main" id="{55A375B0-FE39-4A94-ADE0-EA1E241EF085}"/>
              </a:ext>
            </a:extLst>
          </p:cNvPr>
          <p:cNvSpPr>
            <a:spLocks/>
          </p:cNvSpPr>
          <p:nvPr userDrawn="1"/>
        </p:nvSpPr>
        <p:spPr bwMode="auto">
          <a:xfrm>
            <a:off x="2120900" y="3238500"/>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9" name="AutoShape 31">
            <a:extLst>
              <a:ext uri="{FF2B5EF4-FFF2-40B4-BE49-F238E27FC236}">
                <a16:creationId xmlns:a16="http://schemas.microsoft.com/office/drawing/2014/main" id="{1666EBBE-04EC-4E14-9089-2792F9D14143}"/>
              </a:ext>
            </a:extLst>
          </p:cNvPr>
          <p:cNvSpPr>
            <a:spLocks/>
          </p:cNvSpPr>
          <p:nvPr userDrawn="1"/>
        </p:nvSpPr>
        <p:spPr bwMode="auto">
          <a:xfrm>
            <a:off x="2746375" y="3238500"/>
            <a:ext cx="2730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0" name="AutoShape 32">
            <a:extLst>
              <a:ext uri="{FF2B5EF4-FFF2-40B4-BE49-F238E27FC236}">
                <a16:creationId xmlns:a16="http://schemas.microsoft.com/office/drawing/2014/main" id="{A1A140DB-2136-4751-BEC7-76D90DD34154}"/>
              </a:ext>
            </a:extLst>
          </p:cNvPr>
          <p:cNvSpPr>
            <a:spLocks/>
          </p:cNvSpPr>
          <p:nvPr userDrawn="1"/>
        </p:nvSpPr>
        <p:spPr bwMode="auto">
          <a:xfrm>
            <a:off x="9545638" y="324643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1" name="AutoShape 33">
            <a:extLst>
              <a:ext uri="{FF2B5EF4-FFF2-40B4-BE49-F238E27FC236}">
                <a16:creationId xmlns:a16="http://schemas.microsoft.com/office/drawing/2014/main" id="{A227DA53-6A35-4B02-BF2C-3EA325F9F445}"/>
              </a:ext>
            </a:extLst>
          </p:cNvPr>
          <p:cNvSpPr>
            <a:spLocks/>
          </p:cNvSpPr>
          <p:nvPr userDrawn="1"/>
        </p:nvSpPr>
        <p:spPr bwMode="auto">
          <a:xfrm>
            <a:off x="10144125" y="3246438"/>
            <a:ext cx="247650" cy="242887"/>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2" name="AutoShape 34">
            <a:extLst>
              <a:ext uri="{FF2B5EF4-FFF2-40B4-BE49-F238E27FC236}">
                <a16:creationId xmlns:a16="http://schemas.microsoft.com/office/drawing/2014/main" id="{BDDB9121-C8CC-48DB-A6AC-C49E8018BF1D}"/>
              </a:ext>
            </a:extLst>
          </p:cNvPr>
          <p:cNvSpPr>
            <a:spLocks/>
          </p:cNvSpPr>
          <p:nvPr userDrawn="1"/>
        </p:nvSpPr>
        <p:spPr bwMode="auto">
          <a:xfrm>
            <a:off x="10753725" y="324643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3" name="AutoShape 35">
            <a:extLst>
              <a:ext uri="{FF2B5EF4-FFF2-40B4-BE49-F238E27FC236}">
                <a16:creationId xmlns:a16="http://schemas.microsoft.com/office/drawing/2014/main" id="{CC498E1D-922A-42EE-9E77-27F587880B7F}"/>
              </a:ext>
            </a:extLst>
          </p:cNvPr>
          <p:cNvSpPr>
            <a:spLocks/>
          </p:cNvSpPr>
          <p:nvPr userDrawn="1"/>
        </p:nvSpPr>
        <p:spPr bwMode="auto">
          <a:xfrm>
            <a:off x="10694988" y="3687763"/>
            <a:ext cx="3619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4" name="AutoShape 36">
            <a:extLst>
              <a:ext uri="{FF2B5EF4-FFF2-40B4-BE49-F238E27FC236}">
                <a16:creationId xmlns:a16="http://schemas.microsoft.com/office/drawing/2014/main" id="{7E3F96B8-7908-4287-8BC8-48557A410BDC}"/>
              </a:ext>
            </a:extLst>
          </p:cNvPr>
          <p:cNvSpPr>
            <a:spLocks/>
          </p:cNvSpPr>
          <p:nvPr userDrawn="1"/>
        </p:nvSpPr>
        <p:spPr bwMode="auto">
          <a:xfrm>
            <a:off x="11326813" y="3209925"/>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5" name="AutoShape 37">
            <a:extLst>
              <a:ext uri="{FF2B5EF4-FFF2-40B4-BE49-F238E27FC236}">
                <a16:creationId xmlns:a16="http://schemas.microsoft.com/office/drawing/2014/main" id="{B8ED1260-393F-4BF8-964B-CDE874B4C17D}"/>
              </a:ext>
            </a:extLst>
          </p:cNvPr>
          <p:cNvSpPr>
            <a:spLocks/>
          </p:cNvSpPr>
          <p:nvPr userDrawn="1"/>
        </p:nvSpPr>
        <p:spPr bwMode="auto">
          <a:xfrm>
            <a:off x="9005888" y="47037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6" name="AutoShape 38">
            <a:extLst>
              <a:ext uri="{FF2B5EF4-FFF2-40B4-BE49-F238E27FC236}">
                <a16:creationId xmlns:a16="http://schemas.microsoft.com/office/drawing/2014/main" id="{C0AD96FB-0567-4BC5-859B-72407BA7CAB7}"/>
              </a:ext>
            </a:extLst>
          </p:cNvPr>
          <p:cNvSpPr>
            <a:spLocks/>
          </p:cNvSpPr>
          <p:nvPr userDrawn="1"/>
        </p:nvSpPr>
        <p:spPr bwMode="auto">
          <a:xfrm>
            <a:off x="6337300" y="367188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7" name="AutoShape 39">
            <a:extLst>
              <a:ext uri="{FF2B5EF4-FFF2-40B4-BE49-F238E27FC236}">
                <a16:creationId xmlns:a16="http://schemas.microsoft.com/office/drawing/2014/main" id="{25EF7B77-CCFD-48E9-B917-A6853F382C6A}"/>
              </a:ext>
            </a:extLst>
          </p:cNvPr>
          <p:cNvSpPr>
            <a:spLocks/>
          </p:cNvSpPr>
          <p:nvPr userDrawn="1"/>
        </p:nvSpPr>
        <p:spPr bwMode="auto">
          <a:xfrm>
            <a:off x="6858000" y="3686175"/>
            <a:ext cx="247650" cy="242888"/>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8" name="AutoShape 40">
            <a:extLst>
              <a:ext uri="{FF2B5EF4-FFF2-40B4-BE49-F238E27FC236}">
                <a16:creationId xmlns:a16="http://schemas.microsoft.com/office/drawing/2014/main" id="{E6DB2F0E-EB14-4E48-B362-475714706CC8}"/>
              </a:ext>
            </a:extLst>
          </p:cNvPr>
          <p:cNvSpPr>
            <a:spLocks/>
          </p:cNvSpPr>
          <p:nvPr userDrawn="1"/>
        </p:nvSpPr>
        <p:spPr bwMode="auto">
          <a:xfrm>
            <a:off x="7466013" y="3686175"/>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9" name="AutoShape 41">
            <a:extLst>
              <a:ext uri="{FF2B5EF4-FFF2-40B4-BE49-F238E27FC236}">
                <a16:creationId xmlns:a16="http://schemas.microsoft.com/office/drawing/2014/main" id="{6948B247-7A8E-46A1-A92E-56C28A3F09D4}"/>
              </a:ext>
            </a:extLst>
          </p:cNvPr>
          <p:cNvSpPr>
            <a:spLocks/>
          </p:cNvSpPr>
          <p:nvPr userDrawn="1"/>
        </p:nvSpPr>
        <p:spPr bwMode="auto">
          <a:xfrm>
            <a:off x="7991475" y="3686175"/>
            <a:ext cx="2492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0" name="AutoShape 42">
            <a:extLst>
              <a:ext uri="{FF2B5EF4-FFF2-40B4-BE49-F238E27FC236}">
                <a16:creationId xmlns:a16="http://schemas.microsoft.com/office/drawing/2014/main" id="{C37C7855-6E7E-4EE8-A00D-3B7315BDB791}"/>
              </a:ext>
            </a:extLst>
          </p:cNvPr>
          <p:cNvSpPr>
            <a:spLocks/>
          </p:cNvSpPr>
          <p:nvPr userDrawn="1"/>
        </p:nvSpPr>
        <p:spPr bwMode="auto">
          <a:xfrm>
            <a:off x="3346450" y="3681413"/>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1" name="AutoShape 43">
            <a:extLst>
              <a:ext uri="{FF2B5EF4-FFF2-40B4-BE49-F238E27FC236}">
                <a16:creationId xmlns:a16="http://schemas.microsoft.com/office/drawing/2014/main" id="{1C5B0BA7-75E3-412F-8297-5D72EB7FC622}"/>
              </a:ext>
            </a:extLst>
          </p:cNvPr>
          <p:cNvSpPr>
            <a:spLocks/>
          </p:cNvSpPr>
          <p:nvPr userDrawn="1"/>
        </p:nvSpPr>
        <p:spPr bwMode="auto">
          <a:xfrm>
            <a:off x="3883025" y="3679825"/>
            <a:ext cx="3302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2" name="AutoShape 44">
            <a:extLst>
              <a:ext uri="{FF2B5EF4-FFF2-40B4-BE49-F238E27FC236}">
                <a16:creationId xmlns:a16="http://schemas.microsoft.com/office/drawing/2014/main" id="{0D305643-FF48-4B55-B2F2-C5CB7B16B6B7}"/>
              </a:ext>
            </a:extLst>
          </p:cNvPr>
          <p:cNvSpPr>
            <a:spLocks/>
          </p:cNvSpPr>
          <p:nvPr userDrawn="1"/>
        </p:nvSpPr>
        <p:spPr bwMode="auto">
          <a:xfrm>
            <a:off x="4524375" y="3681413"/>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3" name="AutoShape 45">
            <a:extLst>
              <a:ext uri="{FF2B5EF4-FFF2-40B4-BE49-F238E27FC236}">
                <a16:creationId xmlns:a16="http://schemas.microsoft.com/office/drawing/2014/main" id="{E7340D88-DD1A-47EC-B24F-91AB0C0E2BCE}"/>
              </a:ext>
            </a:extLst>
          </p:cNvPr>
          <p:cNvSpPr>
            <a:spLocks/>
          </p:cNvSpPr>
          <p:nvPr userDrawn="1"/>
        </p:nvSpPr>
        <p:spPr bwMode="auto">
          <a:xfrm>
            <a:off x="5111750" y="36798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4" name="AutoShape 46">
            <a:extLst>
              <a:ext uri="{FF2B5EF4-FFF2-40B4-BE49-F238E27FC236}">
                <a16:creationId xmlns:a16="http://schemas.microsoft.com/office/drawing/2014/main" id="{3AA84585-0E91-4069-AA5D-28792FD39469}"/>
              </a:ext>
            </a:extLst>
          </p:cNvPr>
          <p:cNvSpPr>
            <a:spLocks/>
          </p:cNvSpPr>
          <p:nvPr userDrawn="1"/>
        </p:nvSpPr>
        <p:spPr bwMode="auto">
          <a:xfrm>
            <a:off x="5711825" y="36798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5" name="AutoShape 47">
            <a:extLst>
              <a:ext uri="{FF2B5EF4-FFF2-40B4-BE49-F238E27FC236}">
                <a16:creationId xmlns:a16="http://schemas.microsoft.com/office/drawing/2014/main" id="{E80BFF43-AC77-424C-ADD8-B1B1FA7A76BE}"/>
              </a:ext>
            </a:extLst>
          </p:cNvPr>
          <p:cNvSpPr>
            <a:spLocks/>
          </p:cNvSpPr>
          <p:nvPr userDrawn="1"/>
        </p:nvSpPr>
        <p:spPr bwMode="auto">
          <a:xfrm>
            <a:off x="8461375" y="36877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6" name="AutoShape 48">
            <a:extLst>
              <a:ext uri="{FF2B5EF4-FFF2-40B4-BE49-F238E27FC236}">
                <a16:creationId xmlns:a16="http://schemas.microsoft.com/office/drawing/2014/main" id="{6A956935-8C09-4504-88A4-F73CB5A680C2}"/>
              </a:ext>
            </a:extLst>
          </p:cNvPr>
          <p:cNvSpPr>
            <a:spLocks/>
          </p:cNvSpPr>
          <p:nvPr userDrawn="1"/>
        </p:nvSpPr>
        <p:spPr bwMode="auto">
          <a:xfrm>
            <a:off x="8996363" y="3687763"/>
            <a:ext cx="247650" cy="242887"/>
          </a:xfrm>
          <a:custGeom>
            <a:avLst/>
            <a:gdLst>
              <a:gd name="T0" fmla="+- 0 10794 37"/>
              <a:gd name="T1" fmla="*/ T0 w 21514"/>
              <a:gd name="T2" fmla="+- 0 10805 11"/>
              <a:gd name="T3" fmla="*/ 10805 h 21589"/>
              <a:gd name="T4" fmla="+- 0 10794 37"/>
              <a:gd name="T5" fmla="*/ T4 w 21514"/>
              <a:gd name="T6" fmla="+- 0 10805 11"/>
              <a:gd name="T7" fmla="*/ 10805 h 21589"/>
              <a:gd name="T8" fmla="+- 0 10794 37"/>
              <a:gd name="T9" fmla="*/ T8 w 21514"/>
              <a:gd name="T10" fmla="+- 0 10805 11"/>
              <a:gd name="T11" fmla="*/ 10805 h 21589"/>
              <a:gd name="T12" fmla="+- 0 10794 37"/>
              <a:gd name="T13" fmla="*/ T12 w 21514"/>
              <a:gd name="T14" fmla="+- 0 10805 11"/>
              <a:gd name="T15" fmla="*/ 10805 h 21589"/>
            </a:gdLst>
            <a:ahLst/>
            <a:cxnLst>
              <a:cxn ang="0">
                <a:pos x="T1" y="T3"/>
              </a:cxn>
              <a:cxn ang="0">
                <a:pos x="T5" y="T7"/>
              </a:cxn>
              <a:cxn ang="0">
                <a:pos x="T9" y="T11"/>
              </a:cxn>
              <a:cxn ang="0">
                <a:pos x="T13" y="T15"/>
              </a:cxn>
            </a:cxnLst>
            <a:rect l="0" t="0" r="r" b="b"/>
            <a:pathLst>
              <a:path w="21514" h="21589">
                <a:moveTo>
                  <a:pt x="21361" y="20641"/>
                </a:moveTo>
                <a:cubicBezTo>
                  <a:pt x="21548" y="20866"/>
                  <a:pt x="21562" y="21109"/>
                  <a:pt x="21408" y="21357"/>
                </a:cubicBezTo>
                <a:cubicBezTo>
                  <a:pt x="21319" y="21501"/>
                  <a:pt x="21195" y="21577"/>
                  <a:pt x="21038" y="21589"/>
                </a:cubicBezTo>
                <a:cubicBezTo>
                  <a:pt x="20963" y="21589"/>
                  <a:pt x="20895" y="21560"/>
                  <a:pt x="20836" y="21507"/>
                </a:cubicBezTo>
                <a:lnTo>
                  <a:pt x="15037" y="17552"/>
                </a:lnTo>
                <a:cubicBezTo>
                  <a:pt x="14487" y="18272"/>
                  <a:pt x="13903" y="18878"/>
                  <a:pt x="13294" y="19374"/>
                </a:cubicBezTo>
                <a:cubicBezTo>
                  <a:pt x="12685" y="19871"/>
                  <a:pt x="12081" y="20235"/>
                  <a:pt x="11482" y="20460"/>
                </a:cubicBezTo>
                <a:cubicBezTo>
                  <a:pt x="10887" y="20692"/>
                  <a:pt x="10320" y="20779"/>
                  <a:pt x="9786" y="20725"/>
                </a:cubicBezTo>
                <a:cubicBezTo>
                  <a:pt x="9249" y="20669"/>
                  <a:pt x="8774" y="20460"/>
                  <a:pt x="8355" y="20091"/>
                </a:cubicBezTo>
                <a:cubicBezTo>
                  <a:pt x="7788" y="19594"/>
                  <a:pt x="7432" y="18884"/>
                  <a:pt x="7291" y="17947"/>
                </a:cubicBezTo>
                <a:cubicBezTo>
                  <a:pt x="7148" y="17016"/>
                  <a:pt x="7181" y="15992"/>
                  <a:pt x="7392" y="14861"/>
                </a:cubicBezTo>
                <a:lnTo>
                  <a:pt x="3996" y="11855"/>
                </a:lnTo>
                <a:cubicBezTo>
                  <a:pt x="3427" y="12151"/>
                  <a:pt x="2883" y="12295"/>
                  <a:pt x="2366" y="12283"/>
                </a:cubicBezTo>
                <a:cubicBezTo>
                  <a:pt x="1843" y="12278"/>
                  <a:pt x="1387" y="12097"/>
                  <a:pt x="991" y="11745"/>
                </a:cubicBezTo>
                <a:cubicBezTo>
                  <a:pt x="609" y="11392"/>
                  <a:pt x="340" y="10924"/>
                  <a:pt x="178" y="10334"/>
                </a:cubicBezTo>
                <a:cubicBezTo>
                  <a:pt x="16" y="9745"/>
                  <a:pt x="-37" y="9085"/>
                  <a:pt x="26" y="8346"/>
                </a:cubicBezTo>
                <a:cubicBezTo>
                  <a:pt x="87" y="7607"/>
                  <a:pt x="253" y="6831"/>
                  <a:pt x="532" y="6022"/>
                </a:cubicBezTo>
                <a:cubicBezTo>
                  <a:pt x="808" y="5212"/>
                  <a:pt x="1180" y="4417"/>
                  <a:pt x="1654" y="3647"/>
                </a:cubicBezTo>
                <a:cubicBezTo>
                  <a:pt x="2124" y="2868"/>
                  <a:pt x="2644" y="2208"/>
                  <a:pt x="3214" y="1653"/>
                </a:cubicBezTo>
                <a:cubicBezTo>
                  <a:pt x="3780" y="1100"/>
                  <a:pt x="4347" y="682"/>
                  <a:pt x="4919" y="400"/>
                </a:cubicBezTo>
                <a:cubicBezTo>
                  <a:pt x="5485" y="127"/>
                  <a:pt x="6031" y="-11"/>
                  <a:pt x="6549" y="0"/>
                </a:cubicBezTo>
                <a:cubicBezTo>
                  <a:pt x="7069" y="5"/>
                  <a:pt x="7523" y="186"/>
                  <a:pt x="7912" y="539"/>
                </a:cubicBezTo>
                <a:cubicBezTo>
                  <a:pt x="8308" y="908"/>
                  <a:pt x="8582" y="1393"/>
                  <a:pt x="8736" y="1988"/>
                </a:cubicBezTo>
                <a:cubicBezTo>
                  <a:pt x="8889" y="2589"/>
                  <a:pt x="8936" y="3255"/>
                  <a:pt x="8877" y="3994"/>
                </a:cubicBezTo>
                <a:lnTo>
                  <a:pt x="12252" y="7034"/>
                </a:lnTo>
                <a:cubicBezTo>
                  <a:pt x="13081" y="6467"/>
                  <a:pt x="13885" y="6137"/>
                  <a:pt x="14662" y="6047"/>
                </a:cubicBezTo>
                <a:cubicBezTo>
                  <a:pt x="15440" y="5960"/>
                  <a:pt x="16112" y="6168"/>
                  <a:pt x="16679" y="6682"/>
                </a:cubicBezTo>
                <a:cubicBezTo>
                  <a:pt x="17091" y="7051"/>
                  <a:pt x="17391" y="7542"/>
                  <a:pt x="17583" y="8148"/>
                </a:cubicBezTo>
                <a:cubicBezTo>
                  <a:pt x="17773" y="8752"/>
                  <a:pt x="17859" y="9432"/>
                  <a:pt x="17845" y="10179"/>
                </a:cubicBezTo>
                <a:cubicBezTo>
                  <a:pt x="17829" y="10929"/>
                  <a:pt x="17717" y="11722"/>
                  <a:pt x="17503" y="12571"/>
                </a:cubicBezTo>
                <a:cubicBezTo>
                  <a:pt x="17290" y="13414"/>
                  <a:pt x="16979" y="14263"/>
                  <a:pt x="16569" y="15110"/>
                </a:cubicBezTo>
                <a:lnTo>
                  <a:pt x="21361" y="20641"/>
                </a:lnTo>
                <a:close/>
                <a:moveTo>
                  <a:pt x="2087" y="9948"/>
                </a:moveTo>
                <a:cubicBezTo>
                  <a:pt x="2244" y="10075"/>
                  <a:pt x="2431" y="10143"/>
                  <a:pt x="2649" y="10143"/>
                </a:cubicBezTo>
                <a:cubicBezTo>
                  <a:pt x="2881" y="10143"/>
                  <a:pt x="3125" y="10058"/>
                  <a:pt x="3382" y="9906"/>
                </a:cubicBezTo>
                <a:cubicBezTo>
                  <a:pt x="3637" y="9745"/>
                  <a:pt x="3907" y="9536"/>
                  <a:pt x="4183" y="9282"/>
                </a:cubicBezTo>
                <a:cubicBezTo>
                  <a:pt x="4460" y="9023"/>
                  <a:pt x="4731" y="8727"/>
                  <a:pt x="4998" y="8385"/>
                </a:cubicBezTo>
                <a:cubicBezTo>
                  <a:pt x="5263" y="8041"/>
                  <a:pt x="5511" y="7683"/>
                  <a:pt x="5743" y="7316"/>
                </a:cubicBezTo>
                <a:cubicBezTo>
                  <a:pt x="5813" y="7189"/>
                  <a:pt x="5844" y="7051"/>
                  <a:pt x="5820" y="6902"/>
                </a:cubicBezTo>
                <a:cubicBezTo>
                  <a:pt x="5797" y="6758"/>
                  <a:pt x="5743" y="6637"/>
                  <a:pt x="5652" y="6549"/>
                </a:cubicBezTo>
                <a:cubicBezTo>
                  <a:pt x="5549" y="6456"/>
                  <a:pt x="5434" y="6417"/>
                  <a:pt x="5310" y="6434"/>
                </a:cubicBezTo>
                <a:cubicBezTo>
                  <a:pt x="5186" y="6445"/>
                  <a:pt x="5083" y="6521"/>
                  <a:pt x="5001" y="6654"/>
                </a:cubicBezTo>
                <a:cubicBezTo>
                  <a:pt x="4417" y="7590"/>
                  <a:pt x="3902" y="8236"/>
                  <a:pt x="3455" y="8588"/>
                </a:cubicBezTo>
                <a:cubicBezTo>
                  <a:pt x="3005" y="8935"/>
                  <a:pt x="2736" y="9093"/>
                  <a:pt x="2647" y="9057"/>
                </a:cubicBezTo>
                <a:cubicBezTo>
                  <a:pt x="2541" y="8969"/>
                  <a:pt x="2424" y="8935"/>
                  <a:pt x="2298" y="8964"/>
                </a:cubicBezTo>
                <a:cubicBezTo>
                  <a:pt x="2171" y="8989"/>
                  <a:pt x="2070" y="9057"/>
                  <a:pt x="1996" y="9167"/>
                </a:cubicBezTo>
                <a:cubicBezTo>
                  <a:pt x="1923" y="9294"/>
                  <a:pt x="1895" y="9432"/>
                  <a:pt x="1918" y="9578"/>
                </a:cubicBezTo>
                <a:cubicBezTo>
                  <a:pt x="1942" y="9728"/>
                  <a:pt x="1998" y="9849"/>
                  <a:pt x="2087" y="9948"/>
                </a:cubicBezTo>
                <a:moveTo>
                  <a:pt x="9299" y="14647"/>
                </a:moveTo>
                <a:cubicBezTo>
                  <a:pt x="9357" y="14720"/>
                  <a:pt x="9444" y="14757"/>
                  <a:pt x="9554" y="14757"/>
                </a:cubicBezTo>
                <a:cubicBezTo>
                  <a:pt x="9704" y="14757"/>
                  <a:pt x="9828" y="14681"/>
                  <a:pt x="9924" y="14526"/>
                </a:cubicBezTo>
                <a:cubicBezTo>
                  <a:pt x="9999" y="14399"/>
                  <a:pt x="10029" y="14266"/>
                  <a:pt x="10011" y="14131"/>
                </a:cubicBezTo>
                <a:cubicBezTo>
                  <a:pt x="9999" y="13993"/>
                  <a:pt x="9940" y="13877"/>
                  <a:pt x="9835" y="13784"/>
                </a:cubicBezTo>
                <a:lnTo>
                  <a:pt x="5945" y="10301"/>
                </a:lnTo>
                <a:cubicBezTo>
                  <a:pt x="5825" y="10428"/>
                  <a:pt x="5701" y="10549"/>
                  <a:pt x="5579" y="10670"/>
                </a:cubicBezTo>
                <a:cubicBezTo>
                  <a:pt x="5457" y="10791"/>
                  <a:pt x="5333" y="10901"/>
                  <a:pt x="5216" y="10989"/>
                </a:cubicBezTo>
                <a:lnTo>
                  <a:pt x="9299" y="14647"/>
                </a:lnTo>
                <a:close/>
                <a:moveTo>
                  <a:pt x="14353" y="15028"/>
                </a:moveTo>
                <a:cubicBezTo>
                  <a:pt x="14428" y="14918"/>
                  <a:pt x="14459" y="14791"/>
                  <a:pt x="14444" y="14641"/>
                </a:cubicBezTo>
                <a:cubicBezTo>
                  <a:pt x="14428" y="14495"/>
                  <a:pt x="14370" y="14373"/>
                  <a:pt x="14264" y="14283"/>
                </a:cubicBezTo>
                <a:cubicBezTo>
                  <a:pt x="14175" y="14196"/>
                  <a:pt x="14067" y="14156"/>
                  <a:pt x="13943" y="14173"/>
                </a:cubicBezTo>
                <a:cubicBezTo>
                  <a:pt x="13821" y="14196"/>
                  <a:pt x="13718" y="14266"/>
                  <a:pt x="13648" y="14393"/>
                </a:cubicBezTo>
                <a:cubicBezTo>
                  <a:pt x="13266" y="15005"/>
                  <a:pt x="12882" y="15530"/>
                  <a:pt x="12498" y="15959"/>
                </a:cubicBezTo>
                <a:cubicBezTo>
                  <a:pt x="12114" y="16387"/>
                  <a:pt x="11758" y="16731"/>
                  <a:pt x="11428" y="16977"/>
                </a:cubicBezTo>
                <a:cubicBezTo>
                  <a:pt x="11097" y="17225"/>
                  <a:pt x="10807" y="17386"/>
                  <a:pt x="10554" y="17462"/>
                </a:cubicBezTo>
                <a:cubicBezTo>
                  <a:pt x="10299" y="17541"/>
                  <a:pt x="10118" y="17518"/>
                  <a:pt x="10013" y="17403"/>
                </a:cubicBezTo>
                <a:cubicBezTo>
                  <a:pt x="9910" y="17315"/>
                  <a:pt x="9800" y="17281"/>
                  <a:pt x="9685" y="17310"/>
                </a:cubicBezTo>
                <a:cubicBezTo>
                  <a:pt x="9568" y="17335"/>
                  <a:pt x="9472" y="17420"/>
                  <a:pt x="9399" y="17552"/>
                </a:cubicBezTo>
                <a:cubicBezTo>
                  <a:pt x="9324" y="17662"/>
                  <a:pt x="9292" y="17789"/>
                  <a:pt x="9303" y="17936"/>
                </a:cubicBezTo>
                <a:cubicBezTo>
                  <a:pt x="9315" y="18085"/>
                  <a:pt x="9376" y="18207"/>
                  <a:pt x="9488" y="18294"/>
                </a:cubicBezTo>
                <a:cubicBezTo>
                  <a:pt x="9706" y="18503"/>
                  <a:pt x="9961" y="18604"/>
                  <a:pt x="10261" y="18604"/>
                </a:cubicBezTo>
                <a:cubicBezTo>
                  <a:pt x="10568" y="18604"/>
                  <a:pt x="10898" y="18508"/>
                  <a:pt x="11254" y="18317"/>
                </a:cubicBezTo>
                <a:cubicBezTo>
                  <a:pt x="11610" y="18125"/>
                  <a:pt x="11964" y="17865"/>
                  <a:pt x="12325" y="17541"/>
                </a:cubicBezTo>
                <a:cubicBezTo>
                  <a:pt x="12683" y="17214"/>
                  <a:pt x="13034" y="16836"/>
                  <a:pt x="13379" y="16399"/>
                </a:cubicBezTo>
                <a:cubicBezTo>
                  <a:pt x="13721" y="15959"/>
                  <a:pt x="14046" y="15502"/>
                  <a:pt x="14353" y="15028"/>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7" name="AutoShape 49">
            <a:extLst>
              <a:ext uri="{FF2B5EF4-FFF2-40B4-BE49-F238E27FC236}">
                <a16:creationId xmlns:a16="http://schemas.microsoft.com/office/drawing/2014/main" id="{B4841FD0-EFA7-43B4-96F5-3E16ACEB8236}"/>
              </a:ext>
            </a:extLst>
          </p:cNvPr>
          <p:cNvSpPr>
            <a:spLocks/>
          </p:cNvSpPr>
          <p:nvPr userDrawn="1"/>
        </p:nvSpPr>
        <p:spPr bwMode="auto">
          <a:xfrm>
            <a:off x="8461375" y="192881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8" name="AutoShape 50">
            <a:extLst>
              <a:ext uri="{FF2B5EF4-FFF2-40B4-BE49-F238E27FC236}">
                <a16:creationId xmlns:a16="http://schemas.microsoft.com/office/drawing/2014/main" id="{8808065B-8D09-453E-A99C-F40AFCB827F4}"/>
              </a:ext>
            </a:extLst>
          </p:cNvPr>
          <p:cNvSpPr>
            <a:spLocks/>
          </p:cNvSpPr>
          <p:nvPr userDrawn="1"/>
        </p:nvSpPr>
        <p:spPr bwMode="auto">
          <a:xfrm>
            <a:off x="8994775" y="1928813"/>
            <a:ext cx="249238"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9" name="AutoShape 51">
            <a:extLst>
              <a:ext uri="{FF2B5EF4-FFF2-40B4-BE49-F238E27FC236}">
                <a16:creationId xmlns:a16="http://schemas.microsoft.com/office/drawing/2014/main" id="{BB9546D1-859D-436A-ABB3-4B50D3E40278}"/>
              </a:ext>
            </a:extLst>
          </p:cNvPr>
          <p:cNvSpPr>
            <a:spLocks/>
          </p:cNvSpPr>
          <p:nvPr userDrawn="1"/>
        </p:nvSpPr>
        <p:spPr bwMode="auto">
          <a:xfrm>
            <a:off x="958850" y="2386013"/>
            <a:ext cx="249238" cy="241300"/>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0" name="AutoShape 52">
            <a:extLst>
              <a:ext uri="{FF2B5EF4-FFF2-40B4-BE49-F238E27FC236}">
                <a16:creationId xmlns:a16="http://schemas.microsoft.com/office/drawing/2014/main" id="{D235570D-459E-4F99-A3C7-9637DCCB3DE8}"/>
              </a:ext>
            </a:extLst>
          </p:cNvPr>
          <p:cNvSpPr>
            <a:spLocks/>
          </p:cNvSpPr>
          <p:nvPr userDrawn="1"/>
        </p:nvSpPr>
        <p:spPr bwMode="auto">
          <a:xfrm>
            <a:off x="1538288"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1" name="AutoShape 53">
            <a:extLst>
              <a:ext uri="{FF2B5EF4-FFF2-40B4-BE49-F238E27FC236}">
                <a16:creationId xmlns:a16="http://schemas.microsoft.com/office/drawing/2014/main" id="{5208FB33-23EB-4492-A0DA-B590C7A479B8}"/>
              </a:ext>
            </a:extLst>
          </p:cNvPr>
          <p:cNvSpPr>
            <a:spLocks/>
          </p:cNvSpPr>
          <p:nvPr userDrawn="1"/>
        </p:nvSpPr>
        <p:spPr bwMode="auto">
          <a:xfrm>
            <a:off x="2144713" y="2386013"/>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2" name="AutoShape 54">
            <a:extLst>
              <a:ext uri="{FF2B5EF4-FFF2-40B4-BE49-F238E27FC236}">
                <a16:creationId xmlns:a16="http://schemas.microsoft.com/office/drawing/2014/main" id="{10BC629A-6314-4560-A887-982BA16F051E}"/>
              </a:ext>
            </a:extLst>
          </p:cNvPr>
          <p:cNvSpPr>
            <a:spLocks/>
          </p:cNvSpPr>
          <p:nvPr userDrawn="1"/>
        </p:nvSpPr>
        <p:spPr bwMode="auto">
          <a:xfrm>
            <a:off x="2741613" y="2384425"/>
            <a:ext cx="271462"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3" name="AutoShape 55">
            <a:extLst>
              <a:ext uri="{FF2B5EF4-FFF2-40B4-BE49-F238E27FC236}">
                <a16:creationId xmlns:a16="http://schemas.microsoft.com/office/drawing/2014/main" id="{B098EBAE-72D5-48C5-AC26-A205A872382E}"/>
              </a:ext>
            </a:extLst>
          </p:cNvPr>
          <p:cNvSpPr>
            <a:spLocks/>
          </p:cNvSpPr>
          <p:nvPr userDrawn="1"/>
        </p:nvSpPr>
        <p:spPr bwMode="auto">
          <a:xfrm>
            <a:off x="9513888" y="239395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4" name="AutoShape 56">
            <a:extLst>
              <a:ext uri="{FF2B5EF4-FFF2-40B4-BE49-F238E27FC236}">
                <a16:creationId xmlns:a16="http://schemas.microsoft.com/office/drawing/2014/main" id="{9E028874-696C-42F5-8944-B943C29841C7}"/>
              </a:ext>
            </a:extLst>
          </p:cNvPr>
          <p:cNvSpPr>
            <a:spLocks/>
          </p:cNvSpPr>
          <p:nvPr userDrawn="1"/>
        </p:nvSpPr>
        <p:spPr bwMode="auto">
          <a:xfrm>
            <a:off x="10137775" y="2381250"/>
            <a:ext cx="249238" cy="242888"/>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5" name="AutoShape 57">
            <a:extLst>
              <a:ext uri="{FF2B5EF4-FFF2-40B4-BE49-F238E27FC236}">
                <a16:creationId xmlns:a16="http://schemas.microsoft.com/office/drawing/2014/main" id="{CA8EE84C-3C29-4291-B5CD-A7C7F5AE4ED2}"/>
              </a:ext>
            </a:extLst>
          </p:cNvPr>
          <p:cNvSpPr>
            <a:spLocks/>
          </p:cNvSpPr>
          <p:nvPr userDrawn="1"/>
        </p:nvSpPr>
        <p:spPr bwMode="auto">
          <a:xfrm>
            <a:off x="10756900" y="23812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6" name="AutoShape 59">
            <a:extLst>
              <a:ext uri="{FF2B5EF4-FFF2-40B4-BE49-F238E27FC236}">
                <a16:creationId xmlns:a16="http://schemas.microsoft.com/office/drawing/2014/main" id="{BFAAA89B-1B38-49DF-ABDD-DE700D5BCA13}"/>
              </a:ext>
            </a:extLst>
          </p:cNvPr>
          <p:cNvSpPr>
            <a:spLocks/>
          </p:cNvSpPr>
          <p:nvPr userDrawn="1"/>
        </p:nvSpPr>
        <p:spPr bwMode="auto">
          <a:xfrm>
            <a:off x="7405688" y="4681538"/>
            <a:ext cx="249237" cy="241300"/>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7" name="AutoShape 60">
            <a:extLst>
              <a:ext uri="{FF2B5EF4-FFF2-40B4-BE49-F238E27FC236}">
                <a16:creationId xmlns:a16="http://schemas.microsoft.com/office/drawing/2014/main" id="{D10C8FC3-7B47-4475-A97E-1A5F59E0B90D}"/>
              </a:ext>
            </a:extLst>
          </p:cNvPr>
          <p:cNvSpPr>
            <a:spLocks/>
          </p:cNvSpPr>
          <p:nvPr userDrawn="1"/>
        </p:nvSpPr>
        <p:spPr bwMode="auto">
          <a:xfrm>
            <a:off x="6324600" y="2360613"/>
            <a:ext cx="271463" cy="241300"/>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8" name="AutoShape 61">
            <a:extLst>
              <a:ext uri="{FF2B5EF4-FFF2-40B4-BE49-F238E27FC236}">
                <a16:creationId xmlns:a16="http://schemas.microsoft.com/office/drawing/2014/main" id="{F97BEE34-A14C-406A-A076-5F60404F2E81}"/>
              </a:ext>
            </a:extLst>
          </p:cNvPr>
          <p:cNvSpPr>
            <a:spLocks/>
          </p:cNvSpPr>
          <p:nvPr userDrawn="1"/>
        </p:nvSpPr>
        <p:spPr bwMode="auto">
          <a:xfrm>
            <a:off x="6858000"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9" name="AutoShape 62">
            <a:extLst>
              <a:ext uri="{FF2B5EF4-FFF2-40B4-BE49-F238E27FC236}">
                <a16:creationId xmlns:a16="http://schemas.microsoft.com/office/drawing/2014/main" id="{5B722D33-D3E0-43AF-ACA4-2B7BFF748C26}"/>
              </a:ext>
            </a:extLst>
          </p:cNvPr>
          <p:cNvSpPr>
            <a:spLocks/>
          </p:cNvSpPr>
          <p:nvPr userDrawn="1"/>
        </p:nvSpPr>
        <p:spPr bwMode="auto">
          <a:xfrm>
            <a:off x="7466013"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0" name="AutoShape 63">
            <a:extLst>
              <a:ext uri="{FF2B5EF4-FFF2-40B4-BE49-F238E27FC236}">
                <a16:creationId xmlns:a16="http://schemas.microsoft.com/office/drawing/2014/main" id="{EA0DAB99-F576-4731-BB82-F4DF346B1A44}"/>
              </a:ext>
            </a:extLst>
          </p:cNvPr>
          <p:cNvSpPr>
            <a:spLocks/>
          </p:cNvSpPr>
          <p:nvPr userDrawn="1"/>
        </p:nvSpPr>
        <p:spPr bwMode="auto">
          <a:xfrm>
            <a:off x="3317875" y="4681538"/>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1" name="AutoShape 64">
            <a:extLst>
              <a:ext uri="{FF2B5EF4-FFF2-40B4-BE49-F238E27FC236}">
                <a16:creationId xmlns:a16="http://schemas.microsoft.com/office/drawing/2014/main" id="{0F7DC210-F6E7-49A6-9E21-9DBE8164B987}"/>
              </a:ext>
            </a:extLst>
          </p:cNvPr>
          <p:cNvSpPr>
            <a:spLocks/>
          </p:cNvSpPr>
          <p:nvPr userDrawn="1"/>
        </p:nvSpPr>
        <p:spPr bwMode="auto">
          <a:xfrm>
            <a:off x="3954463" y="4681538"/>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2" name="AutoShape 65">
            <a:extLst>
              <a:ext uri="{FF2B5EF4-FFF2-40B4-BE49-F238E27FC236}">
                <a16:creationId xmlns:a16="http://schemas.microsoft.com/office/drawing/2014/main" id="{548329F0-596F-4D36-878A-AD9766616639}"/>
              </a:ext>
            </a:extLst>
          </p:cNvPr>
          <p:cNvSpPr>
            <a:spLocks/>
          </p:cNvSpPr>
          <p:nvPr userDrawn="1"/>
        </p:nvSpPr>
        <p:spPr bwMode="auto">
          <a:xfrm>
            <a:off x="4556125" y="4681538"/>
            <a:ext cx="247650" cy="241300"/>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3" name="AutoShape 66">
            <a:extLst>
              <a:ext uri="{FF2B5EF4-FFF2-40B4-BE49-F238E27FC236}">
                <a16:creationId xmlns:a16="http://schemas.microsoft.com/office/drawing/2014/main" id="{6C3E9FA7-8FAE-4197-8463-035CC6DCCF0A}"/>
              </a:ext>
            </a:extLst>
          </p:cNvPr>
          <p:cNvSpPr>
            <a:spLocks/>
          </p:cNvSpPr>
          <p:nvPr userDrawn="1"/>
        </p:nvSpPr>
        <p:spPr bwMode="auto">
          <a:xfrm>
            <a:off x="5159375" y="4681538"/>
            <a:ext cx="247650" cy="24130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4" name="AutoShape 67">
            <a:extLst>
              <a:ext uri="{FF2B5EF4-FFF2-40B4-BE49-F238E27FC236}">
                <a16:creationId xmlns:a16="http://schemas.microsoft.com/office/drawing/2014/main" id="{4AC7ADED-1BD3-4465-98EE-8E091A45E5D5}"/>
              </a:ext>
            </a:extLst>
          </p:cNvPr>
          <p:cNvSpPr>
            <a:spLocks/>
          </p:cNvSpPr>
          <p:nvPr userDrawn="1"/>
        </p:nvSpPr>
        <p:spPr bwMode="auto">
          <a:xfrm>
            <a:off x="5775325"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5" name="AutoShape 68">
            <a:extLst>
              <a:ext uri="{FF2B5EF4-FFF2-40B4-BE49-F238E27FC236}">
                <a16:creationId xmlns:a16="http://schemas.microsoft.com/office/drawing/2014/main" id="{0DB6C8D4-17C2-41B1-8DAB-E4505A6CB9DF}"/>
              </a:ext>
            </a:extLst>
          </p:cNvPr>
          <p:cNvSpPr>
            <a:spLocks/>
          </p:cNvSpPr>
          <p:nvPr userDrawn="1"/>
        </p:nvSpPr>
        <p:spPr bwMode="auto">
          <a:xfrm>
            <a:off x="6299200" y="4654550"/>
            <a:ext cx="3000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6" name="AutoShape 69">
            <a:extLst>
              <a:ext uri="{FF2B5EF4-FFF2-40B4-BE49-F238E27FC236}">
                <a16:creationId xmlns:a16="http://schemas.microsoft.com/office/drawing/2014/main" id="{F032F9CA-ABF0-4ED5-A007-16A77E6A53DF}"/>
              </a:ext>
            </a:extLst>
          </p:cNvPr>
          <p:cNvSpPr>
            <a:spLocks/>
          </p:cNvSpPr>
          <p:nvPr userDrawn="1"/>
        </p:nvSpPr>
        <p:spPr bwMode="auto">
          <a:xfrm>
            <a:off x="954088" y="2825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7" name="AutoShape 70">
            <a:extLst>
              <a:ext uri="{FF2B5EF4-FFF2-40B4-BE49-F238E27FC236}">
                <a16:creationId xmlns:a16="http://schemas.microsoft.com/office/drawing/2014/main" id="{0DCE187D-4278-431C-8470-E1F4F1C78DDB}"/>
              </a:ext>
            </a:extLst>
          </p:cNvPr>
          <p:cNvSpPr>
            <a:spLocks/>
          </p:cNvSpPr>
          <p:nvPr userDrawn="1"/>
        </p:nvSpPr>
        <p:spPr bwMode="auto">
          <a:xfrm>
            <a:off x="1538288" y="28273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8" name="AutoShape 71">
            <a:extLst>
              <a:ext uri="{FF2B5EF4-FFF2-40B4-BE49-F238E27FC236}">
                <a16:creationId xmlns:a16="http://schemas.microsoft.com/office/drawing/2014/main" id="{99567AE0-0266-4D80-BB12-95BF44C3FFD2}"/>
              </a:ext>
            </a:extLst>
          </p:cNvPr>
          <p:cNvSpPr>
            <a:spLocks/>
          </p:cNvSpPr>
          <p:nvPr userDrawn="1"/>
        </p:nvSpPr>
        <p:spPr bwMode="auto">
          <a:xfrm>
            <a:off x="2135188" y="2825750"/>
            <a:ext cx="273050" cy="24288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9" name="AutoShape 72">
            <a:extLst>
              <a:ext uri="{FF2B5EF4-FFF2-40B4-BE49-F238E27FC236}">
                <a16:creationId xmlns:a16="http://schemas.microsoft.com/office/drawing/2014/main" id="{3F782773-50D5-49F3-8517-09AA6CD7DEF0}"/>
              </a:ext>
            </a:extLst>
          </p:cNvPr>
          <p:cNvSpPr>
            <a:spLocks/>
          </p:cNvSpPr>
          <p:nvPr userDrawn="1"/>
        </p:nvSpPr>
        <p:spPr bwMode="auto">
          <a:xfrm>
            <a:off x="2744788" y="2825750"/>
            <a:ext cx="2730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1529" y="0"/>
                  <a:pt x="12259" y="67"/>
                  <a:pt x="12986" y="200"/>
                </a:cubicBezTo>
                <a:cubicBezTo>
                  <a:pt x="13711" y="330"/>
                  <a:pt x="14426" y="533"/>
                  <a:pt x="15132" y="810"/>
                </a:cubicBezTo>
                <a:cubicBezTo>
                  <a:pt x="15928" y="1129"/>
                  <a:pt x="16716" y="1547"/>
                  <a:pt x="17497" y="2069"/>
                </a:cubicBezTo>
                <a:cubicBezTo>
                  <a:pt x="18279" y="2591"/>
                  <a:pt x="18973" y="3218"/>
                  <a:pt x="19583" y="3949"/>
                </a:cubicBezTo>
                <a:cubicBezTo>
                  <a:pt x="20190" y="4678"/>
                  <a:pt x="20679" y="5505"/>
                  <a:pt x="21046" y="6431"/>
                </a:cubicBezTo>
                <a:cubicBezTo>
                  <a:pt x="21414" y="7351"/>
                  <a:pt x="21599" y="8367"/>
                  <a:pt x="21599" y="9477"/>
                </a:cubicBezTo>
                <a:cubicBezTo>
                  <a:pt x="21599" y="10584"/>
                  <a:pt x="21414" y="11597"/>
                  <a:pt x="21046" y="12518"/>
                </a:cubicBezTo>
                <a:cubicBezTo>
                  <a:pt x="20679" y="13435"/>
                  <a:pt x="20190" y="14260"/>
                  <a:pt x="19583" y="14991"/>
                </a:cubicBezTo>
                <a:cubicBezTo>
                  <a:pt x="18973" y="15722"/>
                  <a:pt x="18281" y="16351"/>
                  <a:pt x="17502" y="16891"/>
                </a:cubicBezTo>
                <a:cubicBezTo>
                  <a:pt x="16725" y="17424"/>
                  <a:pt x="15935" y="17842"/>
                  <a:pt x="15132" y="18139"/>
                </a:cubicBezTo>
                <a:cubicBezTo>
                  <a:pt x="14426" y="18418"/>
                  <a:pt x="13713" y="18621"/>
                  <a:pt x="12991" y="18748"/>
                </a:cubicBezTo>
                <a:cubicBezTo>
                  <a:pt x="12270" y="18875"/>
                  <a:pt x="11536" y="18935"/>
                  <a:pt x="10792" y="18935"/>
                </a:cubicBezTo>
                <a:cubicBezTo>
                  <a:pt x="10103" y="18935"/>
                  <a:pt x="9427" y="18884"/>
                  <a:pt x="8766" y="18776"/>
                </a:cubicBezTo>
                <a:cubicBezTo>
                  <a:pt x="8074" y="19423"/>
                  <a:pt x="7340" y="19962"/>
                  <a:pt x="6563" y="20383"/>
                </a:cubicBezTo>
                <a:cubicBezTo>
                  <a:pt x="5784" y="20803"/>
                  <a:pt x="4977" y="21137"/>
                  <a:pt x="4135" y="21371"/>
                </a:cubicBezTo>
                <a:cubicBezTo>
                  <a:pt x="3932" y="21405"/>
                  <a:pt x="3723" y="21453"/>
                  <a:pt x="3511" y="21509"/>
                </a:cubicBezTo>
                <a:cubicBezTo>
                  <a:pt x="3297" y="21568"/>
                  <a:pt x="3094" y="21599"/>
                  <a:pt x="2906" y="21599"/>
                </a:cubicBezTo>
                <a:cubicBezTo>
                  <a:pt x="2788" y="21599"/>
                  <a:pt x="2685" y="21546"/>
                  <a:pt x="2598" y="21444"/>
                </a:cubicBezTo>
                <a:cubicBezTo>
                  <a:pt x="2511" y="21340"/>
                  <a:pt x="2468" y="21216"/>
                  <a:pt x="2468" y="21072"/>
                </a:cubicBezTo>
                <a:cubicBezTo>
                  <a:pt x="2468" y="20964"/>
                  <a:pt x="2499" y="20865"/>
                  <a:pt x="2562" y="20784"/>
                </a:cubicBezTo>
                <a:cubicBezTo>
                  <a:pt x="2628" y="20693"/>
                  <a:pt x="2689" y="20617"/>
                  <a:pt x="2748" y="20546"/>
                </a:cubicBezTo>
                <a:cubicBezTo>
                  <a:pt x="2984" y="20247"/>
                  <a:pt x="3181" y="19976"/>
                  <a:pt x="3346" y="19728"/>
                </a:cubicBezTo>
                <a:cubicBezTo>
                  <a:pt x="3511" y="19479"/>
                  <a:pt x="3652" y="19220"/>
                  <a:pt x="3770" y="18949"/>
                </a:cubicBezTo>
                <a:cubicBezTo>
                  <a:pt x="3885" y="18680"/>
                  <a:pt x="3979" y="18390"/>
                  <a:pt x="4050" y="18079"/>
                </a:cubicBezTo>
                <a:cubicBezTo>
                  <a:pt x="4123" y="17766"/>
                  <a:pt x="4189" y="17407"/>
                  <a:pt x="4247" y="17004"/>
                </a:cubicBezTo>
                <a:cubicBezTo>
                  <a:pt x="3661" y="16617"/>
                  <a:pt x="3115" y="16162"/>
                  <a:pt x="2609" y="15643"/>
                </a:cubicBezTo>
                <a:cubicBezTo>
                  <a:pt x="2101" y="15129"/>
                  <a:pt x="1652" y="14553"/>
                  <a:pt x="1256" y="13915"/>
                </a:cubicBezTo>
                <a:cubicBezTo>
                  <a:pt x="863" y="13280"/>
                  <a:pt x="555" y="12588"/>
                  <a:pt x="334" y="11843"/>
                </a:cubicBezTo>
                <a:cubicBezTo>
                  <a:pt x="110" y="11095"/>
                  <a:pt x="0" y="10307"/>
                  <a:pt x="0" y="9477"/>
                </a:cubicBezTo>
                <a:cubicBezTo>
                  <a:pt x="0" y="8367"/>
                  <a:pt x="185" y="7351"/>
                  <a:pt x="553" y="6431"/>
                </a:cubicBezTo>
                <a:cubicBezTo>
                  <a:pt x="920" y="5505"/>
                  <a:pt x="1409" y="4678"/>
                  <a:pt x="2016" y="3949"/>
                </a:cubicBezTo>
                <a:cubicBezTo>
                  <a:pt x="2626" y="3218"/>
                  <a:pt x="3318" y="2588"/>
                  <a:pt x="4097" y="2063"/>
                </a:cubicBezTo>
                <a:cubicBezTo>
                  <a:pt x="4874" y="1535"/>
                  <a:pt x="5660" y="1120"/>
                  <a:pt x="6457" y="810"/>
                </a:cubicBezTo>
                <a:cubicBezTo>
                  <a:pt x="7161" y="533"/>
                  <a:pt x="7879" y="330"/>
                  <a:pt x="8601" y="200"/>
                </a:cubicBezTo>
                <a:cubicBezTo>
                  <a:pt x="9326" y="67"/>
                  <a:pt x="10058" y="0"/>
                  <a:pt x="10792" y="0"/>
                </a:cubicBezTo>
                <a:moveTo>
                  <a:pt x="14264" y="2746"/>
                </a:moveTo>
                <a:cubicBezTo>
                  <a:pt x="13122" y="2357"/>
                  <a:pt x="11964" y="2165"/>
                  <a:pt x="10792" y="2165"/>
                </a:cubicBezTo>
                <a:cubicBezTo>
                  <a:pt x="9606" y="2165"/>
                  <a:pt x="8453" y="2357"/>
                  <a:pt x="7335" y="2746"/>
                </a:cubicBezTo>
                <a:cubicBezTo>
                  <a:pt x="6704" y="2972"/>
                  <a:pt x="6062" y="3280"/>
                  <a:pt x="5408" y="3678"/>
                </a:cubicBezTo>
                <a:cubicBezTo>
                  <a:pt x="4753" y="4076"/>
                  <a:pt x="4160" y="4562"/>
                  <a:pt x="3624" y="5132"/>
                </a:cubicBezTo>
                <a:cubicBezTo>
                  <a:pt x="3085" y="5702"/>
                  <a:pt x="2647" y="6346"/>
                  <a:pt x="2311" y="7063"/>
                </a:cubicBezTo>
                <a:cubicBezTo>
                  <a:pt x="1972" y="7780"/>
                  <a:pt x="1805" y="8582"/>
                  <a:pt x="1805" y="9477"/>
                </a:cubicBezTo>
                <a:cubicBezTo>
                  <a:pt x="1805" y="10124"/>
                  <a:pt x="1894" y="10725"/>
                  <a:pt x="2080" y="11275"/>
                </a:cubicBezTo>
                <a:cubicBezTo>
                  <a:pt x="2264" y="11823"/>
                  <a:pt x="2508" y="12334"/>
                  <a:pt x="2817" y="12806"/>
                </a:cubicBezTo>
                <a:cubicBezTo>
                  <a:pt x="3125" y="13280"/>
                  <a:pt x="3478" y="13712"/>
                  <a:pt x="3876" y="14099"/>
                </a:cubicBezTo>
                <a:cubicBezTo>
                  <a:pt x="4273" y="14485"/>
                  <a:pt x="4692" y="14821"/>
                  <a:pt x="5128" y="15112"/>
                </a:cubicBezTo>
                <a:cubicBezTo>
                  <a:pt x="5330" y="15239"/>
                  <a:pt x="5521" y="15363"/>
                  <a:pt x="5702" y="15485"/>
                </a:cubicBezTo>
                <a:cubicBezTo>
                  <a:pt x="5881" y="15606"/>
                  <a:pt x="6067" y="15733"/>
                  <a:pt x="6253" y="15869"/>
                </a:cubicBezTo>
                <a:cubicBezTo>
                  <a:pt x="6177" y="16292"/>
                  <a:pt x="6114" y="16716"/>
                  <a:pt x="6057" y="17139"/>
                </a:cubicBezTo>
                <a:cubicBezTo>
                  <a:pt x="6001" y="17563"/>
                  <a:pt x="5928" y="17986"/>
                  <a:pt x="5836" y="18410"/>
                </a:cubicBezTo>
                <a:cubicBezTo>
                  <a:pt x="6279" y="18147"/>
                  <a:pt x="6697" y="17859"/>
                  <a:pt x="7093" y="17537"/>
                </a:cubicBezTo>
                <a:cubicBezTo>
                  <a:pt x="7488" y="17218"/>
                  <a:pt x="7884" y="16874"/>
                  <a:pt x="8281" y="16504"/>
                </a:cubicBezTo>
                <a:cubicBezTo>
                  <a:pt x="8693" y="16575"/>
                  <a:pt x="9110" y="16639"/>
                  <a:pt x="9526" y="16690"/>
                </a:cubicBezTo>
                <a:cubicBezTo>
                  <a:pt x="9943" y="16747"/>
                  <a:pt x="10366" y="16775"/>
                  <a:pt x="10792" y="16775"/>
                </a:cubicBezTo>
                <a:cubicBezTo>
                  <a:pt x="11964" y="16775"/>
                  <a:pt x="13122" y="16580"/>
                  <a:pt x="14264" y="16193"/>
                </a:cubicBezTo>
                <a:cubicBezTo>
                  <a:pt x="14894" y="15971"/>
                  <a:pt x="15537" y="15660"/>
                  <a:pt x="16191" y="15270"/>
                </a:cubicBezTo>
                <a:cubicBezTo>
                  <a:pt x="16843" y="14875"/>
                  <a:pt x="17439" y="14392"/>
                  <a:pt x="17978" y="13822"/>
                </a:cubicBezTo>
                <a:cubicBezTo>
                  <a:pt x="18514" y="13252"/>
                  <a:pt x="18952" y="12602"/>
                  <a:pt x="19288" y="11882"/>
                </a:cubicBezTo>
                <a:cubicBezTo>
                  <a:pt x="19627" y="11160"/>
                  <a:pt x="19797" y="10358"/>
                  <a:pt x="19797" y="9477"/>
                </a:cubicBezTo>
                <a:cubicBezTo>
                  <a:pt x="19797" y="8590"/>
                  <a:pt x="19627" y="7792"/>
                  <a:pt x="19288" y="7069"/>
                </a:cubicBezTo>
                <a:cubicBezTo>
                  <a:pt x="18952" y="6349"/>
                  <a:pt x="18514" y="5702"/>
                  <a:pt x="17978" y="5129"/>
                </a:cubicBezTo>
                <a:cubicBezTo>
                  <a:pt x="17439" y="4559"/>
                  <a:pt x="16843" y="4073"/>
                  <a:pt x="16191" y="3675"/>
                </a:cubicBezTo>
                <a:cubicBezTo>
                  <a:pt x="15537" y="3280"/>
                  <a:pt x="14895" y="2972"/>
                  <a:pt x="14264" y="2746"/>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0" name="AutoShape 73">
            <a:extLst>
              <a:ext uri="{FF2B5EF4-FFF2-40B4-BE49-F238E27FC236}">
                <a16:creationId xmlns:a16="http://schemas.microsoft.com/office/drawing/2014/main" id="{30FBDC29-A3AB-48FE-BB9B-EE49BF70D7FD}"/>
              </a:ext>
            </a:extLst>
          </p:cNvPr>
          <p:cNvSpPr>
            <a:spLocks/>
          </p:cNvSpPr>
          <p:nvPr userDrawn="1"/>
        </p:nvSpPr>
        <p:spPr bwMode="auto">
          <a:xfrm>
            <a:off x="9547225" y="2828925"/>
            <a:ext cx="247650" cy="24130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1" name="AutoShape 74">
            <a:extLst>
              <a:ext uri="{FF2B5EF4-FFF2-40B4-BE49-F238E27FC236}">
                <a16:creationId xmlns:a16="http://schemas.microsoft.com/office/drawing/2014/main" id="{C40B3469-E0B9-4F71-B1F4-30D15792FBD9}"/>
              </a:ext>
            </a:extLst>
          </p:cNvPr>
          <p:cNvSpPr>
            <a:spLocks/>
          </p:cNvSpPr>
          <p:nvPr userDrawn="1"/>
        </p:nvSpPr>
        <p:spPr bwMode="auto">
          <a:xfrm>
            <a:off x="10139363" y="2828925"/>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2" name="AutoShape 75">
            <a:extLst>
              <a:ext uri="{FF2B5EF4-FFF2-40B4-BE49-F238E27FC236}">
                <a16:creationId xmlns:a16="http://schemas.microsoft.com/office/drawing/2014/main" id="{E40B12E5-D156-4620-B04A-BD2A96CD4DCE}"/>
              </a:ext>
            </a:extLst>
          </p:cNvPr>
          <p:cNvSpPr>
            <a:spLocks/>
          </p:cNvSpPr>
          <p:nvPr userDrawn="1"/>
        </p:nvSpPr>
        <p:spPr bwMode="auto">
          <a:xfrm>
            <a:off x="10710863" y="2828925"/>
            <a:ext cx="33020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3" name="AutoShape 76">
            <a:extLst>
              <a:ext uri="{FF2B5EF4-FFF2-40B4-BE49-F238E27FC236}">
                <a16:creationId xmlns:a16="http://schemas.microsoft.com/office/drawing/2014/main" id="{54A034F5-D3AE-4D38-99E9-0FAF8EC7958A}"/>
              </a:ext>
            </a:extLst>
          </p:cNvPr>
          <p:cNvSpPr>
            <a:spLocks/>
          </p:cNvSpPr>
          <p:nvPr userDrawn="1"/>
        </p:nvSpPr>
        <p:spPr bwMode="auto">
          <a:xfrm>
            <a:off x="11298238" y="2351088"/>
            <a:ext cx="3000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4" name="AutoShape 77">
            <a:extLst>
              <a:ext uri="{FF2B5EF4-FFF2-40B4-BE49-F238E27FC236}">
                <a16:creationId xmlns:a16="http://schemas.microsoft.com/office/drawing/2014/main" id="{E7D6C027-8FD4-4D56-BD81-6081635DC91A}"/>
              </a:ext>
            </a:extLst>
          </p:cNvPr>
          <p:cNvSpPr>
            <a:spLocks/>
          </p:cNvSpPr>
          <p:nvPr userDrawn="1"/>
        </p:nvSpPr>
        <p:spPr bwMode="auto">
          <a:xfrm>
            <a:off x="7970838" y="47037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5" name="AutoShape 78">
            <a:extLst>
              <a:ext uri="{FF2B5EF4-FFF2-40B4-BE49-F238E27FC236}">
                <a16:creationId xmlns:a16="http://schemas.microsoft.com/office/drawing/2014/main" id="{1316A132-77E0-4106-81EF-3804B3197BB8}"/>
              </a:ext>
            </a:extLst>
          </p:cNvPr>
          <p:cNvSpPr>
            <a:spLocks/>
          </p:cNvSpPr>
          <p:nvPr userDrawn="1"/>
        </p:nvSpPr>
        <p:spPr bwMode="auto">
          <a:xfrm>
            <a:off x="6332538" y="28051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6" name="AutoShape 79">
            <a:extLst>
              <a:ext uri="{FF2B5EF4-FFF2-40B4-BE49-F238E27FC236}">
                <a16:creationId xmlns:a16="http://schemas.microsoft.com/office/drawing/2014/main" id="{EE7CE812-1734-448F-BCFE-37A4E4F9DC33}"/>
              </a:ext>
            </a:extLst>
          </p:cNvPr>
          <p:cNvSpPr>
            <a:spLocks/>
          </p:cNvSpPr>
          <p:nvPr userDrawn="1"/>
        </p:nvSpPr>
        <p:spPr bwMode="auto">
          <a:xfrm>
            <a:off x="6856413" y="2825750"/>
            <a:ext cx="249237" cy="24288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7" name="AutoShape 80">
            <a:extLst>
              <a:ext uri="{FF2B5EF4-FFF2-40B4-BE49-F238E27FC236}">
                <a16:creationId xmlns:a16="http://schemas.microsoft.com/office/drawing/2014/main" id="{7BB983AC-9E6D-45E9-BA5A-41D7C04FF77C}"/>
              </a:ext>
            </a:extLst>
          </p:cNvPr>
          <p:cNvSpPr>
            <a:spLocks/>
          </p:cNvSpPr>
          <p:nvPr userDrawn="1"/>
        </p:nvSpPr>
        <p:spPr bwMode="auto">
          <a:xfrm>
            <a:off x="7446963" y="2825750"/>
            <a:ext cx="271462"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8" name="AutoShape 81">
            <a:extLst>
              <a:ext uri="{FF2B5EF4-FFF2-40B4-BE49-F238E27FC236}">
                <a16:creationId xmlns:a16="http://schemas.microsoft.com/office/drawing/2014/main" id="{7924E33A-7BAD-4F09-AB42-26D6DA03AA74}"/>
              </a:ext>
            </a:extLst>
          </p:cNvPr>
          <p:cNvSpPr>
            <a:spLocks/>
          </p:cNvSpPr>
          <p:nvPr userDrawn="1"/>
        </p:nvSpPr>
        <p:spPr bwMode="auto">
          <a:xfrm>
            <a:off x="7966075" y="2825750"/>
            <a:ext cx="3000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9" name="AutoShape 82">
            <a:extLst>
              <a:ext uri="{FF2B5EF4-FFF2-40B4-BE49-F238E27FC236}">
                <a16:creationId xmlns:a16="http://schemas.microsoft.com/office/drawing/2014/main" id="{FDE8B7B6-BD70-4BA0-B017-A86572E86DED}"/>
              </a:ext>
            </a:extLst>
          </p:cNvPr>
          <p:cNvSpPr>
            <a:spLocks/>
          </p:cNvSpPr>
          <p:nvPr userDrawn="1"/>
        </p:nvSpPr>
        <p:spPr bwMode="auto">
          <a:xfrm>
            <a:off x="11303000" y="2768600"/>
            <a:ext cx="301625"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0" name="AutoShape 83">
            <a:extLst>
              <a:ext uri="{FF2B5EF4-FFF2-40B4-BE49-F238E27FC236}">
                <a16:creationId xmlns:a16="http://schemas.microsoft.com/office/drawing/2014/main" id="{37F7FC55-1F23-4BAE-9802-0D5C3DB7D40A}"/>
              </a:ext>
            </a:extLst>
          </p:cNvPr>
          <p:cNvSpPr>
            <a:spLocks/>
          </p:cNvSpPr>
          <p:nvPr userDrawn="1"/>
        </p:nvSpPr>
        <p:spPr bwMode="auto">
          <a:xfrm>
            <a:off x="8443913" y="47037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1" name="AutoShape 84">
            <a:extLst>
              <a:ext uri="{FF2B5EF4-FFF2-40B4-BE49-F238E27FC236}">
                <a16:creationId xmlns:a16="http://schemas.microsoft.com/office/drawing/2014/main" id="{AB2238FE-14FF-4C06-9D7C-0A8F2841FA31}"/>
              </a:ext>
            </a:extLst>
          </p:cNvPr>
          <p:cNvSpPr>
            <a:spLocks/>
          </p:cNvSpPr>
          <p:nvPr userDrawn="1"/>
        </p:nvSpPr>
        <p:spPr bwMode="auto">
          <a:xfrm>
            <a:off x="6334125" y="32242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2" name="AutoShape 85">
            <a:extLst>
              <a:ext uri="{FF2B5EF4-FFF2-40B4-BE49-F238E27FC236}">
                <a16:creationId xmlns:a16="http://schemas.microsoft.com/office/drawing/2014/main" id="{20A17B17-AE40-426B-A288-39A0AA5B7F5D}"/>
              </a:ext>
            </a:extLst>
          </p:cNvPr>
          <p:cNvSpPr>
            <a:spLocks/>
          </p:cNvSpPr>
          <p:nvPr userDrawn="1"/>
        </p:nvSpPr>
        <p:spPr bwMode="auto">
          <a:xfrm>
            <a:off x="6834188"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3" name="AutoShape 86">
            <a:extLst>
              <a:ext uri="{FF2B5EF4-FFF2-40B4-BE49-F238E27FC236}">
                <a16:creationId xmlns:a16="http://schemas.microsoft.com/office/drawing/2014/main" id="{B833E1B0-A789-4828-B6B6-9C50A2F03268}"/>
              </a:ext>
            </a:extLst>
          </p:cNvPr>
          <p:cNvSpPr>
            <a:spLocks/>
          </p:cNvSpPr>
          <p:nvPr userDrawn="1"/>
        </p:nvSpPr>
        <p:spPr bwMode="auto">
          <a:xfrm>
            <a:off x="7466013"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4" name="AutoShape 87">
            <a:extLst>
              <a:ext uri="{FF2B5EF4-FFF2-40B4-BE49-F238E27FC236}">
                <a16:creationId xmlns:a16="http://schemas.microsoft.com/office/drawing/2014/main" id="{76E5D091-A2AA-424C-9383-8E86DF703127}"/>
              </a:ext>
            </a:extLst>
          </p:cNvPr>
          <p:cNvSpPr>
            <a:spLocks/>
          </p:cNvSpPr>
          <p:nvPr userDrawn="1"/>
        </p:nvSpPr>
        <p:spPr bwMode="auto">
          <a:xfrm>
            <a:off x="7978775" y="3238500"/>
            <a:ext cx="273050" cy="241300"/>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5" name="AutoShape 88">
            <a:extLst>
              <a:ext uri="{FF2B5EF4-FFF2-40B4-BE49-F238E27FC236}">
                <a16:creationId xmlns:a16="http://schemas.microsoft.com/office/drawing/2014/main" id="{B473BAD5-6494-43B7-8387-C4CFDAD1C0A2}"/>
              </a:ext>
            </a:extLst>
          </p:cNvPr>
          <p:cNvSpPr>
            <a:spLocks/>
          </p:cNvSpPr>
          <p:nvPr userDrawn="1"/>
        </p:nvSpPr>
        <p:spPr bwMode="auto">
          <a:xfrm>
            <a:off x="3343275" y="3230563"/>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6" name="AutoShape 89">
            <a:extLst>
              <a:ext uri="{FF2B5EF4-FFF2-40B4-BE49-F238E27FC236}">
                <a16:creationId xmlns:a16="http://schemas.microsoft.com/office/drawing/2014/main" id="{D2BCDC55-6519-4F46-8912-4266A5258F88}"/>
              </a:ext>
            </a:extLst>
          </p:cNvPr>
          <p:cNvSpPr>
            <a:spLocks/>
          </p:cNvSpPr>
          <p:nvPr userDrawn="1"/>
        </p:nvSpPr>
        <p:spPr bwMode="auto">
          <a:xfrm>
            <a:off x="3913188" y="3238500"/>
            <a:ext cx="2730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7" name="AutoShape 90">
            <a:extLst>
              <a:ext uri="{FF2B5EF4-FFF2-40B4-BE49-F238E27FC236}">
                <a16:creationId xmlns:a16="http://schemas.microsoft.com/office/drawing/2014/main" id="{5ABEC7E6-EA8B-4C63-BE69-C9D72EF3D313}"/>
              </a:ext>
            </a:extLst>
          </p:cNvPr>
          <p:cNvSpPr>
            <a:spLocks/>
          </p:cNvSpPr>
          <p:nvPr userDrawn="1"/>
        </p:nvSpPr>
        <p:spPr bwMode="auto">
          <a:xfrm>
            <a:off x="4513263" y="3230563"/>
            <a:ext cx="271462" cy="266700"/>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8" name="AutoShape 91">
            <a:extLst>
              <a:ext uri="{FF2B5EF4-FFF2-40B4-BE49-F238E27FC236}">
                <a16:creationId xmlns:a16="http://schemas.microsoft.com/office/drawing/2014/main" id="{237233D6-5286-4FC0-BEFB-75C2C074947A}"/>
              </a:ext>
            </a:extLst>
          </p:cNvPr>
          <p:cNvSpPr>
            <a:spLocks/>
          </p:cNvSpPr>
          <p:nvPr userDrawn="1"/>
        </p:nvSpPr>
        <p:spPr bwMode="auto">
          <a:xfrm>
            <a:off x="5105400" y="3230563"/>
            <a:ext cx="247650" cy="26670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9" name="AutoShape 92">
            <a:extLst>
              <a:ext uri="{FF2B5EF4-FFF2-40B4-BE49-F238E27FC236}">
                <a16:creationId xmlns:a16="http://schemas.microsoft.com/office/drawing/2014/main" id="{3EF1B103-8213-4E10-9D81-5DAE3955D4A6}"/>
              </a:ext>
            </a:extLst>
          </p:cNvPr>
          <p:cNvSpPr>
            <a:spLocks/>
          </p:cNvSpPr>
          <p:nvPr userDrawn="1"/>
        </p:nvSpPr>
        <p:spPr bwMode="auto">
          <a:xfrm>
            <a:off x="5705475" y="3238500"/>
            <a:ext cx="3175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0" name="AutoShape 93">
            <a:extLst>
              <a:ext uri="{FF2B5EF4-FFF2-40B4-BE49-F238E27FC236}">
                <a16:creationId xmlns:a16="http://schemas.microsoft.com/office/drawing/2014/main" id="{3AFA0C08-5E79-4B95-A974-302C898BD3D1}"/>
              </a:ext>
            </a:extLst>
          </p:cNvPr>
          <p:cNvSpPr>
            <a:spLocks/>
          </p:cNvSpPr>
          <p:nvPr userDrawn="1"/>
        </p:nvSpPr>
        <p:spPr bwMode="auto">
          <a:xfrm>
            <a:off x="8462963" y="3244850"/>
            <a:ext cx="247650" cy="24288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1" name="AutoShape 94">
            <a:extLst>
              <a:ext uri="{FF2B5EF4-FFF2-40B4-BE49-F238E27FC236}">
                <a16:creationId xmlns:a16="http://schemas.microsoft.com/office/drawing/2014/main" id="{5B57E417-116E-4CAF-B7D8-FCB4B9417DE8}"/>
              </a:ext>
            </a:extLst>
          </p:cNvPr>
          <p:cNvSpPr>
            <a:spLocks/>
          </p:cNvSpPr>
          <p:nvPr userDrawn="1"/>
        </p:nvSpPr>
        <p:spPr bwMode="auto">
          <a:xfrm>
            <a:off x="9002713" y="3251200"/>
            <a:ext cx="247650"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2" name="AutoShape 95">
            <a:extLst>
              <a:ext uri="{FF2B5EF4-FFF2-40B4-BE49-F238E27FC236}">
                <a16:creationId xmlns:a16="http://schemas.microsoft.com/office/drawing/2014/main" id="{153294BE-8BC0-4F64-B028-FE770F88C82E}"/>
              </a:ext>
            </a:extLst>
          </p:cNvPr>
          <p:cNvSpPr>
            <a:spLocks/>
          </p:cNvSpPr>
          <p:nvPr userDrawn="1"/>
        </p:nvSpPr>
        <p:spPr bwMode="auto">
          <a:xfrm>
            <a:off x="95408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3" name="AutoShape 96">
            <a:extLst>
              <a:ext uri="{FF2B5EF4-FFF2-40B4-BE49-F238E27FC236}">
                <a16:creationId xmlns:a16="http://schemas.microsoft.com/office/drawing/2014/main" id="{23E95C47-90C8-4674-87E4-CA16D12CE2C9}"/>
              </a:ext>
            </a:extLst>
          </p:cNvPr>
          <p:cNvSpPr>
            <a:spLocks/>
          </p:cNvSpPr>
          <p:nvPr userDrawn="1"/>
        </p:nvSpPr>
        <p:spPr bwMode="auto">
          <a:xfrm>
            <a:off x="153193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4" name="AutoShape 97">
            <a:extLst>
              <a:ext uri="{FF2B5EF4-FFF2-40B4-BE49-F238E27FC236}">
                <a16:creationId xmlns:a16="http://schemas.microsoft.com/office/drawing/2014/main" id="{89F62099-3FEE-479B-9A35-986D216F10E7}"/>
              </a:ext>
            </a:extLst>
          </p:cNvPr>
          <p:cNvSpPr>
            <a:spLocks/>
          </p:cNvSpPr>
          <p:nvPr userDrawn="1"/>
        </p:nvSpPr>
        <p:spPr bwMode="auto">
          <a:xfrm>
            <a:off x="214788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5" name="AutoShape 98">
            <a:extLst>
              <a:ext uri="{FF2B5EF4-FFF2-40B4-BE49-F238E27FC236}">
                <a16:creationId xmlns:a16="http://schemas.microsoft.com/office/drawing/2014/main" id="{74523289-4A5D-46EC-8577-03191FD5560F}"/>
              </a:ext>
            </a:extLst>
          </p:cNvPr>
          <p:cNvSpPr>
            <a:spLocks/>
          </p:cNvSpPr>
          <p:nvPr userDrawn="1"/>
        </p:nvSpPr>
        <p:spPr bwMode="auto">
          <a:xfrm>
            <a:off x="2767013" y="3678238"/>
            <a:ext cx="225425" cy="322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6" name="AutoShape 99">
            <a:extLst>
              <a:ext uri="{FF2B5EF4-FFF2-40B4-BE49-F238E27FC236}">
                <a16:creationId xmlns:a16="http://schemas.microsoft.com/office/drawing/2014/main" id="{8D03D3EA-FE47-42CD-A702-BCA2A674DA81}"/>
              </a:ext>
            </a:extLst>
          </p:cNvPr>
          <p:cNvSpPr>
            <a:spLocks/>
          </p:cNvSpPr>
          <p:nvPr userDrawn="1"/>
        </p:nvSpPr>
        <p:spPr bwMode="auto">
          <a:xfrm>
            <a:off x="9548813" y="369252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7" name="AutoShape 100">
            <a:extLst>
              <a:ext uri="{FF2B5EF4-FFF2-40B4-BE49-F238E27FC236}">
                <a16:creationId xmlns:a16="http://schemas.microsoft.com/office/drawing/2014/main" id="{17201558-5180-4AD9-B900-519E89466EF6}"/>
              </a:ext>
            </a:extLst>
          </p:cNvPr>
          <p:cNvSpPr>
            <a:spLocks/>
          </p:cNvSpPr>
          <p:nvPr userDrawn="1"/>
        </p:nvSpPr>
        <p:spPr bwMode="auto">
          <a:xfrm>
            <a:off x="10144125" y="3689350"/>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8" name="AutoShape 101">
            <a:extLst>
              <a:ext uri="{FF2B5EF4-FFF2-40B4-BE49-F238E27FC236}">
                <a16:creationId xmlns:a16="http://schemas.microsoft.com/office/drawing/2014/main" id="{55F4FE8A-9E49-4433-A4C3-05D84C1047FC}"/>
              </a:ext>
            </a:extLst>
          </p:cNvPr>
          <p:cNvSpPr>
            <a:spLocks/>
          </p:cNvSpPr>
          <p:nvPr userDrawn="1"/>
        </p:nvSpPr>
        <p:spPr bwMode="auto">
          <a:xfrm>
            <a:off x="960438" y="19351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9" name="AutoShape 102">
            <a:extLst>
              <a:ext uri="{FF2B5EF4-FFF2-40B4-BE49-F238E27FC236}">
                <a16:creationId xmlns:a16="http://schemas.microsoft.com/office/drawing/2014/main" id="{504B9D93-445B-4BBF-893C-0DC228380870}"/>
              </a:ext>
            </a:extLst>
          </p:cNvPr>
          <p:cNvSpPr>
            <a:spLocks/>
          </p:cNvSpPr>
          <p:nvPr userDrawn="1"/>
        </p:nvSpPr>
        <p:spPr bwMode="auto">
          <a:xfrm>
            <a:off x="1536700" y="1928813"/>
            <a:ext cx="249238"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0" name="AutoShape 103">
            <a:extLst>
              <a:ext uri="{FF2B5EF4-FFF2-40B4-BE49-F238E27FC236}">
                <a16:creationId xmlns:a16="http://schemas.microsoft.com/office/drawing/2014/main" id="{57858D1A-03C1-42B3-89FD-1871DE845871}"/>
              </a:ext>
            </a:extLst>
          </p:cNvPr>
          <p:cNvSpPr>
            <a:spLocks/>
          </p:cNvSpPr>
          <p:nvPr userDrawn="1"/>
        </p:nvSpPr>
        <p:spPr bwMode="auto">
          <a:xfrm>
            <a:off x="2146300" y="1928813"/>
            <a:ext cx="249238" cy="242887"/>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1" name="AutoShape 104">
            <a:extLst>
              <a:ext uri="{FF2B5EF4-FFF2-40B4-BE49-F238E27FC236}">
                <a16:creationId xmlns:a16="http://schemas.microsoft.com/office/drawing/2014/main" id="{35266C87-2BDF-49E9-A0BB-30D84C83CB03}"/>
              </a:ext>
            </a:extLst>
          </p:cNvPr>
          <p:cNvSpPr>
            <a:spLocks/>
          </p:cNvSpPr>
          <p:nvPr userDrawn="1"/>
        </p:nvSpPr>
        <p:spPr bwMode="auto">
          <a:xfrm>
            <a:off x="2755900" y="1928813"/>
            <a:ext cx="247650" cy="242887"/>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2" name="AutoShape 105">
            <a:extLst>
              <a:ext uri="{FF2B5EF4-FFF2-40B4-BE49-F238E27FC236}">
                <a16:creationId xmlns:a16="http://schemas.microsoft.com/office/drawing/2014/main" id="{D1A76566-07A5-4BF2-96CB-117BFEA8AC80}"/>
              </a:ext>
            </a:extLst>
          </p:cNvPr>
          <p:cNvSpPr>
            <a:spLocks/>
          </p:cNvSpPr>
          <p:nvPr userDrawn="1"/>
        </p:nvSpPr>
        <p:spPr bwMode="auto">
          <a:xfrm>
            <a:off x="9548813" y="1936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3" name="AutoShape 106">
            <a:extLst>
              <a:ext uri="{FF2B5EF4-FFF2-40B4-BE49-F238E27FC236}">
                <a16:creationId xmlns:a16="http://schemas.microsoft.com/office/drawing/2014/main" id="{BC8BB8E2-C21D-46CF-A46B-4A27D8DE17CB}"/>
              </a:ext>
            </a:extLst>
          </p:cNvPr>
          <p:cNvSpPr>
            <a:spLocks/>
          </p:cNvSpPr>
          <p:nvPr userDrawn="1"/>
        </p:nvSpPr>
        <p:spPr bwMode="auto">
          <a:xfrm>
            <a:off x="10139363" y="1936750"/>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4" name="AutoShape 107">
            <a:extLst>
              <a:ext uri="{FF2B5EF4-FFF2-40B4-BE49-F238E27FC236}">
                <a16:creationId xmlns:a16="http://schemas.microsoft.com/office/drawing/2014/main" id="{DA1BC44C-01FD-4AAB-BEA2-A498F61BFE94}"/>
              </a:ext>
            </a:extLst>
          </p:cNvPr>
          <p:cNvSpPr>
            <a:spLocks/>
          </p:cNvSpPr>
          <p:nvPr userDrawn="1"/>
        </p:nvSpPr>
        <p:spPr bwMode="auto">
          <a:xfrm>
            <a:off x="10748963" y="1930400"/>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5" name="AutoShape 108">
            <a:extLst>
              <a:ext uri="{FF2B5EF4-FFF2-40B4-BE49-F238E27FC236}">
                <a16:creationId xmlns:a16="http://schemas.microsoft.com/office/drawing/2014/main" id="{76F9B2AD-F0AF-474F-A7DC-07F20AF44DD7}"/>
              </a:ext>
            </a:extLst>
          </p:cNvPr>
          <p:cNvSpPr>
            <a:spLocks/>
          </p:cNvSpPr>
          <p:nvPr userDrawn="1"/>
        </p:nvSpPr>
        <p:spPr bwMode="auto">
          <a:xfrm>
            <a:off x="11325225" y="1930400"/>
            <a:ext cx="2492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6" name="AutoShape 109">
            <a:extLst>
              <a:ext uri="{FF2B5EF4-FFF2-40B4-BE49-F238E27FC236}">
                <a16:creationId xmlns:a16="http://schemas.microsoft.com/office/drawing/2014/main" id="{C716F0F3-D617-41F9-9CF3-9291996C60E2}"/>
              </a:ext>
            </a:extLst>
          </p:cNvPr>
          <p:cNvSpPr>
            <a:spLocks/>
          </p:cNvSpPr>
          <p:nvPr userDrawn="1"/>
        </p:nvSpPr>
        <p:spPr bwMode="auto">
          <a:xfrm>
            <a:off x="6819900" y="4703763"/>
            <a:ext cx="247650" cy="242887"/>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7" name="AutoShape 110">
            <a:extLst>
              <a:ext uri="{FF2B5EF4-FFF2-40B4-BE49-F238E27FC236}">
                <a16:creationId xmlns:a16="http://schemas.microsoft.com/office/drawing/2014/main" id="{A0F24AB7-8318-4E67-A51E-659491F56A38}"/>
              </a:ext>
            </a:extLst>
          </p:cNvPr>
          <p:cNvSpPr>
            <a:spLocks/>
          </p:cNvSpPr>
          <p:nvPr userDrawn="1"/>
        </p:nvSpPr>
        <p:spPr bwMode="auto">
          <a:xfrm>
            <a:off x="6334125" y="1908175"/>
            <a:ext cx="249238" cy="24288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8" name="AutoShape 111">
            <a:extLst>
              <a:ext uri="{FF2B5EF4-FFF2-40B4-BE49-F238E27FC236}">
                <a16:creationId xmlns:a16="http://schemas.microsoft.com/office/drawing/2014/main" id="{6EC3D3DE-2C58-4E17-A15E-E7D52674C58F}"/>
              </a:ext>
            </a:extLst>
          </p:cNvPr>
          <p:cNvSpPr>
            <a:spLocks/>
          </p:cNvSpPr>
          <p:nvPr userDrawn="1"/>
        </p:nvSpPr>
        <p:spPr bwMode="auto">
          <a:xfrm>
            <a:off x="6864350" y="1928813"/>
            <a:ext cx="249238" cy="242887"/>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9" name="AutoShape 112">
            <a:extLst>
              <a:ext uri="{FF2B5EF4-FFF2-40B4-BE49-F238E27FC236}">
                <a16:creationId xmlns:a16="http://schemas.microsoft.com/office/drawing/2014/main" id="{449E5050-4A0F-419D-8F56-77F4F48D42BF}"/>
              </a:ext>
            </a:extLst>
          </p:cNvPr>
          <p:cNvSpPr>
            <a:spLocks/>
          </p:cNvSpPr>
          <p:nvPr userDrawn="1"/>
        </p:nvSpPr>
        <p:spPr bwMode="auto">
          <a:xfrm>
            <a:off x="7466013" y="1930400"/>
            <a:ext cx="247650" cy="241300"/>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0" name="AutoShape 113">
            <a:extLst>
              <a:ext uri="{FF2B5EF4-FFF2-40B4-BE49-F238E27FC236}">
                <a16:creationId xmlns:a16="http://schemas.microsoft.com/office/drawing/2014/main" id="{2058658F-D7E1-4DD0-9FC3-1900D7FBFCB5}"/>
              </a:ext>
            </a:extLst>
          </p:cNvPr>
          <p:cNvSpPr>
            <a:spLocks/>
          </p:cNvSpPr>
          <p:nvPr userDrawn="1"/>
        </p:nvSpPr>
        <p:spPr bwMode="auto">
          <a:xfrm>
            <a:off x="7997825" y="1930400"/>
            <a:ext cx="249238" cy="241300"/>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1" name="AutoShape 114">
            <a:extLst>
              <a:ext uri="{FF2B5EF4-FFF2-40B4-BE49-F238E27FC236}">
                <a16:creationId xmlns:a16="http://schemas.microsoft.com/office/drawing/2014/main" id="{8C9B897D-578D-43C8-B140-23CA33E05056}"/>
              </a:ext>
            </a:extLst>
          </p:cNvPr>
          <p:cNvSpPr>
            <a:spLocks/>
          </p:cNvSpPr>
          <p:nvPr userDrawn="1"/>
        </p:nvSpPr>
        <p:spPr bwMode="auto">
          <a:xfrm>
            <a:off x="3344863" y="1924050"/>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2" name="AutoShape 115">
            <a:extLst>
              <a:ext uri="{FF2B5EF4-FFF2-40B4-BE49-F238E27FC236}">
                <a16:creationId xmlns:a16="http://schemas.microsoft.com/office/drawing/2014/main" id="{C4F7E816-FB15-4817-ABD0-AFA343B795D9}"/>
              </a:ext>
            </a:extLst>
          </p:cNvPr>
          <p:cNvSpPr>
            <a:spLocks/>
          </p:cNvSpPr>
          <p:nvPr userDrawn="1"/>
        </p:nvSpPr>
        <p:spPr bwMode="auto">
          <a:xfrm>
            <a:off x="3924300" y="1922463"/>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3" name="AutoShape 116">
            <a:extLst>
              <a:ext uri="{FF2B5EF4-FFF2-40B4-BE49-F238E27FC236}">
                <a16:creationId xmlns:a16="http://schemas.microsoft.com/office/drawing/2014/main" id="{55D4D895-57A6-4B8C-8756-B54FF0603840}"/>
              </a:ext>
            </a:extLst>
          </p:cNvPr>
          <p:cNvSpPr>
            <a:spLocks/>
          </p:cNvSpPr>
          <p:nvPr userDrawn="1"/>
        </p:nvSpPr>
        <p:spPr bwMode="auto">
          <a:xfrm>
            <a:off x="4527550" y="1928813"/>
            <a:ext cx="247650" cy="266700"/>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4" name="AutoShape 117">
            <a:extLst>
              <a:ext uri="{FF2B5EF4-FFF2-40B4-BE49-F238E27FC236}">
                <a16:creationId xmlns:a16="http://schemas.microsoft.com/office/drawing/2014/main" id="{FFA989ED-015D-4B20-A1F8-F15146E97EBF}"/>
              </a:ext>
            </a:extLst>
          </p:cNvPr>
          <p:cNvSpPr>
            <a:spLocks/>
          </p:cNvSpPr>
          <p:nvPr userDrawn="1"/>
        </p:nvSpPr>
        <p:spPr bwMode="auto">
          <a:xfrm>
            <a:off x="5111750" y="1928813"/>
            <a:ext cx="280988" cy="266700"/>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5" name="AutoShape 118">
            <a:extLst>
              <a:ext uri="{FF2B5EF4-FFF2-40B4-BE49-F238E27FC236}">
                <a16:creationId xmlns:a16="http://schemas.microsoft.com/office/drawing/2014/main" id="{DFC4440A-7AC2-4D6A-828D-A4FE590D3345}"/>
              </a:ext>
            </a:extLst>
          </p:cNvPr>
          <p:cNvSpPr>
            <a:spLocks/>
          </p:cNvSpPr>
          <p:nvPr userDrawn="1"/>
        </p:nvSpPr>
        <p:spPr bwMode="auto">
          <a:xfrm>
            <a:off x="5713413" y="1928813"/>
            <a:ext cx="309562" cy="266700"/>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6" name="AutoShape 119">
            <a:extLst>
              <a:ext uri="{FF2B5EF4-FFF2-40B4-BE49-F238E27FC236}">
                <a16:creationId xmlns:a16="http://schemas.microsoft.com/office/drawing/2014/main" id="{65C3ABD8-6CA3-47BD-BAFF-8FE3D545F1D1}"/>
              </a:ext>
            </a:extLst>
          </p:cNvPr>
          <p:cNvSpPr>
            <a:spLocks/>
          </p:cNvSpPr>
          <p:nvPr userDrawn="1"/>
        </p:nvSpPr>
        <p:spPr bwMode="auto">
          <a:xfrm>
            <a:off x="7997825" y="2381250"/>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7" name="AutoShape 120">
            <a:extLst>
              <a:ext uri="{FF2B5EF4-FFF2-40B4-BE49-F238E27FC236}">
                <a16:creationId xmlns:a16="http://schemas.microsoft.com/office/drawing/2014/main" id="{28D54AA2-0CF5-4D50-B440-48CD9FD084B7}"/>
              </a:ext>
            </a:extLst>
          </p:cNvPr>
          <p:cNvSpPr>
            <a:spLocks/>
          </p:cNvSpPr>
          <p:nvPr userDrawn="1"/>
        </p:nvSpPr>
        <p:spPr bwMode="auto">
          <a:xfrm>
            <a:off x="3344863" y="23717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8" name="AutoShape 121">
            <a:extLst>
              <a:ext uri="{FF2B5EF4-FFF2-40B4-BE49-F238E27FC236}">
                <a16:creationId xmlns:a16="http://schemas.microsoft.com/office/drawing/2014/main" id="{6ADDE581-BE2E-4FC8-9E8A-519E2FADB2FF}"/>
              </a:ext>
            </a:extLst>
          </p:cNvPr>
          <p:cNvSpPr>
            <a:spLocks/>
          </p:cNvSpPr>
          <p:nvPr userDrawn="1"/>
        </p:nvSpPr>
        <p:spPr bwMode="auto">
          <a:xfrm>
            <a:off x="3943350" y="2374900"/>
            <a:ext cx="204788" cy="265113"/>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9" name="AutoShape 122">
            <a:extLst>
              <a:ext uri="{FF2B5EF4-FFF2-40B4-BE49-F238E27FC236}">
                <a16:creationId xmlns:a16="http://schemas.microsoft.com/office/drawing/2014/main" id="{5936F53E-2F24-4FA5-B4D6-B1C840D84276}"/>
              </a:ext>
            </a:extLst>
          </p:cNvPr>
          <p:cNvSpPr>
            <a:spLocks/>
          </p:cNvSpPr>
          <p:nvPr userDrawn="1"/>
        </p:nvSpPr>
        <p:spPr bwMode="auto">
          <a:xfrm>
            <a:off x="4522788" y="23717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0" name="AutoShape 123">
            <a:extLst>
              <a:ext uri="{FF2B5EF4-FFF2-40B4-BE49-F238E27FC236}">
                <a16:creationId xmlns:a16="http://schemas.microsoft.com/office/drawing/2014/main" id="{2D8B0768-A2D8-4F1B-9CA4-B3561280A144}"/>
              </a:ext>
            </a:extLst>
          </p:cNvPr>
          <p:cNvSpPr>
            <a:spLocks/>
          </p:cNvSpPr>
          <p:nvPr userDrawn="1"/>
        </p:nvSpPr>
        <p:spPr bwMode="auto">
          <a:xfrm>
            <a:off x="5081588" y="2371725"/>
            <a:ext cx="277812"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1" name="AutoShape 124">
            <a:extLst>
              <a:ext uri="{FF2B5EF4-FFF2-40B4-BE49-F238E27FC236}">
                <a16:creationId xmlns:a16="http://schemas.microsoft.com/office/drawing/2014/main" id="{2DE06967-F381-4C14-B66E-26D6D3430EC5}"/>
              </a:ext>
            </a:extLst>
          </p:cNvPr>
          <p:cNvSpPr>
            <a:spLocks/>
          </p:cNvSpPr>
          <p:nvPr userDrawn="1"/>
        </p:nvSpPr>
        <p:spPr bwMode="auto">
          <a:xfrm>
            <a:off x="5711825" y="2373313"/>
            <a:ext cx="311150"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2" name="AutoShape 125">
            <a:extLst>
              <a:ext uri="{FF2B5EF4-FFF2-40B4-BE49-F238E27FC236}">
                <a16:creationId xmlns:a16="http://schemas.microsoft.com/office/drawing/2014/main" id="{9BEBA517-AC59-4274-996D-16C9E92DDE92}"/>
              </a:ext>
            </a:extLst>
          </p:cNvPr>
          <p:cNvSpPr>
            <a:spLocks/>
          </p:cNvSpPr>
          <p:nvPr userDrawn="1"/>
        </p:nvSpPr>
        <p:spPr bwMode="auto">
          <a:xfrm>
            <a:off x="8455025" y="2379663"/>
            <a:ext cx="249238" cy="241300"/>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3" name="AutoShape 126">
            <a:extLst>
              <a:ext uri="{FF2B5EF4-FFF2-40B4-BE49-F238E27FC236}">
                <a16:creationId xmlns:a16="http://schemas.microsoft.com/office/drawing/2014/main" id="{D841F086-78BD-487E-914F-7FCE6A0CA017}"/>
              </a:ext>
            </a:extLst>
          </p:cNvPr>
          <p:cNvSpPr>
            <a:spLocks/>
          </p:cNvSpPr>
          <p:nvPr userDrawn="1"/>
        </p:nvSpPr>
        <p:spPr bwMode="auto">
          <a:xfrm>
            <a:off x="8999538" y="238125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4" name="AutoShape 127">
            <a:extLst>
              <a:ext uri="{FF2B5EF4-FFF2-40B4-BE49-F238E27FC236}">
                <a16:creationId xmlns:a16="http://schemas.microsoft.com/office/drawing/2014/main" id="{56D6E25E-FBC6-4FF0-8775-852D7F9E34A2}"/>
              </a:ext>
            </a:extLst>
          </p:cNvPr>
          <p:cNvSpPr>
            <a:spLocks/>
          </p:cNvSpPr>
          <p:nvPr userDrawn="1"/>
        </p:nvSpPr>
        <p:spPr bwMode="auto">
          <a:xfrm>
            <a:off x="960438" y="41894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5" name="AutoShape 128">
            <a:extLst>
              <a:ext uri="{FF2B5EF4-FFF2-40B4-BE49-F238E27FC236}">
                <a16:creationId xmlns:a16="http://schemas.microsoft.com/office/drawing/2014/main" id="{71A174A6-34A8-4357-B311-80784A13E589}"/>
              </a:ext>
            </a:extLst>
          </p:cNvPr>
          <p:cNvSpPr>
            <a:spLocks/>
          </p:cNvSpPr>
          <p:nvPr userDrawn="1"/>
        </p:nvSpPr>
        <p:spPr bwMode="auto">
          <a:xfrm>
            <a:off x="1538288" y="41894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6" name="AutoShape 129">
            <a:extLst>
              <a:ext uri="{FF2B5EF4-FFF2-40B4-BE49-F238E27FC236}">
                <a16:creationId xmlns:a16="http://schemas.microsoft.com/office/drawing/2014/main" id="{1A35C914-62E1-4406-A9C9-A59FF63C07F1}"/>
              </a:ext>
            </a:extLst>
          </p:cNvPr>
          <p:cNvSpPr>
            <a:spLocks/>
          </p:cNvSpPr>
          <p:nvPr userDrawn="1"/>
        </p:nvSpPr>
        <p:spPr bwMode="auto">
          <a:xfrm>
            <a:off x="2144713" y="419100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7" name="AutoShape 130">
            <a:extLst>
              <a:ext uri="{FF2B5EF4-FFF2-40B4-BE49-F238E27FC236}">
                <a16:creationId xmlns:a16="http://schemas.microsoft.com/office/drawing/2014/main" id="{9A66E713-1CD6-4BE2-B9DB-57A0D1A54A95}"/>
              </a:ext>
            </a:extLst>
          </p:cNvPr>
          <p:cNvSpPr>
            <a:spLocks/>
          </p:cNvSpPr>
          <p:nvPr userDrawn="1"/>
        </p:nvSpPr>
        <p:spPr bwMode="auto">
          <a:xfrm>
            <a:off x="2759075" y="4191000"/>
            <a:ext cx="247650" cy="241300"/>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8" name="AutoShape 131">
            <a:extLst>
              <a:ext uri="{FF2B5EF4-FFF2-40B4-BE49-F238E27FC236}">
                <a16:creationId xmlns:a16="http://schemas.microsoft.com/office/drawing/2014/main" id="{7E581BF9-CCBE-4863-A838-FD32EF7A5BEE}"/>
              </a:ext>
            </a:extLst>
          </p:cNvPr>
          <p:cNvSpPr>
            <a:spLocks/>
          </p:cNvSpPr>
          <p:nvPr userDrawn="1"/>
        </p:nvSpPr>
        <p:spPr bwMode="auto">
          <a:xfrm>
            <a:off x="9551988" y="4192588"/>
            <a:ext cx="247650" cy="241300"/>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9" name="AutoShape 132">
            <a:extLst>
              <a:ext uri="{FF2B5EF4-FFF2-40B4-BE49-F238E27FC236}">
                <a16:creationId xmlns:a16="http://schemas.microsoft.com/office/drawing/2014/main" id="{F58118E3-DC45-4BD9-9AC4-5E319B889A52}"/>
              </a:ext>
            </a:extLst>
          </p:cNvPr>
          <p:cNvSpPr>
            <a:spLocks/>
          </p:cNvSpPr>
          <p:nvPr userDrawn="1"/>
        </p:nvSpPr>
        <p:spPr bwMode="auto">
          <a:xfrm>
            <a:off x="10137775" y="4194175"/>
            <a:ext cx="247650" cy="241300"/>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0" name="AutoShape 133">
            <a:extLst>
              <a:ext uri="{FF2B5EF4-FFF2-40B4-BE49-F238E27FC236}">
                <a16:creationId xmlns:a16="http://schemas.microsoft.com/office/drawing/2014/main" id="{6A3162D1-6BD4-41E5-A1E4-7F1C09977FC6}"/>
              </a:ext>
            </a:extLst>
          </p:cNvPr>
          <p:cNvSpPr>
            <a:spLocks/>
          </p:cNvSpPr>
          <p:nvPr userDrawn="1"/>
        </p:nvSpPr>
        <p:spPr bwMode="auto">
          <a:xfrm>
            <a:off x="10752138" y="4194175"/>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1" name="AutoShape 134">
            <a:extLst>
              <a:ext uri="{FF2B5EF4-FFF2-40B4-BE49-F238E27FC236}">
                <a16:creationId xmlns:a16="http://schemas.microsoft.com/office/drawing/2014/main" id="{C2F4A97B-0441-4F71-9189-ED53B029C535}"/>
              </a:ext>
            </a:extLst>
          </p:cNvPr>
          <p:cNvSpPr>
            <a:spLocks/>
          </p:cNvSpPr>
          <p:nvPr userDrawn="1"/>
        </p:nvSpPr>
        <p:spPr bwMode="auto">
          <a:xfrm>
            <a:off x="11329988" y="3716338"/>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2" name="AutoShape 135">
            <a:extLst>
              <a:ext uri="{FF2B5EF4-FFF2-40B4-BE49-F238E27FC236}">
                <a16:creationId xmlns:a16="http://schemas.microsoft.com/office/drawing/2014/main" id="{91FF768E-843D-405A-ABFF-D271F1CDE1FE}"/>
              </a:ext>
            </a:extLst>
          </p:cNvPr>
          <p:cNvSpPr>
            <a:spLocks/>
          </p:cNvSpPr>
          <p:nvPr userDrawn="1"/>
        </p:nvSpPr>
        <p:spPr bwMode="auto">
          <a:xfrm>
            <a:off x="11329988" y="4192588"/>
            <a:ext cx="249237" cy="241300"/>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3" name="AutoShape 136">
            <a:extLst>
              <a:ext uri="{FF2B5EF4-FFF2-40B4-BE49-F238E27FC236}">
                <a16:creationId xmlns:a16="http://schemas.microsoft.com/office/drawing/2014/main" id="{BC14A23F-10E4-4B01-8562-C5C7207BCE28}"/>
              </a:ext>
            </a:extLst>
          </p:cNvPr>
          <p:cNvSpPr>
            <a:spLocks/>
          </p:cNvSpPr>
          <p:nvPr userDrawn="1"/>
        </p:nvSpPr>
        <p:spPr bwMode="auto">
          <a:xfrm>
            <a:off x="6335713" y="4170363"/>
            <a:ext cx="247650" cy="242887"/>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4" name="AutoShape 38">
            <a:extLst>
              <a:ext uri="{FF2B5EF4-FFF2-40B4-BE49-F238E27FC236}">
                <a16:creationId xmlns:a16="http://schemas.microsoft.com/office/drawing/2014/main" id="{8319DCA2-8440-45F7-838C-72AF9E1D514D}"/>
              </a:ext>
            </a:extLst>
          </p:cNvPr>
          <p:cNvSpPr>
            <a:spLocks/>
          </p:cNvSpPr>
          <p:nvPr userDrawn="1"/>
        </p:nvSpPr>
        <p:spPr bwMode="auto">
          <a:xfrm>
            <a:off x="9558338" y="4659313"/>
            <a:ext cx="285750" cy="295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tx1"/>
          </a:solidFill>
          <a:ln>
            <a:noFill/>
          </a:ln>
          <a:effectLst/>
        </p:spPr>
        <p:txBody>
          <a:bodyPr lIns="25386" tIns="25386" rIns="25386" bIns="25386" anchor="ctr"/>
          <a:lstStyle/>
          <a:p>
            <a:pPr defTabSz="228459" eaLnBrk="1" fontAlgn="auto" hangingPunct="1">
              <a:spcBef>
                <a:spcPts val="0"/>
              </a:spcBef>
              <a:spcAft>
                <a:spcPts val="0"/>
              </a:spcAft>
              <a:defRPr/>
            </a:pPr>
            <a:endParaRPr lang="es-ES" sz="1450" dirty="0">
              <a:effectLst>
                <a:outerShdw blurRad="38100" dist="38100" dir="2700000" algn="tl">
                  <a:srgbClr val="000000"/>
                </a:outerShdw>
              </a:effectLst>
              <a:latin typeface="Gill Sans" charset="0"/>
              <a:cs typeface="Gill Sans" charset="0"/>
              <a:sym typeface="Gill Sans" charset="0"/>
            </a:endParaRPr>
          </a:p>
        </p:txBody>
      </p:sp>
      <p:sp>
        <p:nvSpPr>
          <p:cNvPr id="135" name="AutoShape 12">
            <a:extLst>
              <a:ext uri="{FF2B5EF4-FFF2-40B4-BE49-F238E27FC236}">
                <a16:creationId xmlns:a16="http://schemas.microsoft.com/office/drawing/2014/main" id="{3EE7AF48-A3C9-4E34-B7FA-B94DFB195C8C}"/>
              </a:ext>
            </a:extLst>
          </p:cNvPr>
          <p:cNvSpPr>
            <a:spLocks/>
          </p:cNvSpPr>
          <p:nvPr userDrawn="1"/>
        </p:nvSpPr>
        <p:spPr bwMode="auto">
          <a:xfrm>
            <a:off x="10125075" y="4654550"/>
            <a:ext cx="282575" cy="290513"/>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tx1"/>
          </a:solidFill>
          <a:ln>
            <a:noFill/>
          </a:ln>
          <a:effectLst/>
        </p:spPr>
        <p:txBody>
          <a:bodyPr lIns="25386" tIns="25386" rIns="25386" bIns="25386" anchor="ctr"/>
          <a:lstStyle/>
          <a:p>
            <a:pPr defTabSz="228459" eaLnBrk="1" fontAlgn="auto" hangingPunct="1">
              <a:spcBef>
                <a:spcPts val="0"/>
              </a:spcBef>
              <a:spcAft>
                <a:spcPts val="0"/>
              </a:spcAft>
              <a:defRPr/>
            </a:pPr>
            <a:endParaRPr lang="es-ES" sz="1450" dirty="0">
              <a:effectLst>
                <a:outerShdw blurRad="38100" dist="38100" dir="2700000" algn="tl">
                  <a:srgbClr val="000000"/>
                </a:outerShdw>
              </a:effectLst>
              <a:latin typeface="Gill Sans" charset="0"/>
              <a:cs typeface="Gill Sans" charset="0"/>
              <a:sym typeface="Gill Sans" charset="0"/>
            </a:endParaRPr>
          </a:p>
        </p:txBody>
      </p:sp>
      <p:sp>
        <p:nvSpPr>
          <p:cNvPr id="136" name="Freeform 429">
            <a:extLst>
              <a:ext uri="{FF2B5EF4-FFF2-40B4-BE49-F238E27FC236}">
                <a16:creationId xmlns:a16="http://schemas.microsoft.com/office/drawing/2014/main" id="{A5DFE98C-27B8-40CA-A67D-DAEEE340EE59}"/>
              </a:ext>
            </a:extLst>
          </p:cNvPr>
          <p:cNvSpPr>
            <a:spLocks noChangeArrowheads="1"/>
          </p:cNvSpPr>
          <p:nvPr userDrawn="1"/>
        </p:nvSpPr>
        <p:spPr bwMode="auto">
          <a:xfrm>
            <a:off x="10717213" y="4632325"/>
            <a:ext cx="312737" cy="309563"/>
          </a:xfrm>
          <a:custGeom>
            <a:avLst/>
            <a:gdLst>
              <a:gd name="T0" fmla="*/ 294641 w 1230"/>
              <a:gd name="T1" fmla="*/ 97130 h 1221"/>
              <a:gd name="T2" fmla="*/ 281963 w 1230"/>
              <a:gd name="T3" fmla="*/ 109810 h 1221"/>
              <a:gd name="T4" fmla="*/ 201329 w 1230"/>
              <a:gd name="T5" fmla="*/ 29418 h 1221"/>
              <a:gd name="T6" fmla="*/ 214008 w 1230"/>
              <a:gd name="T7" fmla="*/ 14455 h 1221"/>
              <a:gd name="T8" fmla="*/ 269031 w 1230"/>
              <a:gd name="T9" fmla="*/ 14455 h 1221"/>
              <a:gd name="T10" fmla="*/ 294641 w 1230"/>
              <a:gd name="T11" fmla="*/ 42098 h 1221"/>
              <a:gd name="T12" fmla="*/ 294641 w 1230"/>
              <a:gd name="T13" fmla="*/ 97130 h 1221"/>
              <a:gd name="T14" fmla="*/ 105990 w 1230"/>
              <a:gd name="T15" fmla="*/ 258420 h 1221"/>
              <a:gd name="T16" fmla="*/ 105990 w 1230"/>
              <a:gd name="T17" fmla="*/ 273129 h 1221"/>
              <a:gd name="T18" fmla="*/ 118668 w 1230"/>
              <a:gd name="T19" fmla="*/ 273129 h 1221"/>
              <a:gd name="T20" fmla="*/ 269031 w 1230"/>
              <a:gd name="T21" fmla="*/ 122743 h 1221"/>
              <a:gd name="T22" fmla="*/ 254324 w 1230"/>
              <a:gd name="T23" fmla="*/ 109810 h 1221"/>
              <a:gd name="T24" fmla="*/ 105990 w 1230"/>
              <a:gd name="T25" fmla="*/ 258420 h 1221"/>
              <a:gd name="T26" fmla="*/ 38035 w 1230"/>
              <a:gd name="T27" fmla="*/ 190455 h 1221"/>
              <a:gd name="T28" fmla="*/ 38035 w 1230"/>
              <a:gd name="T29" fmla="*/ 205418 h 1221"/>
              <a:gd name="T30" fmla="*/ 52995 w 1230"/>
              <a:gd name="T31" fmla="*/ 205418 h 1221"/>
              <a:gd name="T32" fmla="*/ 201329 w 1230"/>
              <a:gd name="T33" fmla="*/ 54778 h 1221"/>
              <a:gd name="T34" fmla="*/ 186369 w 1230"/>
              <a:gd name="T35" fmla="*/ 42098 h 1221"/>
              <a:gd name="T36" fmla="*/ 38035 w 1230"/>
              <a:gd name="T37" fmla="*/ 190455 h 1221"/>
              <a:gd name="T38" fmla="*/ 214008 w 1230"/>
              <a:gd name="T39" fmla="*/ 69741 h 1221"/>
              <a:gd name="T40" fmla="*/ 65673 w 1230"/>
              <a:gd name="T41" fmla="*/ 218098 h 1221"/>
              <a:gd name="T42" fmla="*/ 65673 w 1230"/>
              <a:gd name="T43" fmla="*/ 245740 h 1221"/>
              <a:gd name="T44" fmla="*/ 93058 w 1230"/>
              <a:gd name="T45" fmla="*/ 245740 h 1221"/>
              <a:gd name="T46" fmla="*/ 241646 w 1230"/>
              <a:gd name="T47" fmla="*/ 97130 h 1221"/>
              <a:gd name="T48" fmla="*/ 214008 w 1230"/>
              <a:gd name="T49" fmla="*/ 69741 h 1221"/>
              <a:gd name="T50" fmla="*/ 93058 w 1230"/>
              <a:gd name="T51" fmla="*/ 285809 h 1221"/>
              <a:gd name="T52" fmla="*/ 84690 w 1230"/>
              <a:gd name="T53" fmla="*/ 269072 h 1221"/>
              <a:gd name="T54" fmla="*/ 78351 w 1230"/>
              <a:gd name="T55" fmla="*/ 269072 h 1221"/>
              <a:gd name="T56" fmla="*/ 52995 w 1230"/>
              <a:gd name="T57" fmla="*/ 258420 h 1221"/>
              <a:gd name="T58" fmla="*/ 40063 w 1230"/>
              <a:gd name="T59" fmla="*/ 230778 h 1221"/>
              <a:gd name="T60" fmla="*/ 42345 w 1230"/>
              <a:gd name="T61" fmla="*/ 226467 h 1221"/>
              <a:gd name="T62" fmla="*/ 25356 w 1230"/>
              <a:gd name="T63" fmla="*/ 218098 h 1221"/>
              <a:gd name="T64" fmla="*/ 23328 w 1230"/>
              <a:gd name="T65" fmla="*/ 216069 h 1221"/>
              <a:gd name="T66" fmla="*/ 0 w 1230"/>
              <a:gd name="T67" fmla="*/ 309394 h 1221"/>
              <a:gd name="T68" fmla="*/ 93058 w 1230"/>
              <a:gd name="T69" fmla="*/ 285809 h 1221"/>
              <a:gd name="T70" fmla="*/ 93058 w 1230"/>
              <a:gd name="T71" fmla="*/ 285809 h 1221"/>
              <a:gd name="T72" fmla="*/ 93058 w 1230"/>
              <a:gd name="T73" fmla="*/ 285809 h 1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lIns="60951" tIns="30475" rIns="60951" bIns="30475" anchor="ctr"/>
          <a:lstStyle/>
          <a:p>
            <a:endParaRPr lang="en-ZA" dirty="0"/>
          </a:p>
        </p:txBody>
      </p:sp>
      <p:grpSp>
        <p:nvGrpSpPr>
          <p:cNvPr id="137" name="Group 136">
            <a:extLst>
              <a:ext uri="{FF2B5EF4-FFF2-40B4-BE49-F238E27FC236}">
                <a16:creationId xmlns:a16="http://schemas.microsoft.com/office/drawing/2014/main" id="{19CA7C87-361F-48EC-A08B-C89FBC832E0B}"/>
              </a:ext>
            </a:extLst>
          </p:cNvPr>
          <p:cNvGrpSpPr/>
          <p:nvPr userDrawn="1"/>
        </p:nvGrpSpPr>
        <p:grpSpPr>
          <a:xfrm>
            <a:off x="1013961" y="5135929"/>
            <a:ext cx="220696" cy="234789"/>
            <a:chOff x="3175" y="1588"/>
            <a:chExt cx="1035050" cy="1211262"/>
          </a:xfrm>
          <a:solidFill>
            <a:schemeClr val="tx1"/>
          </a:solidFill>
        </p:grpSpPr>
        <p:sp>
          <p:nvSpPr>
            <p:cNvPr id="138" name="Freeform 5">
              <a:extLst>
                <a:ext uri="{FF2B5EF4-FFF2-40B4-BE49-F238E27FC236}">
                  <a16:creationId xmlns:a16="http://schemas.microsoft.com/office/drawing/2014/main" id="{811B93CC-C561-4A72-8F4C-FCB8F5351040}"/>
                </a:ext>
              </a:extLst>
            </p:cNvPr>
            <p:cNvSpPr>
              <a:spLocks/>
            </p:cNvSpPr>
            <p:nvPr/>
          </p:nvSpPr>
          <p:spPr bwMode="auto">
            <a:xfrm>
              <a:off x="44450" y="1588"/>
              <a:ext cx="993775" cy="954087"/>
            </a:xfrm>
            <a:custGeom>
              <a:avLst/>
              <a:gdLst>
                <a:gd name="T0" fmla="*/ 242 w 262"/>
                <a:gd name="T1" fmla="*/ 40 h 252"/>
                <a:gd name="T2" fmla="*/ 262 w 262"/>
                <a:gd name="T3" fmla="*/ 20 h 252"/>
                <a:gd name="T4" fmla="*/ 242 w 262"/>
                <a:gd name="T5" fmla="*/ 0 h 252"/>
                <a:gd name="T6" fmla="*/ 222 w 262"/>
                <a:gd name="T7" fmla="*/ 20 h 252"/>
                <a:gd name="T8" fmla="*/ 226 w 262"/>
                <a:gd name="T9" fmla="*/ 31 h 252"/>
                <a:gd name="T10" fmla="*/ 126 w 262"/>
                <a:gd name="T11" fmla="*/ 98 h 252"/>
                <a:gd name="T12" fmla="*/ 36 w 262"/>
                <a:gd name="T13" fmla="*/ 8 h 252"/>
                <a:gd name="T14" fmla="*/ 13 w 262"/>
                <a:gd name="T15" fmla="*/ 3 h 252"/>
                <a:gd name="T16" fmla="*/ 0 w 262"/>
                <a:gd name="T17" fmla="*/ 22 h 252"/>
                <a:gd name="T18" fmla="*/ 67 w 262"/>
                <a:gd name="T19" fmla="*/ 185 h 252"/>
                <a:gd name="T20" fmla="*/ 230 w 262"/>
                <a:gd name="T21" fmla="*/ 252 h 252"/>
                <a:gd name="T22" fmla="*/ 249 w 262"/>
                <a:gd name="T23" fmla="*/ 239 h 252"/>
                <a:gd name="T24" fmla="*/ 244 w 262"/>
                <a:gd name="T25" fmla="*/ 216 h 252"/>
                <a:gd name="T26" fmla="*/ 164 w 262"/>
                <a:gd name="T27" fmla="*/ 136 h 252"/>
                <a:gd name="T28" fmla="*/ 231 w 262"/>
                <a:gd name="T29" fmla="*/ 36 h 252"/>
                <a:gd name="T30" fmla="*/ 242 w 262"/>
                <a:gd name="T31" fmla="*/ 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2" h="252">
                  <a:moveTo>
                    <a:pt x="242" y="40"/>
                  </a:moveTo>
                  <a:cubicBezTo>
                    <a:pt x="253" y="40"/>
                    <a:pt x="262" y="31"/>
                    <a:pt x="262" y="20"/>
                  </a:cubicBezTo>
                  <a:cubicBezTo>
                    <a:pt x="262" y="9"/>
                    <a:pt x="253" y="0"/>
                    <a:pt x="242" y="0"/>
                  </a:cubicBezTo>
                  <a:cubicBezTo>
                    <a:pt x="231" y="0"/>
                    <a:pt x="222" y="9"/>
                    <a:pt x="222" y="20"/>
                  </a:cubicBezTo>
                  <a:cubicBezTo>
                    <a:pt x="222" y="24"/>
                    <a:pt x="224" y="28"/>
                    <a:pt x="226" y="31"/>
                  </a:cubicBezTo>
                  <a:cubicBezTo>
                    <a:pt x="126" y="98"/>
                    <a:pt x="126" y="98"/>
                    <a:pt x="126" y="98"/>
                  </a:cubicBezTo>
                  <a:cubicBezTo>
                    <a:pt x="36" y="8"/>
                    <a:pt x="36" y="8"/>
                    <a:pt x="36" y="8"/>
                  </a:cubicBezTo>
                  <a:cubicBezTo>
                    <a:pt x="30" y="2"/>
                    <a:pt x="21" y="0"/>
                    <a:pt x="13" y="3"/>
                  </a:cubicBezTo>
                  <a:cubicBezTo>
                    <a:pt x="5" y="6"/>
                    <a:pt x="0" y="14"/>
                    <a:pt x="0" y="22"/>
                  </a:cubicBezTo>
                  <a:cubicBezTo>
                    <a:pt x="0" y="82"/>
                    <a:pt x="22" y="141"/>
                    <a:pt x="67" y="185"/>
                  </a:cubicBezTo>
                  <a:cubicBezTo>
                    <a:pt x="111" y="230"/>
                    <a:pt x="170" y="252"/>
                    <a:pt x="230" y="252"/>
                  </a:cubicBezTo>
                  <a:cubicBezTo>
                    <a:pt x="238" y="252"/>
                    <a:pt x="246" y="247"/>
                    <a:pt x="249" y="239"/>
                  </a:cubicBezTo>
                  <a:cubicBezTo>
                    <a:pt x="252" y="231"/>
                    <a:pt x="250" y="222"/>
                    <a:pt x="244" y="216"/>
                  </a:cubicBezTo>
                  <a:cubicBezTo>
                    <a:pt x="164" y="136"/>
                    <a:pt x="164" y="136"/>
                    <a:pt x="164" y="136"/>
                  </a:cubicBezTo>
                  <a:cubicBezTo>
                    <a:pt x="231" y="36"/>
                    <a:pt x="231" y="36"/>
                    <a:pt x="231" y="36"/>
                  </a:cubicBezTo>
                  <a:cubicBezTo>
                    <a:pt x="234" y="38"/>
                    <a:pt x="238" y="40"/>
                    <a:pt x="242" y="4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39" name="Freeform 6">
              <a:extLst>
                <a:ext uri="{FF2B5EF4-FFF2-40B4-BE49-F238E27FC236}">
                  <a16:creationId xmlns:a16="http://schemas.microsoft.com/office/drawing/2014/main" id="{DB34F940-EC2A-4D36-A95C-480217EAB81E}"/>
                </a:ext>
              </a:extLst>
            </p:cNvPr>
            <p:cNvSpPr>
              <a:spLocks/>
            </p:cNvSpPr>
            <p:nvPr/>
          </p:nvSpPr>
          <p:spPr bwMode="auto">
            <a:xfrm>
              <a:off x="3175" y="777875"/>
              <a:ext cx="492125" cy="434975"/>
            </a:xfrm>
            <a:custGeom>
              <a:avLst/>
              <a:gdLst>
                <a:gd name="T0" fmla="*/ 113 w 130"/>
                <a:gd name="T1" fmla="*/ 44 h 115"/>
                <a:gd name="T2" fmla="*/ 108 w 130"/>
                <a:gd name="T3" fmla="*/ 38 h 115"/>
                <a:gd name="T4" fmla="*/ 58 w 130"/>
                <a:gd name="T5" fmla="*/ 0 h 115"/>
                <a:gd name="T6" fmla="*/ 57 w 130"/>
                <a:gd name="T7" fmla="*/ 0 h 115"/>
                <a:gd name="T8" fmla="*/ 57 w 130"/>
                <a:gd name="T9" fmla="*/ 0 h 115"/>
                <a:gd name="T10" fmla="*/ 1 w 130"/>
                <a:gd name="T11" fmla="*/ 100 h 115"/>
                <a:gd name="T12" fmla="*/ 1 w 130"/>
                <a:gd name="T13" fmla="*/ 110 h 115"/>
                <a:gd name="T14" fmla="*/ 10 w 130"/>
                <a:gd name="T15" fmla="*/ 115 h 115"/>
                <a:gd name="T16" fmla="*/ 120 w 130"/>
                <a:gd name="T17" fmla="*/ 115 h 115"/>
                <a:gd name="T18" fmla="*/ 128 w 130"/>
                <a:gd name="T19" fmla="*/ 111 h 115"/>
                <a:gd name="T20" fmla="*/ 129 w 130"/>
                <a:gd name="T21" fmla="*/ 102 h 115"/>
                <a:gd name="T22" fmla="*/ 113 w 130"/>
                <a:gd name="T23" fmla="*/ 4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15">
                  <a:moveTo>
                    <a:pt x="113" y="44"/>
                  </a:moveTo>
                  <a:cubicBezTo>
                    <a:pt x="112" y="42"/>
                    <a:pt x="110" y="39"/>
                    <a:pt x="108" y="38"/>
                  </a:cubicBezTo>
                  <a:cubicBezTo>
                    <a:pt x="90" y="28"/>
                    <a:pt x="73" y="16"/>
                    <a:pt x="58" y="0"/>
                  </a:cubicBezTo>
                  <a:cubicBezTo>
                    <a:pt x="57" y="0"/>
                    <a:pt x="57" y="0"/>
                    <a:pt x="57" y="0"/>
                  </a:cubicBezTo>
                  <a:cubicBezTo>
                    <a:pt x="57" y="0"/>
                    <a:pt x="57" y="0"/>
                    <a:pt x="57" y="0"/>
                  </a:cubicBezTo>
                  <a:cubicBezTo>
                    <a:pt x="1" y="100"/>
                    <a:pt x="1" y="100"/>
                    <a:pt x="1" y="100"/>
                  </a:cubicBezTo>
                  <a:cubicBezTo>
                    <a:pt x="0" y="103"/>
                    <a:pt x="0" y="107"/>
                    <a:pt x="1" y="110"/>
                  </a:cubicBezTo>
                  <a:cubicBezTo>
                    <a:pt x="3" y="113"/>
                    <a:pt x="6" y="115"/>
                    <a:pt x="10" y="115"/>
                  </a:cubicBezTo>
                  <a:cubicBezTo>
                    <a:pt x="120" y="115"/>
                    <a:pt x="120" y="115"/>
                    <a:pt x="120" y="115"/>
                  </a:cubicBezTo>
                  <a:cubicBezTo>
                    <a:pt x="123" y="115"/>
                    <a:pt x="126" y="114"/>
                    <a:pt x="128" y="111"/>
                  </a:cubicBezTo>
                  <a:cubicBezTo>
                    <a:pt x="130" y="109"/>
                    <a:pt x="130" y="105"/>
                    <a:pt x="129" y="102"/>
                  </a:cubicBezTo>
                  <a:lnTo>
                    <a:pt x="113" y="44"/>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40" name="Group 139">
            <a:extLst>
              <a:ext uri="{FF2B5EF4-FFF2-40B4-BE49-F238E27FC236}">
                <a16:creationId xmlns:a16="http://schemas.microsoft.com/office/drawing/2014/main" id="{C8FC5673-88B1-420B-BC38-476D9D411CDE}"/>
              </a:ext>
            </a:extLst>
          </p:cNvPr>
          <p:cNvGrpSpPr/>
          <p:nvPr userDrawn="1"/>
        </p:nvGrpSpPr>
        <p:grpSpPr>
          <a:xfrm>
            <a:off x="1526287" y="5162277"/>
            <a:ext cx="270672" cy="186708"/>
            <a:chOff x="4763" y="4763"/>
            <a:chExt cx="1212850" cy="836612"/>
          </a:xfrm>
          <a:solidFill>
            <a:schemeClr val="tx1"/>
          </a:solidFill>
        </p:grpSpPr>
        <p:sp>
          <p:nvSpPr>
            <p:cNvPr id="141" name="Freeform 10">
              <a:extLst>
                <a:ext uri="{FF2B5EF4-FFF2-40B4-BE49-F238E27FC236}">
                  <a16:creationId xmlns:a16="http://schemas.microsoft.com/office/drawing/2014/main" id="{0ACD4B6B-5E78-44D7-8176-1A9EA4BD7F86}"/>
                </a:ext>
              </a:extLst>
            </p:cNvPr>
            <p:cNvSpPr>
              <a:spLocks/>
            </p:cNvSpPr>
            <p:nvPr/>
          </p:nvSpPr>
          <p:spPr bwMode="auto">
            <a:xfrm>
              <a:off x="152401" y="157163"/>
              <a:ext cx="355600" cy="322262"/>
            </a:xfrm>
            <a:custGeom>
              <a:avLst/>
              <a:gdLst>
                <a:gd name="T0" fmla="*/ 93 w 94"/>
                <a:gd name="T1" fmla="*/ 85 h 85"/>
                <a:gd name="T2" fmla="*/ 91 w 94"/>
                <a:gd name="T3" fmla="*/ 72 h 85"/>
                <a:gd name="T4" fmla="*/ 70 w 94"/>
                <a:gd name="T5" fmla="*/ 61 h 85"/>
                <a:gd name="T6" fmla="*/ 59 w 94"/>
                <a:gd name="T7" fmla="*/ 56 h 85"/>
                <a:gd name="T8" fmla="*/ 59 w 94"/>
                <a:gd name="T9" fmla="*/ 47 h 85"/>
                <a:gd name="T10" fmla="*/ 63 w 94"/>
                <a:gd name="T11" fmla="*/ 36 h 85"/>
                <a:gd name="T12" fmla="*/ 68 w 94"/>
                <a:gd name="T13" fmla="*/ 31 h 85"/>
                <a:gd name="T14" fmla="*/ 65 w 94"/>
                <a:gd name="T15" fmla="*/ 24 h 85"/>
                <a:gd name="T16" fmla="*/ 66 w 94"/>
                <a:gd name="T17" fmla="*/ 15 h 85"/>
                <a:gd name="T18" fmla="*/ 47 w 94"/>
                <a:gd name="T19" fmla="*/ 0 h 85"/>
                <a:gd name="T20" fmla="*/ 29 w 94"/>
                <a:gd name="T21" fmla="*/ 15 h 85"/>
                <a:gd name="T22" fmla="*/ 29 w 94"/>
                <a:gd name="T23" fmla="*/ 24 h 85"/>
                <a:gd name="T24" fmla="*/ 27 w 94"/>
                <a:gd name="T25" fmla="*/ 31 h 85"/>
                <a:gd name="T26" fmla="*/ 31 w 94"/>
                <a:gd name="T27" fmla="*/ 36 h 85"/>
                <a:gd name="T28" fmla="*/ 36 w 94"/>
                <a:gd name="T29" fmla="*/ 47 h 85"/>
                <a:gd name="T30" fmla="*/ 36 w 94"/>
                <a:gd name="T31" fmla="*/ 56 h 85"/>
                <a:gd name="T32" fmla="*/ 24 w 94"/>
                <a:gd name="T33" fmla="*/ 61 h 85"/>
                <a:gd name="T34" fmla="*/ 3 w 94"/>
                <a:gd name="T35" fmla="*/ 72 h 85"/>
                <a:gd name="T36" fmla="*/ 1 w 94"/>
                <a:gd name="T37" fmla="*/ 85 h 85"/>
                <a:gd name="T38" fmla="*/ 93 w 94"/>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85">
                  <a:moveTo>
                    <a:pt x="93" y="85"/>
                  </a:moveTo>
                  <a:cubicBezTo>
                    <a:pt x="93" y="85"/>
                    <a:pt x="94" y="76"/>
                    <a:pt x="91" y="72"/>
                  </a:cubicBezTo>
                  <a:cubicBezTo>
                    <a:pt x="89" y="68"/>
                    <a:pt x="79" y="65"/>
                    <a:pt x="70" y="61"/>
                  </a:cubicBezTo>
                  <a:cubicBezTo>
                    <a:pt x="61" y="57"/>
                    <a:pt x="59" y="56"/>
                    <a:pt x="59" y="56"/>
                  </a:cubicBezTo>
                  <a:cubicBezTo>
                    <a:pt x="59" y="47"/>
                    <a:pt x="59" y="47"/>
                    <a:pt x="59" y="47"/>
                  </a:cubicBezTo>
                  <a:cubicBezTo>
                    <a:pt x="59" y="47"/>
                    <a:pt x="62" y="45"/>
                    <a:pt x="63" y="36"/>
                  </a:cubicBezTo>
                  <a:cubicBezTo>
                    <a:pt x="65" y="37"/>
                    <a:pt x="68" y="33"/>
                    <a:pt x="68" y="31"/>
                  </a:cubicBezTo>
                  <a:cubicBezTo>
                    <a:pt x="68" y="29"/>
                    <a:pt x="67" y="24"/>
                    <a:pt x="65" y="24"/>
                  </a:cubicBezTo>
                  <a:cubicBezTo>
                    <a:pt x="65" y="20"/>
                    <a:pt x="66" y="17"/>
                    <a:pt x="66" y="15"/>
                  </a:cubicBezTo>
                  <a:cubicBezTo>
                    <a:pt x="65" y="7"/>
                    <a:pt x="58" y="0"/>
                    <a:pt x="47" y="0"/>
                  </a:cubicBezTo>
                  <a:cubicBezTo>
                    <a:pt x="36" y="0"/>
                    <a:pt x="29" y="7"/>
                    <a:pt x="29" y="15"/>
                  </a:cubicBezTo>
                  <a:cubicBezTo>
                    <a:pt x="29" y="17"/>
                    <a:pt x="29" y="20"/>
                    <a:pt x="29" y="24"/>
                  </a:cubicBezTo>
                  <a:cubicBezTo>
                    <a:pt x="27" y="24"/>
                    <a:pt x="26" y="29"/>
                    <a:pt x="27" y="31"/>
                  </a:cubicBezTo>
                  <a:cubicBezTo>
                    <a:pt x="27" y="33"/>
                    <a:pt x="29" y="37"/>
                    <a:pt x="31" y="36"/>
                  </a:cubicBezTo>
                  <a:cubicBezTo>
                    <a:pt x="32" y="45"/>
                    <a:pt x="36" y="47"/>
                    <a:pt x="36" y="47"/>
                  </a:cubicBezTo>
                  <a:cubicBezTo>
                    <a:pt x="36" y="56"/>
                    <a:pt x="36" y="56"/>
                    <a:pt x="36" y="56"/>
                  </a:cubicBezTo>
                  <a:cubicBezTo>
                    <a:pt x="36" y="56"/>
                    <a:pt x="33" y="57"/>
                    <a:pt x="24" y="61"/>
                  </a:cubicBezTo>
                  <a:cubicBezTo>
                    <a:pt x="15" y="65"/>
                    <a:pt x="6" y="68"/>
                    <a:pt x="3" y="72"/>
                  </a:cubicBezTo>
                  <a:cubicBezTo>
                    <a:pt x="0" y="76"/>
                    <a:pt x="1" y="85"/>
                    <a:pt x="1" y="85"/>
                  </a:cubicBezTo>
                  <a:lnTo>
                    <a:pt x="93" y="8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42" name="Rectangle 11">
              <a:extLst>
                <a:ext uri="{FF2B5EF4-FFF2-40B4-BE49-F238E27FC236}">
                  <a16:creationId xmlns:a16="http://schemas.microsoft.com/office/drawing/2014/main" id="{0B276331-74A4-4EBD-B238-9C6D414648D6}"/>
                </a:ext>
              </a:extLst>
            </p:cNvPr>
            <p:cNvSpPr>
              <a:spLocks noChangeArrowheads="1"/>
            </p:cNvSpPr>
            <p:nvPr/>
          </p:nvSpPr>
          <p:spPr bwMode="auto">
            <a:xfrm>
              <a:off x="611188" y="157163"/>
              <a:ext cx="303213"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43" name="Rectangle 12">
              <a:extLst>
                <a:ext uri="{FF2B5EF4-FFF2-40B4-BE49-F238E27FC236}">
                  <a16:creationId xmlns:a16="http://schemas.microsoft.com/office/drawing/2014/main" id="{6D3EBDD4-39B2-41A8-9D55-4E46A213AA03}"/>
                </a:ext>
              </a:extLst>
            </p:cNvPr>
            <p:cNvSpPr>
              <a:spLocks noChangeArrowheads="1"/>
            </p:cNvSpPr>
            <p:nvPr/>
          </p:nvSpPr>
          <p:spPr bwMode="auto">
            <a:xfrm>
              <a:off x="611188" y="309563"/>
              <a:ext cx="454025"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44" name="Rectangle 13">
              <a:extLst>
                <a:ext uri="{FF2B5EF4-FFF2-40B4-BE49-F238E27FC236}">
                  <a16:creationId xmlns:a16="http://schemas.microsoft.com/office/drawing/2014/main" id="{93964191-1940-4F29-AD0A-EAC0F2005E08}"/>
                </a:ext>
              </a:extLst>
            </p:cNvPr>
            <p:cNvSpPr>
              <a:spLocks noChangeArrowheads="1"/>
            </p:cNvSpPr>
            <p:nvPr/>
          </p:nvSpPr>
          <p:spPr bwMode="auto">
            <a:xfrm>
              <a:off x="611188" y="460375"/>
              <a:ext cx="377825"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45" name="Freeform 14">
              <a:extLst>
                <a:ext uri="{FF2B5EF4-FFF2-40B4-BE49-F238E27FC236}">
                  <a16:creationId xmlns:a16="http://schemas.microsoft.com/office/drawing/2014/main" id="{D0BE57B2-FC7B-46CD-A2CC-FF279EDB7E10}"/>
                </a:ext>
              </a:extLst>
            </p:cNvPr>
            <p:cNvSpPr>
              <a:spLocks noEditPoints="1"/>
            </p:cNvSpPr>
            <p:nvPr/>
          </p:nvSpPr>
          <p:spPr bwMode="auto">
            <a:xfrm>
              <a:off x="4763" y="4763"/>
              <a:ext cx="1212850" cy="836612"/>
            </a:xfrm>
            <a:custGeom>
              <a:avLst/>
              <a:gdLst>
                <a:gd name="T0" fmla="*/ 0 w 320"/>
                <a:gd name="T1" fmla="*/ 0 h 220"/>
                <a:gd name="T2" fmla="*/ 0 w 320"/>
                <a:gd name="T3" fmla="*/ 220 h 220"/>
                <a:gd name="T4" fmla="*/ 320 w 320"/>
                <a:gd name="T5" fmla="*/ 220 h 220"/>
                <a:gd name="T6" fmla="*/ 320 w 320"/>
                <a:gd name="T7" fmla="*/ 0 h 220"/>
                <a:gd name="T8" fmla="*/ 0 w 320"/>
                <a:gd name="T9" fmla="*/ 0 h 220"/>
                <a:gd name="T10" fmla="*/ 300 w 320"/>
                <a:gd name="T11" fmla="*/ 200 h 220"/>
                <a:gd name="T12" fmla="*/ 258 w 320"/>
                <a:gd name="T13" fmla="*/ 200 h 220"/>
                <a:gd name="T14" fmla="*/ 260 w 320"/>
                <a:gd name="T15" fmla="*/ 190 h 220"/>
                <a:gd name="T16" fmla="*/ 230 w 320"/>
                <a:gd name="T17" fmla="*/ 160 h 220"/>
                <a:gd name="T18" fmla="*/ 200 w 320"/>
                <a:gd name="T19" fmla="*/ 190 h 220"/>
                <a:gd name="T20" fmla="*/ 202 w 320"/>
                <a:gd name="T21" fmla="*/ 200 h 220"/>
                <a:gd name="T22" fmla="*/ 118 w 320"/>
                <a:gd name="T23" fmla="*/ 200 h 220"/>
                <a:gd name="T24" fmla="*/ 120 w 320"/>
                <a:gd name="T25" fmla="*/ 190 h 220"/>
                <a:gd name="T26" fmla="*/ 90 w 320"/>
                <a:gd name="T27" fmla="*/ 160 h 220"/>
                <a:gd name="T28" fmla="*/ 60 w 320"/>
                <a:gd name="T29" fmla="*/ 190 h 220"/>
                <a:gd name="T30" fmla="*/ 62 w 320"/>
                <a:gd name="T31" fmla="*/ 200 h 220"/>
                <a:gd name="T32" fmla="*/ 20 w 320"/>
                <a:gd name="T33" fmla="*/ 200 h 220"/>
                <a:gd name="T34" fmla="*/ 20 w 320"/>
                <a:gd name="T35" fmla="*/ 20 h 220"/>
                <a:gd name="T36" fmla="*/ 300 w 320"/>
                <a:gd name="T37" fmla="*/ 20 h 220"/>
                <a:gd name="T38" fmla="*/ 300 w 320"/>
                <a:gd name="T39"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220">
                  <a:moveTo>
                    <a:pt x="0" y="0"/>
                  </a:moveTo>
                  <a:cubicBezTo>
                    <a:pt x="0" y="220"/>
                    <a:pt x="0" y="220"/>
                    <a:pt x="0" y="220"/>
                  </a:cubicBezTo>
                  <a:cubicBezTo>
                    <a:pt x="320" y="220"/>
                    <a:pt x="320" y="220"/>
                    <a:pt x="320" y="220"/>
                  </a:cubicBezTo>
                  <a:cubicBezTo>
                    <a:pt x="320" y="0"/>
                    <a:pt x="320" y="0"/>
                    <a:pt x="320" y="0"/>
                  </a:cubicBezTo>
                  <a:lnTo>
                    <a:pt x="0" y="0"/>
                  </a:lnTo>
                  <a:close/>
                  <a:moveTo>
                    <a:pt x="300" y="200"/>
                  </a:moveTo>
                  <a:cubicBezTo>
                    <a:pt x="258" y="200"/>
                    <a:pt x="258" y="200"/>
                    <a:pt x="258" y="200"/>
                  </a:cubicBezTo>
                  <a:cubicBezTo>
                    <a:pt x="259" y="197"/>
                    <a:pt x="260" y="194"/>
                    <a:pt x="260" y="190"/>
                  </a:cubicBezTo>
                  <a:cubicBezTo>
                    <a:pt x="260" y="173"/>
                    <a:pt x="247" y="160"/>
                    <a:pt x="230" y="160"/>
                  </a:cubicBezTo>
                  <a:cubicBezTo>
                    <a:pt x="213" y="160"/>
                    <a:pt x="200" y="173"/>
                    <a:pt x="200" y="190"/>
                  </a:cubicBezTo>
                  <a:cubicBezTo>
                    <a:pt x="200" y="194"/>
                    <a:pt x="201" y="197"/>
                    <a:pt x="202" y="200"/>
                  </a:cubicBezTo>
                  <a:cubicBezTo>
                    <a:pt x="118" y="200"/>
                    <a:pt x="118" y="200"/>
                    <a:pt x="118" y="200"/>
                  </a:cubicBezTo>
                  <a:cubicBezTo>
                    <a:pt x="119" y="197"/>
                    <a:pt x="120" y="194"/>
                    <a:pt x="120" y="190"/>
                  </a:cubicBezTo>
                  <a:cubicBezTo>
                    <a:pt x="120" y="173"/>
                    <a:pt x="107" y="160"/>
                    <a:pt x="90" y="160"/>
                  </a:cubicBezTo>
                  <a:cubicBezTo>
                    <a:pt x="73" y="160"/>
                    <a:pt x="60" y="173"/>
                    <a:pt x="60" y="190"/>
                  </a:cubicBezTo>
                  <a:cubicBezTo>
                    <a:pt x="60" y="194"/>
                    <a:pt x="61" y="197"/>
                    <a:pt x="62" y="200"/>
                  </a:cubicBezTo>
                  <a:cubicBezTo>
                    <a:pt x="20" y="200"/>
                    <a:pt x="20" y="200"/>
                    <a:pt x="20" y="200"/>
                  </a:cubicBezTo>
                  <a:cubicBezTo>
                    <a:pt x="20" y="20"/>
                    <a:pt x="20" y="20"/>
                    <a:pt x="20" y="20"/>
                  </a:cubicBezTo>
                  <a:cubicBezTo>
                    <a:pt x="300" y="20"/>
                    <a:pt x="300" y="20"/>
                    <a:pt x="300" y="20"/>
                  </a:cubicBezTo>
                  <a:lnTo>
                    <a:pt x="300" y="20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46" name="Group 145">
            <a:extLst>
              <a:ext uri="{FF2B5EF4-FFF2-40B4-BE49-F238E27FC236}">
                <a16:creationId xmlns:a16="http://schemas.microsoft.com/office/drawing/2014/main" id="{CE6C3738-2DF6-4C70-87FE-069111DACC2A}"/>
              </a:ext>
            </a:extLst>
          </p:cNvPr>
          <p:cNvGrpSpPr/>
          <p:nvPr userDrawn="1"/>
        </p:nvGrpSpPr>
        <p:grpSpPr>
          <a:xfrm>
            <a:off x="2149301" y="5168469"/>
            <a:ext cx="298444" cy="169836"/>
            <a:chOff x="6350" y="1588"/>
            <a:chExt cx="1931988" cy="1330325"/>
          </a:xfrm>
          <a:solidFill>
            <a:schemeClr val="tx1"/>
          </a:solidFill>
        </p:grpSpPr>
        <p:sp>
          <p:nvSpPr>
            <p:cNvPr id="147" name="Freeform 18">
              <a:extLst>
                <a:ext uri="{FF2B5EF4-FFF2-40B4-BE49-F238E27FC236}">
                  <a16:creationId xmlns:a16="http://schemas.microsoft.com/office/drawing/2014/main" id="{5FB141B4-ACA7-40B8-BF71-AAD24230CF55}"/>
                </a:ext>
              </a:extLst>
            </p:cNvPr>
            <p:cNvSpPr>
              <a:spLocks/>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48" name="Freeform 19">
              <a:extLst>
                <a:ext uri="{FF2B5EF4-FFF2-40B4-BE49-F238E27FC236}">
                  <a16:creationId xmlns:a16="http://schemas.microsoft.com/office/drawing/2014/main" id="{BA3AAB8F-2075-41E6-81E1-F5001C2A7295}"/>
                </a:ext>
              </a:extLst>
            </p:cNvPr>
            <p:cNvSpPr>
              <a:spLocks/>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49" name="Group 148">
            <a:extLst>
              <a:ext uri="{FF2B5EF4-FFF2-40B4-BE49-F238E27FC236}">
                <a16:creationId xmlns:a16="http://schemas.microsoft.com/office/drawing/2014/main" id="{32FBCC26-5C51-4AEC-8353-000E82A85DF9}"/>
              </a:ext>
            </a:extLst>
          </p:cNvPr>
          <p:cNvGrpSpPr/>
          <p:nvPr userDrawn="1"/>
        </p:nvGrpSpPr>
        <p:grpSpPr>
          <a:xfrm>
            <a:off x="2766106" y="5142809"/>
            <a:ext cx="256897" cy="273885"/>
            <a:chOff x="1588" y="1588"/>
            <a:chExt cx="984250" cy="1049337"/>
          </a:xfrm>
          <a:solidFill>
            <a:schemeClr val="tx1"/>
          </a:solidFill>
        </p:grpSpPr>
        <p:sp>
          <p:nvSpPr>
            <p:cNvPr id="150" name="Freeform 23">
              <a:extLst>
                <a:ext uri="{FF2B5EF4-FFF2-40B4-BE49-F238E27FC236}">
                  <a16:creationId xmlns:a16="http://schemas.microsoft.com/office/drawing/2014/main" id="{2B8FBFE1-6F5D-44F8-AD70-1C04537DFAC5}"/>
                </a:ext>
              </a:extLst>
            </p:cNvPr>
            <p:cNvSpPr>
              <a:spLocks noEditPoints="1"/>
            </p:cNvSpPr>
            <p:nvPr/>
          </p:nvSpPr>
          <p:spPr bwMode="auto">
            <a:xfrm>
              <a:off x="592138" y="395288"/>
              <a:ext cx="393700" cy="655637"/>
            </a:xfrm>
            <a:custGeom>
              <a:avLst/>
              <a:gdLst>
                <a:gd name="T0" fmla="*/ 52 w 104"/>
                <a:gd name="T1" fmla="*/ 0 h 173"/>
                <a:gd name="T2" fmla="*/ 0 w 104"/>
                <a:gd name="T3" fmla="*/ 52 h 173"/>
                <a:gd name="T4" fmla="*/ 17 w 104"/>
                <a:gd name="T5" fmla="*/ 90 h 173"/>
                <a:gd name="T6" fmla="*/ 17 w 104"/>
                <a:gd name="T7" fmla="*/ 173 h 173"/>
                <a:gd name="T8" fmla="*/ 52 w 104"/>
                <a:gd name="T9" fmla="*/ 139 h 173"/>
                <a:gd name="T10" fmla="*/ 87 w 104"/>
                <a:gd name="T11" fmla="*/ 173 h 173"/>
                <a:gd name="T12" fmla="*/ 87 w 104"/>
                <a:gd name="T13" fmla="*/ 90 h 173"/>
                <a:gd name="T14" fmla="*/ 104 w 104"/>
                <a:gd name="T15" fmla="*/ 52 h 173"/>
                <a:gd name="T16" fmla="*/ 52 w 104"/>
                <a:gd name="T17" fmla="*/ 0 h 173"/>
                <a:gd name="T18" fmla="*/ 52 w 104"/>
                <a:gd name="T19" fmla="*/ 87 h 173"/>
                <a:gd name="T20" fmla="*/ 17 w 104"/>
                <a:gd name="T21" fmla="*/ 52 h 173"/>
                <a:gd name="T22" fmla="*/ 52 w 104"/>
                <a:gd name="T23" fmla="*/ 17 h 173"/>
                <a:gd name="T24" fmla="*/ 87 w 104"/>
                <a:gd name="T25" fmla="*/ 52 h 173"/>
                <a:gd name="T26" fmla="*/ 52 w 104"/>
                <a:gd name="T27"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73">
                  <a:moveTo>
                    <a:pt x="52" y="0"/>
                  </a:moveTo>
                  <a:cubicBezTo>
                    <a:pt x="23" y="0"/>
                    <a:pt x="0" y="23"/>
                    <a:pt x="0" y="52"/>
                  </a:cubicBezTo>
                  <a:cubicBezTo>
                    <a:pt x="0" y="67"/>
                    <a:pt x="7" y="81"/>
                    <a:pt x="17" y="90"/>
                  </a:cubicBezTo>
                  <a:cubicBezTo>
                    <a:pt x="17" y="173"/>
                    <a:pt x="17" y="173"/>
                    <a:pt x="17" y="173"/>
                  </a:cubicBezTo>
                  <a:cubicBezTo>
                    <a:pt x="52" y="139"/>
                    <a:pt x="52" y="139"/>
                    <a:pt x="52" y="139"/>
                  </a:cubicBezTo>
                  <a:cubicBezTo>
                    <a:pt x="87" y="173"/>
                    <a:pt x="87" y="173"/>
                    <a:pt x="87" y="173"/>
                  </a:cubicBezTo>
                  <a:cubicBezTo>
                    <a:pt x="87" y="90"/>
                    <a:pt x="87" y="90"/>
                    <a:pt x="87" y="90"/>
                  </a:cubicBezTo>
                  <a:cubicBezTo>
                    <a:pt x="97" y="81"/>
                    <a:pt x="104" y="67"/>
                    <a:pt x="104" y="52"/>
                  </a:cubicBezTo>
                  <a:cubicBezTo>
                    <a:pt x="104" y="23"/>
                    <a:pt x="81" y="0"/>
                    <a:pt x="52" y="0"/>
                  </a:cubicBezTo>
                  <a:close/>
                  <a:moveTo>
                    <a:pt x="52" y="87"/>
                  </a:moveTo>
                  <a:cubicBezTo>
                    <a:pt x="33" y="87"/>
                    <a:pt x="17" y="71"/>
                    <a:pt x="17" y="52"/>
                  </a:cubicBezTo>
                  <a:cubicBezTo>
                    <a:pt x="17" y="33"/>
                    <a:pt x="33" y="17"/>
                    <a:pt x="52" y="17"/>
                  </a:cubicBezTo>
                  <a:cubicBezTo>
                    <a:pt x="71" y="17"/>
                    <a:pt x="87" y="33"/>
                    <a:pt x="87" y="52"/>
                  </a:cubicBezTo>
                  <a:cubicBezTo>
                    <a:pt x="87" y="71"/>
                    <a:pt x="71" y="87"/>
                    <a:pt x="52" y="87"/>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51" name="Freeform 24">
              <a:extLst>
                <a:ext uri="{FF2B5EF4-FFF2-40B4-BE49-F238E27FC236}">
                  <a16:creationId xmlns:a16="http://schemas.microsoft.com/office/drawing/2014/main" id="{69FCB8BC-5C11-4D56-A365-08AFE9A8A74C}"/>
                </a:ext>
              </a:extLst>
            </p:cNvPr>
            <p:cNvSpPr>
              <a:spLocks/>
            </p:cNvSpPr>
            <p:nvPr/>
          </p:nvSpPr>
          <p:spPr bwMode="auto">
            <a:xfrm>
              <a:off x="1588" y="1588"/>
              <a:ext cx="852488" cy="1049337"/>
            </a:xfrm>
            <a:custGeom>
              <a:avLst/>
              <a:gdLst>
                <a:gd name="T0" fmla="*/ 277 w 537"/>
                <a:gd name="T1" fmla="*/ 580 h 661"/>
                <a:gd name="T2" fmla="*/ 83 w 537"/>
                <a:gd name="T3" fmla="*/ 580 h 661"/>
                <a:gd name="T4" fmla="*/ 83 w 537"/>
                <a:gd name="T5" fmla="*/ 84 h 661"/>
                <a:gd name="T6" fmla="*/ 312 w 537"/>
                <a:gd name="T7" fmla="*/ 84 h 661"/>
                <a:gd name="T8" fmla="*/ 437 w 537"/>
                <a:gd name="T9" fmla="*/ 208 h 661"/>
                <a:gd name="T10" fmla="*/ 537 w 537"/>
                <a:gd name="T11" fmla="*/ 208 h 661"/>
                <a:gd name="T12" fmla="*/ 537 w 537"/>
                <a:gd name="T13" fmla="*/ 189 h 661"/>
                <a:gd name="T14" fmla="*/ 348 w 537"/>
                <a:gd name="T15" fmla="*/ 0 h 661"/>
                <a:gd name="T16" fmla="*/ 0 w 537"/>
                <a:gd name="T17" fmla="*/ 0 h 661"/>
                <a:gd name="T18" fmla="*/ 0 w 537"/>
                <a:gd name="T19" fmla="*/ 661 h 661"/>
                <a:gd name="T20" fmla="*/ 355 w 537"/>
                <a:gd name="T21" fmla="*/ 661 h 661"/>
                <a:gd name="T22" fmla="*/ 279 w 537"/>
                <a:gd name="T23" fmla="*/ 580 h 661"/>
                <a:gd name="T24" fmla="*/ 277 w 537"/>
                <a:gd name="T25" fmla="*/ 58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 h="661">
                  <a:moveTo>
                    <a:pt x="277" y="580"/>
                  </a:moveTo>
                  <a:lnTo>
                    <a:pt x="83" y="580"/>
                  </a:lnTo>
                  <a:lnTo>
                    <a:pt x="83" y="84"/>
                  </a:lnTo>
                  <a:lnTo>
                    <a:pt x="312" y="84"/>
                  </a:lnTo>
                  <a:lnTo>
                    <a:pt x="437" y="208"/>
                  </a:lnTo>
                  <a:lnTo>
                    <a:pt x="537" y="208"/>
                  </a:lnTo>
                  <a:lnTo>
                    <a:pt x="537" y="189"/>
                  </a:lnTo>
                  <a:lnTo>
                    <a:pt x="348" y="0"/>
                  </a:lnTo>
                  <a:lnTo>
                    <a:pt x="0" y="0"/>
                  </a:lnTo>
                  <a:lnTo>
                    <a:pt x="0" y="661"/>
                  </a:lnTo>
                  <a:lnTo>
                    <a:pt x="355" y="661"/>
                  </a:lnTo>
                  <a:lnTo>
                    <a:pt x="279" y="580"/>
                  </a:lnTo>
                  <a:lnTo>
                    <a:pt x="277" y="58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52" name="Rectangle 25">
              <a:extLst>
                <a:ext uri="{FF2B5EF4-FFF2-40B4-BE49-F238E27FC236}">
                  <a16:creationId xmlns:a16="http://schemas.microsoft.com/office/drawing/2014/main" id="{952B1546-E464-48EC-B7A3-4B1F9F5EE138}"/>
                </a:ext>
              </a:extLst>
            </p:cNvPr>
            <p:cNvSpPr>
              <a:spLocks noChangeArrowheads="1"/>
            </p:cNvSpPr>
            <p:nvPr/>
          </p:nvSpPr>
          <p:spPr bwMode="auto">
            <a:xfrm>
              <a:off x="198438" y="331788"/>
              <a:ext cx="330200" cy="635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53" name="Rectangle 26">
              <a:extLst>
                <a:ext uri="{FF2B5EF4-FFF2-40B4-BE49-F238E27FC236}">
                  <a16:creationId xmlns:a16="http://schemas.microsoft.com/office/drawing/2014/main" id="{98CE1776-5B75-4A75-8AA0-9A82346DF5C4}"/>
                </a:ext>
              </a:extLst>
            </p:cNvPr>
            <p:cNvSpPr>
              <a:spLocks noChangeArrowheads="1"/>
            </p:cNvSpPr>
            <p:nvPr/>
          </p:nvSpPr>
          <p:spPr bwMode="auto">
            <a:xfrm>
              <a:off x="198438" y="460375"/>
              <a:ext cx="330200" cy="68262"/>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54" name="Rectangle 27">
              <a:extLst>
                <a:ext uri="{FF2B5EF4-FFF2-40B4-BE49-F238E27FC236}">
                  <a16:creationId xmlns:a16="http://schemas.microsoft.com/office/drawing/2014/main" id="{5E27140E-9051-46DE-9441-C14676909CB7}"/>
                </a:ext>
              </a:extLst>
            </p:cNvPr>
            <p:cNvSpPr>
              <a:spLocks noChangeArrowheads="1"/>
            </p:cNvSpPr>
            <p:nvPr/>
          </p:nvSpPr>
          <p:spPr bwMode="auto">
            <a:xfrm>
              <a:off x="198438" y="592138"/>
              <a:ext cx="330200" cy="65087"/>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55" name="Group 154">
            <a:extLst>
              <a:ext uri="{FF2B5EF4-FFF2-40B4-BE49-F238E27FC236}">
                <a16:creationId xmlns:a16="http://schemas.microsoft.com/office/drawing/2014/main" id="{92EDC1BC-96BA-41EF-8A72-2CA561845779}"/>
              </a:ext>
            </a:extLst>
          </p:cNvPr>
          <p:cNvGrpSpPr/>
          <p:nvPr userDrawn="1"/>
        </p:nvGrpSpPr>
        <p:grpSpPr>
          <a:xfrm>
            <a:off x="3343960" y="5150319"/>
            <a:ext cx="267835" cy="254853"/>
            <a:chOff x="1588" y="4763"/>
            <a:chExt cx="6746875" cy="6419850"/>
          </a:xfrm>
          <a:solidFill>
            <a:schemeClr val="tx1"/>
          </a:solidFill>
        </p:grpSpPr>
        <p:sp>
          <p:nvSpPr>
            <p:cNvPr id="156" name="Freeform 5">
              <a:extLst>
                <a:ext uri="{FF2B5EF4-FFF2-40B4-BE49-F238E27FC236}">
                  <a16:creationId xmlns:a16="http://schemas.microsoft.com/office/drawing/2014/main" id="{B01D439C-E1C4-4C7C-A6D1-A6533925CF00}"/>
                </a:ext>
              </a:extLst>
            </p:cNvPr>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57" name="Freeform 6">
              <a:extLst>
                <a:ext uri="{FF2B5EF4-FFF2-40B4-BE49-F238E27FC236}">
                  <a16:creationId xmlns:a16="http://schemas.microsoft.com/office/drawing/2014/main" id="{A64A4F5A-4BAB-4164-992A-881CA4BE59F7}"/>
                </a:ext>
              </a:extLst>
            </p:cNvPr>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58" name="Freeform 7">
              <a:extLst>
                <a:ext uri="{FF2B5EF4-FFF2-40B4-BE49-F238E27FC236}">
                  <a16:creationId xmlns:a16="http://schemas.microsoft.com/office/drawing/2014/main" id="{E9D6DD43-326B-446D-BCC3-E980AC730B25}"/>
                </a:ext>
              </a:extLst>
            </p:cNvPr>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59" name="Freeform 8">
              <a:extLst>
                <a:ext uri="{FF2B5EF4-FFF2-40B4-BE49-F238E27FC236}">
                  <a16:creationId xmlns:a16="http://schemas.microsoft.com/office/drawing/2014/main" id="{924E6BBF-2A0A-493C-B1D6-EFF7B3E1857F}"/>
                </a:ext>
              </a:extLst>
            </p:cNvPr>
            <p:cNvSpPr>
              <a:spLocks/>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0" name="Freeform 9">
              <a:extLst>
                <a:ext uri="{FF2B5EF4-FFF2-40B4-BE49-F238E27FC236}">
                  <a16:creationId xmlns:a16="http://schemas.microsoft.com/office/drawing/2014/main" id="{0830156C-AD75-4149-8D98-2AA41BF23C04}"/>
                </a:ext>
              </a:extLst>
            </p:cNvPr>
            <p:cNvSpPr>
              <a:spLocks/>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1" name="Freeform 10">
              <a:extLst>
                <a:ext uri="{FF2B5EF4-FFF2-40B4-BE49-F238E27FC236}">
                  <a16:creationId xmlns:a16="http://schemas.microsoft.com/office/drawing/2014/main" id="{058FE4A1-4732-4837-B6F9-A675837872B5}"/>
                </a:ext>
              </a:extLst>
            </p:cNvPr>
            <p:cNvSpPr>
              <a:spLocks/>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2" name="Freeform 11">
              <a:extLst>
                <a:ext uri="{FF2B5EF4-FFF2-40B4-BE49-F238E27FC236}">
                  <a16:creationId xmlns:a16="http://schemas.microsoft.com/office/drawing/2014/main" id="{576BC8C7-32C4-4C7C-A9BE-EA65CDCB6774}"/>
                </a:ext>
              </a:extLst>
            </p:cNvPr>
            <p:cNvSpPr>
              <a:spLocks/>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63" name="Group 162">
            <a:extLst>
              <a:ext uri="{FF2B5EF4-FFF2-40B4-BE49-F238E27FC236}">
                <a16:creationId xmlns:a16="http://schemas.microsoft.com/office/drawing/2014/main" id="{08C89140-1240-418A-9357-454432996D2F}"/>
              </a:ext>
            </a:extLst>
          </p:cNvPr>
          <p:cNvGrpSpPr/>
          <p:nvPr userDrawn="1"/>
        </p:nvGrpSpPr>
        <p:grpSpPr>
          <a:xfrm>
            <a:off x="3953351" y="5133612"/>
            <a:ext cx="193361" cy="257284"/>
            <a:chOff x="7913688" y="-280988"/>
            <a:chExt cx="1733550" cy="2306638"/>
          </a:xfrm>
          <a:solidFill>
            <a:schemeClr val="tx1"/>
          </a:solidFill>
        </p:grpSpPr>
        <p:sp>
          <p:nvSpPr>
            <p:cNvPr id="164" name="Freeform 29">
              <a:extLst>
                <a:ext uri="{FF2B5EF4-FFF2-40B4-BE49-F238E27FC236}">
                  <a16:creationId xmlns:a16="http://schemas.microsoft.com/office/drawing/2014/main" id="{FFBD192A-4081-42AC-8A35-F73CCCE7915C}"/>
                </a:ext>
              </a:extLst>
            </p:cNvPr>
            <p:cNvSpPr>
              <a:spLocks/>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5" name="Freeform 30">
              <a:extLst>
                <a:ext uri="{FF2B5EF4-FFF2-40B4-BE49-F238E27FC236}">
                  <a16:creationId xmlns:a16="http://schemas.microsoft.com/office/drawing/2014/main" id="{DAAD2023-0790-411F-8660-D20F79B803D7}"/>
                </a:ext>
              </a:extLst>
            </p:cNvPr>
            <p:cNvSpPr>
              <a:spLocks/>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6" name="Freeform 31">
              <a:extLst>
                <a:ext uri="{FF2B5EF4-FFF2-40B4-BE49-F238E27FC236}">
                  <a16:creationId xmlns:a16="http://schemas.microsoft.com/office/drawing/2014/main" id="{D365DCE5-87AC-4020-8CC9-00AB26F3A772}"/>
                </a:ext>
              </a:extLst>
            </p:cNvPr>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7" name="Freeform 32">
              <a:extLst>
                <a:ext uri="{FF2B5EF4-FFF2-40B4-BE49-F238E27FC236}">
                  <a16:creationId xmlns:a16="http://schemas.microsoft.com/office/drawing/2014/main" id="{79BA3FF8-2D1E-466C-AAC8-131F8BD66B53}"/>
                </a:ext>
              </a:extLst>
            </p:cNvPr>
            <p:cNvSpPr>
              <a:spLocks/>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8" name="Freeform 33">
              <a:extLst>
                <a:ext uri="{FF2B5EF4-FFF2-40B4-BE49-F238E27FC236}">
                  <a16:creationId xmlns:a16="http://schemas.microsoft.com/office/drawing/2014/main" id="{F4601EF9-95FE-4663-9435-95DA7C3B0E36}"/>
                </a:ext>
              </a:extLst>
            </p:cNvPr>
            <p:cNvSpPr>
              <a:spLocks/>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9" name="Freeform 34">
              <a:extLst>
                <a:ext uri="{FF2B5EF4-FFF2-40B4-BE49-F238E27FC236}">
                  <a16:creationId xmlns:a16="http://schemas.microsoft.com/office/drawing/2014/main" id="{EA00FCAA-25AD-46FE-B2A6-70C8C035DB41}"/>
                </a:ext>
              </a:extLst>
            </p:cNvPr>
            <p:cNvSpPr>
              <a:spLocks/>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0" name="Freeform 35">
              <a:extLst>
                <a:ext uri="{FF2B5EF4-FFF2-40B4-BE49-F238E27FC236}">
                  <a16:creationId xmlns:a16="http://schemas.microsoft.com/office/drawing/2014/main" id="{D693F42B-E217-4EB7-857D-B5AE01CA3ACF}"/>
                </a:ext>
              </a:extLst>
            </p:cNvPr>
            <p:cNvSpPr>
              <a:spLocks/>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1" name="Freeform 36">
              <a:extLst>
                <a:ext uri="{FF2B5EF4-FFF2-40B4-BE49-F238E27FC236}">
                  <a16:creationId xmlns:a16="http://schemas.microsoft.com/office/drawing/2014/main" id="{25FE0F6C-0444-4BD5-8915-9729D3B73175}"/>
                </a:ext>
              </a:extLst>
            </p:cNvPr>
            <p:cNvSpPr>
              <a:spLocks/>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72" name="Group 171">
            <a:extLst>
              <a:ext uri="{FF2B5EF4-FFF2-40B4-BE49-F238E27FC236}">
                <a16:creationId xmlns:a16="http://schemas.microsoft.com/office/drawing/2014/main" id="{4DFE3B18-0569-48CC-B3D0-CBB8A43BABAD}"/>
              </a:ext>
            </a:extLst>
          </p:cNvPr>
          <p:cNvGrpSpPr/>
          <p:nvPr userDrawn="1"/>
        </p:nvGrpSpPr>
        <p:grpSpPr>
          <a:xfrm>
            <a:off x="4504306" y="5160477"/>
            <a:ext cx="254866" cy="206681"/>
            <a:chOff x="3175" y="1588"/>
            <a:chExt cx="4962526" cy="4024312"/>
          </a:xfrm>
          <a:solidFill>
            <a:schemeClr val="tx1"/>
          </a:solidFill>
        </p:grpSpPr>
        <p:sp>
          <p:nvSpPr>
            <p:cNvPr id="173" name="Freeform 22">
              <a:extLst>
                <a:ext uri="{FF2B5EF4-FFF2-40B4-BE49-F238E27FC236}">
                  <a16:creationId xmlns:a16="http://schemas.microsoft.com/office/drawing/2014/main" id="{CA1A60C3-1B5B-498A-8D0C-88236063F048}"/>
                </a:ext>
              </a:extLst>
            </p:cNvPr>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4" name="Freeform 23">
              <a:extLst>
                <a:ext uri="{FF2B5EF4-FFF2-40B4-BE49-F238E27FC236}">
                  <a16:creationId xmlns:a16="http://schemas.microsoft.com/office/drawing/2014/main" id="{C3756789-410C-4F63-9A66-30D5EF760EF8}"/>
                </a:ext>
              </a:extLst>
            </p:cNvPr>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5" name="Freeform 24">
              <a:extLst>
                <a:ext uri="{FF2B5EF4-FFF2-40B4-BE49-F238E27FC236}">
                  <a16:creationId xmlns:a16="http://schemas.microsoft.com/office/drawing/2014/main" id="{4A27ACF1-C20A-4D89-BB6D-ABC5A8192BE9}"/>
                </a:ext>
              </a:extLst>
            </p:cNvPr>
            <p:cNvSpPr>
              <a:spLocks/>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6" name="Freeform 25">
              <a:extLst>
                <a:ext uri="{FF2B5EF4-FFF2-40B4-BE49-F238E27FC236}">
                  <a16:creationId xmlns:a16="http://schemas.microsoft.com/office/drawing/2014/main" id="{F24B599D-9F73-480F-B381-548F8AD55788}"/>
                </a:ext>
              </a:extLst>
            </p:cNvPr>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77" name="Group 176">
            <a:extLst>
              <a:ext uri="{FF2B5EF4-FFF2-40B4-BE49-F238E27FC236}">
                <a16:creationId xmlns:a16="http://schemas.microsoft.com/office/drawing/2014/main" id="{FF93341A-C579-4C7E-A0CD-4F37809F4E2A}"/>
              </a:ext>
            </a:extLst>
          </p:cNvPr>
          <p:cNvGrpSpPr/>
          <p:nvPr userDrawn="1"/>
        </p:nvGrpSpPr>
        <p:grpSpPr>
          <a:xfrm>
            <a:off x="5097671" y="5159017"/>
            <a:ext cx="302577" cy="245847"/>
            <a:chOff x="1588" y="1588"/>
            <a:chExt cx="8399462" cy="6824662"/>
          </a:xfrm>
          <a:solidFill>
            <a:schemeClr val="tx1"/>
          </a:solidFill>
        </p:grpSpPr>
        <p:sp>
          <p:nvSpPr>
            <p:cNvPr id="178" name="Freeform 15">
              <a:extLst>
                <a:ext uri="{FF2B5EF4-FFF2-40B4-BE49-F238E27FC236}">
                  <a16:creationId xmlns:a16="http://schemas.microsoft.com/office/drawing/2014/main" id="{18F7273F-A055-4EE3-A92D-B34190D89A6C}"/>
                </a:ext>
              </a:extLst>
            </p:cNvPr>
            <p:cNvSpPr>
              <a:spLocks noEditPoints="1"/>
            </p:cNvSpPr>
            <p:nvPr/>
          </p:nvSpPr>
          <p:spPr bwMode="auto">
            <a:xfrm>
              <a:off x="1830388" y="2100263"/>
              <a:ext cx="3157537" cy="3151187"/>
            </a:xfrm>
            <a:custGeom>
              <a:avLst/>
              <a:gdLst>
                <a:gd name="T0" fmla="*/ 421 w 841"/>
                <a:gd name="T1" fmla="*/ 70 h 839"/>
                <a:gd name="T2" fmla="*/ 771 w 841"/>
                <a:gd name="T3" fmla="*/ 420 h 839"/>
                <a:gd name="T4" fmla="*/ 421 w 841"/>
                <a:gd name="T5" fmla="*/ 769 h 839"/>
                <a:gd name="T6" fmla="*/ 70 w 841"/>
                <a:gd name="T7" fmla="*/ 420 h 839"/>
                <a:gd name="T8" fmla="*/ 421 w 841"/>
                <a:gd name="T9" fmla="*/ 70 h 839"/>
                <a:gd name="T10" fmla="*/ 421 w 841"/>
                <a:gd name="T11" fmla="*/ 0 h 839"/>
                <a:gd name="T12" fmla="*/ 0 w 841"/>
                <a:gd name="T13" fmla="*/ 420 h 839"/>
                <a:gd name="T14" fmla="*/ 421 w 841"/>
                <a:gd name="T15" fmla="*/ 839 h 839"/>
                <a:gd name="T16" fmla="*/ 841 w 841"/>
                <a:gd name="T17" fmla="*/ 420 h 839"/>
                <a:gd name="T18" fmla="*/ 421 w 841"/>
                <a:gd name="T19"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1" h="839">
                  <a:moveTo>
                    <a:pt x="421" y="70"/>
                  </a:moveTo>
                  <a:cubicBezTo>
                    <a:pt x="614" y="70"/>
                    <a:pt x="771" y="227"/>
                    <a:pt x="771" y="420"/>
                  </a:cubicBezTo>
                  <a:cubicBezTo>
                    <a:pt x="771" y="613"/>
                    <a:pt x="614" y="769"/>
                    <a:pt x="421" y="769"/>
                  </a:cubicBezTo>
                  <a:cubicBezTo>
                    <a:pt x="227" y="769"/>
                    <a:pt x="70" y="613"/>
                    <a:pt x="70" y="420"/>
                  </a:cubicBezTo>
                  <a:cubicBezTo>
                    <a:pt x="70" y="227"/>
                    <a:pt x="227" y="70"/>
                    <a:pt x="421" y="70"/>
                  </a:cubicBezTo>
                  <a:moveTo>
                    <a:pt x="421" y="0"/>
                  </a:moveTo>
                  <a:cubicBezTo>
                    <a:pt x="189" y="0"/>
                    <a:pt x="0" y="188"/>
                    <a:pt x="0" y="420"/>
                  </a:cubicBezTo>
                  <a:cubicBezTo>
                    <a:pt x="0" y="651"/>
                    <a:pt x="189" y="839"/>
                    <a:pt x="421" y="839"/>
                  </a:cubicBezTo>
                  <a:cubicBezTo>
                    <a:pt x="652" y="839"/>
                    <a:pt x="841" y="651"/>
                    <a:pt x="841" y="420"/>
                  </a:cubicBezTo>
                  <a:cubicBezTo>
                    <a:pt x="841" y="188"/>
                    <a:pt x="652" y="0"/>
                    <a:pt x="421"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9" name="Freeform 16">
              <a:extLst>
                <a:ext uri="{FF2B5EF4-FFF2-40B4-BE49-F238E27FC236}">
                  <a16:creationId xmlns:a16="http://schemas.microsoft.com/office/drawing/2014/main" id="{0334CA43-0F57-4823-ACD5-A3B0E2DE8B0A}"/>
                </a:ext>
              </a:extLst>
            </p:cNvPr>
            <p:cNvSpPr>
              <a:spLocks/>
            </p:cNvSpPr>
            <p:nvPr/>
          </p:nvSpPr>
          <p:spPr bwMode="auto">
            <a:xfrm>
              <a:off x="2487613" y="2757488"/>
              <a:ext cx="1050925" cy="1052512"/>
            </a:xfrm>
            <a:custGeom>
              <a:avLst/>
              <a:gdLst>
                <a:gd name="T0" fmla="*/ 35 w 280"/>
                <a:gd name="T1" fmla="*/ 280 h 280"/>
                <a:gd name="T2" fmla="*/ 0 w 280"/>
                <a:gd name="T3" fmla="*/ 245 h 280"/>
                <a:gd name="T4" fmla="*/ 246 w 280"/>
                <a:gd name="T5" fmla="*/ 0 h 280"/>
                <a:gd name="T6" fmla="*/ 280 w 280"/>
                <a:gd name="T7" fmla="*/ 35 h 280"/>
                <a:gd name="T8" fmla="*/ 246 w 280"/>
                <a:gd name="T9" fmla="*/ 70 h 280"/>
                <a:gd name="T10" fmla="*/ 70 w 280"/>
                <a:gd name="T11" fmla="*/ 245 h 280"/>
                <a:gd name="T12" fmla="*/ 35 w 28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280" h="280">
                  <a:moveTo>
                    <a:pt x="35" y="280"/>
                  </a:moveTo>
                  <a:cubicBezTo>
                    <a:pt x="16" y="280"/>
                    <a:pt x="0" y="264"/>
                    <a:pt x="0" y="245"/>
                  </a:cubicBezTo>
                  <a:cubicBezTo>
                    <a:pt x="0" y="110"/>
                    <a:pt x="110" y="0"/>
                    <a:pt x="246" y="0"/>
                  </a:cubicBezTo>
                  <a:cubicBezTo>
                    <a:pt x="265" y="0"/>
                    <a:pt x="280" y="16"/>
                    <a:pt x="280" y="35"/>
                  </a:cubicBezTo>
                  <a:cubicBezTo>
                    <a:pt x="280" y="54"/>
                    <a:pt x="265" y="70"/>
                    <a:pt x="246" y="70"/>
                  </a:cubicBezTo>
                  <a:cubicBezTo>
                    <a:pt x="149" y="70"/>
                    <a:pt x="70" y="148"/>
                    <a:pt x="70" y="245"/>
                  </a:cubicBezTo>
                  <a:cubicBezTo>
                    <a:pt x="70" y="264"/>
                    <a:pt x="55" y="280"/>
                    <a:pt x="35" y="28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80" name="Freeform 17">
              <a:extLst>
                <a:ext uri="{FF2B5EF4-FFF2-40B4-BE49-F238E27FC236}">
                  <a16:creationId xmlns:a16="http://schemas.microsoft.com/office/drawing/2014/main" id="{4395B8E1-DDF6-4D65-A1AC-74F8F9A53E5C}"/>
                </a:ext>
              </a:extLst>
            </p:cNvPr>
            <p:cNvSpPr>
              <a:spLocks noEditPoints="1"/>
            </p:cNvSpPr>
            <p:nvPr/>
          </p:nvSpPr>
          <p:spPr bwMode="auto">
            <a:xfrm>
              <a:off x="1588" y="1588"/>
              <a:ext cx="8399462" cy="6824662"/>
            </a:xfrm>
            <a:custGeom>
              <a:avLst/>
              <a:gdLst>
                <a:gd name="T0" fmla="*/ 1825 w 2237"/>
                <a:gd name="T1" fmla="*/ 140 h 1817"/>
                <a:gd name="T2" fmla="*/ 1887 w 2237"/>
                <a:gd name="T3" fmla="*/ 202 h 1817"/>
                <a:gd name="T4" fmla="*/ 1887 w 2237"/>
                <a:gd name="T5" fmla="*/ 350 h 1817"/>
                <a:gd name="T6" fmla="*/ 2097 w 2237"/>
                <a:gd name="T7" fmla="*/ 520 h 1817"/>
                <a:gd name="T8" fmla="*/ 2097 w 2237"/>
                <a:gd name="T9" fmla="*/ 1507 h 1817"/>
                <a:gd name="T10" fmla="*/ 1920 w 2237"/>
                <a:gd name="T11" fmla="*/ 1678 h 1817"/>
                <a:gd name="T12" fmla="*/ 316 w 2237"/>
                <a:gd name="T13" fmla="*/ 1678 h 1817"/>
                <a:gd name="T14" fmla="*/ 140 w 2237"/>
                <a:gd name="T15" fmla="*/ 1507 h 1817"/>
                <a:gd name="T16" fmla="*/ 140 w 2237"/>
                <a:gd name="T17" fmla="*/ 520 h 1817"/>
                <a:gd name="T18" fmla="*/ 316 w 2237"/>
                <a:gd name="T19" fmla="*/ 349 h 1817"/>
                <a:gd name="T20" fmla="*/ 1258 w 2237"/>
                <a:gd name="T21" fmla="*/ 349 h 1817"/>
                <a:gd name="T22" fmla="*/ 1258 w 2237"/>
                <a:gd name="T23" fmla="*/ 202 h 1817"/>
                <a:gd name="T24" fmla="*/ 1320 w 2237"/>
                <a:gd name="T25" fmla="*/ 140 h 1817"/>
                <a:gd name="T26" fmla="*/ 1825 w 2237"/>
                <a:gd name="T27" fmla="*/ 140 h 1817"/>
                <a:gd name="T28" fmla="*/ 1825 w 2237"/>
                <a:gd name="T29" fmla="*/ 0 h 1817"/>
                <a:gd name="T30" fmla="*/ 1825 w 2237"/>
                <a:gd name="T31" fmla="*/ 0 h 1817"/>
                <a:gd name="T32" fmla="*/ 1320 w 2237"/>
                <a:gd name="T33" fmla="*/ 0 h 1817"/>
                <a:gd name="T34" fmla="*/ 1118 w 2237"/>
                <a:gd name="T35" fmla="*/ 202 h 1817"/>
                <a:gd name="T36" fmla="*/ 1118 w 2237"/>
                <a:gd name="T37" fmla="*/ 209 h 1817"/>
                <a:gd name="T38" fmla="*/ 316 w 2237"/>
                <a:gd name="T39" fmla="*/ 209 h 1817"/>
                <a:gd name="T40" fmla="*/ 0 w 2237"/>
                <a:gd name="T41" fmla="*/ 520 h 1817"/>
                <a:gd name="T42" fmla="*/ 0 w 2237"/>
                <a:gd name="T43" fmla="*/ 1507 h 1817"/>
                <a:gd name="T44" fmla="*/ 316 w 2237"/>
                <a:gd name="T45" fmla="*/ 1817 h 1817"/>
                <a:gd name="T46" fmla="*/ 1920 w 2237"/>
                <a:gd name="T47" fmla="*/ 1817 h 1817"/>
                <a:gd name="T48" fmla="*/ 2237 w 2237"/>
                <a:gd name="T49" fmla="*/ 1507 h 1817"/>
                <a:gd name="T50" fmla="*/ 2237 w 2237"/>
                <a:gd name="T51" fmla="*/ 520 h 1817"/>
                <a:gd name="T52" fmla="*/ 2027 w 2237"/>
                <a:gd name="T53" fmla="*/ 232 h 1817"/>
                <a:gd name="T54" fmla="*/ 2027 w 2237"/>
                <a:gd name="T55" fmla="*/ 202 h 1817"/>
                <a:gd name="T56" fmla="*/ 1825 w 2237"/>
                <a:gd name="T57"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37" h="1817">
                  <a:moveTo>
                    <a:pt x="1825" y="140"/>
                  </a:moveTo>
                  <a:cubicBezTo>
                    <a:pt x="1859" y="140"/>
                    <a:pt x="1887" y="167"/>
                    <a:pt x="1887" y="202"/>
                  </a:cubicBezTo>
                  <a:cubicBezTo>
                    <a:pt x="1887" y="350"/>
                    <a:pt x="1887" y="350"/>
                    <a:pt x="1887" y="350"/>
                  </a:cubicBezTo>
                  <a:cubicBezTo>
                    <a:pt x="2027" y="350"/>
                    <a:pt x="2097" y="428"/>
                    <a:pt x="2097" y="520"/>
                  </a:cubicBezTo>
                  <a:cubicBezTo>
                    <a:pt x="2097" y="1507"/>
                    <a:pt x="2097" y="1507"/>
                    <a:pt x="2097" y="1507"/>
                  </a:cubicBezTo>
                  <a:cubicBezTo>
                    <a:pt x="2097" y="1601"/>
                    <a:pt x="2018" y="1678"/>
                    <a:pt x="1920" y="1678"/>
                  </a:cubicBezTo>
                  <a:cubicBezTo>
                    <a:pt x="316" y="1678"/>
                    <a:pt x="316" y="1678"/>
                    <a:pt x="316" y="1678"/>
                  </a:cubicBezTo>
                  <a:cubicBezTo>
                    <a:pt x="219" y="1678"/>
                    <a:pt x="140" y="1601"/>
                    <a:pt x="140" y="1507"/>
                  </a:cubicBezTo>
                  <a:cubicBezTo>
                    <a:pt x="140" y="520"/>
                    <a:pt x="140" y="520"/>
                    <a:pt x="140" y="520"/>
                  </a:cubicBezTo>
                  <a:cubicBezTo>
                    <a:pt x="140" y="426"/>
                    <a:pt x="219" y="349"/>
                    <a:pt x="316" y="349"/>
                  </a:cubicBezTo>
                  <a:cubicBezTo>
                    <a:pt x="1258" y="349"/>
                    <a:pt x="1258" y="349"/>
                    <a:pt x="1258" y="349"/>
                  </a:cubicBezTo>
                  <a:cubicBezTo>
                    <a:pt x="1258" y="202"/>
                    <a:pt x="1258" y="202"/>
                    <a:pt x="1258" y="202"/>
                  </a:cubicBezTo>
                  <a:cubicBezTo>
                    <a:pt x="1258" y="168"/>
                    <a:pt x="1286" y="140"/>
                    <a:pt x="1320" y="140"/>
                  </a:cubicBezTo>
                  <a:cubicBezTo>
                    <a:pt x="1825" y="140"/>
                    <a:pt x="1825" y="140"/>
                    <a:pt x="1825" y="140"/>
                  </a:cubicBezTo>
                  <a:moveTo>
                    <a:pt x="1825" y="0"/>
                  </a:moveTo>
                  <a:cubicBezTo>
                    <a:pt x="1825" y="0"/>
                    <a:pt x="1825" y="0"/>
                    <a:pt x="1825" y="0"/>
                  </a:cubicBezTo>
                  <a:cubicBezTo>
                    <a:pt x="1320" y="0"/>
                    <a:pt x="1320" y="0"/>
                    <a:pt x="1320" y="0"/>
                  </a:cubicBezTo>
                  <a:cubicBezTo>
                    <a:pt x="1209" y="0"/>
                    <a:pt x="1118" y="90"/>
                    <a:pt x="1118" y="202"/>
                  </a:cubicBezTo>
                  <a:cubicBezTo>
                    <a:pt x="1118" y="209"/>
                    <a:pt x="1118" y="209"/>
                    <a:pt x="1118" y="209"/>
                  </a:cubicBezTo>
                  <a:cubicBezTo>
                    <a:pt x="316" y="209"/>
                    <a:pt x="316" y="209"/>
                    <a:pt x="316" y="209"/>
                  </a:cubicBezTo>
                  <a:cubicBezTo>
                    <a:pt x="142" y="209"/>
                    <a:pt x="0" y="349"/>
                    <a:pt x="0" y="520"/>
                  </a:cubicBezTo>
                  <a:cubicBezTo>
                    <a:pt x="0" y="1507"/>
                    <a:pt x="0" y="1507"/>
                    <a:pt x="0" y="1507"/>
                  </a:cubicBezTo>
                  <a:cubicBezTo>
                    <a:pt x="0" y="1678"/>
                    <a:pt x="142" y="1817"/>
                    <a:pt x="316" y="1817"/>
                  </a:cubicBezTo>
                  <a:cubicBezTo>
                    <a:pt x="1920" y="1817"/>
                    <a:pt x="1920" y="1817"/>
                    <a:pt x="1920" y="1817"/>
                  </a:cubicBezTo>
                  <a:cubicBezTo>
                    <a:pt x="2095" y="1817"/>
                    <a:pt x="2237" y="1678"/>
                    <a:pt x="2237" y="1507"/>
                  </a:cubicBezTo>
                  <a:cubicBezTo>
                    <a:pt x="2237" y="520"/>
                    <a:pt x="2237" y="520"/>
                    <a:pt x="2237" y="520"/>
                  </a:cubicBezTo>
                  <a:cubicBezTo>
                    <a:pt x="2237" y="404"/>
                    <a:pt x="2170" y="280"/>
                    <a:pt x="2027" y="232"/>
                  </a:cubicBezTo>
                  <a:cubicBezTo>
                    <a:pt x="2027" y="202"/>
                    <a:pt x="2027" y="202"/>
                    <a:pt x="2027" y="202"/>
                  </a:cubicBezTo>
                  <a:cubicBezTo>
                    <a:pt x="2027" y="90"/>
                    <a:pt x="1936" y="0"/>
                    <a:pt x="18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81" name="Rectangle 18">
              <a:extLst>
                <a:ext uri="{FF2B5EF4-FFF2-40B4-BE49-F238E27FC236}">
                  <a16:creationId xmlns:a16="http://schemas.microsoft.com/office/drawing/2014/main" id="{2B8C8768-A005-4270-8E9E-12D1B1599636}"/>
                </a:ext>
              </a:extLst>
            </p:cNvPr>
            <p:cNvSpPr>
              <a:spLocks noChangeArrowheads="1"/>
            </p:cNvSpPr>
            <p:nvPr/>
          </p:nvSpPr>
          <p:spPr bwMode="auto">
            <a:xfrm>
              <a:off x="4987925" y="785813"/>
              <a:ext cx="1836737" cy="788987"/>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sp>
        <p:nvSpPr>
          <p:cNvPr id="182" name="Freeform 5">
            <a:extLst>
              <a:ext uri="{FF2B5EF4-FFF2-40B4-BE49-F238E27FC236}">
                <a16:creationId xmlns:a16="http://schemas.microsoft.com/office/drawing/2014/main" id="{50209B06-0FC4-4F1C-AD06-101BC2190A2C}"/>
              </a:ext>
            </a:extLst>
          </p:cNvPr>
          <p:cNvSpPr>
            <a:spLocks noEditPoints="1"/>
          </p:cNvSpPr>
          <p:nvPr userDrawn="1"/>
        </p:nvSpPr>
        <p:spPr bwMode="auto">
          <a:xfrm>
            <a:off x="5749925" y="5168900"/>
            <a:ext cx="255588" cy="206375"/>
          </a:xfrm>
          <a:custGeom>
            <a:avLst/>
            <a:gdLst>
              <a:gd name="T0" fmla="*/ 229947 w 2233"/>
              <a:gd name="T1" fmla="*/ 37070 h 1989"/>
              <a:gd name="T2" fmla="*/ 176239 w 2233"/>
              <a:gd name="T3" fmla="*/ 37070 h 1989"/>
              <a:gd name="T4" fmla="*/ 176239 w 2233"/>
              <a:gd name="T5" fmla="*/ 22804 h 1989"/>
              <a:gd name="T6" fmla="*/ 151160 w 2233"/>
              <a:gd name="T7" fmla="*/ 0 h 1989"/>
              <a:gd name="T8" fmla="*/ 104553 w 2233"/>
              <a:gd name="T9" fmla="*/ 0 h 1989"/>
              <a:gd name="T10" fmla="*/ 79588 w 2233"/>
              <a:gd name="T11" fmla="*/ 22804 h 1989"/>
              <a:gd name="T12" fmla="*/ 79588 w 2233"/>
              <a:gd name="T13" fmla="*/ 37070 h 1989"/>
              <a:gd name="T14" fmla="*/ 25880 w 2233"/>
              <a:gd name="T15" fmla="*/ 37070 h 1989"/>
              <a:gd name="T16" fmla="*/ 0 w 2233"/>
              <a:gd name="T17" fmla="*/ 60603 h 1989"/>
              <a:gd name="T18" fmla="*/ 0 w 2233"/>
              <a:gd name="T19" fmla="*/ 183683 h 1989"/>
              <a:gd name="T20" fmla="*/ 25880 w 2233"/>
              <a:gd name="T21" fmla="*/ 207112 h 1989"/>
              <a:gd name="T22" fmla="*/ 229947 w 2233"/>
              <a:gd name="T23" fmla="*/ 207112 h 1989"/>
              <a:gd name="T24" fmla="*/ 255713 w 2233"/>
              <a:gd name="T25" fmla="*/ 183683 h 1989"/>
              <a:gd name="T26" fmla="*/ 255713 w 2233"/>
              <a:gd name="T27" fmla="*/ 60603 h 1989"/>
              <a:gd name="T28" fmla="*/ 229947 w 2233"/>
              <a:gd name="T29" fmla="*/ 37070 h 1989"/>
              <a:gd name="T30" fmla="*/ 100774 w 2233"/>
              <a:gd name="T31" fmla="*/ 22804 h 1989"/>
              <a:gd name="T32" fmla="*/ 104553 w 2233"/>
              <a:gd name="T33" fmla="*/ 19368 h 1989"/>
              <a:gd name="T34" fmla="*/ 151160 w 2233"/>
              <a:gd name="T35" fmla="*/ 19368 h 1989"/>
              <a:gd name="T36" fmla="*/ 154939 w 2233"/>
              <a:gd name="T37" fmla="*/ 22804 h 1989"/>
              <a:gd name="T38" fmla="*/ 154939 w 2233"/>
              <a:gd name="T39" fmla="*/ 37070 h 1989"/>
              <a:gd name="T40" fmla="*/ 100774 w 2233"/>
              <a:gd name="T41" fmla="*/ 37070 h 1989"/>
              <a:gd name="T42" fmla="*/ 100774 w 2233"/>
              <a:gd name="T43" fmla="*/ 22804 h 1989"/>
              <a:gd name="T44" fmla="*/ 25880 w 2233"/>
              <a:gd name="T45" fmla="*/ 50919 h 1989"/>
              <a:gd name="T46" fmla="*/ 229947 w 2233"/>
              <a:gd name="T47" fmla="*/ 50919 h 1989"/>
              <a:gd name="T48" fmla="*/ 240482 w 2233"/>
              <a:gd name="T49" fmla="*/ 60603 h 1989"/>
              <a:gd name="T50" fmla="*/ 240482 w 2233"/>
              <a:gd name="T51" fmla="*/ 114125 h 1989"/>
              <a:gd name="T52" fmla="*/ 147152 w 2233"/>
              <a:gd name="T53" fmla="*/ 114125 h 1989"/>
              <a:gd name="T54" fmla="*/ 147152 w 2233"/>
              <a:gd name="T55" fmla="*/ 109648 h 1989"/>
              <a:gd name="T56" fmla="*/ 138106 w 2233"/>
              <a:gd name="T57" fmla="*/ 101317 h 1989"/>
              <a:gd name="T58" fmla="*/ 117607 w 2233"/>
              <a:gd name="T59" fmla="*/ 101317 h 1989"/>
              <a:gd name="T60" fmla="*/ 108561 w 2233"/>
              <a:gd name="T61" fmla="*/ 109648 h 1989"/>
              <a:gd name="T62" fmla="*/ 108561 w 2233"/>
              <a:gd name="T63" fmla="*/ 114125 h 1989"/>
              <a:gd name="T64" fmla="*/ 15231 w 2233"/>
              <a:gd name="T65" fmla="*/ 114125 h 1989"/>
              <a:gd name="T66" fmla="*/ 15231 w 2233"/>
              <a:gd name="T67" fmla="*/ 60603 h 1989"/>
              <a:gd name="T68" fmla="*/ 25880 w 2233"/>
              <a:gd name="T69" fmla="*/ 50919 h 1989"/>
              <a:gd name="T70" fmla="*/ 116233 w 2233"/>
              <a:gd name="T71" fmla="*/ 109648 h 1989"/>
              <a:gd name="T72" fmla="*/ 117607 w 2233"/>
              <a:gd name="T73" fmla="*/ 108294 h 1989"/>
              <a:gd name="T74" fmla="*/ 138106 w 2233"/>
              <a:gd name="T75" fmla="*/ 108294 h 1989"/>
              <a:gd name="T76" fmla="*/ 139594 w 2233"/>
              <a:gd name="T77" fmla="*/ 109648 h 1989"/>
              <a:gd name="T78" fmla="*/ 139594 w 2233"/>
              <a:gd name="T79" fmla="*/ 128182 h 1989"/>
              <a:gd name="T80" fmla="*/ 138106 w 2233"/>
              <a:gd name="T81" fmla="*/ 129536 h 1989"/>
              <a:gd name="T82" fmla="*/ 117607 w 2233"/>
              <a:gd name="T83" fmla="*/ 129536 h 1989"/>
              <a:gd name="T84" fmla="*/ 116233 w 2233"/>
              <a:gd name="T85" fmla="*/ 128182 h 1989"/>
              <a:gd name="T86" fmla="*/ 116233 w 2233"/>
              <a:gd name="T87" fmla="*/ 109648 h 1989"/>
              <a:gd name="T88" fmla="*/ 229947 w 2233"/>
              <a:gd name="T89" fmla="*/ 193367 h 1989"/>
              <a:gd name="T90" fmla="*/ 25880 w 2233"/>
              <a:gd name="T91" fmla="*/ 193367 h 1989"/>
              <a:gd name="T92" fmla="*/ 15231 w 2233"/>
              <a:gd name="T93" fmla="*/ 183683 h 1989"/>
              <a:gd name="T94" fmla="*/ 15231 w 2233"/>
              <a:gd name="T95" fmla="*/ 120998 h 1989"/>
              <a:gd name="T96" fmla="*/ 108561 w 2233"/>
              <a:gd name="T97" fmla="*/ 120998 h 1989"/>
              <a:gd name="T98" fmla="*/ 108561 w 2233"/>
              <a:gd name="T99" fmla="*/ 128182 h 1989"/>
              <a:gd name="T100" fmla="*/ 117607 w 2233"/>
              <a:gd name="T101" fmla="*/ 136409 h 1989"/>
              <a:gd name="T102" fmla="*/ 138106 w 2233"/>
              <a:gd name="T103" fmla="*/ 136409 h 1989"/>
              <a:gd name="T104" fmla="*/ 147152 w 2233"/>
              <a:gd name="T105" fmla="*/ 128182 h 1989"/>
              <a:gd name="T106" fmla="*/ 147152 w 2233"/>
              <a:gd name="T107" fmla="*/ 120998 h 1989"/>
              <a:gd name="T108" fmla="*/ 240482 w 2233"/>
              <a:gd name="T109" fmla="*/ 120998 h 1989"/>
              <a:gd name="T110" fmla="*/ 240482 w 2233"/>
              <a:gd name="T111" fmla="*/ 183683 h 1989"/>
              <a:gd name="T112" fmla="*/ 229947 w 2233"/>
              <a:gd name="T113" fmla="*/ 193367 h 19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33" h="1989">
                <a:moveTo>
                  <a:pt x="2008" y="356"/>
                </a:moveTo>
                <a:cubicBezTo>
                  <a:pt x="1539" y="356"/>
                  <a:pt x="1539" y="356"/>
                  <a:pt x="1539" y="356"/>
                </a:cubicBezTo>
                <a:cubicBezTo>
                  <a:pt x="1539" y="219"/>
                  <a:pt x="1539" y="219"/>
                  <a:pt x="1539" y="219"/>
                </a:cubicBezTo>
                <a:cubicBezTo>
                  <a:pt x="1539" y="98"/>
                  <a:pt x="1441" y="0"/>
                  <a:pt x="1320" y="0"/>
                </a:cubicBezTo>
                <a:cubicBezTo>
                  <a:pt x="913" y="0"/>
                  <a:pt x="913" y="0"/>
                  <a:pt x="913" y="0"/>
                </a:cubicBezTo>
                <a:cubicBezTo>
                  <a:pt x="793" y="0"/>
                  <a:pt x="695" y="98"/>
                  <a:pt x="695" y="219"/>
                </a:cubicBezTo>
                <a:cubicBezTo>
                  <a:pt x="695" y="356"/>
                  <a:pt x="695" y="356"/>
                  <a:pt x="695" y="356"/>
                </a:cubicBezTo>
                <a:cubicBezTo>
                  <a:pt x="226" y="356"/>
                  <a:pt x="226" y="356"/>
                  <a:pt x="226" y="356"/>
                </a:cubicBezTo>
                <a:cubicBezTo>
                  <a:pt x="102" y="356"/>
                  <a:pt x="0" y="457"/>
                  <a:pt x="0" y="582"/>
                </a:cubicBezTo>
                <a:cubicBezTo>
                  <a:pt x="0" y="1764"/>
                  <a:pt x="0" y="1764"/>
                  <a:pt x="0" y="1764"/>
                </a:cubicBezTo>
                <a:cubicBezTo>
                  <a:pt x="0" y="1888"/>
                  <a:pt x="102" y="1989"/>
                  <a:pt x="226" y="1989"/>
                </a:cubicBezTo>
                <a:cubicBezTo>
                  <a:pt x="2008" y="1989"/>
                  <a:pt x="2008" y="1989"/>
                  <a:pt x="2008" y="1989"/>
                </a:cubicBezTo>
                <a:cubicBezTo>
                  <a:pt x="2132" y="1989"/>
                  <a:pt x="2233" y="1888"/>
                  <a:pt x="2233" y="1764"/>
                </a:cubicBezTo>
                <a:cubicBezTo>
                  <a:pt x="2233" y="582"/>
                  <a:pt x="2233" y="582"/>
                  <a:pt x="2233" y="582"/>
                </a:cubicBezTo>
                <a:cubicBezTo>
                  <a:pt x="2233" y="457"/>
                  <a:pt x="2132" y="356"/>
                  <a:pt x="2008" y="356"/>
                </a:cubicBezTo>
                <a:close/>
                <a:moveTo>
                  <a:pt x="880" y="219"/>
                </a:moveTo>
                <a:cubicBezTo>
                  <a:pt x="880" y="201"/>
                  <a:pt x="895" y="186"/>
                  <a:pt x="913" y="186"/>
                </a:cubicBezTo>
                <a:cubicBezTo>
                  <a:pt x="1320" y="186"/>
                  <a:pt x="1320" y="186"/>
                  <a:pt x="1320" y="186"/>
                </a:cubicBezTo>
                <a:cubicBezTo>
                  <a:pt x="1339" y="186"/>
                  <a:pt x="1353" y="201"/>
                  <a:pt x="1353" y="219"/>
                </a:cubicBezTo>
                <a:cubicBezTo>
                  <a:pt x="1353" y="356"/>
                  <a:pt x="1353" y="356"/>
                  <a:pt x="1353" y="356"/>
                </a:cubicBezTo>
                <a:cubicBezTo>
                  <a:pt x="880" y="356"/>
                  <a:pt x="880" y="356"/>
                  <a:pt x="880" y="356"/>
                </a:cubicBezTo>
                <a:lnTo>
                  <a:pt x="880" y="219"/>
                </a:lnTo>
                <a:close/>
                <a:moveTo>
                  <a:pt x="226" y="489"/>
                </a:moveTo>
                <a:cubicBezTo>
                  <a:pt x="2008" y="489"/>
                  <a:pt x="2008" y="489"/>
                  <a:pt x="2008" y="489"/>
                </a:cubicBezTo>
                <a:cubicBezTo>
                  <a:pt x="2059" y="489"/>
                  <a:pt x="2100" y="531"/>
                  <a:pt x="2100" y="582"/>
                </a:cubicBezTo>
                <a:cubicBezTo>
                  <a:pt x="2100" y="1096"/>
                  <a:pt x="2100" y="1096"/>
                  <a:pt x="2100" y="1096"/>
                </a:cubicBezTo>
                <a:cubicBezTo>
                  <a:pt x="1285" y="1096"/>
                  <a:pt x="1285" y="1096"/>
                  <a:pt x="1285" y="1096"/>
                </a:cubicBezTo>
                <a:cubicBezTo>
                  <a:pt x="1285" y="1053"/>
                  <a:pt x="1285" y="1053"/>
                  <a:pt x="1285" y="1053"/>
                </a:cubicBezTo>
                <a:cubicBezTo>
                  <a:pt x="1285" y="1009"/>
                  <a:pt x="1250" y="973"/>
                  <a:pt x="1206" y="973"/>
                </a:cubicBezTo>
                <a:cubicBezTo>
                  <a:pt x="1027" y="973"/>
                  <a:pt x="1027" y="973"/>
                  <a:pt x="1027" y="973"/>
                </a:cubicBezTo>
                <a:cubicBezTo>
                  <a:pt x="984" y="973"/>
                  <a:pt x="948" y="1009"/>
                  <a:pt x="948" y="1053"/>
                </a:cubicBezTo>
                <a:cubicBezTo>
                  <a:pt x="948" y="1096"/>
                  <a:pt x="948" y="1096"/>
                  <a:pt x="948" y="1096"/>
                </a:cubicBezTo>
                <a:cubicBezTo>
                  <a:pt x="133" y="1096"/>
                  <a:pt x="133" y="1096"/>
                  <a:pt x="133" y="1096"/>
                </a:cubicBezTo>
                <a:cubicBezTo>
                  <a:pt x="133" y="582"/>
                  <a:pt x="133" y="582"/>
                  <a:pt x="133" y="582"/>
                </a:cubicBezTo>
                <a:cubicBezTo>
                  <a:pt x="133" y="531"/>
                  <a:pt x="175" y="489"/>
                  <a:pt x="226" y="489"/>
                </a:cubicBezTo>
                <a:close/>
                <a:moveTo>
                  <a:pt x="1015" y="1053"/>
                </a:moveTo>
                <a:cubicBezTo>
                  <a:pt x="1015" y="1046"/>
                  <a:pt x="1020" y="1040"/>
                  <a:pt x="1027" y="1040"/>
                </a:cubicBezTo>
                <a:cubicBezTo>
                  <a:pt x="1206" y="1040"/>
                  <a:pt x="1206" y="1040"/>
                  <a:pt x="1206" y="1040"/>
                </a:cubicBezTo>
                <a:cubicBezTo>
                  <a:pt x="1213" y="1040"/>
                  <a:pt x="1219" y="1046"/>
                  <a:pt x="1219" y="1053"/>
                </a:cubicBezTo>
                <a:cubicBezTo>
                  <a:pt x="1219" y="1231"/>
                  <a:pt x="1219" y="1231"/>
                  <a:pt x="1219" y="1231"/>
                </a:cubicBezTo>
                <a:cubicBezTo>
                  <a:pt x="1219" y="1238"/>
                  <a:pt x="1213" y="1244"/>
                  <a:pt x="1206" y="1244"/>
                </a:cubicBezTo>
                <a:cubicBezTo>
                  <a:pt x="1027" y="1244"/>
                  <a:pt x="1027" y="1244"/>
                  <a:pt x="1027" y="1244"/>
                </a:cubicBezTo>
                <a:cubicBezTo>
                  <a:pt x="1020" y="1244"/>
                  <a:pt x="1015" y="1238"/>
                  <a:pt x="1015" y="1231"/>
                </a:cubicBezTo>
                <a:lnTo>
                  <a:pt x="1015" y="1053"/>
                </a:lnTo>
                <a:close/>
                <a:moveTo>
                  <a:pt x="2008" y="1857"/>
                </a:moveTo>
                <a:cubicBezTo>
                  <a:pt x="226" y="1857"/>
                  <a:pt x="226" y="1857"/>
                  <a:pt x="226" y="1857"/>
                </a:cubicBezTo>
                <a:cubicBezTo>
                  <a:pt x="175" y="1857"/>
                  <a:pt x="133" y="1815"/>
                  <a:pt x="133" y="1764"/>
                </a:cubicBezTo>
                <a:cubicBezTo>
                  <a:pt x="133" y="1162"/>
                  <a:pt x="133" y="1162"/>
                  <a:pt x="133" y="1162"/>
                </a:cubicBezTo>
                <a:cubicBezTo>
                  <a:pt x="948" y="1162"/>
                  <a:pt x="948" y="1162"/>
                  <a:pt x="948" y="1162"/>
                </a:cubicBezTo>
                <a:cubicBezTo>
                  <a:pt x="948" y="1231"/>
                  <a:pt x="948" y="1231"/>
                  <a:pt x="948" y="1231"/>
                </a:cubicBezTo>
                <a:cubicBezTo>
                  <a:pt x="948" y="1275"/>
                  <a:pt x="984" y="1310"/>
                  <a:pt x="1027" y="1310"/>
                </a:cubicBezTo>
                <a:cubicBezTo>
                  <a:pt x="1206" y="1310"/>
                  <a:pt x="1206" y="1310"/>
                  <a:pt x="1206" y="1310"/>
                </a:cubicBezTo>
                <a:cubicBezTo>
                  <a:pt x="1250" y="1310"/>
                  <a:pt x="1285" y="1275"/>
                  <a:pt x="1285" y="1231"/>
                </a:cubicBezTo>
                <a:cubicBezTo>
                  <a:pt x="1285" y="1162"/>
                  <a:pt x="1285" y="1162"/>
                  <a:pt x="1285" y="1162"/>
                </a:cubicBezTo>
                <a:cubicBezTo>
                  <a:pt x="2100" y="1162"/>
                  <a:pt x="2100" y="1162"/>
                  <a:pt x="2100" y="1162"/>
                </a:cubicBezTo>
                <a:cubicBezTo>
                  <a:pt x="2100" y="1764"/>
                  <a:pt x="2100" y="1764"/>
                  <a:pt x="2100" y="1764"/>
                </a:cubicBezTo>
                <a:cubicBezTo>
                  <a:pt x="2100" y="1815"/>
                  <a:pt x="2059" y="1857"/>
                  <a:pt x="2008" y="185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45714" tIns="22857" rIns="45714" bIns="22857"/>
          <a:lstStyle/>
          <a:p>
            <a:endParaRPr lang="en-ZA" dirty="0"/>
          </a:p>
        </p:txBody>
      </p:sp>
      <p:grpSp>
        <p:nvGrpSpPr>
          <p:cNvPr id="183" name="Group 182">
            <a:extLst>
              <a:ext uri="{FF2B5EF4-FFF2-40B4-BE49-F238E27FC236}">
                <a16:creationId xmlns:a16="http://schemas.microsoft.com/office/drawing/2014/main" id="{40FFD271-461C-4E64-BA3F-23FDCE42A38D}"/>
              </a:ext>
            </a:extLst>
          </p:cNvPr>
          <p:cNvGrpSpPr/>
          <p:nvPr userDrawn="1"/>
        </p:nvGrpSpPr>
        <p:grpSpPr>
          <a:xfrm>
            <a:off x="6319693" y="5129632"/>
            <a:ext cx="245263" cy="279583"/>
            <a:chOff x="4012009" y="1992971"/>
            <a:chExt cx="405446" cy="462180"/>
          </a:xfrm>
          <a:solidFill>
            <a:schemeClr val="tx1"/>
          </a:solidFill>
        </p:grpSpPr>
        <p:sp>
          <p:nvSpPr>
            <p:cNvPr id="184" name="Freeform 9">
              <a:extLst>
                <a:ext uri="{FF2B5EF4-FFF2-40B4-BE49-F238E27FC236}">
                  <a16:creationId xmlns:a16="http://schemas.microsoft.com/office/drawing/2014/main" id="{442BCFDA-F1DF-4C67-B40A-6608B0440198}"/>
                </a:ext>
              </a:extLst>
            </p:cNvPr>
            <p:cNvSpPr>
              <a:spLocks noEditPoints="1"/>
            </p:cNvSpPr>
            <p:nvPr/>
          </p:nvSpPr>
          <p:spPr bwMode="auto">
            <a:xfrm>
              <a:off x="4012009" y="1992971"/>
              <a:ext cx="405446" cy="462180"/>
            </a:xfrm>
            <a:custGeom>
              <a:avLst/>
              <a:gdLst>
                <a:gd name="T0" fmla="*/ 985 w 1340"/>
                <a:gd name="T1" fmla="*/ 48 h 1528"/>
                <a:gd name="T2" fmla="*/ 348 w 1340"/>
                <a:gd name="T3" fmla="*/ 100 h 1528"/>
                <a:gd name="T4" fmla="*/ 114 w 1340"/>
                <a:gd name="T5" fmla="*/ 402 h 1528"/>
                <a:gd name="T6" fmla="*/ 115 w 1340"/>
                <a:gd name="T7" fmla="*/ 590 h 1528"/>
                <a:gd name="T8" fmla="*/ 119 w 1340"/>
                <a:gd name="T9" fmla="*/ 607 h 1528"/>
                <a:gd name="T10" fmla="*/ 66 w 1340"/>
                <a:gd name="T11" fmla="*/ 692 h 1528"/>
                <a:gd name="T12" fmla="*/ 24 w 1340"/>
                <a:gd name="T13" fmla="*/ 752 h 1528"/>
                <a:gd name="T14" fmla="*/ 23 w 1340"/>
                <a:gd name="T15" fmla="*/ 753 h 1528"/>
                <a:gd name="T16" fmla="*/ 61 w 1340"/>
                <a:gd name="T17" fmla="*/ 922 h 1528"/>
                <a:gd name="T18" fmla="*/ 84 w 1340"/>
                <a:gd name="T19" fmla="*/ 1001 h 1528"/>
                <a:gd name="T20" fmla="*/ 127 w 1340"/>
                <a:gd name="T21" fmla="*/ 1107 h 1528"/>
                <a:gd name="T22" fmla="*/ 126 w 1340"/>
                <a:gd name="T23" fmla="*/ 1183 h 1528"/>
                <a:gd name="T24" fmla="*/ 288 w 1340"/>
                <a:gd name="T25" fmla="*/ 1319 h 1528"/>
                <a:gd name="T26" fmla="*/ 416 w 1340"/>
                <a:gd name="T27" fmla="*/ 1415 h 1528"/>
                <a:gd name="T28" fmla="*/ 1053 w 1340"/>
                <a:gd name="T29" fmla="*/ 1528 h 1528"/>
                <a:gd name="T30" fmla="*/ 1170 w 1340"/>
                <a:gd name="T31" fmla="*/ 1389 h 1528"/>
                <a:gd name="T32" fmla="*/ 1132 w 1340"/>
                <a:gd name="T33" fmla="*/ 1086 h 1528"/>
                <a:gd name="T34" fmla="*/ 1324 w 1340"/>
                <a:gd name="T35" fmla="*/ 711 h 1528"/>
                <a:gd name="T36" fmla="*/ 1204 w 1340"/>
                <a:gd name="T37" fmla="*/ 201 h 1528"/>
                <a:gd name="T38" fmla="*/ 1069 w 1340"/>
                <a:gd name="T39" fmla="*/ 1033 h 1528"/>
                <a:gd name="T40" fmla="*/ 1089 w 1340"/>
                <a:gd name="T41" fmla="*/ 1403 h 1528"/>
                <a:gd name="T42" fmla="*/ 1053 w 1340"/>
                <a:gd name="T43" fmla="*/ 1445 h 1528"/>
                <a:gd name="T44" fmla="*/ 498 w 1340"/>
                <a:gd name="T45" fmla="*/ 1411 h 1528"/>
                <a:gd name="T46" fmla="*/ 443 w 1340"/>
                <a:gd name="T47" fmla="*/ 1203 h 1528"/>
                <a:gd name="T48" fmla="*/ 288 w 1340"/>
                <a:gd name="T49" fmla="*/ 1236 h 1528"/>
                <a:gd name="T50" fmla="*/ 172 w 1340"/>
                <a:gd name="T51" fmla="*/ 1030 h 1528"/>
                <a:gd name="T52" fmla="*/ 187 w 1340"/>
                <a:gd name="T53" fmla="*/ 969 h 1528"/>
                <a:gd name="T54" fmla="*/ 146 w 1340"/>
                <a:gd name="T55" fmla="*/ 947 h 1528"/>
                <a:gd name="T56" fmla="*/ 160 w 1340"/>
                <a:gd name="T57" fmla="*/ 884 h 1528"/>
                <a:gd name="T58" fmla="*/ 111 w 1340"/>
                <a:gd name="T59" fmla="*/ 855 h 1528"/>
                <a:gd name="T60" fmla="*/ 93 w 1340"/>
                <a:gd name="T61" fmla="*/ 797 h 1528"/>
                <a:gd name="T62" fmla="*/ 190 w 1340"/>
                <a:gd name="T63" fmla="*/ 650 h 1528"/>
                <a:gd name="T64" fmla="*/ 195 w 1340"/>
                <a:gd name="T65" fmla="*/ 572 h 1528"/>
                <a:gd name="T66" fmla="*/ 194 w 1340"/>
                <a:gd name="T67" fmla="*/ 422 h 1528"/>
                <a:gd name="T68" fmla="*/ 1243 w 1340"/>
                <a:gd name="T69" fmla="*/ 699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0" h="1528">
                  <a:moveTo>
                    <a:pt x="1204" y="201"/>
                  </a:moveTo>
                  <a:cubicBezTo>
                    <a:pt x="1146" y="134"/>
                    <a:pt x="1073" y="83"/>
                    <a:pt x="985" y="48"/>
                  </a:cubicBezTo>
                  <a:cubicBezTo>
                    <a:pt x="906" y="17"/>
                    <a:pt x="816" y="0"/>
                    <a:pt x="725" y="0"/>
                  </a:cubicBezTo>
                  <a:cubicBezTo>
                    <a:pt x="589" y="0"/>
                    <a:pt x="456" y="36"/>
                    <a:pt x="348" y="100"/>
                  </a:cubicBezTo>
                  <a:cubicBezTo>
                    <a:pt x="290" y="135"/>
                    <a:pt x="241" y="177"/>
                    <a:pt x="202" y="226"/>
                  </a:cubicBezTo>
                  <a:cubicBezTo>
                    <a:pt x="160" y="279"/>
                    <a:pt x="130" y="338"/>
                    <a:pt x="114" y="402"/>
                  </a:cubicBezTo>
                  <a:cubicBezTo>
                    <a:pt x="100" y="457"/>
                    <a:pt x="99" y="521"/>
                    <a:pt x="111" y="572"/>
                  </a:cubicBezTo>
                  <a:cubicBezTo>
                    <a:pt x="115" y="590"/>
                    <a:pt x="115" y="590"/>
                    <a:pt x="115" y="590"/>
                  </a:cubicBezTo>
                  <a:cubicBezTo>
                    <a:pt x="116" y="595"/>
                    <a:pt x="117" y="600"/>
                    <a:pt x="118" y="604"/>
                  </a:cubicBezTo>
                  <a:cubicBezTo>
                    <a:pt x="119" y="605"/>
                    <a:pt x="119" y="606"/>
                    <a:pt x="119" y="607"/>
                  </a:cubicBezTo>
                  <a:cubicBezTo>
                    <a:pt x="116" y="614"/>
                    <a:pt x="116" y="614"/>
                    <a:pt x="116" y="614"/>
                  </a:cubicBezTo>
                  <a:cubicBezTo>
                    <a:pt x="103" y="640"/>
                    <a:pt x="85" y="665"/>
                    <a:pt x="66" y="692"/>
                  </a:cubicBezTo>
                  <a:cubicBezTo>
                    <a:pt x="52" y="711"/>
                    <a:pt x="37" y="730"/>
                    <a:pt x="24" y="752"/>
                  </a:cubicBezTo>
                  <a:cubicBezTo>
                    <a:pt x="24" y="752"/>
                    <a:pt x="24" y="752"/>
                    <a:pt x="24" y="752"/>
                  </a:cubicBezTo>
                  <a:cubicBezTo>
                    <a:pt x="24" y="752"/>
                    <a:pt x="24" y="752"/>
                    <a:pt x="24" y="752"/>
                  </a:cubicBezTo>
                  <a:cubicBezTo>
                    <a:pt x="23" y="753"/>
                    <a:pt x="23" y="753"/>
                    <a:pt x="23" y="753"/>
                  </a:cubicBezTo>
                  <a:cubicBezTo>
                    <a:pt x="4" y="783"/>
                    <a:pt x="0" y="820"/>
                    <a:pt x="10" y="854"/>
                  </a:cubicBezTo>
                  <a:cubicBezTo>
                    <a:pt x="18" y="882"/>
                    <a:pt x="37" y="906"/>
                    <a:pt x="61" y="922"/>
                  </a:cubicBezTo>
                  <a:cubicBezTo>
                    <a:pt x="59" y="943"/>
                    <a:pt x="63" y="964"/>
                    <a:pt x="73" y="983"/>
                  </a:cubicBezTo>
                  <a:cubicBezTo>
                    <a:pt x="76" y="989"/>
                    <a:pt x="80" y="995"/>
                    <a:pt x="84" y="1001"/>
                  </a:cubicBezTo>
                  <a:cubicBezTo>
                    <a:pt x="82" y="1028"/>
                    <a:pt x="89" y="1056"/>
                    <a:pt x="106" y="1078"/>
                  </a:cubicBezTo>
                  <a:cubicBezTo>
                    <a:pt x="127" y="1107"/>
                    <a:pt x="127" y="1107"/>
                    <a:pt x="127" y="1107"/>
                  </a:cubicBezTo>
                  <a:cubicBezTo>
                    <a:pt x="127" y="1111"/>
                    <a:pt x="126" y="1116"/>
                    <a:pt x="126" y="1120"/>
                  </a:cubicBezTo>
                  <a:cubicBezTo>
                    <a:pt x="125" y="1138"/>
                    <a:pt x="124" y="1160"/>
                    <a:pt x="126" y="1183"/>
                  </a:cubicBezTo>
                  <a:cubicBezTo>
                    <a:pt x="131" y="1219"/>
                    <a:pt x="144" y="1249"/>
                    <a:pt x="165" y="1272"/>
                  </a:cubicBezTo>
                  <a:cubicBezTo>
                    <a:pt x="194" y="1303"/>
                    <a:pt x="236" y="1319"/>
                    <a:pt x="288" y="1319"/>
                  </a:cubicBezTo>
                  <a:cubicBezTo>
                    <a:pt x="322" y="1319"/>
                    <a:pt x="361" y="1312"/>
                    <a:pt x="408" y="1299"/>
                  </a:cubicBezTo>
                  <a:cubicBezTo>
                    <a:pt x="411" y="1328"/>
                    <a:pt x="413" y="1367"/>
                    <a:pt x="416" y="1415"/>
                  </a:cubicBezTo>
                  <a:cubicBezTo>
                    <a:pt x="419" y="1478"/>
                    <a:pt x="471" y="1528"/>
                    <a:pt x="534" y="1528"/>
                  </a:cubicBezTo>
                  <a:cubicBezTo>
                    <a:pt x="1053" y="1528"/>
                    <a:pt x="1053" y="1528"/>
                    <a:pt x="1053" y="1528"/>
                  </a:cubicBezTo>
                  <a:cubicBezTo>
                    <a:pt x="1088" y="1528"/>
                    <a:pt x="1121" y="1512"/>
                    <a:pt x="1144" y="1485"/>
                  </a:cubicBezTo>
                  <a:cubicBezTo>
                    <a:pt x="1166" y="1458"/>
                    <a:pt x="1176" y="1423"/>
                    <a:pt x="1170" y="1389"/>
                  </a:cubicBezTo>
                  <a:cubicBezTo>
                    <a:pt x="1122" y="1123"/>
                    <a:pt x="1122" y="1123"/>
                    <a:pt x="1122" y="1123"/>
                  </a:cubicBezTo>
                  <a:cubicBezTo>
                    <a:pt x="1120" y="1109"/>
                    <a:pt x="1123" y="1096"/>
                    <a:pt x="1132" y="1086"/>
                  </a:cubicBezTo>
                  <a:cubicBezTo>
                    <a:pt x="1170" y="1041"/>
                    <a:pt x="1214" y="987"/>
                    <a:pt x="1250" y="923"/>
                  </a:cubicBezTo>
                  <a:cubicBezTo>
                    <a:pt x="1289" y="855"/>
                    <a:pt x="1313" y="785"/>
                    <a:pt x="1324" y="711"/>
                  </a:cubicBezTo>
                  <a:cubicBezTo>
                    <a:pt x="1340" y="606"/>
                    <a:pt x="1337" y="508"/>
                    <a:pt x="1316" y="421"/>
                  </a:cubicBezTo>
                  <a:cubicBezTo>
                    <a:pt x="1295" y="337"/>
                    <a:pt x="1257" y="263"/>
                    <a:pt x="1204" y="201"/>
                  </a:cubicBezTo>
                  <a:close/>
                  <a:moveTo>
                    <a:pt x="1243" y="699"/>
                  </a:moveTo>
                  <a:cubicBezTo>
                    <a:pt x="1222" y="838"/>
                    <a:pt x="1149" y="938"/>
                    <a:pt x="1069" y="1033"/>
                  </a:cubicBezTo>
                  <a:cubicBezTo>
                    <a:pt x="1045" y="1062"/>
                    <a:pt x="1035" y="1100"/>
                    <a:pt x="1041" y="1137"/>
                  </a:cubicBezTo>
                  <a:cubicBezTo>
                    <a:pt x="1089" y="1403"/>
                    <a:pt x="1089" y="1403"/>
                    <a:pt x="1089" y="1403"/>
                  </a:cubicBezTo>
                  <a:cubicBezTo>
                    <a:pt x="1091" y="1414"/>
                    <a:pt x="1088" y="1424"/>
                    <a:pt x="1081" y="1433"/>
                  </a:cubicBezTo>
                  <a:cubicBezTo>
                    <a:pt x="1074" y="1441"/>
                    <a:pt x="1064" y="1445"/>
                    <a:pt x="1053" y="1445"/>
                  </a:cubicBezTo>
                  <a:cubicBezTo>
                    <a:pt x="534" y="1445"/>
                    <a:pt x="534" y="1445"/>
                    <a:pt x="534" y="1445"/>
                  </a:cubicBezTo>
                  <a:cubicBezTo>
                    <a:pt x="515" y="1445"/>
                    <a:pt x="499" y="1430"/>
                    <a:pt x="498" y="1411"/>
                  </a:cubicBezTo>
                  <a:cubicBezTo>
                    <a:pt x="493" y="1321"/>
                    <a:pt x="488" y="1266"/>
                    <a:pt x="485" y="1235"/>
                  </a:cubicBezTo>
                  <a:cubicBezTo>
                    <a:pt x="483" y="1220"/>
                    <a:pt x="464" y="1203"/>
                    <a:pt x="443" y="1203"/>
                  </a:cubicBezTo>
                  <a:cubicBezTo>
                    <a:pt x="439" y="1203"/>
                    <a:pt x="436" y="1204"/>
                    <a:pt x="432" y="1205"/>
                  </a:cubicBezTo>
                  <a:cubicBezTo>
                    <a:pt x="367" y="1227"/>
                    <a:pt x="321" y="1236"/>
                    <a:pt x="288" y="1236"/>
                  </a:cubicBezTo>
                  <a:cubicBezTo>
                    <a:pt x="162" y="1236"/>
                    <a:pt x="227" y="1105"/>
                    <a:pt x="203" y="1072"/>
                  </a:cubicBezTo>
                  <a:cubicBezTo>
                    <a:pt x="172" y="1030"/>
                    <a:pt x="172" y="1030"/>
                    <a:pt x="172" y="1030"/>
                  </a:cubicBezTo>
                  <a:cubicBezTo>
                    <a:pt x="164" y="1019"/>
                    <a:pt x="163" y="1005"/>
                    <a:pt x="171" y="994"/>
                  </a:cubicBezTo>
                  <a:cubicBezTo>
                    <a:pt x="187" y="969"/>
                    <a:pt x="187" y="969"/>
                    <a:pt x="187" y="969"/>
                  </a:cubicBezTo>
                  <a:cubicBezTo>
                    <a:pt x="166" y="963"/>
                    <a:pt x="166" y="963"/>
                    <a:pt x="166" y="963"/>
                  </a:cubicBezTo>
                  <a:cubicBezTo>
                    <a:pt x="158" y="961"/>
                    <a:pt x="150" y="955"/>
                    <a:pt x="146" y="947"/>
                  </a:cubicBezTo>
                  <a:cubicBezTo>
                    <a:pt x="142" y="939"/>
                    <a:pt x="142" y="929"/>
                    <a:pt x="145" y="921"/>
                  </a:cubicBezTo>
                  <a:cubicBezTo>
                    <a:pt x="160" y="884"/>
                    <a:pt x="160" y="884"/>
                    <a:pt x="160" y="884"/>
                  </a:cubicBezTo>
                  <a:cubicBezTo>
                    <a:pt x="161" y="881"/>
                    <a:pt x="160" y="877"/>
                    <a:pt x="156" y="876"/>
                  </a:cubicBezTo>
                  <a:cubicBezTo>
                    <a:pt x="111" y="855"/>
                    <a:pt x="111" y="855"/>
                    <a:pt x="111" y="855"/>
                  </a:cubicBezTo>
                  <a:cubicBezTo>
                    <a:pt x="100" y="850"/>
                    <a:pt x="92" y="841"/>
                    <a:pt x="89" y="830"/>
                  </a:cubicBezTo>
                  <a:cubicBezTo>
                    <a:pt x="85" y="819"/>
                    <a:pt x="87" y="807"/>
                    <a:pt x="93" y="797"/>
                  </a:cubicBezTo>
                  <a:cubicBezTo>
                    <a:pt x="94" y="796"/>
                    <a:pt x="94" y="796"/>
                    <a:pt x="94" y="796"/>
                  </a:cubicBezTo>
                  <a:cubicBezTo>
                    <a:pt x="124" y="746"/>
                    <a:pt x="164" y="702"/>
                    <a:pt x="190" y="650"/>
                  </a:cubicBezTo>
                  <a:cubicBezTo>
                    <a:pt x="201" y="628"/>
                    <a:pt x="201" y="628"/>
                    <a:pt x="201" y="628"/>
                  </a:cubicBezTo>
                  <a:cubicBezTo>
                    <a:pt x="208" y="613"/>
                    <a:pt x="199" y="589"/>
                    <a:pt x="195" y="572"/>
                  </a:cubicBezTo>
                  <a:cubicBezTo>
                    <a:pt x="191" y="553"/>
                    <a:pt x="191" y="553"/>
                    <a:pt x="191" y="553"/>
                  </a:cubicBezTo>
                  <a:cubicBezTo>
                    <a:pt x="182" y="513"/>
                    <a:pt x="184" y="463"/>
                    <a:pt x="194" y="422"/>
                  </a:cubicBezTo>
                  <a:cubicBezTo>
                    <a:pt x="248" y="205"/>
                    <a:pt x="487" y="82"/>
                    <a:pt x="725" y="82"/>
                  </a:cubicBezTo>
                  <a:cubicBezTo>
                    <a:pt x="1018" y="82"/>
                    <a:pt x="1308" y="270"/>
                    <a:pt x="1243" y="699"/>
                  </a:cubicBezTo>
                  <a:close/>
                </a:path>
              </a:pathLst>
            </a:custGeom>
            <a:grpFill/>
            <a:ln>
              <a:noFill/>
            </a:ln>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85" name="Freeform 10">
              <a:extLst>
                <a:ext uri="{FF2B5EF4-FFF2-40B4-BE49-F238E27FC236}">
                  <a16:creationId xmlns:a16="http://schemas.microsoft.com/office/drawing/2014/main" id="{36A19924-F185-4CB2-BCFC-85CA436F34F5}"/>
                </a:ext>
              </a:extLst>
            </p:cNvPr>
            <p:cNvSpPr>
              <a:spLocks/>
            </p:cNvSpPr>
            <p:nvPr/>
          </p:nvSpPr>
          <p:spPr bwMode="auto">
            <a:xfrm>
              <a:off x="4086667" y="2049085"/>
              <a:ext cx="286227" cy="232944"/>
            </a:xfrm>
            <a:custGeom>
              <a:avLst/>
              <a:gdLst>
                <a:gd name="T0" fmla="*/ 626 w 946"/>
                <a:gd name="T1" fmla="*/ 35 h 770"/>
                <a:gd name="T2" fmla="*/ 554 w 946"/>
                <a:gd name="T3" fmla="*/ 8 h 770"/>
                <a:gd name="T4" fmla="*/ 508 w 946"/>
                <a:gd name="T5" fmla="*/ 18 h 770"/>
                <a:gd name="T6" fmla="*/ 456 w 946"/>
                <a:gd name="T7" fmla="*/ 0 h 770"/>
                <a:gd name="T8" fmla="*/ 414 w 946"/>
                <a:gd name="T9" fmla="*/ 12 h 770"/>
                <a:gd name="T10" fmla="*/ 381 w 946"/>
                <a:gd name="T11" fmla="*/ 8 h 770"/>
                <a:gd name="T12" fmla="*/ 287 w 946"/>
                <a:gd name="T13" fmla="*/ 41 h 770"/>
                <a:gd name="T14" fmla="*/ 278 w 946"/>
                <a:gd name="T15" fmla="*/ 40 h 770"/>
                <a:gd name="T16" fmla="*/ 163 w 946"/>
                <a:gd name="T17" fmla="*/ 92 h 770"/>
                <a:gd name="T18" fmla="*/ 64 w 946"/>
                <a:gd name="T19" fmla="*/ 209 h 770"/>
                <a:gd name="T20" fmla="*/ 25 w 946"/>
                <a:gd name="T21" fmla="*/ 266 h 770"/>
                <a:gd name="T22" fmla="*/ 26 w 946"/>
                <a:gd name="T23" fmla="*/ 274 h 770"/>
                <a:gd name="T24" fmla="*/ 0 w 946"/>
                <a:gd name="T25" fmla="*/ 357 h 770"/>
                <a:gd name="T26" fmla="*/ 67 w 946"/>
                <a:gd name="T27" fmla="*/ 480 h 770"/>
                <a:gd name="T28" fmla="*/ 176 w 946"/>
                <a:gd name="T29" fmla="*/ 558 h 770"/>
                <a:gd name="T30" fmla="*/ 231 w 946"/>
                <a:gd name="T31" fmla="*/ 544 h 770"/>
                <a:gd name="T32" fmla="*/ 301 w 946"/>
                <a:gd name="T33" fmla="*/ 587 h 770"/>
                <a:gd name="T34" fmla="*/ 443 w 946"/>
                <a:gd name="T35" fmla="*/ 687 h 770"/>
                <a:gd name="T36" fmla="*/ 504 w 946"/>
                <a:gd name="T37" fmla="*/ 674 h 770"/>
                <a:gd name="T38" fmla="*/ 667 w 946"/>
                <a:gd name="T39" fmla="*/ 770 h 770"/>
                <a:gd name="T40" fmla="*/ 840 w 946"/>
                <a:gd name="T41" fmla="*/ 652 h 770"/>
                <a:gd name="T42" fmla="*/ 936 w 946"/>
                <a:gd name="T43" fmla="*/ 489 h 770"/>
                <a:gd name="T44" fmla="*/ 933 w 946"/>
                <a:gd name="T45" fmla="*/ 456 h 770"/>
                <a:gd name="T46" fmla="*/ 946 w 946"/>
                <a:gd name="T47" fmla="*/ 400 h 770"/>
                <a:gd name="T48" fmla="*/ 914 w 946"/>
                <a:gd name="T49" fmla="*/ 316 h 770"/>
                <a:gd name="T50" fmla="*/ 916 w 946"/>
                <a:gd name="T51" fmla="*/ 297 h 770"/>
                <a:gd name="T52" fmla="*/ 840 w 946"/>
                <a:gd name="T53" fmla="*/ 181 h 770"/>
                <a:gd name="T54" fmla="*/ 626 w 946"/>
                <a:gd name="T55" fmla="*/ 3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6" h="770">
                  <a:moveTo>
                    <a:pt x="626" y="35"/>
                  </a:moveTo>
                  <a:cubicBezTo>
                    <a:pt x="607" y="18"/>
                    <a:pt x="581" y="8"/>
                    <a:pt x="554" y="8"/>
                  </a:cubicBezTo>
                  <a:cubicBezTo>
                    <a:pt x="537" y="8"/>
                    <a:pt x="522" y="12"/>
                    <a:pt x="508" y="18"/>
                  </a:cubicBezTo>
                  <a:cubicBezTo>
                    <a:pt x="493" y="7"/>
                    <a:pt x="475" y="0"/>
                    <a:pt x="456" y="0"/>
                  </a:cubicBezTo>
                  <a:cubicBezTo>
                    <a:pt x="441" y="0"/>
                    <a:pt x="426" y="5"/>
                    <a:pt x="414" y="12"/>
                  </a:cubicBezTo>
                  <a:cubicBezTo>
                    <a:pt x="403" y="9"/>
                    <a:pt x="392" y="8"/>
                    <a:pt x="381" y="8"/>
                  </a:cubicBezTo>
                  <a:cubicBezTo>
                    <a:pt x="345" y="8"/>
                    <a:pt x="313" y="20"/>
                    <a:pt x="287" y="41"/>
                  </a:cubicBezTo>
                  <a:cubicBezTo>
                    <a:pt x="284" y="40"/>
                    <a:pt x="281" y="40"/>
                    <a:pt x="278" y="40"/>
                  </a:cubicBezTo>
                  <a:cubicBezTo>
                    <a:pt x="232" y="40"/>
                    <a:pt x="191" y="60"/>
                    <a:pt x="163" y="92"/>
                  </a:cubicBezTo>
                  <a:cubicBezTo>
                    <a:pt x="108" y="103"/>
                    <a:pt x="65" y="151"/>
                    <a:pt x="64" y="209"/>
                  </a:cubicBezTo>
                  <a:cubicBezTo>
                    <a:pt x="41" y="218"/>
                    <a:pt x="25" y="240"/>
                    <a:pt x="25" y="266"/>
                  </a:cubicBezTo>
                  <a:cubicBezTo>
                    <a:pt x="25" y="269"/>
                    <a:pt x="25" y="272"/>
                    <a:pt x="26" y="274"/>
                  </a:cubicBezTo>
                  <a:cubicBezTo>
                    <a:pt x="9" y="298"/>
                    <a:pt x="0" y="327"/>
                    <a:pt x="0" y="357"/>
                  </a:cubicBezTo>
                  <a:cubicBezTo>
                    <a:pt x="0" y="409"/>
                    <a:pt x="26" y="454"/>
                    <a:pt x="67" y="480"/>
                  </a:cubicBezTo>
                  <a:cubicBezTo>
                    <a:pt x="82" y="525"/>
                    <a:pt x="125" y="558"/>
                    <a:pt x="176" y="558"/>
                  </a:cubicBezTo>
                  <a:cubicBezTo>
                    <a:pt x="196" y="558"/>
                    <a:pt x="215" y="553"/>
                    <a:pt x="231" y="544"/>
                  </a:cubicBezTo>
                  <a:cubicBezTo>
                    <a:pt x="248" y="566"/>
                    <a:pt x="273" y="582"/>
                    <a:pt x="301" y="587"/>
                  </a:cubicBezTo>
                  <a:cubicBezTo>
                    <a:pt x="322" y="645"/>
                    <a:pt x="378" y="687"/>
                    <a:pt x="443" y="687"/>
                  </a:cubicBezTo>
                  <a:cubicBezTo>
                    <a:pt x="465" y="687"/>
                    <a:pt x="486" y="682"/>
                    <a:pt x="504" y="674"/>
                  </a:cubicBezTo>
                  <a:cubicBezTo>
                    <a:pt x="536" y="731"/>
                    <a:pt x="597" y="770"/>
                    <a:pt x="667" y="770"/>
                  </a:cubicBezTo>
                  <a:cubicBezTo>
                    <a:pt x="746" y="770"/>
                    <a:pt x="813" y="721"/>
                    <a:pt x="840" y="652"/>
                  </a:cubicBezTo>
                  <a:cubicBezTo>
                    <a:pt x="897" y="620"/>
                    <a:pt x="936" y="559"/>
                    <a:pt x="936" y="489"/>
                  </a:cubicBezTo>
                  <a:cubicBezTo>
                    <a:pt x="936" y="478"/>
                    <a:pt x="935" y="466"/>
                    <a:pt x="933" y="456"/>
                  </a:cubicBezTo>
                  <a:cubicBezTo>
                    <a:pt x="941" y="439"/>
                    <a:pt x="946" y="420"/>
                    <a:pt x="946" y="400"/>
                  </a:cubicBezTo>
                  <a:cubicBezTo>
                    <a:pt x="946" y="368"/>
                    <a:pt x="934" y="339"/>
                    <a:pt x="914" y="316"/>
                  </a:cubicBezTo>
                  <a:cubicBezTo>
                    <a:pt x="915" y="310"/>
                    <a:pt x="916" y="303"/>
                    <a:pt x="916" y="297"/>
                  </a:cubicBezTo>
                  <a:cubicBezTo>
                    <a:pt x="916" y="245"/>
                    <a:pt x="885" y="200"/>
                    <a:pt x="840" y="181"/>
                  </a:cubicBezTo>
                  <a:cubicBezTo>
                    <a:pt x="805" y="97"/>
                    <a:pt x="722" y="37"/>
                    <a:pt x="626" y="35"/>
                  </a:cubicBezTo>
                  <a:close/>
                </a:path>
              </a:pathLst>
            </a:custGeom>
            <a:grpFill/>
            <a:ln>
              <a:noFill/>
            </a:ln>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86" name="Group 185">
            <a:extLst>
              <a:ext uri="{FF2B5EF4-FFF2-40B4-BE49-F238E27FC236}">
                <a16:creationId xmlns:a16="http://schemas.microsoft.com/office/drawing/2014/main" id="{EC0975C3-85BF-40FD-8E81-5DF1EF6D6DA3}"/>
              </a:ext>
            </a:extLst>
          </p:cNvPr>
          <p:cNvGrpSpPr/>
          <p:nvPr userDrawn="1"/>
        </p:nvGrpSpPr>
        <p:grpSpPr>
          <a:xfrm>
            <a:off x="6866339" y="5160474"/>
            <a:ext cx="285628" cy="249912"/>
            <a:chOff x="3175" y="-3175"/>
            <a:chExt cx="4964113" cy="4343400"/>
          </a:xfrm>
          <a:solidFill>
            <a:schemeClr val="tx1"/>
          </a:solidFill>
        </p:grpSpPr>
        <p:sp>
          <p:nvSpPr>
            <p:cNvPr id="187" name="Freeform 14">
              <a:extLst>
                <a:ext uri="{FF2B5EF4-FFF2-40B4-BE49-F238E27FC236}">
                  <a16:creationId xmlns:a16="http://schemas.microsoft.com/office/drawing/2014/main" id="{2F325615-1970-481E-A53F-A583C43F9ED3}"/>
                </a:ext>
              </a:extLst>
            </p:cNvPr>
            <p:cNvSpPr>
              <a:spLocks noEditPoints="1"/>
            </p:cNvSpPr>
            <p:nvPr/>
          </p:nvSpPr>
          <p:spPr bwMode="auto">
            <a:xfrm>
              <a:off x="3175" y="-3175"/>
              <a:ext cx="4964113" cy="4275138"/>
            </a:xfrm>
            <a:custGeom>
              <a:avLst/>
              <a:gdLst>
                <a:gd name="T0" fmla="*/ 369 w 1321"/>
                <a:gd name="T1" fmla="*/ 1136 h 1137"/>
                <a:gd name="T2" fmla="*/ 460 w 1321"/>
                <a:gd name="T3" fmla="*/ 1046 h 1137"/>
                <a:gd name="T4" fmla="*/ 496 w 1321"/>
                <a:gd name="T5" fmla="*/ 1083 h 1137"/>
                <a:gd name="T6" fmla="*/ 522 w 1321"/>
                <a:gd name="T7" fmla="*/ 1065 h 1137"/>
                <a:gd name="T8" fmla="*/ 844 w 1321"/>
                <a:gd name="T9" fmla="*/ 969 h 1137"/>
                <a:gd name="T10" fmla="*/ 861 w 1321"/>
                <a:gd name="T11" fmla="*/ 968 h 1137"/>
                <a:gd name="T12" fmla="*/ 1321 w 1321"/>
                <a:gd name="T13" fmla="*/ 338 h 1137"/>
                <a:gd name="T14" fmla="*/ 983 w 1321"/>
                <a:gd name="T15" fmla="*/ 0 h 1137"/>
                <a:gd name="T16" fmla="*/ 353 w 1321"/>
                <a:gd name="T17" fmla="*/ 460 h 1137"/>
                <a:gd name="T18" fmla="*/ 352 w 1321"/>
                <a:gd name="T19" fmla="*/ 477 h 1137"/>
                <a:gd name="T20" fmla="*/ 256 w 1321"/>
                <a:gd name="T21" fmla="*/ 799 h 1137"/>
                <a:gd name="T22" fmla="*/ 238 w 1321"/>
                <a:gd name="T23" fmla="*/ 825 h 1137"/>
                <a:gd name="T24" fmla="*/ 275 w 1321"/>
                <a:gd name="T25" fmla="*/ 862 h 1137"/>
                <a:gd name="T26" fmla="*/ 0 w 1321"/>
                <a:gd name="T27" fmla="*/ 1137 h 1137"/>
                <a:gd name="T28" fmla="*/ 369 w 1321"/>
                <a:gd name="T29" fmla="*/ 1136 h 1137"/>
                <a:gd name="T30" fmla="*/ 1223 w 1321"/>
                <a:gd name="T31" fmla="*/ 345 h 1137"/>
                <a:gd name="T32" fmla="*/ 826 w 1321"/>
                <a:gd name="T33" fmla="*/ 890 h 1137"/>
                <a:gd name="T34" fmla="*/ 431 w 1321"/>
                <a:gd name="T35" fmla="*/ 495 h 1137"/>
                <a:gd name="T36" fmla="*/ 976 w 1321"/>
                <a:gd name="T37" fmla="*/ 98 h 1137"/>
                <a:gd name="T38" fmla="*/ 1223 w 1321"/>
                <a:gd name="T39" fmla="*/ 345 h 1137"/>
                <a:gd name="T40" fmla="*/ 422 w 1321"/>
                <a:gd name="T41" fmla="*/ 539 h 1137"/>
                <a:gd name="T42" fmla="*/ 782 w 1321"/>
                <a:gd name="T43" fmla="*/ 899 h 1137"/>
                <a:gd name="T44" fmla="*/ 505 w 1321"/>
                <a:gd name="T45" fmla="*/ 986 h 1137"/>
                <a:gd name="T46" fmla="*/ 335 w 1321"/>
                <a:gd name="T47" fmla="*/ 816 h 1137"/>
                <a:gd name="T48" fmla="*/ 422 w 1321"/>
                <a:gd name="T49" fmla="*/ 539 h 1137"/>
                <a:gd name="T50" fmla="*/ 339 w 1321"/>
                <a:gd name="T51" fmla="*/ 1061 h 1137"/>
                <a:gd name="T52" fmla="*/ 180 w 1321"/>
                <a:gd name="T53" fmla="*/ 1062 h 1137"/>
                <a:gd name="T54" fmla="*/ 327 w 1321"/>
                <a:gd name="T55" fmla="*/ 916 h 1137"/>
                <a:gd name="T56" fmla="*/ 406 w 1321"/>
                <a:gd name="T57" fmla="*/ 995 h 1137"/>
                <a:gd name="T58" fmla="*/ 339 w 1321"/>
                <a:gd name="T59" fmla="*/ 1061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1" h="1137">
                  <a:moveTo>
                    <a:pt x="369" y="1136"/>
                  </a:moveTo>
                  <a:cubicBezTo>
                    <a:pt x="460" y="1046"/>
                    <a:pt x="460" y="1046"/>
                    <a:pt x="460" y="1046"/>
                  </a:cubicBezTo>
                  <a:cubicBezTo>
                    <a:pt x="496" y="1083"/>
                    <a:pt x="496" y="1083"/>
                    <a:pt x="496" y="1083"/>
                  </a:cubicBezTo>
                  <a:cubicBezTo>
                    <a:pt x="522" y="1065"/>
                    <a:pt x="522" y="1065"/>
                    <a:pt x="522" y="1065"/>
                  </a:cubicBezTo>
                  <a:cubicBezTo>
                    <a:pt x="635" y="985"/>
                    <a:pt x="714" y="977"/>
                    <a:pt x="844" y="969"/>
                  </a:cubicBezTo>
                  <a:cubicBezTo>
                    <a:pt x="861" y="968"/>
                    <a:pt x="861" y="968"/>
                    <a:pt x="861" y="968"/>
                  </a:cubicBezTo>
                  <a:cubicBezTo>
                    <a:pt x="1321" y="338"/>
                    <a:pt x="1321" y="338"/>
                    <a:pt x="1321" y="338"/>
                  </a:cubicBezTo>
                  <a:cubicBezTo>
                    <a:pt x="983" y="0"/>
                    <a:pt x="983" y="0"/>
                    <a:pt x="983" y="0"/>
                  </a:cubicBezTo>
                  <a:cubicBezTo>
                    <a:pt x="353" y="460"/>
                    <a:pt x="353" y="460"/>
                    <a:pt x="353" y="460"/>
                  </a:cubicBezTo>
                  <a:cubicBezTo>
                    <a:pt x="352" y="477"/>
                    <a:pt x="352" y="477"/>
                    <a:pt x="352" y="477"/>
                  </a:cubicBezTo>
                  <a:cubicBezTo>
                    <a:pt x="344" y="607"/>
                    <a:pt x="336" y="686"/>
                    <a:pt x="256" y="799"/>
                  </a:cubicBezTo>
                  <a:cubicBezTo>
                    <a:pt x="238" y="825"/>
                    <a:pt x="238" y="825"/>
                    <a:pt x="238" y="825"/>
                  </a:cubicBezTo>
                  <a:cubicBezTo>
                    <a:pt x="275" y="862"/>
                    <a:pt x="275" y="862"/>
                    <a:pt x="275" y="862"/>
                  </a:cubicBezTo>
                  <a:cubicBezTo>
                    <a:pt x="0" y="1137"/>
                    <a:pt x="0" y="1137"/>
                    <a:pt x="0" y="1137"/>
                  </a:cubicBezTo>
                  <a:lnTo>
                    <a:pt x="369" y="1136"/>
                  </a:lnTo>
                  <a:close/>
                  <a:moveTo>
                    <a:pt x="1223" y="345"/>
                  </a:moveTo>
                  <a:cubicBezTo>
                    <a:pt x="826" y="890"/>
                    <a:pt x="826" y="890"/>
                    <a:pt x="826" y="890"/>
                  </a:cubicBezTo>
                  <a:cubicBezTo>
                    <a:pt x="431" y="495"/>
                    <a:pt x="431" y="495"/>
                    <a:pt x="431" y="495"/>
                  </a:cubicBezTo>
                  <a:cubicBezTo>
                    <a:pt x="976" y="98"/>
                    <a:pt x="976" y="98"/>
                    <a:pt x="976" y="98"/>
                  </a:cubicBezTo>
                  <a:lnTo>
                    <a:pt x="1223" y="345"/>
                  </a:lnTo>
                  <a:close/>
                  <a:moveTo>
                    <a:pt x="422" y="539"/>
                  </a:moveTo>
                  <a:cubicBezTo>
                    <a:pt x="782" y="899"/>
                    <a:pt x="782" y="899"/>
                    <a:pt x="782" y="899"/>
                  </a:cubicBezTo>
                  <a:cubicBezTo>
                    <a:pt x="682" y="907"/>
                    <a:pt x="603" y="923"/>
                    <a:pt x="505" y="986"/>
                  </a:cubicBezTo>
                  <a:cubicBezTo>
                    <a:pt x="335" y="816"/>
                    <a:pt x="335" y="816"/>
                    <a:pt x="335" y="816"/>
                  </a:cubicBezTo>
                  <a:cubicBezTo>
                    <a:pt x="398" y="718"/>
                    <a:pt x="414" y="639"/>
                    <a:pt x="422" y="539"/>
                  </a:cubicBezTo>
                  <a:close/>
                  <a:moveTo>
                    <a:pt x="339" y="1061"/>
                  </a:moveTo>
                  <a:cubicBezTo>
                    <a:pt x="180" y="1062"/>
                    <a:pt x="180" y="1062"/>
                    <a:pt x="180" y="1062"/>
                  </a:cubicBezTo>
                  <a:cubicBezTo>
                    <a:pt x="327" y="916"/>
                    <a:pt x="327" y="916"/>
                    <a:pt x="327" y="916"/>
                  </a:cubicBezTo>
                  <a:cubicBezTo>
                    <a:pt x="406" y="995"/>
                    <a:pt x="406" y="995"/>
                    <a:pt x="406" y="995"/>
                  </a:cubicBezTo>
                  <a:lnTo>
                    <a:pt x="339" y="1061"/>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88" name="Rectangle 15">
              <a:extLst>
                <a:ext uri="{FF2B5EF4-FFF2-40B4-BE49-F238E27FC236}">
                  <a16:creationId xmlns:a16="http://schemas.microsoft.com/office/drawing/2014/main" id="{90B86A07-C3EC-4912-A6F1-464CDE3A2487}"/>
                </a:ext>
              </a:extLst>
            </p:cNvPr>
            <p:cNvSpPr>
              <a:spLocks noChangeArrowheads="1"/>
            </p:cNvSpPr>
            <p:nvPr/>
          </p:nvSpPr>
          <p:spPr bwMode="auto">
            <a:xfrm>
              <a:off x="1731963" y="4200525"/>
              <a:ext cx="3232150" cy="1397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sp>
        <p:nvSpPr>
          <p:cNvPr id="189" name="Freeform 19">
            <a:extLst>
              <a:ext uri="{FF2B5EF4-FFF2-40B4-BE49-F238E27FC236}">
                <a16:creationId xmlns:a16="http://schemas.microsoft.com/office/drawing/2014/main" id="{FB7E123F-BF1E-4235-B6E7-753C10AC0C8D}"/>
              </a:ext>
            </a:extLst>
          </p:cNvPr>
          <p:cNvSpPr>
            <a:spLocks noEditPoints="1"/>
          </p:cNvSpPr>
          <p:nvPr userDrawn="1"/>
        </p:nvSpPr>
        <p:spPr bwMode="auto">
          <a:xfrm>
            <a:off x="7494588" y="5156200"/>
            <a:ext cx="166687" cy="273050"/>
          </a:xfrm>
          <a:custGeom>
            <a:avLst/>
            <a:gdLst>
              <a:gd name="T0" fmla="*/ 19648 w 1273"/>
              <a:gd name="T1" fmla="*/ 136878 h 2075"/>
              <a:gd name="T2" fmla="*/ 38248 w 1273"/>
              <a:gd name="T3" fmla="*/ 169986 h 2075"/>
              <a:gd name="T4" fmla="*/ 36938 w 1273"/>
              <a:gd name="T5" fmla="*/ 169986 h 2075"/>
              <a:gd name="T6" fmla="*/ 33664 w 1273"/>
              <a:gd name="T7" fmla="*/ 170640 h 2075"/>
              <a:gd name="T8" fmla="*/ 19517 w 1273"/>
              <a:gd name="T9" fmla="*/ 190269 h 2075"/>
              <a:gd name="T10" fmla="*/ 19517 w 1273"/>
              <a:gd name="T11" fmla="*/ 229003 h 2075"/>
              <a:gd name="T12" fmla="*/ 31044 w 1273"/>
              <a:gd name="T13" fmla="*/ 249548 h 2075"/>
              <a:gd name="T14" fmla="*/ 58682 w 1273"/>
              <a:gd name="T15" fmla="*/ 266690 h 2075"/>
              <a:gd name="T16" fmla="*/ 75580 w 1273"/>
              <a:gd name="T17" fmla="*/ 271532 h 2075"/>
              <a:gd name="T18" fmla="*/ 91167 w 1273"/>
              <a:gd name="T19" fmla="*/ 271532 h 2075"/>
              <a:gd name="T20" fmla="*/ 108196 w 1273"/>
              <a:gd name="T21" fmla="*/ 266690 h 2075"/>
              <a:gd name="T22" fmla="*/ 135703 w 1273"/>
              <a:gd name="T23" fmla="*/ 249548 h 2075"/>
              <a:gd name="T24" fmla="*/ 147361 w 1273"/>
              <a:gd name="T25" fmla="*/ 229003 h 2075"/>
              <a:gd name="T26" fmla="*/ 147361 w 1273"/>
              <a:gd name="T27" fmla="*/ 190269 h 2075"/>
              <a:gd name="T28" fmla="*/ 132166 w 1273"/>
              <a:gd name="T29" fmla="*/ 170378 h 2075"/>
              <a:gd name="T30" fmla="*/ 128499 w 1273"/>
              <a:gd name="T31" fmla="*/ 169986 h 2075"/>
              <a:gd name="T32" fmla="*/ 147099 w 1273"/>
              <a:gd name="T33" fmla="*/ 137009 h 2075"/>
              <a:gd name="T34" fmla="*/ 148671 w 1273"/>
              <a:gd name="T35" fmla="*/ 135046 h 2075"/>
              <a:gd name="T36" fmla="*/ 166747 w 1273"/>
              <a:gd name="T37" fmla="*/ 83357 h 2075"/>
              <a:gd name="T38" fmla="*/ 83439 w 1273"/>
              <a:gd name="T39" fmla="*/ 0 h 2075"/>
              <a:gd name="T40" fmla="*/ 131 w 1273"/>
              <a:gd name="T41" fmla="*/ 83357 h 2075"/>
              <a:gd name="T42" fmla="*/ 18076 w 1273"/>
              <a:gd name="T43" fmla="*/ 135046 h 2075"/>
              <a:gd name="T44" fmla="*/ 19648 w 1273"/>
              <a:gd name="T45" fmla="*/ 136878 h 2075"/>
              <a:gd name="T46" fmla="*/ 34843 w 1273"/>
              <a:gd name="T47" fmla="*/ 222198 h 2075"/>
              <a:gd name="T48" fmla="*/ 34843 w 1273"/>
              <a:gd name="T49" fmla="*/ 215917 h 2075"/>
              <a:gd name="T50" fmla="*/ 132035 w 1273"/>
              <a:gd name="T51" fmla="*/ 227956 h 2075"/>
              <a:gd name="T52" fmla="*/ 132035 w 1273"/>
              <a:gd name="T53" fmla="*/ 229003 h 2075"/>
              <a:gd name="T54" fmla="*/ 130202 w 1273"/>
              <a:gd name="T55" fmla="*/ 233976 h 2075"/>
              <a:gd name="T56" fmla="*/ 34843 w 1273"/>
              <a:gd name="T57" fmla="*/ 222198 h 2075"/>
              <a:gd name="T58" fmla="*/ 132035 w 1273"/>
              <a:gd name="T59" fmla="*/ 220235 h 2075"/>
              <a:gd name="T60" fmla="*/ 34843 w 1273"/>
              <a:gd name="T61" fmla="*/ 208196 h 2075"/>
              <a:gd name="T62" fmla="*/ 34843 w 1273"/>
              <a:gd name="T63" fmla="*/ 201130 h 2075"/>
              <a:gd name="T64" fmla="*/ 132035 w 1273"/>
              <a:gd name="T65" fmla="*/ 213169 h 2075"/>
              <a:gd name="T66" fmla="*/ 132035 w 1273"/>
              <a:gd name="T67" fmla="*/ 220235 h 2075"/>
              <a:gd name="T68" fmla="*/ 100074 w 1273"/>
              <a:gd name="T69" fmla="*/ 253735 h 2075"/>
              <a:gd name="T70" fmla="*/ 91167 w 1273"/>
              <a:gd name="T71" fmla="*/ 256222 h 2075"/>
              <a:gd name="T72" fmla="*/ 75580 w 1273"/>
              <a:gd name="T73" fmla="*/ 256222 h 2075"/>
              <a:gd name="T74" fmla="*/ 66673 w 1273"/>
              <a:gd name="T75" fmla="*/ 253735 h 2075"/>
              <a:gd name="T76" fmla="*/ 39165 w 1273"/>
              <a:gd name="T77" fmla="*/ 236593 h 2075"/>
              <a:gd name="T78" fmla="*/ 34974 w 1273"/>
              <a:gd name="T79" fmla="*/ 229919 h 2075"/>
              <a:gd name="T80" fmla="*/ 121163 w 1273"/>
              <a:gd name="T81" fmla="*/ 240649 h 2075"/>
              <a:gd name="T82" fmla="*/ 100074 w 1273"/>
              <a:gd name="T83" fmla="*/ 253735 h 2075"/>
              <a:gd name="T84" fmla="*/ 132035 w 1273"/>
              <a:gd name="T85" fmla="*/ 190269 h 2075"/>
              <a:gd name="T86" fmla="*/ 132035 w 1273"/>
              <a:gd name="T87" fmla="*/ 205448 h 2075"/>
              <a:gd name="T88" fmla="*/ 34843 w 1273"/>
              <a:gd name="T89" fmla="*/ 193409 h 2075"/>
              <a:gd name="T90" fmla="*/ 34843 w 1273"/>
              <a:gd name="T91" fmla="*/ 190269 h 2075"/>
              <a:gd name="T92" fmla="*/ 38379 w 1273"/>
              <a:gd name="T93" fmla="*/ 185296 h 2075"/>
              <a:gd name="T94" fmla="*/ 39951 w 1273"/>
              <a:gd name="T95" fmla="*/ 185296 h 2075"/>
              <a:gd name="T96" fmla="*/ 128630 w 1273"/>
              <a:gd name="T97" fmla="*/ 185296 h 2075"/>
              <a:gd name="T98" fmla="*/ 132035 w 1273"/>
              <a:gd name="T99" fmla="*/ 190269 h 2075"/>
              <a:gd name="T100" fmla="*/ 83439 w 1273"/>
              <a:gd name="T101" fmla="*/ 14002 h 2075"/>
              <a:gd name="T102" fmla="*/ 152731 w 1273"/>
              <a:gd name="T103" fmla="*/ 83357 h 2075"/>
              <a:gd name="T104" fmla="*/ 137668 w 1273"/>
              <a:gd name="T105" fmla="*/ 126279 h 2075"/>
              <a:gd name="T106" fmla="*/ 136096 w 1273"/>
              <a:gd name="T107" fmla="*/ 128372 h 2075"/>
              <a:gd name="T108" fmla="*/ 114352 w 1273"/>
              <a:gd name="T109" fmla="*/ 169986 h 2075"/>
              <a:gd name="T110" fmla="*/ 91036 w 1273"/>
              <a:gd name="T111" fmla="*/ 169986 h 2075"/>
              <a:gd name="T112" fmla="*/ 52395 w 1273"/>
              <a:gd name="T113" fmla="*/ 169986 h 2075"/>
              <a:gd name="T114" fmla="*/ 30520 w 1273"/>
              <a:gd name="T115" fmla="*/ 128242 h 2075"/>
              <a:gd name="T116" fmla="*/ 29079 w 1273"/>
              <a:gd name="T117" fmla="*/ 126279 h 2075"/>
              <a:gd name="T118" fmla="*/ 14147 w 1273"/>
              <a:gd name="T119" fmla="*/ 83357 h 2075"/>
              <a:gd name="T120" fmla="*/ 83439 w 1273"/>
              <a:gd name="T121" fmla="*/ 14002 h 20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73" h="2075">
                <a:moveTo>
                  <a:pt x="150" y="1046"/>
                </a:moveTo>
                <a:cubicBezTo>
                  <a:pt x="229" y="1145"/>
                  <a:pt x="275" y="1204"/>
                  <a:pt x="292" y="1299"/>
                </a:cubicBezTo>
                <a:cubicBezTo>
                  <a:pt x="282" y="1299"/>
                  <a:pt x="282" y="1299"/>
                  <a:pt x="282" y="1299"/>
                </a:cubicBezTo>
                <a:cubicBezTo>
                  <a:pt x="273" y="1299"/>
                  <a:pt x="265" y="1301"/>
                  <a:pt x="257" y="1304"/>
                </a:cubicBezTo>
                <a:cubicBezTo>
                  <a:pt x="193" y="1327"/>
                  <a:pt x="149" y="1387"/>
                  <a:pt x="149" y="1454"/>
                </a:cubicBezTo>
                <a:cubicBezTo>
                  <a:pt x="149" y="1750"/>
                  <a:pt x="149" y="1750"/>
                  <a:pt x="149" y="1750"/>
                </a:cubicBezTo>
                <a:cubicBezTo>
                  <a:pt x="149" y="1811"/>
                  <a:pt x="184" y="1874"/>
                  <a:pt x="237" y="1907"/>
                </a:cubicBezTo>
                <a:cubicBezTo>
                  <a:pt x="448" y="2038"/>
                  <a:pt x="448" y="2038"/>
                  <a:pt x="448" y="2038"/>
                </a:cubicBezTo>
                <a:cubicBezTo>
                  <a:pt x="483" y="2060"/>
                  <a:pt x="534" y="2075"/>
                  <a:pt x="577" y="2075"/>
                </a:cubicBezTo>
                <a:cubicBezTo>
                  <a:pt x="696" y="2075"/>
                  <a:pt x="696" y="2075"/>
                  <a:pt x="696" y="2075"/>
                </a:cubicBezTo>
                <a:cubicBezTo>
                  <a:pt x="739" y="2075"/>
                  <a:pt x="790" y="2060"/>
                  <a:pt x="826" y="2038"/>
                </a:cubicBezTo>
                <a:cubicBezTo>
                  <a:pt x="1036" y="1907"/>
                  <a:pt x="1036" y="1907"/>
                  <a:pt x="1036" y="1907"/>
                </a:cubicBezTo>
                <a:cubicBezTo>
                  <a:pt x="1089" y="1874"/>
                  <a:pt x="1125" y="1811"/>
                  <a:pt x="1125" y="1750"/>
                </a:cubicBezTo>
                <a:cubicBezTo>
                  <a:pt x="1125" y="1454"/>
                  <a:pt x="1125" y="1454"/>
                  <a:pt x="1125" y="1454"/>
                </a:cubicBezTo>
                <a:cubicBezTo>
                  <a:pt x="1125" y="1384"/>
                  <a:pt x="1077" y="1322"/>
                  <a:pt x="1009" y="1302"/>
                </a:cubicBezTo>
                <a:cubicBezTo>
                  <a:pt x="1003" y="1300"/>
                  <a:pt x="1001" y="1299"/>
                  <a:pt x="981" y="1299"/>
                </a:cubicBezTo>
                <a:cubicBezTo>
                  <a:pt x="997" y="1205"/>
                  <a:pt x="1044" y="1147"/>
                  <a:pt x="1123" y="1047"/>
                </a:cubicBezTo>
                <a:cubicBezTo>
                  <a:pt x="1135" y="1032"/>
                  <a:pt x="1135" y="1032"/>
                  <a:pt x="1135" y="1032"/>
                </a:cubicBezTo>
                <a:cubicBezTo>
                  <a:pt x="1225" y="919"/>
                  <a:pt x="1273" y="782"/>
                  <a:pt x="1273" y="637"/>
                </a:cubicBezTo>
                <a:cubicBezTo>
                  <a:pt x="1273" y="286"/>
                  <a:pt x="988" y="0"/>
                  <a:pt x="637" y="0"/>
                </a:cubicBezTo>
                <a:cubicBezTo>
                  <a:pt x="286" y="0"/>
                  <a:pt x="1" y="286"/>
                  <a:pt x="1" y="637"/>
                </a:cubicBezTo>
                <a:cubicBezTo>
                  <a:pt x="0" y="782"/>
                  <a:pt x="48" y="918"/>
                  <a:pt x="138" y="1032"/>
                </a:cubicBezTo>
                <a:lnTo>
                  <a:pt x="150" y="1046"/>
                </a:lnTo>
                <a:close/>
                <a:moveTo>
                  <a:pt x="266" y="1698"/>
                </a:moveTo>
                <a:cubicBezTo>
                  <a:pt x="266" y="1650"/>
                  <a:pt x="266" y="1650"/>
                  <a:pt x="266" y="1650"/>
                </a:cubicBezTo>
                <a:cubicBezTo>
                  <a:pt x="1008" y="1742"/>
                  <a:pt x="1008" y="1742"/>
                  <a:pt x="1008" y="1742"/>
                </a:cubicBezTo>
                <a:cubicBezTo>
                  <a:pt x="1008" y="1750"/>
                  <a:pt x="1008" y="1750"/>
                  <a:pt x="1008" y="1750"/>
                </a:cubicBezTo>
                <a:cubicBezTo>
                  <a:pt x="1008" y="1762"/>
                  <a:pt x="1002" y="1776"/>
                  <a:pt x="994" y="1788"/>
                </a:cubicBezTo>
                <a:lnTo>
                  <a:pt x="266" y="1698"/>
                </a:lnTo>
                <a:close/>
                <a:moveTo>
                  <a:pt x="1008" y="1683"/>
                </a:moveTo>
                <a:cubicBezTo>
                  <a:pt x="266" y="1591"/>
                  <a:pt x="266" y="1591"/>
                  <a:pt x="266" y="1591"/>
                </a:cubicBezTo>
                <a:cubicBezTo>
                  <a:pt x="266" y="1537"/>
                  <a:pt x="266" y="1537"/>
                  <a:pt x="266" y="1537"/>
                </a:cubicBezTo>
                <a:cubicBezTo>
                  <a:pt x="1008" y="1629"/>
                  <a:pt x="1008" y="1629"/>
                  <a:pt x="1008" y="1629"/>
                </a:cubicBezTo>
                <a:lnTo>
                  <a:pt x="1008" y="1683"/>
                </a:lnTo>
                <a:close/>
                <a:moveTo>
                  <a:pt x="764" y="1939"/>
                </a:moveTo>
                <a:cubicBezTo>
                  <a:pt x="747" y="1949"/>
                  <a:pt x="717" y="1958"/>
                  <a:pt x="696" y="1958"/>
                </a:cubicBezTo>
                <a:cubicBezTo>
                  <a:pt x="577" y="1958"/>
                  <a:pt x="577" y="1958"/>
                  <a:pt x="577" y="1958"/>
                </a:cubicBezTo>
                <a:cubicBezTo>
                  <a:pt x="557" y="1958"/>
                  <a:pt x="527" y="1949"/>
                  <a:pt x="509" y="1939"/>
                </a:cubicBezTo>
                <a:cubicBezTo>
                  <a:pt x="299" y="1808"/>
                  <a:pt x="299" y="1808"/>
                  <a:pt x="299" y="1808"/>
                </a:cubicBezTo>
                <a:cubicBezTo>
                  <a:pt x="283" y="1797"/>
                  <a:pt x="269" y="1776"/>
                  <a:pt x="267" y="1757"/>
                </a:cubicBezTo>
                <a:cubicBezTo>
                  <a:pt x="925" y="1839"/>
                  <a:pt x="925" y="1839"/>
                  <a:pt x="925" y="1839"/>
                </a:cubicBezTo>
                <a:lnTo>
                  <a:pt x="764" y="1939"/>
                </a:lnTo>
                <a:close/>
                <a:moveTo>
                  <a:pt x="1008" y="1454"/>
                </a:moveTo>
                <a:cubicBezTo>
                  <a:pt x="1008" y="1570"/>
                  <a:pt x="1008" y="1570"/>
                  <a:pt x="1008" y="1570"/>
                </a:cubicBezTo>
                <a:cubicBezTo>
                  <a:pt x="266" y="1478"/>
                  <a:pt x="266" y="1478"/>
                  <a:pt x="266" y="1478"/>
                </a:cubicBezTo>
                <a:cubicBezTo>
                  <a:pt x="266" y="1454"/>
                  <a:pt x="266" y="1454"/>
                  <a:pt x="266" y="1454"/>
                </a:cubicBezTo>
                <a:cubicBezTo>
                  <a:pt x="266" y="1437"/>
                  <a:pt x="277" y="1422"/>
                  <a:pt x="293" y="1416"/>
                </a:cubicBezTo>
                <a:cubicBezTo>
                  <a:pt x="305" y="1416"/>
                  <a:pt x="305" y="1416"/>
                  <a:pt x="305" y="1416"/>
                </a:cubicBezTo>
                <a:cubicBezTo>
                  <a:pt x="806" y="1416"/>
                  <a:pt x="948" y="1416"/>
                  <a:pt x="982" y="1416"/>
                </a:cubicBezTo>
                <a:cubicBezTo>
                  <a:pt x="997" y="1423"/>
                  <a:pt x="1008" y="1438"/>
                  <a:pt x="1008" y="1454"/>
                </a:cubicBezTo>
                <a:close/>
                <a:moveTo>
                  <a:pt x="637" y="107"/>
                </a:moveTo>
                <a:cubicBezTo>
                  <a:pt x="929" y="107"/>
                  <a:pt x="1166" y="345"/>
                  <a:pt x="1166" y="637"/>
                </a:cubicBezTo>
                <a:cubicBezTo>
                  <a:pt x="1166" y="757"/>
                  <a:pt x="1126" y="871"/>
                  <a:pt x="1051" y="965"/>
                </a:cubicBezTo>
                <a:cubicBezTo>
                  <a:pt x="1039" y="981"/>
                  <a:pt x="1039" y="981"/>
                  <a:pt x="1039" y="981"/>
                </a:cubicBezTo>
                <a:cubicBezTo>
                  <a:pt x="951" y="1091"/>
                  <a:pt x="891" y="1167"/>
                  <a:pt x="873" y="1299"/>
                </a:cubicBezTo>
                <a:cubicBezTo>
                  <a:pt x="822" y="1299"/>
                  <a:pt x="760" y="1299"/>
                  <a:pt x="695" y="1299"/>
                </a:cubicBezTo>
                <a:cubicBezTo>
                  <a:pt x="592" y="1299"/>
                  <a:pt x="481" y="1299"/>
                  <a:pt x="400" y="1299"/>
                </a:cubicBezTo>
                <a:cubicBezTo>
                  <a:pt x="382" y="1166"/>
                  <a:pt x="322" y="1090"/>
                  <a:pt x="233" y="980"/>
                </a:cubicBezTo>
                <a:cubicBezTo>
                  <a:pt x="222" y="965"/>
                  <a:pt x="222" y="965"/>
                  <a:pt x="222" y="965"/>
                </a:cubicBezTo>
                <a:cubicBezTo>
                  <a:pt x="147" y="871"/>
                  <a:pt x="108" y="757"/>
                  <a:pt x="108" y="637"/>
                </a:cubicBezTo>
                <a:cubicBezTo>
                  <a:pt x="108" y="345"/>
                  <a:pt x="345" y="107"/>
                  <a:pt x="637" y="10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45714" tIns="22857" rIns="45714" bIns="22857"/>
          <a:lstStyle/>
          <a:p>
            <a:endParaRPr lang="en-ZA" dirty="0"/>
          </a:p>
        </p:txBody>
      </p:sp>
      <p:grpSp>
        <p:nvGrpSpPr>
          <p:cNvPr id="190" name="Group 189">
            <a:extLst>
              <a:ext uri="{FF2B5EF4-FFF2-40B4-BE49-F238E27FC236}">
                <a16:creationId xmlns:a16="http://schemas.microsoft.com/office/drawing/2014/main" id="{2DE122DB-CF1E-40FB-AA49-E0F866372311}"/>
              </a:ext>
            </a:extLst>
          </p:cNvPr>
          <p:cNvGrpSpPr/>
          <p:nvPr userDrawn="1"/>
        </p:nvGrpSpPr>
        <p:grpSpPr>
          <a:xfrm>
            <a:off x="7976662" y="5173985"/>
            <a:ext cx="254591" cy="254541"/>
            <a:chOff x="7938" y="-3175"/>
            <a:chExt cx="8029575" cy="8027988"/>
          </a:xfrm>
          <a:solidFill>
            <a:schemeClr val="tx1"/>
          </a:solidFill>
        </p:grpSpPr>
        <p:sp>
          <p:nvSpPr>
            <p:cNvPr id="191" name="Freeform 23">
              <a:extLst>
                <a:ext uri="{FF2B5EF4-FFF2-40B4-BE49-F238E27FC236}">
                  <a16:creationId xmlns:a16="http://schemas.microsoft.com/office/drawing/2014/main" id="{A59FB297-863F-43DB-922D-4A556EC09B47}"/>
                </a:ext>
              </a:extLst>
            </p:cNvPr>
            <p:cNvSpPr>
              <a:spLocks noEditPoints="1"/>
            </p:cNvSpPr>
            <p:nvPr/>
          </p:nvSpPr>
          <p:spPr bwMode="auto">
            <a:xfrm>
              <a:off x="7938" y="-3175"/>
              <a:ext cx="8029575" cy="8027988"/>
            </a:xfrm>
            <a:custGeom>
              <a:avLst/>
              <a:gdLst>
                <a:gd name="T0" fmla="*/ 818 w 2138"/>
                <a:gd name="T1" fmla="*/ 1635 h 2138"/>
                <a:gd name="T2" fmla="*/ 818 w 2138"/>
                <a:gd name="T3" fmla="*/ 1635 h 2138"/>
                <a:gd name="T4" fmla="*/ 1257 w 2138"/>
                <a:gd name="T5" fmla="*/ 1507 h 2138"/>
                <a:gd name="T6" fmla="*/ 1301 w 2138"/>
                <a:gd name="T7" fmla="*/ 1550 h 2138"/>
                <a:gd name="T8" fmla="*/ 1249 w 2138"/>
                <a:gd name="T9" fmla="*/ 1602 h 2138"/>
                <a:gd name="T10" fmla="*/ 1711 w 2138"/>
                <a:gd name="T11" fmla="*/ 2064 h 2138"/>
                <a:gd name="T12" fmla="*/ 1888 w 2138"/>
                <a:gd name="T13" fmla="*/ 2138 h 2138"/>
                <a:gd name="T14" fmla="*/ 2065 w 2138"/>
                <a:gd name="T15" fmla="*/ 2064 h 2138"/>
                <a:gd name="T16" fmla="*/ 2138 w 2138"/>
                <a:gd name="T17" fmla="*/ 1888 h 2138"/>
                <a:gd name="T18" fmla="*/ 2065 w 2138"/>
                <a:gd name="T19" fmla="*/ 1711 h 2138"/>
                <a:gd name="T20" fmla="*/ 1603 w 2138"/>
                <a:gd name="T21" fmla="*/ 1248 h 2138"/>
                <a:gd name="T22" fmla="*/ 1551 w 2138"/>
                <a:gd name="T23" fmla="*/ 1300 h 2138"/>
                <a:gd name="T24" fmla="*/ 1507 w 2138"/>
                <a:gd name="T25" fmla="*/ 1257 h 2138"/>
                <a:gd name="T26" fmla="*/ 1633 w 2138"/>
                <a:gd name="T27" fmla="*/ 760 h 2138"/>
                <a:gd name="T28" fmla="*/ 1396 w 2138"/>
                <a:gd name="T29" fmla="*/ 239 h 2138"/>
                <a:gd name="T30" fmla="*/ 818 w 2138"/>
                <a:gd name="T31" fmla="*/ 0 h 2138"/>
                <a:gd name="T32" fmla="*/ 240 w 2138"/>
                <a:gd name="T33" fmla="*/ 239 h 2138"/>
                <a:gd name="T34" fmla="*/ 0 w 2138"/>
                <a:gd name="T35" fmla="*/ 817 h 2138"/>
                <a:gd name="T36" fmla="*/ 240 w 2138"/>
                <a:gd name="T37" fmla="*/ 1395 h 2138"/>
                <a:gd name="T38" fmla="*/ 818 w 2138"/>
                <a:gd name="T39" fmla="*/ 1635 h 2138"/>
                <a:gd name="T40" fmla="*/ 2009 w 2138"/>
                <a:gd name="T41" fmla="*/ 1888 h 2138"/>
                <a:gd name="T42" fmla="*/ 1973 w 2138"/>
                <a:gd name="T43" fmla="*/ 1973 h 2138"/>
                <a:gd name="T44" fmla="*/ 1888 w 2138"/>
                <a:gd name="T45" fmla="*/ 2008 h 2138"/>
                <a:gd name="T46" fmla="*/ 1803 w 2138"/>
                <a:gd name="T47" fmla="*/ 1973 h 2138"/>
                <a:gd name="T48" fmla="*/ 1444 w 2138"/>
                <a:gd name="T49" fmla="*/ 1614 h 2138"/>
                <a:gd name="T50" fmla="*/ 1614 w 2138"/>
                <a:gd name="T51" fmla="*/ 1444 h 2138"/>
                <a:gd name="T52" fmla="*/ 1973 w 2138"/>
                <a:gd name="T53" fmla="*/ 1802 h 2138"/>
                <a:gd name="T54" fmla="*/ 2009 w 2138"/>
                <a:gd name="T55" fmla="*/ 1888 h 2138"/>
                <a:gd name="T56" fmla="*/ 1392 w 2138"/>
                <a:gd name="T57" fmla="*/ 1459 h 2138"/>
                <a:gd name="T58" fmla="*/ 1361 w 2138"/>
                <a:gd name="T59" fmla="*/ 1427 h 2138"/>
                <a:gd name="T60" fmla="*/ 1362 w 2138"/>
                <a:gd name="T61" fmla="*/ 1427 h 2138"/>
                <a:gd name="T62" fmla="*/ 1377 w 2138"/>
                <a:gd name="T63" fmla="*/ 1413 h 2138"/>
                <a:gd name="T64" fmla="*/ 1380 w 2138"/>
                <a:gd name="T65" fmla="*/ 1410 h 2138"/>
                <a:gd name="T66" fmla="*/ 1396 w 2138"/>
                <a:gd name="T67" fmla="*/ 1395 h 2138"/>
                <a:gd name="T68" fmla="*/ 1411 w 2138"/>
                <a:gd name="T69" fmla="*/ 1380 h 2138"/>
                <a:gd name="T70" fmla="*/ 1413 w 2138"/>
                <a:gd name="T71" fmla="*/ 1377 h 2138"/>
                <a:gd name="T72" fmla="*/ 1428 w 2138"/>
                <a:gd name="T73" fmla="*/ 1361 h 2138"/>
                <a:gd name="T74" fmla="*/ 1428 w 2138"/>
                <a:gd name="T75" fmla="*/ 1361 h 2138"/>
                <a:gd name="T76" fmla="*/ 1459 w 2138"/>
                <a:gd name="T77" fmla="*/ 1392 h 2138"/>
                <a:gd name="T78" fmla="*/ 1392 w 2138"/>
                <a:gd name="T79" fmla="*/ 1459 h 2138"/>
                <a:gd name="T80" fmla="*/ 331 w 2138"/>
                <a:gd name="T81" fmla="*/ 331 h 2138"/>
                <a:gd name="T82" fmla="*/ 818 w 2138"/>
                <a:gd name="T83" fmla="*/ 129 h 2138"/>
                <a:gd name="T84" fmla="*/ 1304 w 2138"/>
                <a:gd name="T85" fmla="*/ 331 h 2138"/>
                <a:gd name="T86" fmla="*/ 1504 w 2138"/>
                <a:gd name="T87" fmla="*/ 769 h 2138"/>
                <a:gd name="T88" fmla="*/ 1371 w 2138"/>
                <a:gd name="T89" fmla="*/ 1226 h 2138"/>
                <a:gd name="T90" fmla="*/ 1371 w 2138"/>
                <a:gd name="T91" fmla="*/ 1226 h 2138"/>
                <a:gd name="T92" fmla="*/ 1304 w 2138"/>
                <a:gd name="T93" fmla="*/ 1303 h 2138"/>
                <a:gd name="T94" fmla="*/ 1280 w 2138"/>
                <a:gd name="T95" fmla="*/ 1326 h 2138"/>
                <a:gd name="T96" fmla="*/ 1226 w 2138"/>
                <a:gd name="T97" fmla="*/ 1370 h 2138"/>
                <a:gd name="T98" fmla="*/ 818 w 2138"/>
                <a:gd name="T99" fmla="*/ 1505 h 2138"/>
                <a:gd name="T100" fmla="*/ 331 w 2138"/>
                <a:gd name="T101" fmla="*/ 1303 h 2138"/>
                <a:gd name="T102" fmla="*/ 331 w 2138"/>
                <a:gd name="T103" fmla="*/ 331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92" name="Freeform 24">
              <a:extLst>
                <a:ext uri="{FF2B5EF4-FFF2-40B4-BE49-F238E27FC236}">
                  <a16:creationId xmlns:a16="http://schemas.microsoft.com/office/drawing/2014/main" id="{CD4CC118-4B5B-4469-86FD-09CFA65104AA}"/>
                </a:ext>
              </a:extLst>
            </p:cNvPr>
            <p:cNvSpPr>
              <a:spLocks noEditPoints="1"/>
            </p:cNvSpPr>
            <p:nvPr/>
          </p:nvSpPr>
          <p:spPr bwMode="auto">
            <a:xfrm>
              <a:off x="788988" y="976313"/>
              <a:ext cx="4578350" cy="4176713"/>
            </a:xfrm>
            <a:custGeom>
              <a:avLst/>
              <a:gdLst>
                <a:gd name="T0" fmla="*/ 577 w 1219"/>
                <a:gd name="T1" fmla="*/ 1111 h 1112"/>
                <a:gd name="T2" fmla="*/ 577 w 1219"/>
                <a:gd name="T3" fmla="*/ 1112 h 1112"/>
                <a:gd name="T4" fmla="*/ 610 w 1219"/>
                <a:gd name="T5" fmla="*/ 1112 h 1112"/>
                <a:gd name="T6" fmla="*/ 940 w 1219"/>
                <a:gd name="T7" fmla="*/ 1003 h 1112"/>
                <a:gd name="T8" fmla="*/ 1002 w 1219"/>
                <a:gd name="T9" fmla="*/ 949 h 1112"/>
                <a:gd name="T10" fmla="*/ 1057 w 1219"/>
                <a:gd name="T11" fmla="*/ 886 h 1112"/>
                <a:gd name="T12" fmla="*/ 1003 w 1219"/>
                <a:gd name="T13" fmla="*/ 163 h 1112"/>
                <a:gd name="T14" fmla="*/ 610 w 1219"/>
                <a:gd name="T15" fmla="*/ 0 h 1112"/>
                <a:gd name="T16" fmla="*/ 217 w 1219"/>
                <a:gd name="T17" fmla="*/ 163 h 1112"/>
                <a:gd name="T18" fmla="*/ 217 w 1219"/>
                <a:gd name="T19" fmla="*/ 949 h 1112"/>
                <a:gd name="T20" fmla="*/ 577 w 1219"/>
                <a:gd name="T21" fmla="*/ 1111 h 1112"/>
                <a:gd name="T22" fmla="*/ 262 w 1219"/>
                <a:gd name="T23" fmla="*/ 209 h 1112"/>
                <a:gd name="T24" fmla="*/ 610 w 1219"/>
                <a:gd name="T25" fmla="*/ 65 h 1112"/>
                <a:gd name="T26" fmla="*/ 957 w 1219"/>
                <a:gd name="T27" fmla="*/ 209 h 1112"/>
                <a:gd name="T28" fmla="*/ 1005 w 1219"/>
                <a:gd name="T29" fmla="*/ 848 h 1112"/>
                <a:gd name="T30" fmla="*/ 957 w 1219"/>
                <a:gd name="T31" fmla="*/ 903 h 1112"/>
                <a:gd name="T32" fmla="*/ 901 w 1219"/>
                <a:gd name="T33" fmla="*/ 951 h 1112"/>
                <a:gd name="T34" fmla="*/ 612 w 1219"/>
                <a:gd name="T35" fmla="*/ 1047 h 1112"/>
                <a:gd name="T36" fmla="*/ 610 w 1219"/>
                <a:gd name="T37" fmla="*/ 1047 h 1112"/>
                <a:gd name="T38" fmla="*/ 262 w 1219"/>
                <a:gd name="T39" fmla="*/ 903 h 1112"/>
                <a:gd name="T40" fmla="*/ 262 w 1219"/>
                <a:gd name="T41" fmla="*/ 2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93" name="Group 192">
            <a:extLst>
              <a:ext uri="{FF2B5EF4-FFF2-40B4-BE49-F238E27FC236}">
                <a16:creationId xmlns:a16="http://schemas.microsoft.com/office/drawing/2014/main" id="{8C2186B5-BE7F-461F-A294-74212C4AAE09}"/>
              </a:ext>
            </a:extLst>
          </p:cNvPr>
          <p:cNvGrpSpPr/>
          <p:nvPr userDrawn="1"/>
        </p:nvGrpSpPr>
        <p:grpSpPr>
          <a:xfrm>
            <a:off x="8439165" y="5202742"/>
            <a:ext cx="261585" cy="193411"/>
            <a:chOff x="3175" y="0"/>
            <a:chExt cx="9269413" cy="7539038"/>
          </a:xfrm>
          <a:solidFill>
            <a:schemeClr val="tx1"/>
          </a:solidFill>
        </p:grpSpPr>
        <p:sp>
          <p:nvSpPr>
            <p:cNvPr id="194" name="Freeform 28">
              <a:extLst>
                <a:ext uri="{FF2B5EF4-FFF2-40B4-BE49-F238E27FC236}">
                  <a16:creationId xmlns:a16="http://schemas.microsoft.com/office/drawing/2014/main" id="{A74E3867-622D-48FF-94EF-E62C9231BB87}"/>
                </a:ext>
              </a:extLst>
            </p:cNvPr>
            <p:cNvSpPr>
              <a:spLocks noEditPoints="1"/>
            </p:cNvSpPr>
            <p:nvPr/>
          </p:nvSpPr>
          <p:spPr bwMode="auto">
            <a:xfrm>
              <a:off x="3175" y="0"/>
              <a:ext cx="9269413" cy="7539038"/>
            </a:xfrm>
            <a:custGeom>
              <a:avLst/>
              <a:gdLst>
                <a:gd name="T0" fmla="*/ 0 w 2469"/>
                <a:gd name="T1" fmla="*/ 0 h 2007"/>
                <a:gd name="T2" fmla="*/ 0 w 2469"/>
                <a:gd name="T3" fmla="*/ 251 h 2007"/>
                <a:gd name="T4" fmla="*/ 118 w 2469"/>
                <a:gd name="T5" fmla="*/ 251 h 2007"/>
                <a:gd name="T6" fmla="*/ 118 w 2469"/>
                <a:gd name="T7" fmla="*/ 1489 h 2007"/>
                <a:gd name="T8" fmla="*/ 1168 w 2469"/>
                <a:gd name="T9" fmla="*/ 1489 h 2007"/>
                <a:gd name="T10" fmla="*/ 1168 w 2469"/>
                <a:gd name="T11" fmla="*/ 1818 h 2007"/>
                <a:gd name="T12" fmla="*/ 855 w 2469"/>
                <a:gd name="T13" fmla="*/ 1818 h 2007"/>
                <a:gd name="T14" fmla="*/ 732 w 2469"/>
                <a:gd name="T15" fmla="*/ 1923 h 2007"/>
                <a:gd name="T16" fmla="*/ 732 w 2469"/>
                <a:gd name="T17" fmla="*/ 2007 h 2007"/>
                <a:gd name="T18" fmla="*/ 1738 w 2469"/>
                <a:gd name="T19" fmla="*/ 2007 h 2007"/>
                <a:gd name="T20" fmla="*/ 1738 w 2469"/>
                <a:gd name="T21" fmla="*/ 1923 h 2007"/>
                <a:gd name="T22" fmla="*/ 1614 w 2469"/>
                <a:gd name="T23" fmla="*/ 1818 h 2007"/>
                <a:gd name="T24" fmla="*/ 1302 w 2469"/>
                <a:gd name="T25" fmla="*/ 1818 h 2007"/>
                <a:gd name="T26" fmla="*/ 1302 w 2469"/>
                <a:gd name="T27" fmla="*/ 1489 h 2007"/>
                <a:gd name="T28" fmla="*/ 2351 w 2469"/>
                <a:gd name="T29" fmla="*/ 1489 h 2007"/>
                <a:gd name="T30" fmla="*/ 2351 w 2469"/>
                <a:gd name="T31" fmla="*/ 251 h 2007"/>
                <a:gd name="T32" fmla="*/ 2469 w 2469"/>
                <a:gd name="T33" fmla="*/ 251 h 2007"/>
                <a:gd name="T34" fmla="*/ 2469 w 2469"/>
                <a:gd name="T35" fmla="*/ 0 h 2007"/>
                <a:gd name="T36" fmla="*/ 0 w 2469"/>
                <a:gd name="T37" fmla="*/ 0 h 2007"/>
                <a:gd name="T38" fmla="*/ 2217 w 2469"/>
                <a:gd name="T39" fmla="*/ 1355 h 2007"/>
                <a:gd name="T40" fmla="*/ 253 w 2469"/>
                <a:gd name="T41" fmla="*/ 1355 h 2007"/>
                <a:gd name="T42" fmla="*/ 253 w 2469"/>
                <a:gd name="T43" fmla="*/ 257 h 2007"/>
                <a:gd name="T44" fmla="*/ 2217 w 2469"/>
                <a:gd name="T45" fmla="*/ 257 h 2007"/>
                <a:gd name="T46" fmla="*/ 2217 w 2469"/>
                <a:gd name="T47" fmla="*/ 135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9" h="2007">
                  <a:moveTo>
                    <a:pt x="0" y="0"/>
                  </a:moveTo>
                  <a:cubicBezTo>
                    <a:pt x="0" y="251"/>
                    <a:pt x="0" y="251"/>
                    <a:pt x="0" y="251"/>
                  </a:cubicBezTo>
                  <a:cubicBezTo>
                    <a:pt x="118" y="251"/>
                    <a:pt x="118" y="251"/>
                    <a:pt x="118" y="251"/>
                  </a:cubicBezTo>
                  <a:cubicBezTo>
                    <a:pt x="118" y="1489"/>
                    <a:pt x="118" y="1489"/>
                    <a:pt x="118" y="1489"/>
                  </a:cubicBezTo>
                  <a:cubicBezTo>
                    <a:pt x="1168" y="1489"/>
                    <a:pt x="1168" y="1489"/>
                    <a:pt x="1168" y="1489"/>
                  </a:cubicBezTo>
                  <a:cubicBezTo>
                    <a:pt x="1168" y="1818"/>
                    <a:pt x="1168" y="1818"/>
                    <a:pt x="1168" y="1818"/>
                  </a:cubicBezTo>
                  <a:cubicBezTo>
                    <a:pt x="855" y="1818"/>
                    <a:pt x="855" y="1818"/>
                    <a:pt x="855" y="1818"/>
                  </a:cubicBezTo>
                  <a:cubicBezTo>
                    <a:pt x="787" y="1818"/>
                    <a:pt x="732" y="1865"/>
                    <a:pt x="732" y="1923"/>
                  </a:cubicBezTo>
                  <a:cubicBezTo>
                    <a:pt x="732" y="2007"/>
                    <a:pt x="732" y="2007"/>
                    <a:pt x="732" y="2007"/>
                  </a:cubicBezTo>
                  <a:cubicBezTo>
                    <a:pt x="1738" y="2007"/>
                    <a:pt x="1738" y="2007"/>
                    <a:pt x="1738" y="2007"/>
                  </a:cubicBezTo>
                  <a:cubicBezTo>
                    <a:pt x="1738" y="1923"/>
                    <a:pt x="1738" y="1923"/>
                    <a:pt x="1738" y="1923"/>
                  </a:cubicBezTo>
                  <a:cubicBezTo>
                    <a:pt x="1738" y="1865"/>
                    <a:pt x="1682" y="1818"/>
                    <a:pt x="1614" y="1818"/>
                  </a:cubicBezTo>
                  <a:cubicBezTo>
                    <a:pt x="1302" y="1818"/>
                    <a:pt x="1302" y="1818"/>
                    <a:pt x="1302" y="1818"/>
                  </a:cubicBezTo>
                  <a:cubicBezTo>
                    <a:pt x="1302" y="1489"/>
                    <a:pt x="1302" y="1489"/>
                    <a:pt x="1302" y="1489"/>
                  </a:cubicBezTo>
                  <a:cubicBezTo>
                    <a:pt x="2351" y="1489"/>
                    <a:pt x="2351" y="1489"/>
                    <a:pt x="2351" y="1489"/>
                  </a:cubicBezTo>
                  <a:cubicBezTo>
                    <a:pt x="2351" y="251"/>
                    <a:pt x="2351" y="251"/>
                    <a:pt x="2351" y="251"/>
                  </a:cubicBezTo>
                  <a:cubicBezTo>
                    <a:pt x="2469" y="251"/>
                    <a:pt x="2469" y="251"/>
                    <a:pt x="2469" y="251"/>
                  </a:cubicBezTo>
                  <a:cubicBezTo>
                    <a:pt x="2469" y="0"/>
                    <a:pt x="2469" y="0"/>
                    <a:pt x="2469" y="0"/>
                  </a:cubicBezTo>
                  <a:lnTo>
                    <a:pt x="0" y="0"/>
                  </a:lnTo>
                  <a:close/>
                  <a:moveTo>
                    <a:pt x="2217" y="1355"/>
                  </a:moveTo>
                  <a:cubicBezTo>
                    <a:pt x="253" y="1355"/>
                    <a:pt x="253" y="1355"/>
                    <a:pt x="253" y="1355"/>
                  </a:cubicBezTo>
                  <a:cubicBezTo>
                    <a:pt x="253" y="257"/>
                    <a:pt x="253" y="257"/>
                    <a:pt x="253" y="257"/>
                  </a:cubicBezTo>
                  <a:cubicBezTo>
                    <a:pt x="2217" y="257"/>
                    <a:pt x="2217" y="257"/>
                    <a:pt x="2217" y="257"/>
                  </a:cubicBezTo>
                  <a:lnTo>
                    <a:pt x="2217" y="135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95" name="Freeform 29">
              <a:extLst>
                <a:ext uri="{FF2B5EF4-FFF2-40B4-BE49-F238E27FC236}">
                  <a16:creationId xmlns:a16="http://schemas.microsoft.com/office/drawing/2014/main" id="{A087B64E-7660-4673-B2E2-D32A4F7173F9}"/>
                </a:ext>
              </a:extLst>
            </p:cNvPr>
            <p:cNvSpPr>
              <a:spLocks noEditPoints="1"/>
            </p:cNvSpPr>
            <p:nvPr/>
          </p:nvSpPr>
          <p:spPr bwMode="auto">
            <a:xfrm>
              <a:off x="1466850" y="1352550"/>
              <a:ext cx="6345238" cy="3349625"/>
            </a:xfrm>
            <a:custGeom>
              <a:avLst/>
              <a:gdLst>
                <a:gd name="T0" fmla="*/ 113 w 1690"/>
                <a:gd name="T1" fmla="*/ 892 h 892"/>
                <a:gd name="T2" fmla="*/ 227 w 1690"/>
                <a:gd name="T3" fmla="*/ 778 h 892"/>
                <a:gd name="T4" fmla="*/ 218 w 1690"/>
                <a:gd name="T5" fmla="*/ 735 h 892"/>
                <a:gd name="T6" fmla="*/ 472 w 1690"/>
                <a:gd name="T7" fmla="*/ 530 h 892"/>
                <a:gd name="T8" fmla="*/ 549 w 1690"/>
                <a:gd name="T9" fmla="*/ 560 h 892"/>
                <a:gd name="T10" fmla="*/ 646 w 1690"/>
                <a:gd name="T11" fmla="*/ 507 h 892"/>
                <a:gd name="T12" fmla="*/ 897 w 1690"/>
                <a:gd name="T13" fmla="*/ 637 h 892"/>
                <a:gd name="T14" fmla="*/ 895 w 1690"/>
                <a:gd name="T15" fmla="*/ 659 h 892"/>
                <a:gd name="T16" fmla="*/ 1008 w 1690"/>
                <a:gd name="T17" fmla="*/ 773 h 892"/>
                <a:gd name="T18" fmla="*/ 1122 w 1690"/>
                <a:gd name="T19" fmla="*/ 659 h 892"/>
                <a:gd name="T20" fmla="*/ 1109 w 1690"/>
                <a:gd name="T21" fmla="*/ 607 h 892"/>
                <a:gd name="T22" fmla="*/ 1520 w 1690"/>
                <a:gd name="T23" fmla="*/ 213 h 892"/>
                <a:gd name="T24" fmla="*/ 1576 w 1690"/>
                <a:gd name="T25" fmla="*/ 228 h 892"/>
                <a:gd name="T26" fmla="*/ 1690 w 1690"/>
                <a:gd name="T27" fmla="*/ 114 h 892"/>
                <a:gd name="T28" fmla="*/ 1576 w 1690"/>
                <a:gd name="T29" fmla="*/ 0 h 892"/>
                <a:gd name="T30" fmla="*/ 1463 w 1690"/>
                <a:gd name="T31" fmla="*/ 114 h 892"/>
                <a:gd name="T32" fmla="*/ 1475 w 1690"/>
                <a:gd name="T33" fmla="*/ 167 h 892"/>
                <a:gd name="T34" fmla="*/ 1065 w 1690"/>
                <a:gd name="T35" fmla="*/ 561 h 892"/>
                <a:gd name="T36" fmla="*/ 1008 w 1690"/>
                <a:gd name="T37" fmla="*/ 546 h 892"/>
                <a:gd name="T38" fmla="*/ 926 w 1690"/>
                <a:gd name="T39" fmla="*/ 581 h 892"/>
                <a:gd name="T40" fmla="*/ 663 w 1690"/>
                <a:gd name="T41" fmla="*/ 444 h 892"/>
                <a:gd name="T42" fmla="*/ 549 w 1690"/>
                <a:gd name="T43" fmla="*/ 333 h 892"/>
                <a:gd name="T44" fmla="*/ 436 w 1690"/>
                <a:gd name="T45" fmla="*/ 446 h 892"/>
                <a:gd name="T46" fmla="*/ 439 w 1690"/>
                <a:gd name="T47" fmla="*/ 474 h 892"/>
                <a:gd name="T48" fmla="*/ 178 w 1690"/>
                <a:gd name="T49" fmla="*/ 685 h 892"/>
                <a:gd name="T50" fmla="*/ 113 w 1690"/>
                <a:gd name="T51" fmla="*/ 665 h 892"/>
                <a:gd name="T52" fmla="*/ 0 w 1690"/>
                <a:gd name="T53" fmla="*/ 778 h 892"/>
                <a:gd name="T54" fmla="*/ 113 w 1690"/>
                <a:gd name="T55" fmla="*/ 892 h 892"/>
                <a:gd name="T56" fmla="*/ 1576 w 1690"/>
                <a:gd name="T57" fmla="*/ 64 h 892"/>
                <a:gd name="T58" fmla="*/ 1626 w 1690"/>
                <a:gd name="T59" fmla="*/ 114 h 892"/>
                <a:gd name="T60" fmla="*/ 1576 w 1690"/>
                <a:gd name="T61" fmla="*/ 164 h 892"/>
                <a:gd name="T62" fmla="*/ 1526 w 1690"/>
                <a:gd name="T63" fmla="*/ 114 h 892"/>
                <a:gd name="T64" fmla="*/ 1576 w 1690"/>
                <a:gd name="T65" fmla="*/ 64 h 892"/>
                <a:gd name="T66" fmla="*/ 1008 w 1690"/>
                <a:gd name="T67" fmla="*/ 609 h 892"/>
                <a:gd name="T68" fmla="*/ 1058 w 1690"/>
                <a:gd name="T69" fmla="*/ 659 h 892"/>
                <a:gd name="T70" fmla="*/ 1008 w 1690"/>
                <a:gd name="T71" fmla="*/ 709 h 892"/>
                <a:gd name="T72" fmla="*/ 958 w 1690"/>
                <a:gd name="T73" fmla="*/ 659 h 892"/>
                <a:gd name="T74" fmla="*/ 1008 w 1690"/>
                <a:gd name="T75" fmla="*/ 609 h 892"/>
                <a:gd name="T76" fmla="*/ 549 w 1690"/>
                <a:gd name="T77" fmla="*/ 396 h 892"/>
                <a:gd name="T78" fmla="*/ 599 w 1690"/>
                <a:gd name="T79" fmla="*/ 446 h 892"/>
                <a:gd name="T80" fmla="*/ 549 w 1690"/>
                <a:gd name="T81" fmla="*/ 496 h 892"/>
                <a:gd name="T82" fmla="*/ 500 w 1690"/>
                <a:gd name="T83" fmla="*/ 446 h 892"/>
                <a:gd name="T84" fmla="*/ 549 w 1690"/>
                <a:gd name="T85" fmla="*/ 396 h 892"/>
                <a:gd name="T86" fmla="*/ 113 w 1690"/>
                <a:gd name="T87" fmla="*/ 728 h 892"/>
                <a:gd name="T88" fmla="*/ 163 w 1690"/>
                <a:gd name="T89" fmla="*/ 778 h 892"/>
                <a:gd name="T90" fmla="*/ 113 w 1690"/>
                <a:gd name="T91" fmla="*/ 828 h 892"/>
                <a:gd name="T92" fmla="*/ 63 w 1690"/>
                <a:gd name="T93" fmla="*/ 778 h 892"/>
                <a:gd name="T94" fmla="*/ 113 w 1690"/>
                <a:gd name="T95" fmla="*/ 72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0" h="892">
                  <a:moveTo>
                    <a:pt x="113" y="892"/>
                  </a:moveTo>
                  <a:cubicBezTo>
                    <a:pt x="176" y="892"/>
                    <a:pt x="227" y="841"/>
                    <a:pt x="227" y="778"/>
                  </a:cubicBezTo>
                  <a:cubicBezTo>
                    <a:pt x="227" y="763"/>
                    <a:pt x="224" y="748"/>
                    <a:pt x="218" y="735"/>
                  </a:cubicBezTo>
                  <a:cubicBezTo>
                    <a:pt x="472" y="530"/>
                    <a:pt x="472" y="530"/>
                    <a:pt x="472" y="530"/>
                  </a:cubicBezTo>
                  <a:cubicBezTo>
                    <a:pt x="493" y="548"/>
                    <a:pt x="520" y="560"/>
                    <a:pt x="549" y="560"/>
                  </a:cubicBezTo>
                  <a:cubicBezTo>
                    <a:pt x="590" y="560"/>
                    <a:pt x="625" y="539"/>
                    <a:pt x="646" y="507"/>
                  </a:cubicBezTo>
                  <a:cubicBezTo>
                    <a:pt x="897" y="637"/>
                    <a:pt x="897" y="637"/>
                    <a:pt x="897" y="637"/>
                  </a:cubicBezTo>
                  <a:cubicBezTo>
                    <a:pt x="895" y="644"/>
                    <a:pt x="895" y="652"/>
                    <a:pt x="895" y="659"/>
                  </a:cubicBezTo>
                  <a:cubicBezTo>
                    <a:pt x="895" y="722"/>
                    <a:pt x="946" y="773"/>
                    <a:pt x="1008" y="773"/>
                  </a:cubicBezTo>
                  <a:cubicBezTo>
                    <a:pt x="1071" y="773"/>
                    <a:pt x="1122" y="722"/>
                    <a:pt x="1122" y="659"/>
                  </a:cubicBezTo>
                  <a:cubicBezTo>
                    <a:pt x="1122" y="640"/>
                    <a:pt x="1117" y="623"/>
                    <a:pt x="1109" y="607"/>
                  </a:cubicBezTo>
                  <a:cubicBezTo>
                    <a:pt x="1520" y="213"/>
                    <a:pt x="1520" y="213"/>
                    <a:pt x="1520" y="213"/>
                  </a:cubicBezTo>
                  <a:cubicBezTo>
                    <a:pt x="1536" y="222"/>
                    <a:pt x="1556" y="228"/>
                    <a:pt x="1576" y="228"/>
                  </a:cubicBezTo>
                  <a:cubicBezTo>
                    <a:pt x="1639" y="228"/>
                    <a:pt x="1690" y="177"/>
                    <a:pt x="1690" y="114"/>
                  </a:cubicBezTo>
                  <a:cubicBezTo>
                    <a:pt x="1690" y="51"/>
                    <a:pt x="1639" y="0"/>
                    <a:pt x="1576" y="0"/>
                  </a:cubicBezTo>
                  <a:cubicBezTo>
                    <a:pt x="1513" y="0"/>
                    <a:pt x="1463" y="51"/>
                    <a:pt x="1463" y="114"/>
                  </a:cubicBezTo>
                  <a:cubicBezTo>
                    <a:pt x="1463" y="133"/>
                    <a:pt x="1467" y="151"/>
                    <a:pt x="1475" y="167"/>
                  </a:cubicBezTo>
                  <a:cubicBezTo>
                    <a:pt x="1065" y="561"/>
                    <a:pt x="1065" y="561"/>
                    <a:pt x="1065" y="561"/>
                  </a:cubicBezTo>
                  <a:cubicBezTo>
                    <a:pt x="1048" y="551"/>
                    <a:pt x="1029" y="546"/>
                    <a:pt x="1008" y="546"/>
                  </a:cubicBezTo>
                  <a:cubicBezTo>
                    <a:pt x="976" y="546"/>
                    <a:pt x="947" y="559"/>
                    <a:pt x="926" y="581"/>
                  </a:cubicBezTo>
                  <a:cubicBezTo>
                    <a:pt x="663" y="444"/>
                    <a:pt x="663" y="444"/>
                    <a:pt x="663" y="444"/>
                  </a:cubicBezTo>
                  <a:cubicBezTo>
                    <a:pt x="662" y="382"/>
                    <a:pt x="611" y="333"/>
                    <a:pt x="549" y="333"/>
                  </a:cubicBezTo>
                  <a:cubicBezTo>
                    <a:pt x="487" y="333"/>
                    <a:pt x="436" y="383"/>
                    <a:pt x="436" y="446"/>
                  </a:cubicBezTo>
                  <a:cubicBezTo>
                    <a:pt x="436" y="456"/>
                    <a:pt x="437" y="465"/>
                    <a:pt x="439" y="474"/>
                  </a:cubicBezTo>
                  <a:cubicBezTo>
                    <a:pt x="178" y="685"/>
                    <a:pt x="178" y="685"/>
                    <a:pt x="178" y="685"/>
                  </a:cubicBezTo>
                  <a:cubicBezTo>
                    <a:pt x="160" y="672"/>
                    <a:pt x="137" y="665"/>
                    <a:pt x="113" y="665"/>
                  </a:cubicBezTo>
                  <a:cubicBezTo>
                    <a:pt x="51" y="665"/>
                    <a:pt x="0" y="716"/>
                    <a:pt x="0" y="778"/>
                  </a:cubicBezTo>
                  <a:cubicBezTo>
                    <a:pt x="0" y="841"/>
                    <a:pt x="51" y="892"/>
                    <a:pt x="113" y="892"/>
                  </a:cubicBezTo>
                  <a:close/>
                  <a:moveTo>
                    <a:pt x="1576" y="64"/>
                  </a:moveTo>
                  <a:cubicBezTo>
                    <a:pt x="1604" y="64"/>
                    <a:pt x="1626" y="87"/>
                    <a:pt x="1626" y="114"/>
                  </a:cubicBezTo>
                  <a:cubicBezTo>
                    <a:pt x="1626" y="142"/>
                    <a:pt x="1604" y="164"/>
                    <a:pt x="1576" y="164"/>
                  </a:cubicBezTo>
                  <a:cubicBezTo>
                    <a:pt x="1549" y="164"/>
                    <a:pt x="1526" y="142"/>
                    <a:pt x="1526" y="114"/>
                  </a:cubicBezTo>
                  <a:cubicBezTo>
                    <a:pt x="1526" y="87"/>
                    <a:pt x="1549" y="64"/>
                    <a:pt x="1576" y="64"/>
                  </a:cubicBezTo>
                  <a:close/>
                  <a:moveTo>
                    <a:pt x="1008" y="609"/>
                  </a:moveTo>
                  <a:cubicBezTo>
                    <a:pt x="1036" y="609"/>
                    <a:pt x="1058" y="632"/>
                    <a:pt x="1058" y="659"/>
                  </a:cubicBezTo>
                  <a:cubicBezTo>
                    <a:pt x="1058" y="687"/>
                    <a:pt x="1036" y="709"/>
                    <a:pt x="1008" y="709"/>
                  </a:cubicBezTo>
                  <a:cubicBezTo>
                    <a:pt x="981" y="709"/>
                    <a:pt x="958" y="687"/>
                    <a:pt x="958" y="659"/>
                  </a:cubicBezTo>
                  <a:cubicBezTo>
                    <a:pt x="958" y="632"/>
                    <a:pt x="981" y="609"/>
                    <a:pt x="1008" y="609"/>
                  </a:cubicBezTo>
                  <a:close/>
                  <a:moveTo>
                    <a:pt x="549" y="396"/>
                  </a:moveTo>
                  <a:cubicBezTo>
                    <a:pt x="577" y="396"/>
                    <a:pt x="599" y="419"/>
                    <a:pt x="599" y="446"/>
                  </a:cubicBezTo>
                  <a:cubicBezTo>
                    <a:pt x="599" y="474"/>
                    <a:pt x="577" y="496"/>
                    <a:pt x="549" y="496"/>
                  </a:cubicBezTo>
                  <a:cubicBezTo>
                    <a:pt x="522" y="496"/>
                    <a:pt x="500" y="474"/>
                    <a:pt x="500" y="446"/>
                  </a:cubicBezTo>
                  <a:cubicBezTo>
                    <a:pt x="500" y="419"/>
                    <a:pt x="522" y="396"/>
                    <a:pt x="549" y="396"/>
                  </a:cubicBezTo>
                  <a:close/>
                  <a:moveTo>
                    <a:pt x="113" y="728"/>
                  </a:moveTo>
                  <a:cubicBezTo>
                    <a:pt x="141" y="728"/>
                    <a:pt x="163" y="751"/>
                    <a:pt x="163" y="778"/>
                  </a:cubicBezTo>
                  <a:cubicBezTo>
                    <a:pt x="163" y="806"/>
                    <a:pt x="141" y="828"/>
                    <a:pt x="113" y="828"/>
                  </a:cubicBezTo>
                  <a:cubicBezTo>
                    <a:pt x="86" y="828"/>
                    <a:pt x="63" y="806"/>
                    <a:pt x="63" y="778"/>
                  </a:cubicBezTo>
                  <a:cubicBezTo>
                    <a:pt x="63" y="751"/>
                    <a:pt x="86" y="728"/>
                    <a:pt x="113" y="728"/>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sp>
        <p:nvSpPr>
          <p:cNvPr id="196" name="Freeform 5">
            <a:extLst>
              <a:ext uri="{FF2B5EF4-FFF2-40B4-BE49-F238E27FC236}">
                <a16:creationId xmlns:a16="http://schemas.microsoft.com/office/drawing/2014/main" id="{67182825-1CD6-4220-A2A0-F1B5ADE0D313}"/>
              </a:ext>
            </a:extLst>
          </p:cNvPr>
          <p:cNvSpPr>
            <a:spLocks noEditPoints="1"/>
          </p:cNvSpPr>
          <p:nvPr userDrawn="1"/>
        </p:nvSpPr>
        <p:spPr bwMode="auto">
          <a:xfrm>
            <a:off x="8986838" y="5192713"/>
            <a:ext cx="271462" cy="204787"/>
          </a:xfrm>
          <a:custGeom>
            <a:avLst/>
            <a:gdLst>
              <a:gd name="T0" fmla="*/ 221821 w 128"/>
              <a:gd name="T1" fmla="*/ 4266 h 96"/>
              <a:gd name="T2" fmla="*/ 59152 w 128"/>
              <a:gd name="T3" fmla="*/ 0 h 96"/>
              <a:gd name="T4" fmla="*/ 4225 w 128"/>
              <a:gd name="T5" fmla="*/ 49061 h 96"/>
              <a:gd name="T6" fmla="*/ 4225 w 128"/>
              <a:gd name="T7" fmla="*/ 72525 h 96"/>
              <a:gd name="T8" fmla="*/ 135205 w 128"/>
              <a:gd name="T9" fmla="*/ 204776 h 96"/>
              <a:gd name="T10" fmla="*/ 266185 w 128"/>
              <a:gd name="T11" fmla="*/ 72525 h 96"/>
              <a:gd name="T12" fmla="*/ 266185 w 128"/>
              <a:gd name="T13" fmla="*/ 49061 h 96"/>
              <a:gd name="T14" fmla="*/ 116192 w 128"/>
              <a:gd name="T15" fmla="*/ 59726 h 96"/>
              <a:gd name="T16" fmla="*/ 154218 w 128"/>
              <a:gd name="T17" fmla="*/ 59726 h 96"/>
              <a:gd name="T18" fmla="*/ 164781 w 128"/>
              <a:gd name="T19" fmla="*/ 19198 h 96"/>
              <a:gd name="T20" fmla="*/ 160556 w 128"/>
              <a:gd name="T21" fmla="*/ 53327 h 96"/>
              <a:gd name="T22" fmla="*/ 109854 w 128"/>
              <a:gd name="T23" fmla="*/ 53327 h 96"/>
              <a:gd name="T24" fmla="*/ 105629 w 128"/>
              <a:gd name="T25" fmla="*/ 19198 h 96"/>
              <a:gd name="T26" fmla="*/ 109854 w 128"/>
              <a:gd name="T27" fmla="*/ 53327 h 96"/>
              <a:gd name="T28" fmla="*/ 135205 w 128"/>
              <a:gd name="T29" fmla="*/ 174913 h 96"/>
              <a:gd name="T30" fmla="*/ 156331 w 128"/>
              <a:gd name="T31" fmla="*/ 68259 h 96"/>
              <a:gd name="T32" fmla="*/ 207033 w 128"/>
              <a:gd name="T33" fmla="*/ 68259 h 96"/>
              <a:gd name="T34" fmla="*/ 164781 w 128"/>
              <a:gd name="T35" fmla="*/ 68259 h 96"/>
              <a:gd name="T36" fmla="*/ 188019 w 128"/>
              <a:gd name="T37" fmla="*/ 42662 h 96"/>
              <a:gd name="T38" fmla="*/ 166894 w 128"/>
              <a:gd name="T39" fmla="*/ 59726 h 96"/>
              <a:gd name="T40" fmla="*/ 204920 w 128"/>
              <a:gd name="T41" fmla="*/ 17065 h 96"/>
              <a:gd name="T42" fmla="*/ 175344 w 128"/>
              <a:gd name="T43" fmla="*/ 17065 h 96"/>
              <a:gd name="T44" fmla="*/ 116192 w 128"/>
              <a:gd name="T45" fmla="*/ 17065 h 96"/>
              <a:gd name="T46" fmla="*/ 135205 w 128"/>
              <a:gd name="T47" fmla="*/ 31996 h 96"/>
              <a:gd name="T48" fmla="*/ 65490 w 128"/>
              <a:gd name="T49" fmla="*/ 17065 h 96"/>
              <a:gd name="T50" fmla="*/ 82391 w 128"/>
              <a:gd name="T51" fmla="*/ 29863 h 96"/>
              <a:gd name="T52" fmla="*/ 103516 w 128"/>
              <a:gd name="T53" fmla="*/ 59726 h 96"/>
              <a:gd name="T54" fmla="*/ 82391 w 128"/>
              <a:gd name="T55" fmla="*/ 42662 h 96"/>
              <a:gd name="T56" fmla="*/ 126755 w 128"/>
              <a:gd name="T57" fmla="*/ 172780 h 96"/>
              <a:gd name="T58" fmla="*/ 105629 w 128"/>
              <a:gd name="T59" fmla="*/ 68259 h 96"/>
              <a:gd name="T60" fmla="*/ 23238 w 128"/>
              <a:gd name="T61" fmla="*/ 68259 h 96"/>
              <a:gd name="T62" fmla="*/ 107741 w 128"/>
              <a:gd name="T63" fmla="*/ 157848 h 96"/>
              <a:gd name="T64" fmla="*/ 247172 w 128"/>
              <a:gd name="T65" fmla="*/ 68259 h 96"/>
              <a:gd name="T66" fmla="*/ 215483 w 128"/>
              <a:gd name="T67" fmla="*/ 68259 h 96"/>
              <a:gd name="T68" fmla="*/ 194357 w 128"/>
              <a:gd name="T69" fmla="*/ 36262 h 96"/>
              <a:gd name="T70" fmla="*/ 253509 w 128"/>
              <a:gd name="T71" fmla="*/ 59726 h 96"/>
              <a:gd name="T72" fmla="*/ 57040 w 128"/>
              <a:gd name="T73" fmla="*/ 21331 h 96"/>
              <a:gd name="T74" fmla="*/ 52814 w 128"/>
              <a:gd name="T75" fmla="*/ 59726 h 96"/>
              <a:gd name="T76" fmla="*/ 57040 w 128"/>
              <a:gd name="T77" fmla="*/ 21331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45714" tIns="22857" rIns="45714" bIns="22857"/>
          <a:lstStyle/>
          <a:p>
            <a:endParaRPr lang="en-ZA" dirty="0"/>
          </a:p>
        </p:txBody>
      </p:sp>
      <p:grpSp>
        <p:nvGrpSpPr>
          <p:cNvPr id="197" name="Group 196">
            <a:extLst>
              <a:ext uri="{FF2B5EF4-FFF2-40B4-BE49-F238E27FC236}">
                <a16:creationId xmlns:a16="http://schemas.microsoft.com/office/drawing/2014/main" id="{A2A55365-E707-4070-A860-7DEC4A14143B}"/>
              </a:ext>
            </a:extLst>
          </p:cNvPr>
          <p:cNvGrpSpPr/>
          <p:nvPr userDrawn="1"/>
        </p:nvGrpSpPr>
        <p:grpSpPr>
          <a:xfrm>
            <a:off x="9575982" y="5166096"/>
            <a:ext cx="237690" cy="238458"/>
            <a:chOff x="7996067" y="666751"/>
            <a:chExt cx="490535" cy="492126"/>
          </a:xfrm>
          <a:solidFill>
            <a:schemeClr val="tx1"/>
          </a:solidFill>
        </p:grpSpPr>
        <p:sp>
          <p:nvSpPr>
            <p:cNvPr id="198" name="Freeform 9">
              <a:extLst>
                <a:ext uri="{FF2B5EF4-FFF2-40B4-BE49-F238E27FC236}">
                  <a16:creationId xmlns:a16="http://schemas.microsoft.com/office/drawing/2014/main" id="{98C9287E-7471-45D9-9045-583303AFFBBA}"/>
                </a:ext>
              </a:extLst>
            </p:cNvPr>
            <p:cNvSpPr>
              <a:spLocks noEditPoints="1"/>
            </p:cNvSpPr>
            <p:nvPr/>
          </p:nvSpPr>
          <p:spPr bwMode="auto">
            <a:xfrm>
              <a:off x="7996067" y="666751"/>
              <a:ext cx="490535" cy="492126"/>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99" name="Freeform 10">
              <a:extLst>
                <a:ext uri="{FF2B5EF4-FFF2-40B4-BE49-F238E27FC236}">
                  <a16:creationId xmlns:a16="http://schemas.microsoft.com/office/drawing/2014/main" id="{02F9064B-FDB1-4283-8504-0248FD003493}"/>
                </a:ext>
              </a:extLst>
            </p:cNvPr>
            <p:cNvSpPr>
              <a:spLocks noEditPoints="1"/>
            </p:cNvSpPr>
            <p:nvPr/>
          </p:nvSpPr>
          <p:spPr bwMode="auto">
            <a:xfrm>
              <a:off x="8204199" y="728663"/>
              <a:ext cx="123824" cy="123825"/>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200" name="Group 199">
            <a:extLst>
              <a:ext uri="{FF2B5EF4-FFF2-40B4-BE49-F238E27FC236}">
                <a16:creationId xmlns:a16="http://schemas.microsoft.com/office/drawing/2014/main" id="{B590252D-8912-4A69-86B0-430190C81B4A}"/>
              </a:ext>
            </a:extLst>
          </p:cNvPr>
          <p:cNvGrpSpPr/>
          <p:nvPr userDrawn="1"/>
        </p:nvGrpSpPr>
        <p:grpSpPr>
          <a:xfrm>
            <a:off x="10732487" y="5168549"/>
            <a:ext cx="281172" cy="267654"/>
            <a:chOff x="10755297" y="220663"/>
            <a:chExt cx="990599" cy="942975"/>
          </a:xfrm>
          <a:solidFill>
            <a:schemeClr val="tx1"/>
          </a:solidFill>
        </p:grpSpPr>
        <p:sp>
          <p:nvSpPr>
            <p:cNvPr id="201" name="Freeform 24">
              <a:extLst>
                <a:ext uri="{FF2B5EF4-FFF2-40B4-BE49-F238E27FC236}">
                  <a16:creationId xmlns:a16="http://schemas.microsoft.com/office/drawing/2014/main" id="{E07CF2A6-7535-4DB2-8501-2570732927BE}"/>
                </a:ext>
              </a:extLst>
            </p:cNvPr>
            <p:cNvSpPr>
              <a:spLocks noEditPoints="1"/>
            </p:cNvSpPr>
            <p:nvPr/>
          </p:nvSpPr>
          <p:spPr bwMode="auto">
            <a:xfrm>
              <a:off x="10755297" y="220663"/>
              <a:ext cx="990599" cy="942975"/>
            </a:xfrm>
            <a:custGeom>
              <a:avLst/>
              <a:gdLst>
                <a:gd name="T0" fmla="*/ 239 w 261"/>
                <a:gd name="T1" fmla="*/ 0 h 248"/>
                <a:gd name="T2" fmla="*/ 22 w 261"/>
                <a:gd name="T3" fmla="*/ 0 h 248"/>
                <a:gd name="T4" fmla="*/ 0 w 261"/>
                <a:gd name="T5" fmla="*/ 22 h 248"/>
                <a:gd name="T6" fmla="*/ 0 w 261"/>
                <a:gd name="T7" fmla="*/ 190 h 248"/>
                <a:gd name="T8" fmla="*/ 22 w 261"/>
                <a:gd name="T9" fmla="*/ 212 h 248"/>
                <a:gd name="T10" fmla="*/ 88 w 261"/>
                <a:gd name="T11" fmla="*/ 212 h 248"/>
                <a:gd name="T12" fmla="*/ 76 w 261"/>
                <a:gd name="T13" fmla="*/ 224 h 248"/>
                <a:gd name="T14" fmla="*/ 70 w 261"/>
                <a:gd name="T15" fmla="*/ 231 h 248"/>
                <a:gd name="T16" fmla="*/ 70 w 261"/>
                <a:gd name="T17" fmla="*/ 241 h 248"/>
                <a:gd name="T18" fmla="*/ 86 w 261"/>
                <a:gd name="T19" fmla="*/ 248 h 248"/>
                <a:gd name="T20" fmla="*/ 175 w 261"/>
                <a:gd name="T21" fmla="*/ 248 h 248"/>
                <a:gd name="T22" fmla="*/ 191 w 261"/>
                <a:gd name="T23" fmla="*/ 241 h 248"/>
                <a:gd name="T24" fmla="*/ 191 w 261"/>
                <a:gd name="T25" fmla="*/ 231 h 248"/>
                <a:gd name="T26" fmla="*/ 185 w 261"/>
                <a:gd name="T27" fmla="*/ 224 h 248"/>
                <a:gd name="T28" fmla="*/ 173 w 261"/>
                <a:gd name="T29" fmla="*/ 212 h 248"/>
                <a:gd name="T30" fmla="*/ 239 w 261"/>
                <a:gd name="T31" fmla="*/ 212 h 248"/>
                <a:gd name="T32" fmla="*/ 261 w 261"/>
                <a:gd name="T33" fmla="*/ 190 h 248"/>
                <a:gd name="T34" fmla="*/ 261 w 261"/>
                <a:gd name="T35" fmla="*/ 22 h 248"/>
                <a:gd name="T36" fmla="*/ 239 w 261"/>
                <a:gd name="T37" fmla="*/ 0 h 248"/>
                <a:gd name="T38" fmla="*/ 179 w 261"/>
                <a:gd name="T39" fmla="*/ 230 h 248"/>
                <a:gd name="T40" fmla="*/ 184 w 261"/>
                <a:gd name="T41" fmla="*/ 236 h 248"/>
                <a:gd name="T42" fmla="*/ 184 w 261"/>
                <a:gd name="T43" fmla="*/ 238 h 248"/>
                <a:gd name="T44" fmla="*/ 175 w 261"/>
                <a:gd name="T45" fmla="*/ 240 h 248"/>
                <a:gd name="T46" fmla="*/ 86 w 261"/>
                <a:gd name="T47" fmla="*/ 240 h 248"/>
                <a:gd name="T48" fmla="*/ 77 w 261"/>
                <a:gd name="T49" fmla="*/ 238 h 248"/>
                <a:gd name="T50" fmla="*/ 77 w 261"/>
                <a:gd name="T51" fmla="*/ 236 h 248"/>
                <a:gd name="T52" fmla="*/ 77 w 261"/>
                <a:gd name="T53" fmla="*/ 236 h 248"/>
                <a:gd name="T54" fmla="*/ 82 w 261"/>
                <a:gd name="T55" fmla="*/ 230 h 248"/>
                <a:gd name="T56" fmla="*/ 98 w 261"/>
                <a:gd name="T57" fmla="*/ 212 h 248"/>
                <a:gd name="T58" fmla="*/ 163 w 261"/>
                <a:gd name="T59" fmla="*/ 212 h 248"/>
                <a:gd name="T60" fmla="*/ 179 w 261"/>
                <a:gd name="T61" fmla="*/ 230 h 248"/>
                <a:gd name="T62" fmla="*/ 245 w 261"/>
                <a:gd name="T63" fmla="*/ 190 h 248"/>
                <a:gd name="T64" fmla="*/ 239 w 261"/>
                <a:gd name="T65" fmla="*/ 196 h 248"/>
                <a:gd name="T66" fmla="*/ 22 w 261"/>
                <a:gd name="T67" fmla="*/ 196 h 248"/>
                <a:gd name="T68" fmla="*/ 16 w 261"/>
                <a:gd name="T69" fmla="*/ 190 h 248"/>
                <a:gd name="T70" fmla="*/ 16 w 261"/>
                <a:gd name="T71" fmla="*/ 22 h 248"/>
                <a:gd name="T72" fmla="*/ 22 w 261"/>
                <a:gd name="T73" fmla="*/ 16 h 248"/>
                <a:gd name="T74" fmla="*/ 239 w 261"/>
                <a:gd name="T75" fmla="*/ 16 h 248"/>
                <a:gd name="T76" fmla="*/ 245 w 261"/>
                <a:gd name="T77" fmla="*/ 22 h 248"/>
                <a:gd name="T78" fmla="*/ 245 w 261"/>
                <a:gd name="T79" fmla="*/ 19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1" h="248">
                  <a:moveTo>
                    <a:pt x="239" y="0"/>
                  </a:moveTo>
                  <a:cubicBezTo>
                    <a:pt x="22" y="0"/>
                    <a:pt x="22" y="0"/>
                    <a:pt x="22" y="0"/>
                  </a:cubicBezTo>
                  <a:cubicBezTo>
                    <a:pt x="10" y="0"/>
                    <a:pt x="0" y="10"/>
                    <a:pt x="0" y="22"/>
                  </a:cubicBezTo>
                  <a:cubicBezTo>
                    <a:pt x="0" y="190"/>
                    <a:pt x="0" y="190"/>
                    <a:pt x="0" y="190"/>
                  </a:cubicBezTo>
                  <a:cubicBezTo>
                    <a:pt x="0" y="202"/>
                    <a:pt x="10" y="212"/>
                    <a:pt x="22" y="212"/>
                  </a:cubicBezTo>
                  <a:cubicBezTo>
                    <a:pt x="88" y="212"/>
                    <a:pt x="88" y="212"/>
                    <a:pt x="88" y="212"/>
                  </a:cubicBezTo>
                  <a:cubicBezTo>
                    <a:pt x="85" y="216"/>
                    <a:pt x="79" y="222"/>
                    <a:pt x="76" y="224"/>
                  </a:cubicBezTo>
                  <a:cubicBezTo>
                    <a:pt x="74" y="227"/>
                    <a:pt x="71" y="229"/>
                    <a:pt x="70" y="231"/>
                  </a:cubicBezTo>
                  <a:cubicBezTo>
                    <a:pt x="69" y="233"/>
                    <a:pt x="68" y="237"/>
                    <a:pt x="70" y="241"/>
                  </a:cubicBezTo>
                  <a:cubicBezTo>
                    <a:pt x="71" y="244"/>
                    <a:pt x="76" y="248"/>
                    <a:pt x="86" y="248"/>
                  </a:cubicBezTo>
                  <a:cubicBezTo>
                    <a:pt x="175" y="248"/>
                    <a:pt x="175" y="248"/>
                    <a:pt x="175" y="248"/>
                  </a:cubicBezTo>
                  <a:cubicBezTo>
                    <a:pt x="185" y="248"/>
                    <a:pt x="190" y="244"/>
                    <a:pt x="191" y="241"/>
                  </a:cubicBezTo>
                  <a:cubicBezTo>
                    <a:pt x="193" y="237"/>
                    <a:pt x="192" y="233"/>
                    <a:pt x="191" y="231"/>
                  </a:cubicBezTo>
                  <a:cubicBezTo>
                    <a:pt x="190" y="229"/>
                    <a:pt x="187" y="227"/>
                    <a:pt x="185" y="224"/>
                  </a:cubicBezTo>
                  <a:cubicBezTo>
                    <a:pt x="182" y="222"/>
                    <a:pt x="176" y="216"/>
                    <a:pt x="173" y="212"/>
                  </a:cubicBezTo>
                  <a:cubicBezTo>
                    <a:pt x="239" y="212"/>
                    <a:pt x="239" y="212"/>
                    <a:pt x="239" y="212"/>
                  </a:cubicBezTo>
                  <a:cubicBezTo>
                    <a:pt x="251" y="212"/>
                    <a:pt x="261" y="202"/>
                    <a:pt x="261" y="190"/>
                  </a:cubicBezTo>
                  <a:cubicBezTo>
                    <a:pt x="261" y="22"/>
                    <a:pt x="261" y="22"/>
                    <a:pt x="261" y="22"/>
                  </a:cubicBezTo>
                  <a:cubicBezTo>
                    <a:pt x="261" y="10"/>
                    <a:pt x="251" y="0"/>
                    <a:pt x="239" y="0"/>
                  </a:cubicBezTo>
                  <a:close/>
                  <a:moveTo>
                    <a:pt x="179" y="230"/>
                  </a:moveTo>
                  <a:cubicBezTo>
                    <a:pt x="181" y="233"/>
                    <a:pt x="183" y="235"/>
                    <a:pt x="184" y="236"/>
                  </a:cubicBezTo>
                  <a:cubicBezTo>
                    <a:pt x="184" y="236"/>
                    <a:pt x="185" y="237"/>
                    <a:pt x="184" y="238"/>
                  </a:cubicBezTo>
                  <a:cubicBezTo>
                    <a:pt x="183" y="239"/>
                    <a:pt x="179" y="240"/>
                    <a:pt x="175" y="240"/>
                  </a:cubicBezTo>
                  <a:cubicBezTo>
                    <a:pt x="86" y="240"/>
                    <a:pt x="86" y="240"/>
                    <a:pt x="86" y="240"/>
                  </a:cubicBezTo>
                  <a:cubicBezTo>
                    <a:pt x="82" y="240"/>
                    <a:pt x="78" y="239"/>
                    <a:pt x="77" y="238"/>
                  </a:cubicBezTo>
                  <a:cubicBezTo>
                    <a:pt x="77" y="237"/>
                    <a:pt x="77" y="236"/>
                    <a:pt x="77" y="236"/>
                  </a:cubicBezTo>
                  <a:cubicBezTo>
                    <a:pt x="77" y="236"/>
                    <a:pt x="77" y="236"/>
                    <a:pt x="77" y="236"/>
                  </a:cubicBezTo>
                  <a:cubicBezTo>
                    <a:pt x="78" y="235"/>
                    <a:pt x="80" y="233"/>
                    <a:pt x="82" y="230"/>
                  </a:cubicBezTo>
                  <a:cubicBezTo>
                    <a:pt x="89" y="223"/>
                    <a:pt x="95" y="217"/>
                    <a:pt x="98" y="212"/>
                  </a:cubicBezTo>
                  <a:cubicBezTo>
                    <a:pt x="163" y="212"/>
                    <a:pt x="163" y="212"/>
                    <a:pt x="163" y="212"/>
                  </a:cubicBezTo>
                  <a:cubicBezTo>
                    <a:pt x="166" y="217"/>
                    <a:pt x="172" y="223"/>
                    <a:pt x="179" y="230"/>
                  </a:cubicBezTo>
                  <a:close/>
                  <a:moveTo>
                    <a:pt x="245" y="190"/>
                  </a:moveTo>
                  <a:cubicBezTo>
                    <a:pt x="245" y="193"/>
                    <a:pt x="242" y="196"/>
                    <a:pt x="239" y="196"/>
                  </a:cubicBezTo>
                  <a:cubicBezTo>
                    <a:pt x="22" y="196"/>
                    <a:pt x="22" y="196"/>
                    <a:pt x="22" y="196"/>
                  </a:cubicBezTo>
                  <a:cubicBezTo>
                    <a:pt x="19" y="196"/>
                    <a:pt x="16" y="193"/>
                    <a:pt x="16" y="190"/>
                  </a:cubicBezTo>
                  <a:cubicBezTo>
                    <a:pt x="16" y="22"/>
                    <a:pt x="16" y="22"/>
                    <a:pt x="16" y="22"/>
                  </a:cubicBezTo>
                  <a:cubicBezTo>
                    <a:pt x="16" y="19"/>
                    <a:pt x="19" y="16"/>
                    <a:pt x="22" y="16"/>
                  </a:cubicBezTo>
                  <a:cubicBezTo>
                    <a:pt x="239" y="16"/>
                    <a:pt x="239" y="16"/>
                    <a:pt x="239" y="16"/>
                  </a:cubicBezTo>
                  <a:cubicBezTo>
                    <a:pt x="242" y="16"/>
                    <a:pt x="245" y="19"/>
                    <a:pt x="245" y="22"/>
                  </a:cubicBezTo>
                  <a:lnTo>
                    <a:pt x="245" y="19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02" name="Freeform 25">
              <a:extLst>
                <a:ext uri="{FF2B5EF4-FFF2-40B4-BE49-F238E27FC236}">
                  <a16:creationId xmlns:a16="http://schemas.microsoft.com/office/drawing/2014/main" id="{4FB689CC-D3B0-4E57-A740-29F3A3E4ADF6}"/>
                </a:ext>
              </a:extLst>
            </p:cNvPr>
            <p:cNvSpPr>
              <a:spLocks noEditPoints="1"/>
            </p:cNvSpPr>
            <p:nvPr/>
          </p:nvSpPr>
          <p:spPr bwMode="auto">
            <a:xfrm>
              <a:off x="10879138" y="342901"/>
              <a:ext cx="741363" cy="498475"/>
            </a:xfrm>
            <a:custGeom>
              <a:avLst/>
              <a:gdLst>
                <a:gd name="T0" fmla="*/ 182 w 195"/>
                <a:gd name="T1" fmla="*/ 0 h 131"/>
                <a:gd name="T2" fmla="*/ 13 w 195"/>
                <a:gd name="T3" fmla="*/ 0 h 131"/>
                <a:gd name="T4" fmla="*/ 0 w 195"/>
                <a:gd name="T5" fmla="*/ 14 h 131"/>
                <a:gd name="T6" fmla="*/ 0 w 195"/>
                <a:gd name="T7" fmla="*/ 117 h 131"/>
                <a:gd name="T8" fmla="*/ 13 w 195"/>
                <a:gd name="T9" fmla="*/ 131 h 131"/>
                <a:gd name="T10" fmla="*/ 182 w 195"/>
                <a:gd name="T11" fmla="*/ 131 h 131"/>
                <a:gd name="T12" fmla="*/ 195 w 195"/>
                <a:gd name="T13" fmla="*/ 117 h 131"/>
                <a:gd name="T14" fmla="*/ 195 w 195"/>
                <a:gd name="T15" fmla="*/ 14 h 131"/>
                <a:gd name="T16" fmla="*/ 182 w 195"/>
                <a:gd name="T17" fmla="*/ 0 h 131"/>
                <a:gd name="T18" fmla="*/ 13 w 195"/>
                <a:gd name="T19" fmla="*/ 9 h 131"/>
                <a:gd name="T20" fmla="*/ 182 w 195"/>
                <a:gd name="T21" fmla="*/ 9 h 131"/>
                <a:gd name="T22" fmla="*/ 187 w 195"/>
                <a:gd name="T23" fmla="*/ 14 h 131"/>
                <a:gd name="T24" fmla="*/ 187 w 195"/>
                <a:gd name="T25" fmla="*/ 48 h 131"/>
                <a:gd name="T26" fmla="*/ 154 w 195"/>
                <a:gd name="T27" fmla="*/ 85 h 131"/>
                <a:gd name="T28" fmla="*/ 125 w 195"/>
                <a:gd name="T29" fmla="*/ 47 h 131"/>
                <a:gd name="T30" fmla="*/ 122 w 195"/>
                <a:gd name="T31" fmla="*/ 45 h 131"/>
                <a:gd name="T32" fmla="*/ 119 w 195"/>
                <a:gd name="T33" fmla="*/ 47 h 131"/>
                <a:gd name="T34" fmla="*/ 81 w 195"/>
                <a:gd name="T35" fmla="*/ 100 h 131"/>
                <a:gd name="T36" fmla="*/ 51 w 195"/>
                <a:gd name="T37" fmla="*/ 71 h 131"/>
                <a:gd name="T38" fmla="*/ 46 w 195"/>
                <a:gd name="T39" fmla="*/ 71 h 131"/>
                <a:gd name="T40" fmla="*/ 8 w 195"/>
                <a:gd name="T41" fmla="*/ 105 h 131"/>
                <a:gd name="T42" fmla="*/ 8 w 195"/>
                <a:gd name="T43" fmla="*/ 14 h 131"/>
                <a:gd name="T44" fmla="*/ 13 w 195"/>
                <a:gd name="T45" fmla="*/ 9 h 131"/>
                <a:gd name="T46" fmla="*/ 182 w 195"/>
                <a:gd name="T47" fmla="*/ 123 h 131"/>
                <a:gd name="T48" fmla="*/ 13 w 195"/>
                <a:gd name="T49" fmla="*/ 123 h 131"/>
                <a:gd name="T50" fmla="*/ 8 w 195"/>
                <a:gd name="T51" fmla="*/ 117 h 131"/>
                <a:gd name="T52" fmla="*/ 8 w 195"/>
                <a:gd name="T53" fmla="*/ 116 h 131"/>
                <a:gd name="T54" fmla="*/ 48 w 195"/>
                <a:gd name="T55" fmla="*/ 79 h 131"/>
                <a:gd name="T56" fmla="*/ 78 w 195"/>
                <a:gd name="T57" fmla="*/ 109 h 131"/>
                <a:gd name="T58" fmla="*/ 82 w 195"/>
                <a:gd name="T59" fmla="*/ 110 h 131"/>
                <a:gd name="T60" fmla="*/ 85 w 195"/>
                <a:gd name="T61" fmla="*/ 109 h 131"/>
                <a:gd name="T62" fmla="*/ 122 w 195"/>
                <a:gd name="T63" fmla="*/ 56 h 131"/>
                <a:gd name="T64" fmla="*/ 151 w 195"/>
                <a:gd name="T65" fmla="*/ 94 h 131"/>
                <a:gd name="T66" fmla="*/ 154 w 195"/>
                <a:gd name="T67" fmla="*/ 95 h 131"/>
                <a:gd name="T68" fmla="*/ 157 w 195"/>
                <a:gd name="T69" fmla="*/ 94 h 131"/>
                <a:gd name="T70" fmla="*/ 187 w 195"/>
                <a:gd name="T71" fmla="*/ 60 h 131"/>
                <a:gd name="T72" fmla="*/ 187 w 195"/>
                <a:gd name="T73" fmla="*/ 117 h 131"/>
                <a:gd name="T74" fmla="*/ 182 w 195"/>
                <a:gd name="T75"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31">
                  <a:moveTo>
                    <a:pt x="182" y="0"/>
                  </a:moveTo>
                  <a:cubicBezTo>
                    <a:pt x="13" y="0"/>
                    <a:pt x="13" y="0"/>
                    <a:pt x="13" y="0"/>
                  </a:cubicBezTo>
                  <a:cubicBezTo>
                    <a:pt x="6" y="0"/>
                    <a:pt x="0" y="7"/>
                    <a:pt x="0" y="14"/>
                  </a:cubicBezTo>
                  <a:cubicBezTo>
                    <a:pt x="0" y="117"/>
                    <a:pt x="0" y="117"/>
                    <a:pt x="0" y="117"/>
                  </a:cubicBezTo>
                  <a:cubicBezTo>
                    <a:pt x="0" y="125"/>
                    <a:pt x="6" y="131"/>
                    <a:pt x="13" y="131"/>
                  </a:cubicBezTo>
                  <a:cubicBezTo>
                    <a:pt x="182" y="131"/>
                    <a:pt x="182" y="131"/>
                    <a:pt x="182" y="131"/>
                  </a:cubicBezTo>
                  <a:cubicBezTo>
                    <a:pt x="189" y="131"/>
                    <a:pt x="195" y="125"/>
                    <a:pt x="195" y="117"/>
                  </a:cubicBezTo>
                  <a:cubicBezTo>
                    <a:pt x="195" y="14"/>
                    <a:pt x="195" y="14"/>
                    <a:pt x="195" y="14"/>
                  </a:cubicBezTo>
                  <a:cubicBezTo>
                    <a:pt x="195" y="7"/>
                    <a:pt x="189" y="0"/>
                    <a:pt x="182" y="0"/>
                  </a:cubicBezTo>
                  <a:close/>
                  <a:moveTo>
                    <a:pt x="13" y="9"/>
                  </a:moveTo>
                  <a:cubicBezTo>
                    <a:pt x="182" y="9"/>
                    <a:pt x="182" y="9"/>
                    <a:pt x="182" y="9"/>
                  </a:cubicBezTo>
                  <a:cubicBezTo>
                    <a:pt x="185" y="9"/>
                    <a:pt x="187" y="11"/>
                    <a:pt x="187" y="14"/>
                  </a:cubicBezTo>
                  <a:cubicBezTo>
                    <a:pt x="187" y="48"/>
                    <a:pt x="187" y="48"/>
                    <a:pt x="187" y="48"/>
                  </a:cubicBezTo>
                  <a:cubicBezTo>
                    <a:pt x="154" y="85"/>
                    <a:pt x="154" y="85"/>
                    <a:pt x="154" y="85"/>
                  </a:cubicBezTo>
                  <a:cubicBezTo>
                    <a:pt x="125" y="47"/>
                    <a:pt x="125" y="47"/>
                    <a:pt x="125" y="47"/>
                  </a:cubicBezTo>
                  <a:cubicBezTo>
                    <a:pt x="124" y="46"/>
                    <a:pt x="123" y="45"/>
                    <a:pt x="122" y="45"/>
                  </a:cubicBezTo>
                  <a:cubicBezTo>
                    <a:pt x="121" y="45"/>
                    <a:pt x="119" y="46"/>
                    <a:pt x="119" y="47"/>
                  </a:cubicBezTo>
                  <a:cubicBezTo>
                    <a:pt x="81" y="100"/>
                    <a:pt x="81" y="100"/>
                    <a:pt x="81" y="100"/>
                  </a:cubicBezTo>
                  <a:cubicBezTo>
                    <a:pt x="51" y="71"/>
                    <a:pt x="51" y="71"/>
                    <a:pt x="51" y="71"/>
                  </a:cubicBezTo>
                  <a:cubicBezTo>
                    <a:pt x="50" y="69"/>
                    <a:pt x="47" y="69"/>
                    <a:pt x="46" y="71"/>
                  </a:cubicBezTo>
                  <a:cubicBezTo>
                    <a:pt x="8" y="105"/>
                    <a:pt x="8" y="105"/>
                    <a:pt x="8" y="105"/>
                  </a:cubicBezTo>
                  <a:cubicBezTo>
                    <a:pt x="8" y="14"/>
                    <a:pt x="8" y="14"/>
                    <a:pt x="8" y="14"/>
                  </a:cubicBezTo>
                  <a:cubicBezTo>
                    <a:pt x="8" y="11"/>
                    <a:pt x="10" y="9"/>
                    <a:pt x="13" y="9"/>
                  </a:cubicBezTo>
                  <a:close/>
                  <a:moveTo>
                    <a:pt x="182" y="123"/>
                  </a:moveTo>
                  <a:cubicBezTo>
                    <a:pt x="13" y="123"/>
                    <a:pt x="13" y="123"/>
                    <a:pt x="13" y="123"/>
                  </a:cubicBezTo>
                  <a:cubicBezTo>
                    <a:pt x="10" y="123"/>
                    <a:pt x="8" y="120"/>
                    <a:pt x="8" y="117"/>
                  </a:cubicBezTo>
                  <a:cubicBezTo>
                    <a:pt x="8" y="116"/>
                    <a:pt x="8" y="116"/>
                    <a:pt x="8" y="116"/>
                  </a:cubicBezTo>
                  <a:cubicBezTo>
                    <a:pt x="48" y="79"/>
                    <a:pt x="48" y="79"/>
                    <a:pt x="48" y="79"/>
                  </a:cubicBezTo>
                  <a:cubicBezTo>
                    <a:pt x="78" y="109"/>
                    <a:pt x="78" y="109"/>
                    <a:pt x="78" y="109"/>
                  </a:cubicBezTo>
                  <a:cubicBezTo>
                    <a:pt x="79" y="110"/>
                    <a:pt x="80" y="111"/>
                    <a:pt x="82" y="110"/>
                  </a:cubicBezTo>
                  <a:cubicBezTo>
                    <a:pt x="83" y="110"/>
                    <a:pt x="84" y="110"/>
                    <a:pt x="85" y="109"/>
                  </a:cubicBezTo>
                  <a:cubicBezTo>
                    <a:pt x="122" y="56"/>
                    <a:pt x="122" y="56"/>
                    <a:pt x="122" y="56"/>
                  </a:cubicBezTo>
                  <a:cubicBezTo>
                    <a:pt x="151" y="94"/>
                    <a:pt x="151" y="94"/>
                    <a:pt x="151" y="94"/>
                  </a:cubicBezTo>
                  <a:cubicBezTo>
                    <a:pt x="152" y="95"/>
                    <a:pt x="153" y="95"/>
                    <a:pt x="154" y="95"/>
                  </a:cubicBezTo>
                  <a:cubicBezTo>
                    <a:pt x="155" y="95"/>
                    <a:pt x="156" y="95"/>
                    <a:pt x="157" y="94"/>
                  </a:cubicBezTo>
                  <a:cubicBezTo>
                    <a:pt x="187" y="60"/>
                    <a:pt x="187" y="60"/>
                    <a:pt x="187" y="60"/>
                  </a:cubicBezTo>
                  <a:cubicBezTo>
                    <a:pt x="187" y="117"/>
                    <a:pt x="187" y="117"/>
                    <a:pt x="187" y="117"/>
                  </a:cubicBezTo>
                  <a:cubicBezTo>
                    <a:pt x="187" y="120"/>
                    <a:pt x="185" y="123"/>
                    <a:pt x="182" y="123"/>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03" name="Freeform 26">
              <a:extLst>
                <a:ext uri="{FF2B5EF4-FFF2-40B4-BE49-F238E27FC236}">
                  <a16:creationId xmlns:a16="http://schemas.microsoft.com/office/drawing/2014/main" id="{1FECBFBC-6EB4-47AF-8484-B04A8C5A5376}"/>
                </a:ext>
              </a:extLst>
            </p:cNvPr>
            <p:cNvSpPr>
              <a:spLocks noEditPoints="1"/>
            </p:cNvSpPr>
            <p:nvPr/>
          </p:nvSpPr>
          <p:spPr bwMode="auto">
            <a:xfrm>
              <a:off x="11202988" y="855663"/>
              <a:ext cx="93663" cy="92075"/>
            </a:xfrm>
            <a:custGeom>
              <a:avLst/>
              <a:gdLst>
                <a:gd name="T0" fmla="*/ 13 w 25"/>
                <a:gd name="T1" fmla="*/ 0 h 24"/>
                <a:gd name="T2" fmla="*/ 0 w 25"/>
                <a:gd name="T3" fmla="*/ 12 h 24"/>
                <a:gd name="T4" fmla="*/ 13 w 25"/>
                <a:gd name="T5" fmla="*/ 24 h 24"/>
                <a:gd name="T6" fmla="*/ 25 w 25"/>
                <a:gd name="T7" fmla="*/ 12 h 24"/>
                <a:gd name="T8" fmla="*/ 13 w 25"/>
                <a:gd name="T9" fmla="*/ 0 h 24"/>
                <a:gd name="T10" fmla="*/ 13 w 25"/>
                <a:gd name="T11" fmla="*/ 16 h 24"/>
                <a:gd name="T12" fmla="*/ 8 w 25"/>
                <a:gd name="T13" fmla="*/ 12 h 24"/>
                <a:gd name="T14" fmla="*/ 13 w 25"/>
                <a:gd name="T15" fmla="*/ 8 h 24"/>
                <a:gd name="T16" fmla="*/ 17 w 25"/>
                <a:gd name="T17" fmla="*/ 12 h 24"/>
                <a:gd name="T18" fmla="*/ 13 w 25"/>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13" y="0"/>
                  </a:moveTo>
                  <a:cubicBezTo>
                    <a:pt x="6" y="0"/>
                    <a:pt x="0" y="5"/>
                    <a:pt x="0" y="12"/>
                  </a:cubicBezTo>
                  <a:cubicBezTo>
                    <a:pt x="0" y="19"/>
                    <a:pt x="6" y="24"/>
                    <a:pt x="13" y="24"/>
                  </a:cubicBezTo>
                  <a:cubicBezTo>
                    <a:pt x="19" y="24"/>
                    <a:pt x="25" y="19"/>
                    <a:pt x="25" y="12"/>
                  </a:cubicBezTo>
                  <a:cubicBezTo>
                    <a:pt x="25" y="5"/>
                    <a:pt x="19" y="0"/>
                    <a:pt x="13" y="0"/>
                  </a:cubicBezTo>
                  <a:close/>
                  <a:moveTo>
                    <a:pt x="13" y="16"/>
                  </a:moveTo>
                  <a:cubicBezTo>
                    <a:pt x="10" y="16"/>
                    <a:pt x="8" y="14"/>
                    <a:pt x="8" y="12"/>
                  </a:cubicBezTo>
                  <a:cubicBezTo>
                    <a:pt x="8" y="10"/>
                    <a:pt x="10" y="8"/>
                    <a:pt x="13" y="8"/>
                  </a:cubicBezTo>
                  <a:cubicBezTo>
                    <a:pt x="15" y="8"/>
                    <a:pt x="17" y="10"/>
                    <a:pt x="17" y="12"/>
                  </a:cubicBezTo>
                  <a:cubicBezTo>
                    <a:pt x="17" y="14"/>
                    <a:pt x="15" y="16"/>
                    <a:pt x="13" y="16"/>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204" name="Group 203">
            <a:extLst>
              <a:ext uri="{FF2B5EF4-FFF2-40B4-BE49-F238E27FC236}">
                <a16:creationId xmlns:a16="http://schemas.microsoft.com/office/drawing/2014/main" id="{7E4C23B7-2681-45E4-A002-EB2E2904DE6A}"/>
              </a:ext>
            </a:extLst>
          </p:cNvPr>
          <p:cNvGrpSpPr/>
          <p:nvPr userDrawn="1"/>
        </p:nvGrpSpPr>
        <p:grpSpPr>
          <a:xfrm>
            <a:off x="10164470" y="5140814"/>
            <a:ext cx="211806" cy="336413"/>
            <a:chOff x="7584344" y="421173"/>
            <a:chExt cx="339727" cy="490538"/>
          </a:xfrm>
          <a:solidFill>
            <a:schemeClr val="tx1"/>
          </a:solidFill>
        </p:grpSpPr>
        <p:sp>
          <p:nvSpPr>
            <p:cNvPr id="205" name="Oval 204">
              <a:extLst>
                <a:ext uri="{FF2B5EF4-FFF2-40B4-BE49-F238E27FC236}">
                  <a16:creationId xmlns:a16="http://schemas.microsoft.com/office/drawing/2014/main" id="{292EE5C3-0195-4557-B316-C02382EE345B}"/>
                </a:ext>
              </a:extLst>
            </p:cNvPr>
            <p:cNvSpPr>
              <a:spLocks noChangeArrowheads="1"/>
            </p:cNvSpPr>
            <p:nvPr/>
          </p:nvSpPr>
          <p:spPr bwMode="auto">
            <a:xfrm>
              <a:off x="7722457" y="559285"/>
              <a:ext cx="31750"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06" name="Oval 205">
              <a:extLst>
                <a:ext uri="{FF2B5EF4-FFF2-40B4-BE49-F238E27FC236}">
                  <a16:creationId xmlns:a16="http://schemas.microsoft.com/office/drawing/2014/main" id="{F071909B-C622-4186-AB3C-0FB4DA6728FF}"/>
                </a:ext>
              </a:extLst>
            </p:cNvPr>
            <p:cNvSpPr>
              <a:spLocks noChangeArrowheads="1"/>
            </p:cNvSpPr>
            <p:nvPr/>
          </p:nvSpPr>
          <p:spPr bwMode="auto">
            <a:xfrm>
              <a:off x="7722457" y="743436"/>
              <a:ext cx="31750"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07" name="Oval 206">
              <a:extLst>
                <a:ext uri="{FF2B5EF4-FFF2-40B4-BE49-F238E27FC236}">
                  <a16:creationId xmlns:a16="http://schemas.microsoft.com/office/drawing/2014/main" id="{42FC11A2-EDC2-465C-B0F5-0FE65FC7000B}"/>
                </a:ext>
              </a:extLst>
            </p:cNvPr>
            <p:cNvSpPr>
              <a:spLocks noChangeArrowheads="1"/>
            </p:cNvSpPr>
            <p:nvPr/>
          </p:nvSpPr>
          <p:spPr bwMode="auto">
            <a:xfrm>
              <a:off x="7630382" y="651360"/>
              <a:ext cx="30163"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08" name="Oval 207">
              <a:extLst>
                <a:ext uri="{FF2B5EF4-FFF2-40B4-BE49-F238E27FC236}">
                  <a16:creationId xmlns:a16="http://schemas.microsoft.com/office/drawing/2014/main" id="{C7E32CC2-3DDE-4CE1-AD33-7A80A17A3BFC}"/>
                </a:ext>
              </a:extLst>
            </p:cNvPr>
            <p:cNvSpPr>
              <a:spLocks noChangeArrowheads="1"/>
            </p:cNvSpPr>
            <p:nvPr/>
          </p:nvSpPr>
          <p:spPr bwMode="auto">
            <a:xfrm>
              <a:off x="7816120" y="651360"/>
              <a:ext cx="30163"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09" name="Freeform 329">
              <a:extLst>
                <a:ext uri="{FF2B5EF4-FFF2-40B4-BE49-F238E27FC236}">
                  <a16:creationId xmlns:a16="http://schemas.microsoft.com/office/drawing/2014/main" id="{0A87842A-2B03-4BBA-A4AF-8FC4D22F0527}"/>
                </a:ext>
              </a:extLst>
            </p:cNvPr>
            <p:cNvSpPr>
              <a:spLocks/>
            </p:cNvSpPr>
            <p:nvPr/>
          </p:nvSpPr>
          <p:spPr bwMode="auto">
            <a:xfrm>
              <a:off x="7657369" y="716448"/>
              <a:ext cx="30163"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10" name="Freeform 330">
              <a:extLst>
                <a:ext uri="{FF2B5EF4-FFF2-40B4-BE49-F238E27FC236}">
                  <a16:creationId xmlns:a16="http://schemas.microsoft.com/office/drawing/2014/main" id="{64F35B08-3B65-424A-9FD9-5CB873057B42}"/>
                </a:ext>
              </a:extLst>
            </p:cNvPr>
            <p:cNvSpPr>
              <a:spLocks/>
            </p:cNvSpPr>
            <p:nvPr/>
          </p:nvSpPr>
          <p:spPr bwMode="auto">
            <a:xfrm>
              <a:off x="7657369" y="584685"/>
              <a:ext cx="30163" cy="31750"/>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11" name="Freeform 331">
              <a:extLst>
                <a:ext uri="{FF2B5EF4-FFF2-40B4-BE49-F238E27FC236}">
                  <a16:creationId xmlns:a16="http://schemas.microsoft.com/office/drawing/2014/main" id="{18677C19-7FB3-490F-A437-B0A21041A363}"/>
                </a:ext>
              </a:extLst>
            </p:cNvPr>
            <p:cNvSpPr>
              <a:spLocks/>
            </p:cNvSpPr>
            <p:nvPr/>
          </p:nvSpPr>
          <p:spPr bwMode="auto">
            <a:xfrm>
              <a:off x="7789133" y="716448"/>
              <a:ext cx="30163"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12" name="Freeform 332">
              <a:extLst>
                <a:ext uri="{FF2B5EF4-FFF2-40B4-BE49-F238E27FC236}">
                  <a16:creationId xmlns:a16="http://schemas.microsoft.com/office/drawing/2014/main" id="{53E1F9D0-A831-4CF8-A954-816EBED1FDB8}"/>
                </a:ext>
              </a:extLst>
            </p:cNvPr>
            <p:cNvSpPr>
              <a:spLocks noEditPoints="1"/>
            </p:cNvSpPr>
            <p:nvPr/>
          </p:nvSpPr>
          <p:spPr bwMode="auto">
            <a:xfrm>
              <a:off x="7584344" y="421173"/>
              <a:ext cx="339727" cy="490538"/>
            </a:xfrm>
            <a:custGeom>
              <a:avLst/>
              <a:gdLst>
                <a:gd name="T0" fmla="*/ 80 w 88"/>
                <a:gd name="T1" fmla="*/ 56 h 128"/>
                <a:gd name="T2" fmla="*/ 79 w 88"/>
                <a:gd name="T3" fmla="*/ 56 h 128"/>
                <a:gd name="T4" fmla="*/ 70 w 88"/>
                <a:gd name="T5" fmla="*/ 38 h 128"/>
                <a:gd name="T6" fmla="*/ 64 w 88"/>
                <a:gd name="T7" fmla="*/ 7 h 128"/>
                <a:gd name="T8" fmla="*/ 56 w 88"/>
                <a:gd name="T9" fmla="*/ 0 h 128"/>
                <a:gd name="T10" fmla="*/ 24 w 88"/>
                <a:gd name="T11" fmla="*/ 0 h 128"/>
                <a:gd name="T12" fmla="*/ 17 w 88"/>
                <a:gd name="T13" fmla="*/ 7 h 128"/>
                <a:gd name="T14" fmla="*/ 11 w 88"/>
                <a:gd name="T15" fmla="*/ 37 h 128"/>
                <a:gd name="T16" fmla="*/ 0 w 88"/>
                <a:gd name="T17" fmla="*/ 64 h 128"/>
                <a:gd name="T18" fmla="*/ 10 w 88"/>
                <a:gd name="T19" fmla="*/ 91 h 128"/>
                <a:gd name="T20" fmla="*/ 16 w 88"/>
                <a:gd name="T21" fmla="*/ 121 h 128"/>
                <a:gd name="T22" fmla="*/ 24 w 88"/>
                <a:gd name="T23" fmla="*/ 128 h 128"/>
                <a:gd name="T24" fmla="*/ 56 w 88"/>
                <a:gd name="T25" fmla="*/ 128 h 128"/>
                <a:gd name="T26" fmla="*/ 64 w 88"/>
                <a:gd name="T27" fmla="*/ 121 h 128"/>
                <a:gd name="T28" fmla="*/ 70 w 88"/>
                <a:gd name="T29" fmla="*/ 91 h 128"/>
                <a:gd name="T30" fmla="*/ 79 w 88"/>
                <a:gd name="T31" fmla="*/ 72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30 h 128"/>
                <a:gd name="T44" fmla="*/ 40 w 88"/>
                <a:gd name="T45" fmla="*/ 24 h 128"/>
                <a:gd name="T46" fmla="*/ 20 w 88"/>
                <a:gd name="T47" fmla="*/ 30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8"/>
                  </a:cubicBezTo>
                  <a:cubicBezTo>
                    <a:pt x="64" y="7"/>
                    <a:pt x="64" y="7"/>
                    <a:pt x="64" y="7"/>
                  </a:cubicBezTo>
                  <a:cubicBezTo>
                    <a:pt x="64" y="3"/>
                    <a:pt x="60" y="0"/>
                    <a:pt x="56" y="0"/>
                  </a:cubicBezTo>
                  <a:cubicBezTo>
                    <a:pt x="24" y="0"/>
                    <a:pt x="24" y="0"/>
                    <a:pt x="24" y="0"/>
                  </a:cubicBezTo>
                  <a:cubicBezTo>
                    <a:pt x="21" y="0"/>
                    <a:pt x="17" y="3"/>
                    <a:pt x="17" y="7"/>
                  </a:cubicBezTo>
                  <a:cubicBezTo>
                    <a:pt x="11" y="37"/>
                    <a:pt x="11" y="37"/>
                    <a:pt x="11" y="37"/>
                  </a:cubicBezTo>
                  <a:cubicBezTo>
                    <a:pt x="4" y="44"/>
                    <a:pt x="0" y="53"/>
                    <a:pt x="0" y="64"/>
                  </a:cubicBezTo>
                  <a:cubicBezTo>
                    <a:pt x="0" y="74"/>
                    <a:pt x="4" y="84"/>
                    <a:pt x="10" y="91"/>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1"/>
                    <a:pt x="70" y="91"/>
                    <a:pt x="70" y="91"/>
                  </a:cubicBezTo>
                  <a:cubicBezTo>
                    <a:pt x="74" y="85"/>
                    <a:pt x="78" y="79"/>
                    <a:pt x="79" y="72"/>
                  </a:cubicBezTo>
                  <a:cubicBezTo>
                    <a:pt x="79" y="72"/>
                    <a:pt x="80" y="72"/>
                    <a:pt x="80" y="72"/>
                  </a:cubicBezTo>
                  <a:cubicBezTo>
                    <a:pt x="84" y="72"/>
                    <a:pt x="88" y="68"/>
                    <a:pt x="88" y="64"/>
                  </a:cubicBezTo>
                  <a:cubicBezTo>
                    <a:pt x="88" y="60"/>
                    <a:pt x="84" y="56"/>
                    <a:pt x="80" y="56"/>
                  </a:cubicBezTo>
                  <a:close/>
                  <a:moveTo>
                    <a:pt x="24" y="8"/>
                  </a:moveTo>
                  <a:cubicBezTo>
                    <a:pt x="56" y="8"/>
                    <a:pt x="56" y="8"/>
                    <a:pt x="56" y="8"/>
                  </a:cubicBezTo>
                  <a:cubicBezTo>
                    <a:pt x="60" y="30"/>
                    <a:pt x="60" y="30"/>
                    <a:pt x="60" y="30"/>
                  </a:cubicBezTo>
                  <a:cubicBezTo>
                    <a:pt x="55" y="26"/>
                    <a:pt x="48" y="24"/>
                    <a:pt x="40" y="24"/>
                  </a:cubicBezTo>
                  <a:cubicBezTo>
                    <a:pt x="33" y="24"/>
                    <a:pt x="26" y="26"/>
                    <a:pt x="20" y="30"/>
                  </a:cubicBezTo>
                  <a:lnTo>
                    <a:pt x="24" y="8"/>
                  </a:lnTo>
                  <a:close/>
                  <a:moveTo>
                    <a:pt x="56" y="120"/>
                  </a:moveTo>
                  <a:cubicBezTo>
                    <a:pt x="24" y="120"/>
                    <a:pt x="24" y="120"/>
                    <a:pt x="24" y="120"/>
                  </a:cubicBezTo>
                  <a:cubicBezTo>
                    <a:pt x="20" y="98"/>
                    <a:pt x="20" y="98"/>
                    <a:pt x="20" y="98"/>
                  </a:cubicBezTo>
                  <a:cubicBezTo>
                    <a:pt x="26" y="102"/>
                    <a:pt x="33" y="104"/>
                    <a:pt x="40" y="104"/>
                  </a:cubicBezTo>
                  <a:cubicBezTo>
                    <a:pt x="47" y="104"/>
                    <a:pt x="54" y="102"/>
                    <a:pt x="60" y="98"/>
                  </a:cubicBezTo>
                  <a:lnTo>
                    <a:pt x="56" y="120"/>
                  </a:lnTo>
                  <a:close/>
                  <a:moveTo>
                    <a:pt x="40" y="96"/>
                  </a:moveTo>
                  <a:cubicBezTo>
                    <a:pt x="22" y="96"/>
                    <a:pt x="8" y="82"/>
                    <a:pt x="8" y="64"/>
                  </a:cubicBezTo>
                  <a:cubicBezTo>
                    <a:pt x="8" y="46"/>
                    <a:pt x="22" y="32"/>
                    <a:pt x="40" y="32"/>
                  </a:cubicBezTo>
                  <a:cubicBezTo>
                    <a:pt x="58" y="32"/>
                    <a:pt x="72" y="46"/>
                    <a:pt x="72" y="64"/>
                  </a:cubicBezTo>
                  <a:cubicBezTo>
                    <a:pt x="72" y="82"/>
                    <a:pt x="58" y="96"/>
                    <a:pt x="40" y="96"/>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13" name="Freeform 333">
              <a:extLst>
                <a:ext uri="{FF2B5EF4-FFF2-40B4-BE49-F238E27FC236}">
                  <a16:creationId xmlns:a16="http://schemas.microsoft.com/office/drawing/2014/main" id="{47FD516F-13FE-4F6E-B1D9-B38799CDAD9D}"/>
                </a:ext>
              </a:extLst>
            </p:cNvPr>
            <p:cNvSpPr>
              <a:spLocks/>
            </p:cNvSpPr>
            <p:nvPr/>
          </p:nvSpPr>
          <p:spPr bwMode="auto">
            <a:xfrm>
              <a:off x="7722457" y="589448"/>
              <a:ext cx="93663" cy="92075"/>
            </a:xfrm>
            <a:custGeom>
              <a:avLst/>
              <a:gdLst>
                <a:gd name="T0" fmla="*/ 24 w 24"/>
                <a:gd name="T1" fmla="*/ 0 h 24"/>
                <a:gd name="T2" fmla="*/ 22 w 24"/>
                <a:gd name="T3" fmla="*/ 0 h 24"/>
                <a:gd name="T4" fmla="*/ 1 w 24"/>
                <a:gd name="T5" fmla="*/ 17 h 24"/>
                <a:gd name="T6" fmla="*/ 0 w 24"/>
                <a:gd name="T7" fmla="*/ 20 h 24"/>
                <a:gd name="T8" fmla="*/ 1 w 24"/>
                <a:gd name="T9" fmla="*/ 23 h 24"/>
                <a:gd name="T10" fmla="*/ 4 w 24"/>
                <a:gd name="T11" fmla="*/ 24 h 24"/>
                <a:gd name="T12" fmla="*/ 7 w 24"/>
                <a:gd name="T13" fmla="*/ 23 h 24"/>
                <a:gd name="T14" fmla="*/ 14 w 24"/>
                <a:gd name="T15" fmla="*/ 14 h 24"/>
                <a:gd name="T16" fmla="*/ 24 w 24"/>
                <a:gd name="T17" fmla="*/ 2 h 24"/>
                <a:gd name="T18" fmla="*/ 24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0"/>
                  </a:moveTo>
                  <a:cubicBezTo>
                    <a:pt x="23" y="0"/>
                    <a:pt x="23" y="0"/>
                    <a:pt x="22" y="0"/>
                  </a:cubicBezTo>
                  <a:cubicBezTo>
                    <a:pt x="1" y="17"/>
                    <a:pt x="1" y="17"/>
                    <a:pt x="1" y="17"/>
                  </a:cubicBezTo>
                  <a:cubicBezTo>
                    <a:pt x="0" y="18"/>
                    <a:pt x="0" y="19"/>
                    <a:pt x="0" y="20"/>
                  </a:cubicBezTo>
                  <a:cubicBezTo>
                    <a:pt x="0" y="21"/>
                    <a:pt x="0" y="22"/>
                    <a:pt x="1" y="23"/>
                  </a:cubicBezTo>
                  <a:cubicBezTo>
                    <a:pt x="2" y="24"/>
                    <a:pt x="3" y="24"/>
                    <a:pt x="4" y="24"/>
                  </a:cubicBezTo>
                  <a:cubicBezTo>
                    <a:pt x="5" y="24"/>
                    <a:pt x="6" y="24"/>
                    <a:pt x="7" y="23"/>
                  </a:cubicBezTo>
                  <a:cubicBezTo>
                    <a:pt x="14" y="14"/>
                    <a:pt x="14" y="14"/>
                    <a:pt x="14" y="14"/>
                  </a:cubicBezTo>
                  <a:cubicBezTo>
                    <a:pt x="24" y="2"/>
                    <a:pt x="24" y="2"/>
                    <a:pt x="24" y="2"/>
                  </a:cubicBezTo>
                  <a:cubicBezTo>
                    <a:pt x="24" y="1"/>
                    <a:pt x="24" y="1"/>
                    <a:pt x="24"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sp>
        <p:nvSpPr>
          <p:cNvPr id="214" name="Freeform 73">
            <a:extLst>
              <a:ext uri="{FF2B5EF4-FFF2-40B4-BE49-F238E27FC236}">
                <a16:creationId xmlns:a16="http://schemas.microsoft.com/office/drawing/2014/main" id="{AD2FE7BD-291A-4253-851D-FFABD06FCE8B}"/>
              </a:ext>
            </a:extLst>
          </p:cNvPr>
          <p:cNvSpPr>
            <a:spLocks/>
          </p:cNvSpPr>
          <p:nvPr userDrawn="1"/>
        </p:nvSpPr>
        <p:spPr bwMode="auto">
          <a:xfrm>
            <a:off x="11301413" y="4621213"/>
            <a:ext cx="274637" cy="271462"/>
          </a:xfrm>
          <a:custGeom>
            <a:avLst/>
            <a:gdLst>
              <a:gd name="T0" fmla="*/ 222363 w 451"/>
              <a:gd name="T1" fmla="*/ 215833 h 449"/>
              <a:gd name="T2" fmla="*/ 194416 w 451"/>
              <a:gd name="T3" fmla="*/ 237720 h 449"/>
              <a:gd name="T4" fmla="*/ 105106 w 451"/>
              <a:gd name="T5" fmla="*/ 237720 h 449"/>
              <a:gd name="T6" fmla="*/ 93563 w 451"/>
              <a:gd name="T7" fmla="*/ 220697 h 449"/>
              <a:gd name="T8" fmla="*/ 105106 w 451"/>
              <a:gd name="T9" fmla="*/ 184826 h 449"/>
              <a:gd name="T10" fmla="*/ 246058 w 451"/>
              <a:gd name="T11" fmla="*/ 184826 h 449"/>
              <a:gd name="T12" fmla="*/ 274005 w 451"/>
              <a:gd name="T13" fmla="*/ 62622 h 449"/>
              <a:gd name="T14" fmla="*/ 51034 w 451"/>
              <a:gd name="T15" fmla="*/ 32831 h 449"/>
              <a:gd name="T16" fmla="*/ 33415 w 451"/>
              <a:gd name="T17" fmla="*/ 21279 h 449"/>
              <a:gd name="T18" fmla="*/ 34023 w 451"/>
              <a:gd name="T19" fmla="*/ 17023 h 449"/>
              <a:gd name="T20" fmla="*/ 17011 w 451"/>
              <a:gd name="T21" fmla="*/ 0 h 449"/>
              <a:gd name="T22" fmla="*/ 0 w 451"/>
              <a:gd name="T23" fmla="*/ 17023 h 449"/>
              <a:gd name="T24" fmla="*/ 17011 w 451"/>
              <a:gd name="T25" fmla="*/ 34047 h 449"/>
              <a:gd name="T26" fmla="*/ 20049 w 451"/>
              <a:gd name="T27" fmla="*/ 33439 h 449"/>
              <a:gd name="T28" fmla="*/ 41313 w 451"/>
              <a:gd name="T29" fmla="*/ 47422 h 449"/>
              <a:gd name="T30" fmla="*/ 75944 w 451"/>
              <a:gd name="T31" fmla="*/ 184826 h 449"/>
              <a:gd name="T32" fmla="*/ 86272 w 451"/>
              <a:gd name="T33" fmla="*/ 184826 h 449"/>
              <a:gd name="T34" fmla="*/ 77159 w 451"/>
              <a:gd name="T35" fmla="*/ 214617 h 449"/>
              <a:gd name="T36" fmla="*/ 75944 w 451"/>
              <a:gd name="T37" fmla="*/ 214617 h 449"/>
              <a:gd name="T38" fmla="*/ 46781 w 451"/>
              <a:gd name="T39" fmla="*/ 243800 h 449"/>
              <a:gd name="T40" fmla="*/ 75944 w 451"/>
              <a:gd name="T41" fmla="*/ 272983 h 449"/>
              <a:gd name="T42" fmla="*/ 103283 w 451"/>
              <a:gd name="T43" fmla="*/ 255352 h 449"/>
              <a:gd name="T44" fmla="*/ 195631 w 451"/>
              <a:gd name="T45" fmla="*/ 255352 h 449"/>
              <a:gd name="T46" fmla="*/ 222363 w 451"/>
              <a:gd name="T47" fmla="*/ 272983 h 449"/>
              <a:gd name="T48" fmla="*/ 250918 w 451"/>
              <a:gd name="T49" fmla="*/ 244408 h 449"/>
              <a:gd name="T50" fmla="*/ 222363 w 451"/>
              <a:gd name="T51" fmla="*/ 215833 h 4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45714" tIns="22857" rIns="45714" bIns="22857"/>
          <a:lstStyle/>
          <a:p>
            <a:endParaRPr lang="en-ZA" dirty="0"/>
          </a:p>
        </p:txBody>
      </p:sp>
      <p:sp>
        <p:nvSpPr>
          <p:cNvPr id="215" name="Freeform 10">
            <a:extLst>
              <a:ext uri="{FF2B5EF4-FFF2-40B4-BE49-F238E27FC236}">
                <a16:creationId xmlns:a16="http://schemas.microsoft.com/office/drawing/2014/main" id="{0D221F61-96A9-4F18-B6D6-72E1BF9C1594}"/>
              </a:ext>
            </a:extLst>
          </p:cNvPr>
          <p:cNvSpPr>
            <a:spLocks noEditPoints="1"/>
          </p:cNvSpPr>
          <p:nvPr userDrawn="1"/>
        </p:nvSpPr>
        <p:spPr bwMode="auto">
          <a:xfrm>
            <a:off x="11276013" y="5148263"/>
            <a:ext cx="325437" cy="250825"/>
          </a:xfrm>
          <a:custGeom>
            <a:avLst/>
            <a:gdLst>
              <a:gd name="T0" fmla="*/ 287458 w 718"/>
              <a:gd name="T1" fmla="*/ 0 h 549"/>
              <a:gd name="T2" fmla="*/ 249312 w 718"/>
              <a:gd name="T3" fmla="*/ 38222 h 549"/>
              <a:gd name="T4" fmla="*/ 262481 w 718"/>
              <a:gd name="T5" fmla="*/ 67344 h 549"/>
              <a:gd name="T6" fmla="*/ 215707 w 718"/>
              <a:gd name="T7" fmla="*/ 137419 h 549"/>
              <a:gd name="T8" fmla="*/ 201175 w 718"/>
              <a:gd name="T9" fmla="*/ 134689 h 549"/>
              <a:gd name="T10" fmla="*/ 167570 w 718"/>
              <a:gd name="T11" fmla="*/ 154710 h 549"/>
              <a:gd name="T12" fmla="*/ 140777 w 718"/>
              <a:gd name="T13" fmla="*/ 138784 h 549"/>
              <a:gd name="T14" fmla="*/ 143502 w 718"/>
              <a:gd name="T15" fmla="*/ 125133 h 549"/>
              <a:gd name="T16" fmla="*/ 105356 w 718"/>
              <a:gd name="T17" fmla="*/ 86456 h 549"/>
              <a:gd name="T18" fmla="*/ 66756 w 718"/>
              <a:gd name="T19" fmla="*/ 125133 h 549"/>
              <a:gd name="T20" fmla="*/ 79925 w 718"/>
              <a:gd name="T21" fmla="*/ 153800 h 549"/>
              <a:gd name="T22" fmla="*/ 60398 w 718"/>
              <a:gd name="T23" fmla="*/ 180192 h 549"/>
              <a:gd name="T24" fmla="*/ 38146 w 718"/>
              <a:gd name="T25" fmla="*/ 172911 h 549"/>
              <a:gd name="T26" fmla="*/ 0 w 718"/>
              <a:gd name="T27" fmla="*/ 211589 h 549"/>
              <a:gd name="T28" fmla="*/ 38146 w 718"/>
              <a:gd name="T29" fmla="*/ 249811 h 549"/>
              <a:gd name="T30" fmla="*/ 76292 w 718"/>
              <a:gd name="T31" fmla="*/ 211589 h 549"/>
              <a:gd name="T32" fmla="*/ 67210 w 718"/>
              <a:gd name="T33" fmla="*/ 187017 h 549"/>
              <a:gd name="T34" fmla="*/ 88099 w 718"/>
              <a:gd name="T35" fmla="*/ 159260 h 549"/>
              <a:gd name="T36" fmla="*/ 105356 w 718"/>
              <a:gd name="T37" fmla="*/ 163355 h 549"/>
              <a:gd name="T38" fmla="*/ 136236 w 718"/>
              <a:gd name="T39" fmla="*/ 147429 h 549"/>
              <a:gd name="T40" fmla="*/ 163937 w 718"/>
              <a:gd name="T41" fmla="*/ 163810 h 549"/>
              <a:gd name="T42" fmla="*/ 163029 w 718"/>
              <a:gd name="T43" fmla="*/ 172911 h 549"/>
              <a:gd name="T44" fmla="*/ 201175 w 718"/>
              <a:gd name="T45" fmla="*/ 211589 h 549"/>
              <a:gd name="T46" fmla="*/ 239775 w 718"/>
              <a:gd name="T47" fmla="*/ 172911 h 549"/>
              <a:gd name="T48" fmla="*/ 224335 w 718"/>
              <a:gd name="T49" fmla="*/ 142424 h 549"/>
              <a:gd name="T50" fmla="*/ 270655 w 718"/>
              <a:gd name="T51" fmla="*/ 72805 h 549"/>
              <a:gd name="T52" fmla="*/ 287458 w 718"/>
              <a:gd name="T53" fmla="*/ 76900 h 549"/>
              <a:gd name="T54" fmla="*/ 326058 w 718"/>
              <a:gd name="T55" fmla="*/ 38222 h 549"/>
              <a:gd name="T56" fmla="*/ 287458 w 718"/>
              <a:gd name="T57" fmla="*/ 0 h 549"/>
              <a:gd name="T58" fmla="*/ 38146 w 718"/>
              <a:gd name="T59" fmla="*/ 230700 h 549"/>
              <a:gd name="T60" fmla="*/ 19073 w 718"/>
              <a:gd name="T61" fmla="*/ 211589 h 549"/>
              <a:gd name="T62" fmla="*/ 38146 w 718"/>
              <a:gd name="T63" fmla="*/ 192022 h 549"/>
              <a:gd name="T64" fmla="*/ 57219 w 718"/>
              <a:gd name="T65" fmla="*/ 211589 h 549"/>
              <a:gd name="T66" fmla="*/ 38146 w 718"/>
              <a:gd name="T67" fmla="*/ 230700 h 549"/>
              <a:gd name="T68" fmla="*/ 105356 w 718"/>
              <a:gd name="T69" fmla="*/ 144244 h 549"/>
              <a:gd name="T70" fmla="*/ 86283 w 718"/>
              <a:gd name="T71" fmla="*/ 125133 h 549"/>
              <a:gd name="T72" fmla="*/ 105356 w 718"/>
              <a:gd name="T73" fmla="*/ 106022 h 549"/>
              <a:gd name="T74" fmla="*/ 124429 w 718"/>
              <a:gd name="T75" fmla="*/ 125133 h 549"/>
              <a:gd name="T76" fmla="*/ 105356 w 718"/>
              <a:gd name="T77" fmla="*/ 144244 h 549"/>
              <a:gd name="T78" fmla="*/ 201175 w 718"/>
              <a:gd name="T79" fmla="*/ 192022 h 549"/>
              <a:gd name="T80" fmla="*/ 182102 w 718"/>
              <a:gd name="T81" fmla="*/ 172911 h 549"/>
              <a:gd name="T82" fmla="*/ 201175 w 718"/>
              <a:gd name="T83" fmla="*/ 153800 h 549"/>
              <a:gd name="T84" fmla="*/ 220702 w 718"/>
              <a:gd name="T85" fmla="*/ 172911 h 549"/>
              <a:gd name="T86" fmla="*/ 201175 w 718"/>
              <a:gd name="T87" fmla="*/ 192022 h 549"/>
              <a:gd name="T88" fmla="*/ 287458 w 718"/>
              <a:gd name="T89" fmla="*/ 57789 h 549"/>
              <a:gd name="T90" fmla="*/ 268385 w 718"/>
              <a:gd name="T91" fmla="*/ 38222 h 549"/>
              <a:gd name="T92" fmla="*/ 287458 w 718"/>
              <a:gd name="T93" fmla="*/ 19111 h 549"/>
              <a:gd name="T94" fmla="*/ 306531 w 718"/>
              <a:gd name="T95" fmla="*/ 38222 h 549"/>
              <a:gd name="T96" fmla="*/ 287458 w 718"/>
              <a:gd name="T97" fmla="*/ 57789 h 5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45714" tIns="22857" rIns="45714" bIns="22857"/>
          <a:lstStyle/>
          <a:p>
            <a:endParaRPr lang="en-ZA" dirty="0"/>
          </a:p>
        </p:txBody>
      </p:sp>
      <p:sp>
        <p:nvSpPr>
          <p:cNvPr id="216" name="TextBox 4">
            <a:extLst>
              <a:ext uri="{FF2B5EF4-FFF2-40B4-BE49-F238E27FC236}">
                <a16:creationId xmlns:a16="http://schemas.microsoft.com/office/drawing/2014/main" id="{37A5A415-B65A-40E8-8EDB-2F32C2490630}"/>
              </a:ext>
            </a:extLst>
          </p:cNvPr>
          <p:cNvSpPr txBox="1">
            <a:spLocks noChangeArrowheads="1"/>
          </p:cNvSpPr>
          <p:nvPr userDrawn="1"/>
        </p:nvSpPr>
        <p:spPr bwMode="auto">
          <a:xfrm>
            <a:off x="1991017" y="759338"/>
            <a:ext cx="8209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itchFamily="34" charset="0"/>
              </a:defRPr>
            </a:lvl1pPr>
            <a:lvl2pPr marL="742950" indent="-285750">
              <a:defRPr>
                <a:solidFill>
                  <a:schemeClr val="tx1"/>
                </a:solidFill>
                <a:latin typeface="Lato" pitchFamily="34" charset="0"/>
              </a:defRPr>
            </a:lvl2pPr>
            <a:lvl3pPr marL="1143000" indent="-228600">
              <a:defRPr>
                <a:solidFill>
                  <a:schemeClr val="tx1"/>
                </a:solidFill>
                <a:latin typeface="Lato" pitchFamily="34" charset="0"/>
              </a:defRPr>
            </a:lvl3pPr>
            <a:lvl4pPr marL="1600200" indent="-228600">
              <a:defRPr>
                <a:solidFill>
                  <a:schemeClr val="tx1"/>
                </a:solidFill>
                <a:latin typeface="Lato" pitchFamily="34" charset="0"/>
              </a:defRPr>
            </a:lvl4pPr>
            <a:lvl5pPr marL="2057400" indent="-228600">
              <a:defRPr>
                <a:solidFill>
                  <a:schemeClr val="tx1"/>
                </a:solidFill>
                <a:latin typeface="Lato" pitchFamily="34" charset="0"/>
              </a:defRPr>
            </a:lvl5pPr>
            <a:lvl6pPr marL="2514600" indent="-228600" eaLnBrk="0" fontAlgn="base" hangingPunct="0">
              <a:spcBef>
                <a:spcPct val="0"/>
              </a:spcBef>
              <a:spcAft>
                <a:spcPct val="0"/>
              </a:spcAft>
              <a:defRPr>
                <a:solidFill>
                  <a:schemeClr val="tx1"/>
                </a:solidFill>
                <a:latin typeface="Lato" pitchFamily="34" charset="0"/>
              </a:defRPr>
            </a:lvl6pPr>
            <a:lvl7pPr marL="2971800" indent="-228600" eaLnBrk="0" fontAlgn="base" hangingPunct="0">
              <a:spcBef>
                <a:spcPct val="0"/>
              </a:spcBef>
              <a:spcAft>
                <a:spcPct val="0"/>
              </a:spcAft>
              <a:defRPr>
                <a:solidFill>
                  <a:schemeClr val="tx1"/>
                </a:solidFill>
                <a:latin typeface="Lato" pitchFamily="34" charset="0"/>
              </a:defRPr>
            </a:lvl7pPr>
            <a:lvl8pPr marL="3429000" indent="-228600" eaLnBrk="0" fontAlgn="base" hangingPunct="0">
              <a:spcBef>
                <a:spcPct val="0"/>
              </a:spcBef>
              <a:spcAft>
                <a:spcPct val="0"/>
              </a:spcAft>
              <a:defRPr>
                <a:solidFill>
                  <a:schemeClr val="tx1"/>
                </a:solidFill>
                <a:latin typeface="Lato" pitchFamily="34" charset="0"/>
              </a:defRPr>
            </a:lvl8pPr>
            <a:lvl9pPr marL="3886200" indent="-228600" eaLnBrk="0" fontAlgn="base" hangingPunct="0">
              <a:spcBef>
                <a:spcPct val="0"/>
              </a:spcBef>
              <a:spcAft>
                <a:spcPct val="0"/>
              </a:spcAft>
              <a:defRPr>
                <a:solidFill>
                  <a:schemeClr val="tx1"/>
                </a:solidFill>
                <a:latin typeface="Lato" pitchFamily="34" charset="0"/>
              </a:defRPr>
            </a:lvl9pPr>
          </a:lstStyle>
          <a:p>
            <a:pPr algn="ctr"/>
            <a:r>
              <a:rPr lang="en-US" altLang="en-US" sz="4800" dirty="0">
                <a:solidFill>
                  <a:schemeClr val="tx1"/>
                </a:solidFill>
                <a:latin typeface="Futura" panose="02020800000000000000" pitchFamily="18" charset="0"/>
                <a:ea typeface="Futura" panose="02020800000000000000" pitchFamily="18" charset="0"/>
                <a:cs typeface="Futura" panose="02020800000000000000" pitchFamily="18" charset="0"/>
              </a:rPr>
              <a:t>ICONS READY TO USE</a:t>
            </a:r>
            <a:endParaRPr lang="en-ZA" altLang="en-US" sz="4800" dirty="0">
              <a:solidFill>
                <a:schemeClr val="tx1"/>
              </a:solidFill>
              <a:latin typeface="Futura" panose="02020800000000000000" pitchFamily="18" charset="0"/>
              <a:ea typeface="Futura" panose="02020800000000000000" pitchFamily="18" charset="0"/>
              <a:cs typeface="Futura" panose="02020800000000000000" pitchFamily="18" charset="0"/>
            </a:endParaRPr>
          </a:p>
        </p:txBody>
      </p:sp>
    </p:spTree>
    <p:extLst>
      <p:ext uri="{BB962C8B-B14F-4D97-AF65-F5344CB8AC3E}">
        <p14:creationId xmlns:p14="http://schemas.microsoft.com/office/powerpoint/2010/main" val="1239833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AutoShape 7">
            <a:extLst>
              <a:ext uri="{FF2B5EF4-FFF2-40B4-BE49-F238E27FC236}">
                <a16:creationId xmlns:a16="http://schemas.microsoft.com/office/drawing/2014/main" id="{A85B1E40-135D-4B31-AAEF-E3AFCA98EF1E}"/>
              </a:ext>
            </a:extLst>
          </p:cNvPr>
          <p:cNvSpPr>
            <a:spLocks/>
          </p:cNvSpPr>
          <p:nvPr userDrawn="1"/>
        </p:nvSpPr>
        <p:spPr bwMode="auto">
          <a:xfrm>
            <a:off x="6819900" y="41862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 name="AutoShape 8">
            <a:extLst>
              <a:ext uri="{FF2B5EF4-FFF2-40B4-BE49-F238E27FC236}">
                <a16:creationId xmlns:a16="http://schemas.microsoft.com/office/drawing/2014/main" id="{862CCBEB-AF9A-4B40-ACEB-9E9EA4A2FC1E}"/>
              </a:ext>
            </a:extLst>
          </p:cNvPr>
          <p:cNvSpPr>
            <a:spLocks/>
          </p:cNvSpPr>
          <p:nvPr userDrawn="1"/>
        </p:nvSpPr>
        <p:spPr bwMode="auto">
          <a:xfrm>
            <a:off x="7396163" y="4186238"/>
            <a:ext cx="247650" cy="241300"/>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 name="AutoShape 9">
            <a:extLst>
              <a:ext uri="{FF2B5EF4-FFF2-40B4-BE49-F238E27FC236}">
                <a16:creationId xmlns:a16="http://schemas.microsoft.com/office/drawing/2014/main" id="{C3D1819A-7FD2-45A5-9B60-B10899BBE58C}"/>
              </a:ext>
            </a:extLst>
          </p:cNvPr>
          <p:cNvSpPr>
            <a:spLocks/>
          </p:cNvSpPr>
          <p:nvPr userDrawn="1"/>
        </p:nvSpPr>
        <p:spPr bwMode="auto">
          <a:xfrm>
            <a:off x="7947025" y="4186238"/>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 name="AutoShape 10">
            <a:extLst>
              <a:ext uri="{FF2B5EF4-FFF2-40B4-BE49-F238E27FC236}">
                <a16:creationId xmlns:a16="http://schemas.microsoft.com/office/drawing/2014/main" id="{332E95CD-E154-4600-BC96-EAD5ED02EC79}"/>
              </a:ext>
            </a:extLst>
          </p:cNvPr>
          <p:cNvSpPr>
            <a:spLocks/>
          </p:cNvSpPr>
          <p:nvPr userDrawn="1"/>
        </p:nvSpPr>
        <p:spPr bwMode="auto">
          <a:xfrm>
            <a:off x="3275013" y="4179888"/>
            <a:ext cx="365125"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 name="AutoShape 11">
            <a:extLst>
              <a:ext uri="{FF2B5EF4-FFF2-40B4-BE49-F238E27FC236}">
                <a16:creationId xmlns:a16="http://schemas.microsoft.com/office/drawing/2014/main" id="{1CCFC663-DB4A-440E-9D6E-DCFA68CCF334}"/>
              </a:ext>
            </a:extLst>
          </p:cNvPr>
          <p:cNvSpPr>
            <a:spLocks/>
          </p:cNvSpPr>
          <p:nvPr userDrawn="1"/>
        </p:nvSpPr>
        <p:spPr bwMode="auto">
          <a:xfrm>
            <a:off x="3876675" y="4179888"/>
            <a:ext cx="361950"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 name="AutoShape 12">
            <a:extLst>
              <a:ext uri="{FF2B5EF4-FFF2-40B4-BE49-F238E27FC236}">
                <a16:creationId xmlns:a16="http://schemas.microsoft.com/office/drawing/2014/main" id="{EDCF8985-42BD-4F79-BE9A-6C7E2194121C}"/>
              </a:ext>
            </a:extLst>
          </p:cNvPr>
          <p:cNvSpPr>
            <a:spLocks/>
          </p:cNvSpPr>
          <p:nvPr userDrawn="1"/>
        </p:nvSpPr>
        <p:spPr bwMode="auto">
          <a:xfrm>
            <a:off x="4533900" y="4179888"/>
            <a:ext cx="247650" cy="265112"/>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4" name="AutoShape 13">
            <a:extLst>
              <a:ext uri="{FF2B5EF4-FFF2-40B4-BE49-F238E27FC236}">
                <a16:creationId xmlns:a16="http://schemas.microsoft.com/office/drawing/2014/main" id="{B6A579BC-9C12-4342-AC0D-55925A3C6361}"/>
              </a:ext>
            </a:extLst>
          </p:cNvPr>
          <p:cNvSpPr>
            <a:spLocks/>
          </p:cNvSpPr>
          <p:nvPr userDrawn="1"/>
        </p:nvSpPr>
        <p:spPr bwMode="auto">
          <a:xfrm>
            <a:off x="5132388" y="4179888"/>
            <a:ext cx="271462"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5" name="AutoShape 14">
            <a:extLst>
              <a:ext uri="{FF2B5EF4-FFF2-40B4-BE49-F238E27FC236}">
                <a16:creationId xmlns:a16="http://schemas.microsoft.com/office/drawing/2014/main" id="{D684C45D-B838-4774-A05F-24514DE8F724}"/>
              </a:ext>
            </a:extLst>
          </p:cNvPr>
          <p:cNvSpPr>
            <a:spLocks/>
          </p:cNvSpPr>
          <p:nvPr userDrawn="1"/>
        </p:nvSpPr>
        <p:spPr bwMode="auto">
          <a:xfrm>
            <a:off x="5730875" y="4173538"/>
            <a:ext cx="225425"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6" name="AutoShape 15">
            <a:extLst>
              <a:ext uri="{FF2B5EF4-FFF2-40B4-BE49-F238E27FC236}">
                <a16:creationId xmlns:a16="http://schemas.microsoft.com/office/drawing/2014/main" id="{378F6DED-2BE0-4421-8382-1C9CD7C41FC5}"/>
              </a:ext>
            </a:extLst>
          </p:cNvPr>
          <p:cNvSpPr>
            <a:spLocks/>
          </p:cNvSpPr>
          <p:nvPr userDrawn="1"/>
        </p:nvSpPr>
        <p:spPr bwMode="auto">
          <a:xfrm>
            <a:off x="8421688" y="4186238"/>
            <a:ext cx="247650" cy="241300"/>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7" name="AutoShape 16">
            <a:extLst>
              <a:ext uri="{FF2B5EF4-FFF2-40B4-BE49-F238E27FC236}">
                <a16:creationId xmlns:a16="http://schemas.microsoft.com/office/drawing/2014/main" id="{74A76518-8658-4B41-84AE-90B5BB4BB789}"/>
              </a:ext>
            </a:extLst>
          </p:cNvPr>
          <p:cNvSpPr>
            <a:spLocks/>
          </p:cNvSpPr>
          <p:nvPr userDrawn="1"/>
        </p:nvSpPr>
        <p:spPr bwMode="auto">
          <a:xfrm>
            <a:off x="8985250" y="41640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8" name="AutoShape 17">
            <a:extLst>
              <a:ext uri="{FF2B5EF4-FFF2-40B4-BE49-F238E27FC236}">
                <a16:creationId xmlns:a16="http://schemas.microsoft.com/office/drawing/2014/main" id="{8E7BD41D-7FF5-4434-A3EA-D2B81CC0040B}"/>
              </a:ext>
            </a:extLst>
          </p:cNvPr>
          <p:cNvSpPr>
            <a:spLocks/>
          </p:cNvSpPr>
          <p:nvPr userDrawn="1"/>
        </p:nvSpPr>
        <p:spPr bwMode="auto">
          <a:xfrm>
            <a:off x="954088"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9" name="AutoShape 18">
            <a:extLst>
              <a:ext uri="{FF2B5EF4-FFF2-40B4-BE49-F238E27FC236}">
                <a16:creationId xmlns:a16="http://schemas.microsoft.com/office/drawing/2014/main" id="{9470F54A-78A3-45D9-BAA8-04BFAD5FE6BC}"/>
              </a:ext>
            </a:extLst>
          </p:cNvPr>
          <p:cNvSpPr>
            <a:spLocks/>
          </p:cNvSpPr>
          <p:nvPr userDrawn="1"/>
        </p:nvSpPr>
        <p:spPr bwMode="auto">
          <a:xfrm>
            <a:off x="1536700" y="4681538"/>
            <a:ext cx="2730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0" name="AutoShape 19">
            <a:extLst>
              <a:ext uri="{FF2B5EF4-FFF2-40B4-BE49-F238E27FC236}">
                <a16:creationId xmlns:a16="http://schemas.microsoft.com/office/drawing/2014/main" id="{A0B1DB65-0E8E-47DC-AEF3-E4602407B5EB}"/>
              </a:ext>
            </a:extLst>
          </p:cNvPr>
          <p:cNvSpPr>
            <a:spLocks/>
          </p:cNvSpPr>
          <p:nvPr userDrawn="1"/>
        </p:nvSpPr>
        <p:spPr bwMode="auto">
          <a:xfrm>
            <a:off x="2149475" y="4681538"/>
            <a:ext cx="247650" cy="24130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1" name="AutoShape 20">
            <a:extLst>
              <a:ext uri="{FF2B5EF4-FFF2-40B4-BE49-F238E27FC236}">
                <a16:creationId xmlns:a16="http://schemas.microsoft.com/office/drawing/2014/main" id="{48B6A798-5051-4D19-8F9F-07805C1DEEE8}"/>
              </a:ext>
            </a:extLst>
          </p:cNvPr>
          <p:cNvSpPr>
            <a:spLocks/>
          </p:cNvSpPr>
          <p:nvPr userDrawn="1"/>
        </p:nvSpPr>
        <p:spPr bwMode="auto">
          <a:xfrm>
            <a:off x="2749550"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2" name="AutoShape 21">
            <a:extLst>
              <a:ext uri="{FF2B5EF4-FFF2-40B4-BE49-F238E27FC236}">
                <a16:creationId xmlns:a16="http://schemas.microsoft.com/office/drawing/2014/main" id="{28BAED2E-F88B-4261-A87B-813E472E6085}"/>
              </a:ext>
            </a:extLst>
          </p:cNvPr>
          <p:cNvSpPr>
            <a:spLocks/>
          </p:cNvSpPr>
          <p:nvPr userDrawn="1"/>
        </p:nvSpPr>
        <p:spPr bwMode="auto">
          <a:xfrm>
            <a:off x="3343275" y="2819400"/>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3" name="AutoShape 22">
            <a:extLst>
              <a:ext uri="{FF2B5EF4-FFF2-40B4-BE49-F238E27FC236}">
                <a16:creationId xmlns:a16="http://schemas.microsoft.com/office/drawing/2014/main" id="{57D0EC78-5868-41AA-81DE-771EEBA5EA59}"/>
              </a:ext>
            </a:extLst>
          </p:cNvPr>
          <p:cNvSpPr>
            <a:spLocks/>
          </p:cNvSpPr>
          <p:nvPr userDrawn="1"/>
        </p:nvSpPr>
        <p:spPr bwMode="auto">
          <a:xfrm>
            <a:off x="3900488" y="2819400"/>
            <a:ext cx="300037"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4" name="AutoShape 23">
            <a:extLst>
              <a:ext uri="{FF2B5EF4-FFF2-40B4-BE49-F238E27FC236}">
                <a16:creationId xmlns:a16="http://schemas.microsoft.com/office/drawing/2014/main" id="{D1E52DD1-9D66-4975-9FAB-44B5A366BCA0}"/>
              </a:ext>
            </a:extLst>
          </p:cNvPr>
          <p:cNvSpPr>
            <a:spLocks/>
          </p:cNvSpPr>
          <p:nvPr userDrawn="1"/>
        </p:nvSpPr>
        <p:spPr bwMode="auto">
          <a:xfrm>
            <a:off x="4502150" y="2819400"/>
            <a:ext cx="300038" cy="266700"/>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5" name="AutoShape 24">
            <a:extLst>
              <a:ext uri="{FF2B5EF4-FFF2-40B4-BE49-F238E27FC236}">
                <a16:creationId xmlns:a16="http://schemas.microsoft.com/office/drawing/2014/main" id="{A0E0872A-2630-41F4-8E43-14EEB7C26BDC}"/>
              </a:ext>
            </a:extLst>
          </p:cNvPr>
          <p:cNvSpPr>
            <a:spLocks/>
          </p:cNvSpPr>
          <p:nvPr userDrawn="1"/>
        </p:nvSpPr>
        <p:spPr bwMode="auto">
          <a:xfrm>
            <a:off x="5073650" y="2819400"/>
            <a:ext cx="363538" cy="265113"/>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6" name="AutoShape 25">
            <a:extLst>
              <a:ext uri="{FF2B5EF4-FFF2-40B4-BE49-F238E27FC236}">
                <a16:creationId xmlns:a16="http://schemas.microsoft.com/office/drawing/2014/main" id="{15AD1C0A-498C-457C-91E2-717C54FAAFCB}"/>
              </a:ext>
            </a:extLst>
          </p:cNvPr>
          <p:cNvSpPr>
            <a:spLocks/>
          </p:cNvSpPr>
          <p:nvPr userDrawn="1"/>
        </p:nvSpPr>
        <p:spPr bwMode="auto">
          <a:xfrm>
            <a:off x="5707063" y="2841625"/>
            <a:ext cx="315912" cy="21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7" name="AutoShape 26">
            <a:extLst>
              <a:ext uri="{FF2B5EF4-FFF2-40B4-BE49-F238E27FC236}">
                <a16:creationId xmlns:a16="http://schemas.microsoft.com/office/drawing/2014/main" id="{E91DCFEC-7F6B-4C88-96EC-1AC552752DDB}"/>
              </a:ext>
            </a:extLst>
          </p:cNvPr>
          <p:cNvSpPr>
            <a:spLocks/>
          </p:cNvSpPr>
          <p:nvPr userDrawn="1"/>
        </p:nvSpPr>
        <p:spPr bwMode="auto">
          <a:xfrm>
            <a:off x="8462963" y="2825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8" name="AutoShape 27">
            <a:extLst>
              <a:ext uri="{FF2B5EF4-FFF2-40B4-BE49-F238E27FC236}">
                <a16:creationId xmlns:a16="http://schemas.microsoft.com/office/drawing/2014/main" id="{96395D83-FC5C-422A-A840-4354A8D1040A}"/>
              </a:ext>
            </a:extLst>
          </p:cNvPr>
          <p:cNvSpPr>
            <a:spLocks/>
          </p:cNvSpPr>
          <p:nvPr userDrawn="1"/>
        </p:nvSpPr>
        <p:spPr bwMode="auto">
          <a:xfrm>
            <a:off x="8994775" y="2827338"/>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29" name="AutoShape 28">
            <a:extLst>
              <a:ext uri="{FF2B5EF4-FFF2-40B4-BE49-F238E27FC236}">
                <a16:creationId xmlns:a16="http://schemas.microsoft.com/office/drawing/2014/main" id="{69632B1A-B825-4BBD-9C5C-DF1A07BD0DB2}"/>
              </a:ext>
            </a:extLst>
          </p:cNvPr>
          <p:cNvSpPr>
            <a:spLocks/>
          </p:cNvSpPr>
          <p:nvPr userDrawn="1"/>
        </p:nvSpPr>
        <p:spPr bwMode="auto">
          <a:xfrm>
            <a:off x="960438" y="3238500"/>
            <a:ext cx="247650" cy="241300"/>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0" name="AutoShape 29">
            <a:extLst>
              <a:ext uri="{FF2B5EF4-FFF2-40B4-BE49-F238E27FC236}">
                <a16:creationId xmlns:a16="http://schemas.microsoft.com/office/drawing/2014/main" id="{DA246F34-3FB0-460F-B0A1-DE5A032804B7}"/>
              </a:ext>
            </a:extLst>
          </p:cNvPr>
          <p:cNvSpPr>
            <a:spLocks/>
          </p:cNvSpPr>
          <p:nvPr userDrawn="1"/>
        </p:nvSpPr>
        <p:spPr bwMode="auto">
          <a:xfrm>
            <a:off x="1538288"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1" name="AutoShape 30">
            <a:extLst>
              <a:ext uri="{FF2B5EF4-FFF2-40B4-BE49-F238E27FC236}">
                <a16:creationId xmlns:a16="http://schemas.microsoft.com/office/drawing/2014/main" id="{6CFCE7DC-4015-4294-9E2C-03C777EDC6AB}"/>
              </a:ext>
            </a:extLst>
          </p:cNvPr>
          <p:cNvSpPr>
            <a:spLocks/>
          </p:cNvSpPr>
          <p:nvPr userDrawn="1"/>
        </p:nvSpPr>
        <p:spPr bwMode="auto">
          <a:xfrm>
            <a:off x="2120900" y="3238500"/>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2" name="AutoShape 31">
            <a:extLst>
              <a:ext uri="{FF2B5EF4-FFF2-40B4-BE49-F238E27FC236}">
                <a16:creationId xmlns:a16="http://schemas.microsoft.com/office/drawing/2014/main" id="{EC76AAE6-8A0A-49E5-BAAC-8EEDE5894317}"/>
              </a:ext>
            </a:extLst>
          </p:cNvPr>
          <p:cNvSpPr>
            <a:spLocks/>
          </p:cNvSpPr>
          <p:nvPr userDrawn="1"/>
        </p:nvSpPr>
        <p:spPr bwMode="auto">
          <a:xfrm>
            <a:off x="2746375" y="3238500"/>
            <a:ext cx="2730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3" name="AutoShape 32">
            <a:extLst>
              <a:ext uri="{FF2B5EF4-FFF2-40B4-BE49-F238E27FC236}">
                <a16:creationId xmlns:a16="http://schemas.microsoft.com/office/drawing/2014/main" id="{16BF3E30-F1CB-4134-B876-7E1F557776FE}"/>
              </a:ext>
            </a:extLst>
          </p:cNvPr>
          <p:cNvSpPr>
            <a:spLocks/>
          </p:cNvSpPr>
          <p:nvPr userDrawn="1"/>
        </p:nvSpPr>
        <p:spPr bwMode="auto">
          <a:xfrm>
            <a:off x="9545638" y="324643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4" name="AutoShape 33">
            <a:extLst>
              <a:ext uri="{FF2B5EF4-FFF2-40B4-BE49-F238E27FC236}">
                <a16:creationId xmlns:a16="http://schemas.microsoft.com/office/drawing/2014/main" id="{2CDFA2F8-E033-4C8F-8743-770653244176}"/>
              </a:ext>
            </a:extLst>
          </p:cNvPr>
          <p:cNvSpPr>
            <a:spLocks/>
          </p:cNvSpPr>
          <p:nvPr userDrawn="1"/>
        </p:nvSpPr>
        <p:spPr bwMode="auto">
          <a:xfrm>
            <a:off x="10144125" y="3246438"/>
            <a:ext cx="247650" cy="242887"/>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5" name="AutoShape 34">
            <a:extLst>
              <a:ext uri="{FF2B5EF4-FFF2-40B4-BE49-F238E27FC236}">
                <a16:creationId xmlns:a16="http://schemas.microsoft.com/office/drawing/2014/main" id="{D7810CD9-E676-4C23-9AAB-4021C51F7245}"/>
              </a:ext>
            </a:extLst>
          </p:cNvPr>
          <p:cNvSpPr>
            <a:spLocks/>
          </p:cNvSpPr>
          <p:nvPr userDrawn="1"/>
        </p:nvSpPr>
        <p:spPr bwMode="auto">
          <a:xfrm>
            <a:off x="10753725" y="324643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6" name="AutoShape 35">
            <a:extLst>
              <a:ext uri="{FF2B5EF4-FFF2-40B4-BE49-F238E27FC236}">
                <a16:creationId xmlns:a16="http://schemas.microsoft.com/office/drawing/2014/main" id="{DA697284-8437-461F-A1E4-24EA3420452D}"/>
              </a:ext>
            </a:extLst>
          </p:cNvPr>
          <p:cNvSpPr>
            <a:spLocks/>
          </p:cNvSpPr>
          <p:nvPr userDrawn="1"/>
        </p:nvSpPr>
        <p:spPr bwMode="auto">
          <a:xfrm>
            <a:off x="10694988" y="3687763"/>
            <a:ext cx="3619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7" name="AutoShape 36">
            <a:extLst>
              <a:ext uri="{FF2B5EF4-FFF2-40B4-BE49-F238E27FC236}">
                <a16:creationId xmlns:a16="http://schemas.microsoft.com/office/drawing/2014/main" id="{56819FF7-AB9E-4191-A547-1792AF806DB5}"/>
              </a:ext>
            </a:extLst>
          </p:cNvPr>
          <p:cNvSpPr>
            <a:spLocks/>
          </p:cNvSpPr>
          <p:nvPr userDrawn="1"/>
        </p:nvSpPr>
        <p:spPr bwMode="auto">
          <a:xfrm>
            <a:off x="11326813" y="3209925"/>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8" name="AutoShape 37">
            <a:extLst>
              <a:ext uri="{FF2B5EF4-FFF2-40B4-BE49-F238E27FC236}">
                <a16:creationId xmlns:a16="http://schemas.microsoft.com/office/drawing/2014/main" id="{B88052D9-EA4D-4AB7-B399-A329849B28ED}"/>
              </a:ext>
            </a:extLst>
          </p:cNvPr>
          <p:cNvSpPr>
            <a:spLocks/>
          </p:cNvSpPr>
          <p:nvPr userDrawn="1"/>
        </p:nvSpPr>
        <p:spPr bwMode="auto">
          <a:xfrm>
            <a:off x="9005888" y="47037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39" name="AutoShape 38">
            <a:extLst>
              <a:ext uri="{FF2B5EF4-FFF2-40B4-BE49-F238E27FC236}">
                <a16:creationId xmlns:a16="http://schemas.microsoft.com/office/drawing/2014/main" id="{35F6F534-42D8-4870-97CD-A26C9E499133}"/>
              </a:ext>
            </a:extLst>
          </p:cNvPr>
          <p:cNvSpPr>
            <a:spLocks/>
          </p:cNvSpPr>
          <p:nvPr userDrawn="1"/>
        </p:nvSpPr>
        <p:spPr bwMode="auto">
          <a:xfrm>
            <a:off x="6337300" y="367188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0" name="AutoShape 39">
            <a:extLst>
              <a:ext uri="{FF2B5EF4-FFF2-40B4-BE49-F238E27FC236}">
                <a16:creationId xmlns:a16="http://schemas.microsoft.com/office/drawing/2014/main" id="{823C15E9-E954-477F-AA42-E3AA1F002405}"/>
              </a:ext>
            </a:extLst>
          </p:cNvPr>
          <p:cNvSpPr>
            <a:spLocks/>
          </p:cNvSpPr>
          <p:nvPr userDrawn="1"/>
        </p:nvSpPr>
        <p:spPr bwMode="auto">
          <a:xfrm>
            <a:off x="6858000" y="3686175"/>
            <a:ext cx="247650" cy="242888"/>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1" name="AutoShape 40">
            <a:extLst>
              <a:ext uri="{FF2B5EF4-FFF2-40B4-BE49-F238E27FC236}">
                <a16:creationId xmlns:a16="http://schemas.microsoft.com/office/drawing/2014/main" id="{1797289F-9BA1-4C18-8B4A-D67AA07A1B64}"/>
              </a:ext>
            </a:extLst>
          </p:cNvPr>
          <p:cNvSpPr>
            <a:spLocks/>
          </p:cNvSpPr>
          <p:nvPr userDrawn="1"/>
        </p:nvSpPr>
        <p:spPr bwMode="auto">
          <a:xfrm>
            <a:off x="7466013" y="3686175"/>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2" name="AutoShape 41">
            <a:extLst>
              <a:ext uri="{FF2B5EF4-FFF2-40B4-BE49-F238E27FC236}">
                <a16:creationId xmlns:a16="http://schemas.microsoft.com/office/drawing/2014/main" id="{07FDCAF1-4703-4D6F-9FFF-84701643905A}"/>
              </a:ext>
            </a:extLst>
          </p:cNvPr>
          <p:cNvSpPr>
            <a:spLocks/>
          </p:cNvSpPr>
          <p:nvPr userDrawn="1"/>
        </p:nvSpPr>
        <p:spPr bwMode="auto">
          <a:xfrm>
            <a:off x="7991475" y="3686175"/>
            <a:ext cx="2492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3" name="AutoShape 42">
            <a:extLst>
              <a:ext uri="{FF2B5EF4-FFF2-40B4-BE49-F238E27FC236}">
                <a16:creationId xmlns:a16="http://schemas.microsoft.com/office/drawing/2014/main" id="{02DDD362-1D57-40B8-AF2B-288DB9FCB6AE}"/>
              </a:ext>
            </a:extLst>
          </p:cNvPr>
          <p:cNvSpPr>
            <a:spLocks/>
          </p:cNvSpPr>
          <p:nvPr userDrawn="1"/>
        </p:nvSpPr>
        <p:spPr bwMode="auto">
          <a:xfrm>
            <a:off x="3346450" y="3681413"/>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4" name="AutoShape 43">
            <a:extLst>
              <a:ext uri="{FF2B5EF4-FFF2-40B4-BE49-F238E27FC236}">
                <a16:creationId xmlns:a16="http://schemas.microsoft.com/office/drawing/2014/main" id="{33DDF039-776F-4772-93D3-F5C8CC889F87}"/>
              </a:ext>
            </a:extLst>
          </p:cNvPr>
          <p:cNvSpPr>
            <a:spLocks/>
          </p:cNvSpPr>
          <p:nvPr userDrawn="1"/>
        </p:nvSpPr>
        <p:spPr bwMode="auto">
          <a:xfrm>
            <a:off x="3883025" y="3679825"/>
            <a:ext cx="3302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5" name="AutoShape 44">
            <a:extLst>
              <a:ext uri="{FF2B5EF4-FFF2-40B4-BE49-F238E27FC236}">
                <a16:creationId xmlns:a16="http://schemas.microsoft.com/office/drawing/2014/main" id="{5C3CEC5C-642D-4B08-9E1C-36B2B074BDED}"/>
              </a:ext>
            </a:extLst>
          </p:cNvPr>
          <p:cNvSpPr>
            <a:spLocks/>
          </p:cNvSpPr>
          <p:nvPr userDrawn="1"/>
        </p:nvSpPr>
        <p:spPr bwMode="auto">
          <a:xfrm>
            <a:off x="4524375" y="3681413"/>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6" name="AutoShape 45">
            <a:extLst>
              <a:ext uri="{FF2B5EF4-FFF2-40B4-BE49-F238E27FC236}">
                <a16:creationId xmlns:a16="http://schemas.microsoft.com/office/drawing/2014/main" id="{F1C8902A-E442-42EE-A534-3BED1C3E63F9}"/>
              </a:ext>
            </a:extLst>
          </p:cNvPr>
          <p:cNvSpPr>
            <a:spLocks/>
          </p:cNvSpPr>
          <p:nvPr userDrawn="1"/>
        </p:nvSpPr>
        <p:spPr bwMode="auto">
          <a:xfrm>
            <a:off x="5111750" y="36798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7" name="AutoShape 46">
            <a:extLst>
              <a:ext uri="{FF2B5EF4-FFF2-40B4-BE49-F238E27FC236}">
                <a16:creationId xmlns:a16="http://schemas.microsoft.com/office/drawing/2014/main" id="{8B6A3A5F-DD43-4913-B3F3-0C62F2860488}"/>
              </a:ext>
            </a:extLst>
          </p:cNvPr>
          <p:cNvSpPr>
            <a:spLocks/>
          </p:cNvSpPr>
          <p:nvPr userDrawn="1"/>
        </p:nvSpPr>
        <p:spPr bwMode="auto">
          <a:xfrm>
            <a:off x="5711825" y="36798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8" name="AutoShape 47">
            <a:extLst>
              <a:ext uri="{FF2B5EF4-FFF2-40B4-BE49-F238E27FC236}">
                <a16:creationId xmlns:a16="http://schemas.microsoft.com/office/drawing/2014/main" id="{14F6F224-8F86-496F-91AA-AB576BF26769}"/>
              </a:ext>
            </a:extLst>
          </p:cNvPr>
          <p:cNvSpPr>
            <a:spLocks/>
          </p:cNvSpPr>
          <p:nvPr userDrawn="1"/>
        </p:nvSpPr>
        <p:spPr bwMode="auto">
          <a:xfrm>
            <a:off x="8461375" y="36877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49" name="AutoShape 48">
            <a:extLst>
              <a:ext uri="{FF2B5EF4-FFF2-40B4-BE49-F238E27FC236}">
                <a16:creationId xmlns:a16="http://schemas.microsoft.com/office/drawing/2014/main" id="{B04FE71E-2117-4728-BB27-3FE4E854B516}"/>
              </a:ext>
            </a:extLst>
          </p:cNvPr>
          <p:cNvSpPr>
            <a:spLocks/>
          </p:cNvSpPr>
          <p:nvPr userDrawn="1"/>
        </p:nvSpPr>
        <p:spPr bwMode="auto">
          <a:xfrm>
            <a:off x="8996363" y="3687763"/>
            <a:ext cx="247650" cy="242887"/>
          </a:xfrm>
          <a:custGeom>
            <a:avLst/>
            <a:gdLst>
              <a:gd name="T0" fmla="+- 0 10794 37"/>
              <a:gd name="T1" fmla="*/ T0 w 21514"/>
              <a:gd name="T2" fmla="+- 0 10805 11"/>
              <a:gd name="T3" fmla="*/ 10805 h 21589"/>
              <a:gd name="T4" fmla="+- 0 10794 37"/>
              <a:gd name="T5" fmla="*/ T4 w 21514"/>
              <a:gd name="T6" fmla="+- 0 10805 11"/>
              <a:gd name="T7" fmla="*/ 10805 h 21589"/>
              <a:gd name="T8" fmla="+- 0 10794 37"/>
              <a:gd name="T9" fmla="*/ T8 w 21514"/>
              <a:gd name="T10" fmla="+- 0 10805 11"/>
              <a:gd name="T11" fmla="*/ 10805 h 21589"/>
              <a:gd name="T12" fmla="+- 0 10794 37"/>
              <a:gd name="T13" fmla="*/ T12 w 21514"/>
              <a:gd name="T14" fmla="+- 0 10805 11"/>
              <a:gd name="T15" fmla="*/ 10805 h 21589"/>
            </a:gdLst>
            <a:ahLst/>
            <a:cxnLst>
              <a:cxn ang="0">
                <a:pos x="T1" y="T3"/>
              </a:cxn>
              <a:cxn ang="0">
                <a:pos x="T5" y="T7"/>
              </a:cxn>
              <a:cxn ang="0">
                <a:pos x="T9" y="T11"/>
              </a:cxn>
              <a:cxn ang="0">
                <a:pos x="T13" y="T15"/>
              </a:cxn>
            </a:cxnLst>
            <a:rect l="0" t="0" r="r" b="b"/>
            <a:pathLst>
              <a:path w="21514" h="21589">
                <a:moveTo>
                  <a:pt x="21361" y="20641"/>
                </a:moveTo>
                <a:cubicBezTo>
                  <a:pt x="21548" y="20866"/>
                  <a:pt x="21562" y="21109"/>
                  <a:pt x="21408" y="21357"/>
                </a:cubicBezTo>
                <a:cubicBezTo>
                  <a:pt x="21319" y="21501"/>
                  <a:pt x="21195" y="21577"/>
                  <a:pt x="21038" y="21589"/>
                </a:cubicBezTo>
                <a:cubicBezTo>
                  <a:pt x="20963" y="21589"/>
                  <a:pt x="20895" y="21560"/>
                  <a:pt x="20836" y="21507"/>
                </a:cubicBezTo>
                <a:lnTo>
                  <a:pt x="15037" y="17552"/>
                </a:lnTo>
                <a:cubicBezTo>
                  <a:pt x="14487" y="18272"/>
                  <a:pt x="13903" y="18878"/>
                  <a:pt x="13294" y="19374"/>
                </a:cubicBezTo>
                <a:cubicBezTo>
                  <a:pt x="12685" y="19871"/>
                  <a:pt x="12081" y="20235"/>
                  <a:pt x="11482" y="20460"/>
                </a:cubicBezTo>
                <a:cubicBezTo>
                  <a:pt x="10887" y="20692"/>
                  <a:pt x="10320" y="20779"/>
                  <a:pt x="9786" y="20725"/>
                </a:cubicBezTo>
                <a:cubicBezTo>
                  <a:pt x="9249" y="20669"/>
                  <a:pt x="8774" y="20460"/>
                  <a:pt x="8355" y="20091"/>
                </a:cubicBezTo>
                <a:cubicBezTo>
                  <a:pt x="7788" y="19594"/>
                  <a:pt x="7432" y="18884"/>
                  <a:pt x="7291" y="17947"/>
                </a:cubicBezTo>
                <a:cubicBezTo>
                  <a:pt x="7148" y="17016"/>
                  <a:pt x="7181" y="15992"/>
                  <a:pt x="7392" y="14861"/>
                </a:cubicBezTo>
                <a:lnTo>
                  <a:pt x="3996" y="11855"/>
                </a:lnTo>
                <a:cubicBezTo>
                  <a:pt x="3427" y="12151"/>
                  <a:pt x="2883" y="12295"/>
                  <a:pt x="2366" y="12283"/>
                </a:cubicBezTo>
                <a:cubicBezTo>
                  <a:pt x="1843" y="12278"/>
                  <a:pt x="1387" y="12097"/>
                  <a:pt x="991" y="11745"/>
                </a:cubicBezTo>
                <a:cubicBezTo>
                  <a:pt x="609" y="11392"/>
                  <a:pt x="340" y="10924"/>
                  <a:pt x="178" y="10334"/>
                </a:cubicBezTo>
                <a:cubicBezTo>
                  <a:pt x="16" y="9745"/>
                  <a:pt x="-37" y="9085"/>
                  <a:pt x="26" y="8346"/>
                </a:cubicBezTo>
                <a:cubicBezTo>
                  <a:pt x="87" y="7607"/>
                  <a:pt x="253" y="6831"/>
                  <a:pt x="532" y="6022"/>
                </a:cubicBezTo>
                <a:cubicBezTo>
                  <a:pt x="808" y="5212"/>
                  <a:pt x="1180" y="4417"/>
                  <a:pt x="1654" y="3647"/>
                </a:cubicBezTo>
                <a:cubicBezTo>
                  <a:pt x="2124" y="2868"/>
                  <a:pt x="2644" y="2208"/>
                  <a:pt x="3214" y="1653"/>
                </a:cubicBezTo>
                <a:cubicBezTo>
                  <a:pt x="3780" y="1100"/>
                  <a:pt x="4347" y="682"/>
                  <a:pt x="4919" y="400"/>
                </a:cubicBezTo>
                <a:cubicBezTo>
                  <a:pt x="5485" y="127"/>
                  <a:pt x="6031" y="-11"/>
                  <a:pt x="6549" y="0"/>
                </a:cubicBezTo>
                <a:cubicBezTo>
                  <a:pt x="7069" y="5"/>
                  <a:pt x="7523" y="186"/>
                  <a:pt x="7912" y="539"/>
                </a:cubicBezTo>
                <a:cubicBezTo>
                  <a:pt x="8308" y="908"/>
                  <a:pt x="8582" y="1393"/>
                  <a:pt x="8736" y="1988"/>
                </a:cubicBezTo>
                <a:cubicBezTo>
                  <a:pt x="8889" y="2589"/>
                  <a:pt x="8936" y="3255"/>
                  <a:pt x="8877" y="3994"/>
                </a:cubicBezTo>
                <a:lnTo>
                  <a:pt x="12252" y="7034"/>
                </a:lnTo>
                <a:cubicBezTo>
                  <a:pt x="13081" y="6467"/>
                  <a:pt x="13885" y="6137"/>
                  <a:pt x="14662" y="6047"/>
                </a:cubicBezTo>
                <a:cubicBezTo>
                  <a:pt x="15440" y="5960"/>
                  <a:pt x="16112" y="6168"/>
                  <a:pt x="16679" y="6682"/>
                </a:cubicBezTo>
                <a:cubicBezTo>
                  <a:pt x="17091" y="7051"/>
                  <a:pt x="17391" y="7542"/>
                  <a:pt x="17583" y="8148"/>
                </a:cubicBezTo>
                <a:cubicBezTo>
                  <a:pt x="17773" y="8752"/>
                  <a:pt x="17859" y="9432"/>
                  <a:pt x="17845" y="10179"/>
                </a:cubicBezTo>
                <a:cubicBezTo>
                  <a:pt x="17829" y="10929"/>
                  <a:pt x="17717" y="11722"/>
                  <a:pt x="17503" y="12571"/>
                </a:cubicBezTo>
                <a:cubicBezTo>
                  <a:pt x="17290" y="13414"/>
                  <a:pt x="16979" y="14263"/>
                  <a:pt x="16569" y="15110"/>
                </a:cubicBezTo>
                <a:lnTo>
                  <a:pt x="21361" y="20641"/>
                </a:lnTo>
                <a:close/>
                <a:moveTo>
                  <a:pt x="2087" y="9948"/>
                </a:moveTo>
                <a:cubicBezTo>
                  <a:pt x="2244" y="10075"/>
                  <a:pt x="2431" y="10143"/>
                  <a:pt x="2649" y="10143"/>
                </a:cubicBezTo>
                <a:cubicBezTo>
                  <a:pt x="2881" y="10143"/>
                  <a:pt x="3125" y="10058"/>
                  <a:pt x="3382" y="9906"/>
                </a:cubicBezTo>
                <a:cubicBezTo>
                  <a:pt x="3637" y="9745"/>
                  <a:pt x="3907" y="9536"/>
                  <a:pt x="4183" y="9282"/>
                </a:cubicBezTo>
                <a:cubicBezTo>
                  <a:pt x="4460" y="9023"/>
                  <a:pt x="4731" y="8727"/>
                  <a:pt x="4998" y="8385"/>
                </a:cubicBezTo>
                <a:cubicBezTo>
                  <a:pt x="5263" y="8041"/>
                  <a:pt x="5511" y="7683"/>
                  <a:pt x="5743" y="7316"/>
                </a:cubicBezTo>
                <a:cubicBezTo>
                  <a:pt x="5813" y="7189"/>
                  <a:pt x="5844" y="7051"/>
                  <a:pt x="5820" y="6902"/>
                </a:cubicBezTo>
                <a:cubicBezTo>
                  <a:pt x="5797" y="6758"/>
                  <a:pt x="5743" y="6637"/>
                  <a:pt x="5652" y="6549"/>
                </a:cubicBezTo>
                <a:cubicBezTo>
                  <a:pt x="5549" y="6456"/>
                  <a:pt x="5434" y="6417"/>
                  <a:pt x="5310" y="6434"/>
                </a:cubicBezTo>
                <a:cubicBezTo>
                  <a:pt x="5186" y="6445"/>
                  <a:pt x="5083" y="6521"/>
                  <a:pt x="5001" y="6654"/>
                </a:cubicBezTo>
                <a:cubicBezTo>
                  <a:pt x="4417" y="7590"/>
                  <a:pt x="3902" y="8236"/>
                  <a:pt x="3455" y="8588"/>
                </a:cubicBezTo>
                <a:cubicBezTo>
                  <a:pt x="3005" y="8935"/>
                  <a:pt x="2736" y="9093"/>
                  <a:pt x="2647" y="9057"/>
                </a:cubicBezTo>
                <a:cubicBezTo>
                  <a:pt x="2541" y="8969"/>
                  <a:pt x="2424" y="8935"/>
                  <a:pt x="2298" y="8964"/>
                </a:cubicBezTo>
                <a:cubicBezTo>
                  <a:pt x="2171" y="8989"/>
                  <a:pt x="2070" y="9057"/>
                  <a:pt x="1996" y="9167"/>
                </a:cubicBezTo>
                <a:cubicBezTo>
                  <a:pt x="1923" y="9294"/>
                  <a:pt x="1895" y="9432"/>
                  <a:pt x="1918" y="9578"/>
                </a:cubicBezTo>
                <a:cubicBezTo>
                  <a:pt x="1942" y="9728"/>
                  <a:pt x="1998" y="9849"/>
                  <a:pt x="2087" y="9948"/>
                </a:cubicBezTo>
                <a:moveTo>
                  <a:pt x="9299" y="14647"/>
                </a:moveTo>
                <a:cubicBezTo>
                  <a:pt x="9357" y="14720"/>
                  <a:pt x="9444" y="14757"/>
                  <a:pt x="9554" y="14757"/>
                </a:cubicBezTo>
                <a:cubicBezTo>
                  <a:pt x="9704" y="14757"/>
                  <a:pt x="9828" y="14681"/>
                  <a:pt x="9924" y="14526"/>
                </a:cubicBezTo>
                <a:cubicBezTo>
                  <a:pt x="9999" y="14399"/>
                  <a:pt x="10029" y="14266"/>
                  <a:pt x="10011" y="14131"/>
                </a:cubicBezTo>
                <a:cubicBezTo>
                  <a:pt x="9999" y="13993"/>
                  <a:pt x="9940" y="13877"/>
                  <a:pt x="9835" y="13784"/>
                </a:cubicBezTo>
                <a:lnTo>
                  <a:pt x="5945" y="10301"/>
                </a:lnTo>
                <a:cubicBezTo>
                  <a:pt x="5825" y="10428"/>
                  <a:pt x="5701" y="10549"/>
                  <a:pt x="5579" y="10670"/>
                </a:cubicBezTo>
                <a:cubicBezTo>
                  <a:pt x="5457" y="10791"/>
                  <a:pt x="5333" y="10901"/>
                  <a:pt x="5216" y="10989"/>
                </a:cubicBezTo>
                <a:lnTo>
                  <a:pt x="9299" y="14647"/>
                </a:lnTo>
                <a:close/>
                <a:moveTo>
                  <a:pt x="14353" y="15028"/>
                </a:moveTo>
                <a:cubicBezTo>
                  <a:pt x="14428" y="14918"/>
                  <a:pt x="14459" y="14791"/>
                  <a:pt x="14444" y="14641"/>
                </a:cubicBezTo>
                <a:cubicBezTo>
                  <a:pt x="14428" y="14495"/>
                  <a:pt x="14370" y="14373"/>
                  <a:pt x="14264" y="14283"/>
                </a:cubicBezTo>
                <a:cubicBezTo>
                  <a:pt x="14175" y="14196"/>
                  <a:pt x="14067" y="14156"/>
                  <a:pt x="13943" y="14173"/>
                </a:cubicBezTo>
                <a:cubicBezTo>
                  <a:pt x="13821" y="14196"/>
                  <a:pt x="13718" y="14266"/>
                  <a:pt x="13648" y="14393"/>
                </a:cubicBezTo>
                <a:cubicBezTo>
                  <a:pt x="13266" y="15005"/>
                  <a:pt x="12882" y="15530"/>
                  <a:pt x="12498" y="15959"/>
                </a:cubicBezTo>
                <a:cubicBezTo>
                  <a:pt x="12114" y="16387"/>
                  <a:pt x="11758" y="16731"/>
                  <a:pt x="11428" y="16977"/>
                </a:cubicBezTo>
                <a:cubicBezTo>
                  <a:pt x="11097" y="17225"/>
                  <a:pt x="10807" y="17386"/>
                  <a:pt x="10554" y="17462"/>
                </a:cubicBezTo>
                <a:cubicBezTo>
                  <a:pt x="10299" y="17541"/>
                  <a:pt x="10118" y="17518"/>
                  <a:pt x="10013" y="17403"/>
                </a:cubicBezTo>
                <a:cubicBezTo>
                  <a:pt x="9910" y="17315"/>
                  <a:pt x="9800" y="17281"/>
                  <a:pt x="9685" y="17310"/>
                </a:cubicBezTo>
                <a:cubicBezTo>
                  <a:pt x="9568" y="17335"/>
                  <a:pt x="9472" y="17420"/>
                  <a:pt x="9399" y="17552"/>
                </a:cubicBezTo>
                <a:cubicBezTo>
                  <a:pt x="9324" y="17662"/>
                  <a:pt x="9292" y="17789"/>
                  <a:pt x="9303" y="17936"/>
                </a:cubicBezTo>
                <a:cubicBezTo>
                  <a:pt x="9315" y="18085"/>
                  <a:pt x="9376" y="18207"/>
                  <a:pt x="9488" y="18294"/>
                </a:cubicBezTo>
                <a:cubicBezTo>
                  <a:pt x="9706" y="18503"/>
                  <a:pt x="9961" y="18604"/>
                  <a:pt x="10261" y="18604"/>
                </a:cubicBezTo>
                <a:cubicBezTo>
                  <a:pt x="10568" y="18604"/>
                  <a:pt x="10898" y="18508"/>
                  <a:pt x="11254" y="18317"/>
                </a:cubicBezTo>
                <a:cubicBezTo>
                  <a:pt x="11610" y="18125"/>
                  <a:pt x="11964" y="17865"/>
                  <a:pt x="12325" y="17541"/>
                </a:cubicBezTo>
                <a:cubicBezTo>
                  <a:pt x="12683" y="17214"/>
                  <a:pt x="13034" y="16836"/>
                  <a:pt x="13379" y="16399"/>
                </a:cubicBezTo>
                <a:cubicBezTo>
                  <a:pt x="13721" y="15959"/>
                  <a:pt x="14046" y="15502"/>
                  <a:pt x="14353" y="15028"/>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0" name="AutoShape 49">
            <a:extLst>
              <a:ext uri="{FF2B5EF4-FFF2-40B4-BE49-F238E27FC236}">
                <a16:creationId xmlns:a16="http://schemas.microsoft.com/office/drawing/2014/main" id="{2E50435D-B7D1-48FB-8755-2246C4413FCC}"/>
              </a:ext>
            </a:extLst>
          </p:cNvPr>
          <p:cNvSpPr>
            <a:spLocks/>
          </p:cNvSpPr>
          <p:nvPr userDrawn="1"/>
        </p:nvSpPr>
        <p:spPr bwMode="auto">
          <a:xfrm>
            <a:off x="8461375" y="192881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1" name="AutoShape 50">
            <a:extLst>
              <a:ext uri="{FF2B5EF4-FFF2-40B4-BE49-F238E27FC236}">
                <a16:creationId xmlns:a16="http://schemas.microsoft.com/office/drawing/2014/main" id="{E865D8A4-4285-4742-BF0B-5F2BA7318452}"/>
              </a:ext>
            </a:extLst>
          </p:cNvPr>
          <p:cNvSpPr>
            <a:spLocks/>
          </p:cNvSpPr>
          <p:nvPr userDrawn="1"/>
        </p:nvSpPr>
        <p:spPr bwMode="auto">
          <a:xfrm>
            <a:off x="8994775" y="1928813"/>
            <a:ext cx="249238"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2" name="AutoShape 51">
            <a:extLst>
              <a:ext uri="{FF2B5EF4-FFF2-40B4-BE49-F238E27FC236}">
                <a16:creationId xmlns:a16="http://schemas.microsoft.com/office/drawing/2014/main" id="{CA3583B7-3AF5-4007-ACBA-E18071C380D1}"/>
              </a:ext>
            </a:extLst>
          </p:cNvPr>
          <p:cNvSpPr>
            <a:spLocks/>
          </p:cNvSpPr>
          <p:nvPr userDrawn="1"/>
        </p:nvSpPr>
        <p:spPr bwMode="auto">
          <a:xfrm>
            <a:off x="958850" y="2386013"/>
            <a:ext cx="249238" cy="241300"/>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3" name="AutoShape 52">
            <a:extLst>
              <a:ext uri="{FF2B5EF4-FFF2-40B4-BE49-F238E27FC236}">
                <a16:creationId xmlns:a16="http://schemas.microsoft.com/office/drawing/2014/main" id="{E1AAD331-48AD-41ED-8539-001E3E0DE954}"/>
              </a:ext>
            </a:extLst>
          </p:cNvPr>
          <p:cNvSpPr>
            <a:spLocks/>
          </p:cNvSpPr>
          <p:nvPr userDrawn="1"/>
        </p:nvSpPr>
        <p:spPr bwMode="auto">
          <a:xfrm>
            <a:off x="1538288"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4" name="AutoShape 53">
            <a:extLst>
              <a:ext uri="{FF2B5EF4-FFF2-40B4-BE49-F238E27FC236}">
                <a16:creationId xmlns:a16="http://schemas.microsoft.com/office/drawing/2014/main" id="{AD5BF653-D441-4F4D-9B75-9C49B1182243}"/>
              </a:ext>
            </a:extLst>
          </p:cNvPr>
          <p:cNvSpPr>
            <a:spLocks/>
          </p:cNvSpPr>
          <p:nvPr userDrawn="1"/>
        </p:nvSpPr>
        <p:spPr bwMode="auto">
          <a:xfrm>
            <a:off x="2144713" y="2386013"/>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5" name="AutoShape 54">
            <a:extLst>
              <a:ext uri="{FF2B5EF4-FFF2-40B4-BE49-F238E27FC236}">
                <a16:creationId xmlns:a16="http://schemas.microsoft.com/office/drawing/2014/main" id="{9DBBB150-6B72-4357-B1A4-F0C33937B60B}"/>
              </a:ext>
            </a:extLst>
          </p:cNvPr>
          <p:cNvSpPr>
            <a:spLocks/>
          </p:cNvSpPr>
          <p:nvPr userDrawn="1"/>
        </p:nvSpPr>
        <p:spPr bwMode="auto">
          <a:xfrm>
            <a:off x="2741613" y="2384425"/>
            <a:ext cx="271462"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6" name="AutoShape 55">
            <a:extLst>
              <a:ext uri="{FF2B5EF4-FFF2-40B4-BE49-F238E27FC236}">
                <a16:creationId xmlns:a16="http://schemas.microsoft.com/office/drawing/2014/main" id="{2962320F-DCDC-4861-AD43-CC2C4E006D18}"/>
              </a:ext>
            </a:extLst>
          </p:cNvPr>
          <p:cNvSpPr>
            <a:spLocks/>
          </p:cNvSpPr>
          <p:nvPr userDrawn="1"/>
        </p:nvSpPr>
        <p:spPr bwMode="auto">
          <a:xfrm>
            <a:off x="9513888" y="239395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7" name="AutoShape 56">
            <a:extLst>
              <a:ext uri="{FF2B5EF4-FFF2-40B4-BE49-F238E27FC236}">
                <a16:creationId xmlns:a16="http://schemas.microsoft.com/office/drawing/2014/main" id="{46122D99-6B45-41A0-B616-5C2F0B8EB9A6}"/>
              </a:ext>
            </a:extLst>
          </p:cNvPr>
          <p:cNvSpPr>
            <a:spLocks/>
          </p:cNvSpPr>
          <p:nvPr userDrawn="1"/>
        </p:nvSpPr>
        <p:spPr bwMode="auto">
          <a:xfrm>
            <a:off x="10137775" y="2381250"/>
            <a:ext cx="249238" cy="242888"/>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8" name="AutoShape 57">
            <a:extLst>
              <a:ext uri="{FF2B5EF4-FFF2-40B4-BE49-F238E27FC236}">
                <a16:creationId xmlns:a16="http://schemas.microsoft.com/office/drawing/2014/main" id="{7D1052A3-776D-4CF6-BB98-079CFC88BD7D}"/>
              </a:ext>
            </a:extLst>
          </p:cNvPr>
          <p:cNvSpPr>
            <a:spLocks/>
          </p:cNvSpPr>
          <p:nvPr userDrawn="1"/>
        </p:nvSpPr>
        <p:spPr bwMode="auto">
          <a:xfrm>
            <a:off x="10756900" y="23812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59" name="AutoShape 59">
            <a:extLst>
              <a:ext uri="{FF2B5EF4-FFF2-40B4-BE49-F238E27FC236}">
                <a16:creationId xmlns:a16="http://schemas.microsoft.com/office/drawing/2014/main" id="{002927BC-6229-442A-A7C3-C6A31C292AEC}"/>
              </a:ext>
            </a:extLst>
          </p:cNvPr>
          <p:cNvSpPr>
            <a:spLocks/>
          </p:cNvSpPr>
          <p:nvPr userDrawn="1"/>
        </p:nvSpPr>
        <p:spPr bwMode="auto">
          <a:xfrm>
            <a:off x="7405688" y="4681538"/>
            <a:ext cx="249237" cy="241300"/>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0" name="AutoShape 60">
            <a:extLst>
              <a:ext uri="{FF2B5EF4-FFF2-40B4-BE49-F238E27FC236}">
                <a16:creationId xmlns:a16="http://schemas.microsoft.com/office/drawing/2014/main" id="{26A374F4-7D27-4DD1-A3AB-46546F2F58B3}"/>
              </a:ext>
            </a:extLst>
          </p:cNvPr>
          <p:cNvSpPr>
            <a:spLocks/>
          </p:cNvSpPr>
          <p:nvPr userDrawn="1"/>
        </p:nvSpPr>
        <p:spPr bwMode="auto">
          <a:xfrm>
            <a:off x="6324600" y="2360613"/>
            <a:ext cx="271463" cy="241300"/>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1" name="AutoShape 61">
            <a:extLst>
              <a:ext uri="{FF2B5EF4-FFF2-40B4-BE49-F238E27FC236}">
                <a16:creationId xmlns:a16="http://schemas.microsoft.com/office/drawing/2014/main" id="{2D96AB94-1AD5-4EA5-AF9D-9F9C17E9548A}"/>
              </a:ext>
            </a:extLst>
          </p:cNvPr>
          <p:cNvSpPr>
            <a:spLocks/>
          </p:cNvSpPr>
          <p:nvPr userDrawn="1"/>
        </p:nvSpPr>
        <p:spPr bwMode="auto">
          <a:xfrm>
            <a:off x="6858000"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2" name="AutoShape 62">
            <a:extLst>
              <a:ext uri="{FF2B5EF4-FFF2-40B4-BE49-F238E27FC236}">
                <a16:creationId xmlns:a16="http://schemas.microsoft.com/office/drawing/2014/main" id="{1AF37E77-7043-48F4-8E21-39D94C5C59FA}"/>
              </a:ext>
            </a:extLst>
          </p:cNvPr>
          <p:cNvSpPr>
            <a:spLocks/>
          </p:cNvSpPr>
          <p:nvPr userDrawn="1"/>
        </p:nvSpPr>
        <p:spPr bwMode="auto">
          <a:xfrm>
            <a:off x="7466013"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3" name="AutoShape 63">
            <a:extLst>
              <a:ext uri="{FF2B5EF4-FFF2-40B4-BE49-F238E27FC236}">
                <a16:creationId xmlns:a16="http://schemas.microsoft.com/office/drawing/2014/main" id="{8EEFC741-F480-48A1-9377-F3BE96B53053}"/>
              </a:ext>
            </a:extLst>
          </p:cNvPr>
          <p:cNvSpPr>
            <a:spLocks/>
          </p:cNvSpPr>
          <p:nvPr userDrawn="1"/>
        </p:nvSpPr>
        <p:spPr bwMode="auto">
          <a:xfrm>
            <a:off x="3317875" y="4681538"/>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4" name="AutoShape 64">
            <a:extLst>
              <a:ext uri="{FF2B5EF4-FFF2-40B4-BE49-F238E27FC236}">
                <a16:creationId xmlns:a16="http://schemas.microsoft.com/office/drawing/2014/main" id="{06D1726C-0F59-4BD6-8874-E51367029F0C}"/>
              </a:ext>
            </a:extLst>
          </p:cNvPr>
          <p:cNvSpPr>
            <a:spLocks/>
          </p:cNvSpPr>
          <p:nvPr userDrawn="1"/>
        </p:nvSpPr>
        <p:spPr bwMode="auto">
          <a:xfrm>
            <a:off x="3954463" y="4681538"/>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5" name="AutoShape 65">
            <a:extLst>
              <a:ext uri="{FF2B5EF4-FFF2-40B4-BE49-F238E27FC236}">
                <a16:creationId xmlns:a16="http://schemas.microsoft.com/office/drawing/2014/main" id="{533BA96E-A50F-4D83-BF63-3993F98FAFF9}"/>
              </a:ext>
            </a:extLst>
          </p:cNvPr>
          <p:cNvSpPr>
            <a:spLocks/>
          </p:cNvSpPr>
          <p:nvPr userDrawn="1"/>
        </p:nvSpPr>
        <p:spPr bwMode="auto">
          <a:xfrm>
            <a:off x="4556125" y="4681538"/>
            <a:ext cx="247650" cy="241300"/>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6" name="AutoShape 66">
            <a:extLst>
              <a:ext uri="{FF2B5EF4-FFF2-40B4-BE49-F238E27FC236}">
                <a16:creationId xmlns:a16="http://schemas.microsoft.com/office/drawing/2014/main" id="{F8C1BDF5-97B3-4624-A349-9B66D1AE8441}"/>
              </a:ext>
            </a:extLst>
          </p:cNvPr>
          <p:cNvSpPr>
            <a:spLocks/>
          </p:cNvSpPr>
          <p:nvPr userDrawn="1"/>
        </p:nvSpPr>
        <p:spPr bwMode="auto">
          <a:xfrm>
            <a:off x="5159375" y="4681538"/>
            <a:ext cx="247650" cy="24130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7" name="AutoShape 67">
            <a:extLst>
              <a:ext uri="{FF2B5EF4-FFF2-40B4-BE49-F238E27FC236}">
                <a16:creationId xmlns:a16="http://schemas.microsoft.com/office/drawing/2014/main" id="{2E9058DB-6AFB-49FD-AA88-1DA0A88F5643}"/>
              </a:ext>
            </a:extLst>
          </p:cNvPr>
          <p:cNvSpPr>
            <a:spLocks/>
          </p:cNvSpPr>
          <p:nvPr userDrawn="1"/>
        </p:nvSpPr>
        <p:spPr bwMode="auto">
          <a:xfrm>
            <a:off x="5775325"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8" name="AutoShape 68">
            <a:extLst>
              <a:ext uri="{FF2B5EF4-FFF2-40B4-BE49-F238E27FC236}">
                <a16:creationId xmlns:a16="http://schemas.microsoft.com/office/drawing/2014/main" id="{9E8D4730-F5F9-4D34-94C0-17748069386B}"/>
              </a:ext>
            </a:extLst>
          </p:cNvPr>
          <p:cNvSpPr>
            <a:spLocks/>
          </p:cNvSpPr>
          <p:nvPr userDrawn="1"/>
        </p:nvSpPr>
        <p:spPr bwMode="auto">
          <a:xfrm>
            <a:off x="6299200" y="4654550"/>
            <a:ext cx="3000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69" name="AutoShape 69">
            <a:extLst>
              <a:ext uri="{FF2B5EF4-FFF2-40B4-BE49-F238E27FC236}">
                <a16:creationId xmlns:a16="http://schemas.microsoft.com/office/drawing/2014/main" id="{C48D64F0-DDD0-4175-89FA-0BF44301750B}"/>
              </a:ext>
            </a:extLst>
          </p:cNvPr>
          <p:cNvSpPr>
            <a:spLocks/>
          </p:cNvSpPr>
          <p:nvPr userDrawn="1"/>
        </p:nvSpPr>
        <p:spPr bwMode="auto">
          <a:xfrm>
            <a:off x="954088" y="2825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0" name="AutoShape 70">
            <a:extLst>
              <a:ext uri="{FF2B5EF4-FFF2-40B4-BE49-F238E27FC236}">
                <a16:creationId xmlns:a16="http://schemas.microsoft.com/office/drawing/2014/main" id="{991B2448-9AB0-4BC9-BFB9-75782C82F159}"/>
              </a:ext>
            </a:extLst>
          </p:cNvPr>
          <p:cNvSpPr>
            <a:spLocks/>
          </p:cNvSpPr>
          <p:nvPr userDrawn="1"/>
        </p:nvSpPr>
        <p:spPr bwMode="auto">
          <a:xfrm>
            <a:off x="1538288" y="28273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1" name="AutoShape 71">
            <a:extLst>
              <a:ext uri="{FF2B5EF4-FFF2-40B4-BE49-F238E27FC236}">
                <a16:creationId xmlns:a16="http://schemas.microsoft.com/office/drawing/2014/main" id="{6A4348D6-5F02-4B6D-918B-E8E397A6030B}"/>
              </a:ext>
            </a:extLst>
          </p:cNvPr>
          <p:cNvSpPr>
            <a:spLocks/>
          </p:cNvSpPr>
          <p:nvPr userDrawn="1"/>
        </p:nvSpPr>
        <p:spPr bwMode="auto">
          <a:xfrm>
            <a:off x="2135188" y="2825750"/>
            <a:ext cx="273050" cy="24288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2" name="AutoShape 72">
            <a:extLst>
              <a:ext uri="{FF2B5EF4-FFF2-40B4-BE49-F238E27FC236}">
                <a16:creationId xmlns:a16="http://schemas.microsoft.com/office/drawing/2014/main" id="{9E7AC2C1-4129-4A61-BB2A-FF4B1CAC7060}"/>
              </a:ext>
            </a:extLst>
          </p:cNvPr>
          <p:cNvSpPr>
            <a:spLocks/>
          </p:cNvSpPr>
          <p:nvPr userDrawn="1"/>
        </p:nvSpPr>
        <p:spPr bwMode="auto">
          <a:xfrm>
            <a:off x="2744788" y="2825750"/>
            <a:ext cx="2730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1529" y="0"/>
                  <a:pt x="12259" y="67"/>
                  <a:pt x="12986" y="200"/>
                </a:cubicBezTo>
                <a:cubicBezTo>
                  <a:pt x="13711" y="330"/>
                  <a:pt x="14426" y="533"/>
                  <a:pt x="15132" y="810"/>
                </a:cubicBezTo>
                <a:cubicBezTo>
                  <a:pt x="15928" y="1129"/>
                  <a:pt x="16716" y="1547"/>
                  <a:pt x="17497" y="2069"/>
                </a:cubicBezTo>
                <a:cubicBezTo>
                  <a:pt x="18279" y="2591"/>
                  <a:pt x="18973" y="3218"/>
                  <a:pt x="19583" y="3949"/>
                </a:cubicBezTo>
                <a:cubicBezTo>
                  <a:pt x="20190" y="4678"/>
                  <a:pt x="20679" y="5505"/>
                  <a:pt x="21046" y="6431"/>
                </a:cubicBezTo>
                <a:cubicBezTo>
                  <a:pt x="21414" y="7351"/>
                  <a:pt x="21599" y="8367"/>
                  <a:pt x="21599" y="9477"/>
                </a:cubicBezTo>
                <a:cubicBezTo>
                  <a:pt x="21599" y="10584"/>
                  <a:pt x="21414" y="11597"/>
                  <a:pt x="21046" y="12518"/>
                </a:cubicBezTo>
                <a:cubicBezTo>
                  <a:pt x="20679" y="13435"/>
                  <a:pt x="20190" y="14260"/>
                  <a:pt x="19583" y="14991"/>
                </a:cubicBezTo>
                <a:cubicBezTo>
                  <a:pt x="18973" y="15722"/>
                  <a:pt x="18281" y="16351"/>
                  <a:pt x="17502" y="16891"/>
                </a:cubicBezTo>
                <a:cubicBezTo>
                  <a:pt x="16725" y="17424"/>
                  <a:pt x="15935" y="17842"/>
                  <a:pt x="15132" y="18139"/>
                </a:cubicBezTo>
                <a:cubicBezTo>
                  <a:pt x="14426" y="18418"/>
                  <a:pt x="13713" y="18621"/>
                  <a:pt x="12991" y="18748"/>
                </a:cubicBezTo>
                <a:cubicBezTo>
                  <a:pt x="12270" y="18875"/>
                  <a:pt x="11536" y="18935"/>
                  <a:pt x="10792" y="18935"/>
                </a:cubicBezTo>
                <a:cubicBezTo>
                  <a:pt x="10103" y="18935"/>
                  <a:pt x="9427" y="18884"/>
                  <a:pt x="8766" y="18776"/>
                </a:cubicBezTo>
                <a:cubicBezTo>
                  <a:pt x="8074" y="19423"/>
                  <a:pt x="7340" y="19962"/>
                  <a:pt x="6563" y="20383"/>
                </a:cubicBezTo>
                <a:cubicBezTo>
                  <a:pt x="5784" y="20803"/>
                  <a:pt x="4977" y="21137"/>
                  <a:pt x="4135" y="21371"/>
                </a:cubicBezTo>
                <a:cubicBezTo>
                  <a:pt x="3932" y="21405"/>
                  <a:pt x="3723" y="21453"/>
                  <a:pt x="3511" y="21509"/>
                </a:cubicBezTo>
                <a:cubicBezTo>
                  <a:pt x="3297" y="21568"/>
                  <a:pt x="3094" y="21599"/>
                  <a:pt x="2906" y="21599"/>
                </a:cubicBezTo>
                <a:cubicBezTo>
                  <a:pt x="2788" y="21599"/>
                  <a:pt x="2685" y="21546"/>
                  <a:pt x="2598" y="21444"/>
                </a:cubicBezTo>
                <a:cubicBezTo>
                  <a:pt x="2511" y="21340"/>
                  <a:pt x="2468" y="21216"/>
                  <a:pt x="2468" y="21072"/>
                </a:cubicBezTo>
                <a:cubicBezTo>
                  <a:pt x="2468" y="20964"/>
                  <a:pt x="2499" y="20865"/>
                  <a:pt x="2562" y="20784"/>
                </a:cubicBezTo>
                <a:cubicBezTo>
                  <a:pt x="2628" y="20693"/>
                  <a:pt x="2689" y="20617"/>
                  <a:pt x="2748" y="20546"/>
                </a:cubicBezTo>
                <a:cubicBezTo>
                  <a:pt x="2984" y="20247"/>
                  <a:pt x="3181" y="19976"/>
                  <a:pt x="3346" y="19728"/>
                </a:cubicBezTo>
                <a:cubicBezTo>
                  <a:pt x="3511" y="19479"/>
                  <a:pt x="3652" y="19220"/>
                  <a:pt x="3770" y="18949"/>
                </a:cubicBezTo>
                <a:cubicBezTo>
                  <a:pt x="3885" y="18680"/>
                  <a:pt x="3979" y="18390"/>
                  <a:pt x="4050" y="18079"/>
                </a:cubicBezTo>
                <a:cubicBezTo>
                  <a:pt x="4123" y="17766"/>
                  <a:pt x="4189" y="17407"/>
                  <a:pt x="4247" y="17004"/>
                </a:cubicBezTo>
                <a:cubicBezTo>
                  <a:pt x="3661" y="16617"/>
                  <a:pt x="3115" y="16162"/>
                  <a:pt x="2609" y="15643"/>
                </a:cubicBezTo>
                <a:cubicBezTo>
                  <a:pt x="2101" y="15129"/>
                  <a:pt x="1652" y="14553"/>
                  <a:pt x="1256" y="13915"/>
                </a:cubicBezTo>
                <a:cubicBezTo>
                  <a:pt x="863" y="13280"/>
                  <a:pt x="555" y="12588"/>
                  <a:pt x="334" y="11843"/>
                </a:cubicBezTo>
                <a:cubicBezTo>
                  <a:pt x="110" y="11095"/>
                  <a:pt x="0" y="10307"/>
                  <a:pt x="0" y="9477"/>
                </a:cubicBezTo>
                <a:cubicBezTo>
                  <a:pt x="0" y="8367"/>
                  <a:pt x="185" y="7351"/>
                  <a:pt x="553" y="6431"/>
                </a:cubicBezTo>
                <a:cubicBezTo>
                  <a:pt x="920" y="5505"/>
                  <a:pt x="1409" y="4678"/>
                  <a:pt x="2016" y="3949"/>
                </a:cubicBezTo>
                <a:cubicBezTo>
                  <a:pt x="2626" y="3218"/>
                  <a:pt x="3318" y="2588"/>
                  <a:pt x="4097" y="2063"/>
                </a:cubicBezTo>
                <a:cubicBezTo>
                  <a:pt x="4874" y="1535"/>
                  <a:pt x="5660" y="1120"/>
                  <a:pt x="6457" y="810"/>
                </a:cubicBezTo>
                <a:cubicBezTo>
                  <a:pt x="7161" y="533"/>
                  <a:pt x="7879" y="330"/>
                  <a:pt x="8601" y="200"/>
                </a:cubicBezTo>
                <a:cubicBezTo>
                  <a:pt x="9326" y="67"/>
                  <a:pt x="10058" y="0"/>
                  <a:pt x="10792" y="0"/>
                </a:cubicBezTo>
                <a:moveTo>
                  <a:pt x="14264" y="2746"/>
                </a:moveTo>
                <a:cubicBezTo>
                  <a:pt x="13122" y="2357"/>
                  <a:pt x="11964" y="2165"/>
                  <a:pt x="10792" y="2165"/>
                </a:cubicBezTo>
                <a:cubicBezTo>
                  <a:pt x="9606" y="2165"/>
                  <a:pt x="8453" y="2357"/>
                  <a:pt x="7335" y="2746"/>
                </a:cubicBezTo>
                <a:cubicBezTo>
                  <a:pt x="6704" y="2972"/>
                  <a:pt x="6062" y="3280"/>
                  <a:pt x="5408" y="3678"/>
                </a:cubicBezTo>
                <a:cubicBezTo>
                  <a:pt x="4753" y="4076"/>
                  <a:pt x="4160" y="4562"/>
                  <a:pt x="3624" y="5132"/>
                </a:cubicBezTo>
                <a:cubicBezTo>
                  <a:pt x="3085" y="5702"/>
                  <a:pt x="2647" y="6346"/>
                  <a:pt x="2311" y="7063"/>
                </a:cubicBezTo>
                <a:cubicBezTo>
                  <a:pt x="1972" y="7780"/>
                  <a:pt x="1805" y="8582"/>
                  <a:pt x="1805" y="9477"/>
                </a:cubicBezTo>
                <a:cubicBezTo>
                  <a:pt x="1805" y="10124"/>
                  <a:pt x="1894" y="10725"/>
                  <a:pt x="2080" y="11275"/>
                </a:cubicBezTo>
                <a:cubicBezTo>
                  <a:pt x="2264" y="11823"/>
                  <a:pt x="2508" y="12334"/>
                  <a:pt x="2817" y="12806"/>
                </a:cubicBezTo>
                <a:cubicBezTo>
                  <a:pt x="3125" y="13280"/>
                  <a:pt x="3478" y="13712"/>
                  <a:pt x="3876" y="14099"/>
                </a:cubicBezTo>
                <a:cubicBezTo>
                  <a:pt x="4273" y="14485"/>
                  <a:pt x="4692" y="14821"/>
                  <a:pt x="5128" y="15112"/>
                </a:cubicBezTo>
                <a:cubicBezTo>
                  <a:pt x="5330" y="15239"/>
                  <a:pt x="5521" y="15363"/>
                  <a:pt x="5702" y="15485"/>
                </a:cubicBezTo>
                <a:cubicBezTo>
                  <a:pt x="5881" y="15606"/>
                  <a:pt x="6067" y="15733"/>
                  <a:pt x="6253" y="15869"/>
                </a:cubicBezTo>
                <a:cubicBezTo>
                  <a:pt x="6177" y="16292"/>
                  <a:pt x="6114" y="16716"/>
                  <a:pt x="6057" y="17139"/>
                </a:cubicBezTo>
                <a:cubicBezTo>
                  <a:pt x="6001" y="17563"/>
                  <a:pt x="5928" y="17986"/>
                  <a:pt x="5836" y="18410"/>
                </a:cubicBezTo>
                <a:cubicBezTo>
                  <a:pt x="6279" y="18147"/>
                  <a:pt x="6697" y="17859"/>
                  <a:pt x="7093" y="17537"/>
                </a:cubicBezTo>
                <a:cubicBezTo>
                  <a:pt x="7488" y="17218"/>
                  <a:pt x="7884" y="16874"/>
                  <a:pt x="8281" y="16504"/>
                </a:cubicBezTo>
                <a:cubicBezTo>
                  <a:pt x="8693" y="16575"/>
                  <a:pt x="9110" y="16639"/>
                  <a:pt x="9526" y="16690"/>
                </a:cubicBezTo>
                <a:cubicBezTo>
                  <a:pt x="9943" y="16747"/>
                  <a:pt x="10366" y="16775"/>
                  <a:pt x="10792" y="16775"/>
                </a:cubicBezTo>
                <a:cubicBezTo>
                  <a:pt x="11964" y="16775"/>
                  <a:pt x="13122" y="16580"/>
                  <a:pt x="14264" y="16193"/>
                </a:cubicBezTo>
                <a:cubicBezTo>
                  <a:pt x="14894" y="15971"/>
                  <a:pt x="15537" y="15660"/>
                  <a:pt x="16191" y="15270"/>
                </a:cubicBezTo>
                <a:cubicBezTo>
                  <a:pt x="16843" y="14875"/>
                  <a:pt x="17439" y="14392"/>
                  <a:pt x="17978" y="13822"/>
                </a:cubicBezTo>
                <a:cubicBezTo>
                  <a:pt x="18514" y="13252"/>
                  <a:pt x="18952" y="12602"/>
                  <a:pt x="19288" y="11882"/>
                </a:cubicBezTo>
                <a:cubicBezTo>
                  <a:pt x="19627" y="11160"/>
                  <a:pt x="19797" y="10358"/>
                  <a:pt x="19797" y="9477"/>
                </a:cubicBezTo>
                <a:cubicBezTo>
                  <a:pt x="19797" y="8590"/>
                  <a:pt x="19627" y="7792"/>
                  <a:pt x="19288" y="7069"/>
                </a:cubicBezTo>
                <a:cubicBezTo>
                  <a:pt x="18952" y="6349"/>
                  <a:pt x="18514" y="5702"/>
                  <a:pt x="17978" y="5129"/>
                </a:cubicBezTo>
                <a:cubicBezTo>
                  <a:pt x="17439" y="4559"/>
                  <a:pt x="16843" y="4073"/>
                  <a:pt x="16191" y="3675"/>
                </a:cubicBezTo>
                <a:cubicBezTo>
                  <a:pt x="15537" y="3280"/>
                  <a:pt x="14895" y="2972"/>
                  <a:pt x="14264" y="2746"/>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3" name="AutoShape 73">
            <a:extLst>
              <a:ext uri="{FF2B5EF4-FFF2-40B4-BE49-F238E27FC236}">
                <a16:creationId xmlns:a16="http://schemas.microsoft.com/office/drawing/2014/main" id="{DA41B943-63A6-44B1-9770-255F281E8B35}"/>
              </a:ext>
            </a:extLst>
          </p:cNvPr>
          <p:cNvSpPr>
            <a:spLocks/>
          </p:cNvSpPr>
          <p:nvPr userDrawn="1"/>
        </p:nvSpPr>
        <p:spPr bwMode="auto">
          <a:xfrm>
            <a:off x="9547225" y="2828925"/>
            <a:ext cx="247650" cy="24130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4" name="AutoShape 74">
            <a:extLst>
              <a:ext uri="{FF2B5EF4-FFF2-40B4-BE49-F238E27FC236}">
                <a16:creationId xmlns:a16="http://schemas.microsoft.com/office/drawing/2014/main" id="{DAED3DD2-CD05-4650-90C6-53132F358CEA}"/>
              </a:ext>
            </a:extLst>
          </p:cNvPr>
          <p:cNvSpPr>
            <a:spLocks/>
          </p:cNvSpPr>
          <p:nvPr userDrawn="1"/>
        </p:nvSpPr>
        <p:spPr bwMode="auto">
          <a:xfrm>
            <a:off x="10139363" y="2828925"/>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5" name="AutoShape 75">
            <a:extLst>
              <a:ext uri="{FF2B5EF4-FFF2-40B4-BE49-F238E27FC236}">
                <a16:creationId xmlns:a16="http://schemas.microsoft.com/office/drawing/2014/main" id="{7C558FE3-7C65-44B6-AD53-7D7705FC3837}"/>
              </a:ext>
            </a:extLst>
          </p:cNvPr>
          <p:cNvSpPr>
            <a:spLocks/>
          </p:cNvSpPr>
          <p:nvPr userDrawn="1"/>
        </p:nvSpPr>
        <p:spPr bwMode="auto">
          <a:xfrm>
            <a:off x="10710863" y="2828925"/>
            <a:ext cx="33020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6" name="AutoShape 76">
            <a:extLst>
              <a:ext uri="{FF2B5EF4-FFF2-40B4-BE49-F238E27FC236}">
                <a16:creationId xmlns:a16="http://schemas.microsoft.com/office/drawing/2014/main" id="{E2930D37-DD28-4C66-8AE9-5D914FACA359}"/>
              </a:ext>
            </a:extLst>
          </p:cNvPr>
          <p:cNvSpPr>
            <a:spLocks/>
          </p:cNvSpPr>
          <p:nvPr userDrawn="1"/>
        </p:nvSpPr>
        <p:spPr bwMode="auto">
          <a:xfrm>
            <a:off x="11298238" y="2351088"/>
            <a:ext cx="3000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7" name="AutoShape 77">
            <a:extLst>
              <a:ext uri="{FF2B5EF4-FFF2-40B4-BE49-F238E27FC236}">
                <a16:creationId xmlns:a16="http://schemas.microsoft.com/office/drawing/2014/main" id="{90C5613B-17AC-4B59-9948-FA1B48AB5ABD}"/>
              </a:ext>
            </a:extLst>
          </p:cNvPr>
          <p:cNvSpPr>
            <a:spLocks/>
          </p:cNvSpPr>
          <p:nvPr userDrawn="1"/>
        </p:nvSpPr>
        <p:spPr bwMode="auto">
          <a:xfrm>
            <a:off x="7970838" y="47037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8" name="AutoShape 78">
            <a:extLst>
              <a:ext uri="{FF2B5EF4-FFF2-40B4-BE49-F238E27FC236}">
                <a16:creationId xmlns:a16="http://schemas.microsoft.com/office/drawing/2014/main" id="{C3415BC0-7E38-4B83-A87A-96EC472FBB75}"/>
              </a:ext>
            </a:extLst>
          </p:cNvPr>
          <p:cNvSpPr>
            <a:spLocks/>
          </p:cNvSpPr>
          <p:nvPr userDrawn="1"/>
        </p:nvSpPr>
        <p:spPr bwMode="auto">
          <a:xfrm>
            <a:off x="6332538" y="28051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79" name="AutoShape 79">
            <a:extLst>
              <a:ext uri="{FF2B5EF4-FFF2-40B4-BE49-F238E27FC236}">
                <a16:creationId xmlns:a16="http://schemas.microsoft.com/office/drawing/2014/main" id="{4481AFF6-3FF4-40B7-B0E4-EA2A68DF2D88}"/>
              </a:ext>
            </a:extLst>
          </p:cNvPr>
          <p:cNvSpPr>
            <a:spLocks/>
          </p:cNvSpPr>
          <p:nvPr userDrawn="1"/>
        </p:nvSpPr>
        <p:spPr bwMode="auto">
          <a:xfrm>
            <a:off x="6856413" y="2825750"/>
            <a:ext cx="249237" cy="24288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0" name="AutoShape 80">
            <a:extLst>
              <a:ext uri="{FF2B5EF4-FFF2-40B4-BE49-F238E27FC236}">
                <a16:creationId xmlns:a16="http://schemas.microsoft.com/office/drawing/2014/main" id="{2F81BD2A-3A8E-4BEE-A28C-6063BC879D3F}"/>
              </a:ext>
            </a:extLst>
          </p:cNvPr>
          <p:cNvSpPr>
            <a:spLocks/>
          </p:cNvSpPr>
          <p:nvPr userDrawn="1"/>
        </p:nvSpPr>
        <p:spPr bwMode="auto">
          <a:xfrm>
            <a:off x="7446963" y="2825750"/>
            <a:ext cx="271462"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1" name="AutoShape 81">
            <a:extLst>
              <a:ext uri="{FF2B5EF4-FFF2-40B4-BE49-F238E27FC236}">
                <a16:creationId xmlns:a16="http://schemas.microsoft.com/office/drawing/2014/main" id="{6AA4075B-C599-426F-875F-91013041C6E5}"/>
              </a:ext>
            </a:extLst>
          </p:cNvPr>
          <p:cNvSpPr>
            <a:spLocks/>
          </p:cNvSpPr>
          <p:nvPr userDrawn="1"/>
        </p:nvSpPr>
        <p:spPr bwMode="auto">
          <a:xfrm>
            <a:off x="7966075" y="2825750"/>
            <a:ext cx="3000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2" name="AutoShape 82">
            <a:extLst>
              <a:ext uri="{FF2B5EF4-FFF2-40B4-BE49-F238E27FC236}">
                <a16:creationId xmlns:a16="http://schemas.microsoft.com/office/drawing/2014/main" id="{411F502D-71FC-4740-A6AF-84EA0DA3E9E2}"/>
              </a:ext>
            </a:extLst>
          </p:cNvPr>
          <p:cNvSpPr>
            <a:spLocks/>
          </p:cNvSpPr>
          <p:nvPr userDrawn="1"/>
        </p:nvSpPr>
        <p:spPr bwMode="auto">
          <a:xfrm>
            <a:off x="11303000" y="2768600"/>
            <a:ext cx="301625"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3" name="AutoShape 83">
            <a:extLst>
              <a:ext uri="{FF2B5EF4-FFF2-40B4-BE49-F238E27FC236}">
                <a16:creationId xmlns:a16="http://schemas.microsoft.com/office/drawing/2014/main" id="{B2351331-4F12-49B7-9AD0-E8E146C324DB}"/>
              </a:ext>
            </a:extLst>
          </p:cNvPr>
          <p:cNvSpPr>
            <a:spLocks/>
          </p:cNvSpPr>
          <p:nvPr userDrawn="1"/>
        </p:nvSpPr>
        <p:spPr bwMode="auto">
          <a:xfrm>
            <a:off x="8443913" y="47037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4" name="AutoShape 84">
            <a:extLst>
              <a:ext uri="{FF2B5EF4-FFF2-40B4-BE49-F238E27FC236}">
                <a16:creationId xmlns:a16="http://schemas.microsoft.com/office/drawing/2014/main" id="{D920F4DB-B3BD-43F0-9278-206397C09890}"/>
              </a:ext>
            </a:extLst>
          </p:cNvPr>
          <p:cNvSpPr>
            <a:spLocks/>
          </p:cNvSpPr>
          <p:nvPr userDrawn="1"/>
        </p:nvSpPr>
        <p:spPr bwMode="auto">
          <a:xfrm>
            <a:off x="6334125" y="32242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5" name="AutoShape 85">
            <a:extLst>
              <a:ext uri="{FF2B5EF4-FFF2-40B4-BE49-F238E27FC236}">
                <a16:creationId xmlns:a16="http://schemas.microsoft.com/office/drawing/2014/main" id="{5C810CAE-AE84-401B-AB22-A8A66430B04F}"/>
              </a:ext>
            </a:extLst>
          </p:cNvPr>
          <p:cNvSpPr>
            <a:spLocks/>
          </p:cNvSpPr>
          <p:nvPr userDrawn="1"/>
        </p:nvSpPr>
        <p:spPr bwMode="auto">
          <a:xfrm>
            <a:off x="6834188"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6" name="AutoShape 86">
            <a:extLst>
              <a:ext uri="{FF2B5EF4-FFF2-40B4-BE49-F238E27FC236}">
                <a16:creationId xmlns:a16="http://schemas.microsoft.com/office/drawing/2014/main" id="{5DEA57AA-2620-49C3-A925-B5C61F012990}"/>
              </a:ext>
            </a:extLst>
          </p:cNvPr>
          <p:cNvSpPr>
            <a:spLocks/>
          </p:cNvSpPr>
          <p:nvPr userDrawn="1"/>
        </p:nvSpPr>
        <p:spPr bwMode="auto">
          <a:xfrm>
            <a:off x="7466013"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7" name="AutoShape 87">
            <a:extLst>
              <a:ext uri="{FF2B5EF4-FFF2-40B4-BE49-F238E27FC236}">
                <a16:creationId xmlns:a16="http://schemas.microsoft.com/office/drawing/2014/main" id="{285D697A-045E-4904-90F2-E16635242433}"/>
              </a:ext>
            </a:extLst>
          </p:cNvPr>
          <p:cNvSpPr>
            <a:spLocks/>
          </p:cNvSpPr>
          <p:nvPr userDrawn="1"/>
        </p:nvSpPr>
        <p:spPr bwMode="auto">
          <a:xfrm>
            <a:off x="7978775" y="3238500"/>
            <a:ext cx="273050" cy="241300"/>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8" name="AutoShape 88">
            <a:extLst>
              <a:ext uri="{FF2B5EF4-FFF2-40B4-BE49-F238E27FC236}">
                <a16:creationId xmlns:a16="http://schemas.microsoft.com/office/drawing/2014/main" id="{97EDCE8A-CFED-4174-B29A-1CE4C1A9E2B2}"/>
              </a:ext>
            </a:extLst>
          </p:cNvPr>
          <p:cNvSpPr>
            <a:spLocks/>
          </p:cNvSpPr>
          <p:nvPr userDrawn="1"/>
        </p:nvSpPr>
        <p:spPr bwMode="auto">
          <a:xfrm>
            <a:off x="3343275" y="3230563"/>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89" name="AutoShape 89">
            <a:extLst>
              <a:ext uri="{FF2B5EF4-FFF2-40B4-BE49-F238E27FC236}">
                <a16:creationId xmlns:a16="http://schemas.microsoft.com/office/drawing/2014/main" id="{61525628-2901-4194-BA71-11A11136B4AD}"/>
              </a:ext>
            </a:extLst>
          </p:cNvPr>
          <p:cNvSpPr>
            <a:spLocks/>
          </p:cNvSpPr>
          <p:nvPr userDrawn="1"/>
        </p:nvSpPr>
        <p:spPr bwMode="auto">
          <a:xfrm>
            <a:off x="3913188" y="3238500"/>
            <a:ext cx="2730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0" name="AutoShape 90">
            <a:extLst>
              <a:ext uri="{FF2B5EF4-FFF2-40B4-BE49-F238E27FC236}">
                <a16:creationId xmlns:a16="http://schemas.microsoft.com/office/drawing/2014/main" id="{6CBF679C-18BC-4A13-8F7B-5EE30C304961}"/>
              </a:ext>
            </a:extLst>
          </p:cNvPr>
          <p:cNvSpPr>
            <a:spLocks/>
          </p:cNvSpPr>
          <p:nvPr userDrawn="1"/>
        </p:nvSpPr>
        <p:spPr bwMode="auto">
          <a:xfrm>
            <a:off x="4513263" y="3230563"/>
            <a:ext cx="271462" cy="266700"/>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1" name="AutoShape 91">
            <a:extLst>
              <a:ext uri="{FF2B5EF4-FFF2-40B4-BE49-F238E27FC236}">
                <a16:creationId xmlns:a16="http://schemas.microsoft.com/office/drawing/2014/main" id="{CB379012-1280-412C-BCC8-D1393421B693}"/>
              </a:ext>
            </a:extLst>
          </p:cNvPr>
          <p:cNvSpPr>
            <a:spLocks/>
          </p:cNvSpPr>
          <p:nvPr userDrawn="1"/>
        </p:nvSpPr>
        <p:spPr bwMode="auto">
          <a:xfrm>
            <a:off x="5105400" y="3230563"/>
            <a:ext cx="247650" cy="26670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2" name="AutoShape 92">
            <a:extLst>
              <a:ext uri="{FF2B5EF4-FFF2-40B4-BE49-F238E27FC236}">
                <a16:creationId xmlns:a16="http://schemas.microsoft.com/office/drawing/2014/main" id="{82C5359C-D9E0-455F-A171-0BAFB58BC2C0}"/>
              </a:ext>
            </a:extLst>
          </p:cNvPr>
          <p:cNvSpPr>
            <a:spLocks/>
          </p:cNvSpPr>
          <p:nvPr userDrawn="1"/>
        </p:nvSpPr>
        <p:spPr bwMode="auto">
          <a:xfrm>
            <a:off x="5705475" y="3238500"/>
            <a:ext cx="3175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3" name="AutoShape 93">
            <a:extLst>
              <a:ext uri="{FF2B5EF4-FFF2-40B4-BE49-F238E27FC236}">
                <a16:creationId xmlns:a16="http://schemas.microsoft.com/office/drawing/2014/main" id="{3D19BBDE-031A-43B0-A6FF-68F94D8080B9}"/>
              </a:ext>
            </a:extLst>
          </p:cNvPr>
          <p:cNvSpPr>
            <a:spLocks/>
          </p:cNvSpPr>
          <p:nvPr userDrawn="1"/>
        </p:nvSpPr>
        <p:spPr bwMode="auto">
          <a:xfrm>
            <a:off x="8462963" y="3244850"/>
            <a:ext cx="247650" cy="24288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4" name="AutoShape 94">
            <a:extLst>
              <a:ext uri="{FF2B5EF4-FFF2-40B4-BE49-F238E27FC236}">
                <a16:creationId xmlns:a16="http://schemas.microsoft.com/office/drawing/2014/main" id="{6AB85BF3-B3F7-4FBB-A4D8-3C1C6274103B}"/>
              </a:ext>
            </a:extLst>
          </p:cNvPr>
          <p:cNvSpPr>
            <a:spLocks/>
          </p:cNvSpPr>
          <p:nvPr userDrawn="1"/>
        </p:nvSpPr>
        <p:spPr bwMode="auto">
          <a:xfrm>
            <a:off x="9002713" y="3251200"/>
            <a:ext cx="247650"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5" name="AutoShape 95">
            <a:extLst>
              <a:ext uri="{FF2B5EF4-FFF2-40B4-BE49-F238E27FC236}">
                <a16:creationId xmlns:a16="http://schemas.microsoft.com/office/drawing/2014/main" id="{99FA3B0C-3653-43BE-9C67-8A1ADAC43645}"/>
              </a:ext>
            </a:extLst>
          </p:cNvPr>
          <p:cNvSpPr>
            <a:spLocks/>
          </p:cNvSpPr>
          <p:nvPr userDrawn="1"/>
        </p:nvSpPr>
        <p:spPr bwMode="auto">
          <a:xfrm>
            <a:off x="95408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6" name="AutoShape 96">
            <a:extLst>
              <a:ext uri="{FF2B5EF4-FFF2-40B4-BE49-F238E27FC236}">
                <a16:creationId xmlns:a16="http://schemas.microsoft.com/office/drawing/2014/main" id="{4A82C592-50B0-4E0A-89CA-23F6AD6D506D}"/>
              </a:ext>
            </a:extLst>
          </p:cNvPr>
          <p:cNvSpPr>
            <a:spLocks/>
          </p:cNvSpPr>
          <p:nvPr userDrawn="1"/>
        </p:nvSpPr>
        <p:spPr bwMode="auto">
          <a:xfrm>
            <a:off x="153193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7" name="AutoShape 97">
            <a:extLst>
              <a:ext uri="{FF2B5EF4-FFF2-40B4-BE49-F238E27FC236}">
                <a16:creationId xmlns:a16="http://schemas.microsoft.com/office/drawing/2014/main" id="{DCC04804-0364-4C84-9103-4350493DDC1E}"/>
              </a:ext>
            </a:extLst>
          </p:cNvPr>
          <p:cNvSpPr>
            <a:spLocks/>
          </p:cNvSpPr>
          <p:nvPr userDrawn="1"/>
        </p:nvSpPr>
        <p:spPr bwMode="auto">
          <a:xfrm>
            <a:off x="214788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8" name="AutoShape 98">
            <a:extLst>
              <a:ext uri="{FF2B5EF4-FFF2-40B4-BE49-F238E27FC236}">
                <a16:creationId xmlns:a16="http://schemas.microsoft.com/office/drawing/2014/main" id="{EAA47BF5-1952-4992-831E-0ADB58754373}"/>
              </a:ext>
            </a:extLst>
          </p:cNvPr>
          <p:cNvSpPr>
            <a:spLocks/>
          </p:cNvSpPr>
          <p:nvPr userDrawn="1"/>
        </p:nvSpPr>
        <p:spPr bwMode="auto">
          <a:xfrm>
            <a:off x="2767013" y="3678238"/>
            <a:ext cx="225425" cy="322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99" name="AutoShape 99">
            <a:extLst>
              <a:ext uri="{FF2B5EF4-FFF2-40B4-BE49-F238E27FC236}">
                <a16:creationId xmlns:a16="http://schemas.microsoft.com/office/drawing/2014/main" id="{36F338E6-4A8B-403F-AE2F-E22826C8D7AF}"/>
              </a:ext>
            </a:extLst>
          </p:cNvPr>
          <p:cNvSpPr>
            <a:spLocks/>
          </p:cNvSpPr>
          <p:nvPr userDrawn="1"/>
        </p:nvSpPr>
        <p:spPr bwMode="auto">
          <a:xfrm>
            <a:off x="9548813" y="369252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0" name="AutoShape 100">
            <a:extLst>
              <a:ext uri="{FF2B5EF4-FFF2-40B4-BE49-F238E27FC236}">
                <a16:creationId xmlns:a16="http://schemas.microsoft.com/office/drawing/2014/main" id="{4A49482C-A5BC-4415-B221-9C7888B9162A}"/>
              </a:ext>
            </a:extLst>
          </p:cNvPr>
          <p:cNvSpPr>
            <a:spLocks/>
          </p:cNvSpPr>
          <p:nvPr userDrawn="1"/>
        </p:nvSpPr>
        <p:spPr bwMode="auto">
          <a:xfrm>
            <a:off x="10144125" y="3689350"/>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1" name="AutoShape 101">
            <a:extLst>
              <a:ext uri="{FF2B5EF4-FFF2-40B4-BE49-F238E27FC236}">
                <a16:creationId xmlns:a16="http://schemas.microsoft.com/office/drawing/2014/main" id="{EA1CFBDC-D004-407C-A9B1-6C3322B724CB}"/>
              </a:ext>
            </a:extLst>
          </p:cNvPr>
          <p:cNvSpPr>
            <a:spLocks/>
          </p:cNvSpPr>
          <p:nvPr userDrawn="1"/>
        </p:nvSpPr>
        <p:spPr bwMode="auto">
          <a:xfrm>
            <a:off x="960438" y="19351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2" name="AutoShape 102">
            <a:extLst>
              <a:ext uri="{FF2B5EF4-FFF2-40B4-BE49-F238E27FC236}">
                <a16:creationId xmlns:a16="http://schemas.microsoft.com/office/drawing/2014/main" id="{2CD26966-FF49-4BCC-B839-FB76F2BC76C5}"/>
              </a:ext>
            </a:extLst>
          </p:cNvPr>
          <p:cNvSpPr>
            <a:spLocks/>
          </p:cNvSpPr>
          <p:nvPr userDrawn="1"/>
        </p:nvSpPr>
        <p:spPr bwMode="auto">
          <a:xfrm>
            <a:off x="1536700" y="1928813"/>
            <a:ext cx="249238"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3" name="AutoShape 103">
            <a:extLst>
              <a:ext uri="{FF2B5EF4-FFF2-40B4-BE49-F238E27FC236}">
                <a16:creationId xmlns:a16="http://schemas.microsoft.com/office/drawing/2014/main" id="{31AAE95E-F951-485B-830B-E86329A05FB1}"/>
              </a:ext>
            </a:extLst>
          </p:cNvPr>
          <p:cNvSpPr>
            <a:spLocks/>
          </p:cNvSpPr>
          <p:nvPr userDrawn="1"/>
        </p:nvSpPr>
        <p:spPr bwMode="auto">
          <a:xfrm>
            <a:off x="2146300" y="1928813"/>
            <a:ext cx="249238" cy="242887"/>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4" name="AutoShape 104">
            <a:extLst>
              <a:ext uri="{FF2B5EF4-FFF2-40B4-BE49-F238E27FC236}">
                <a16:creationId xmlns:a16="http://schemas.microsoft.com/office/drawing/2014/main" id="{B066ECFE-BC3D-4AB9-8C78-94C3F2FB4234}"/>
              </a:ext>
            </a:extLst>
          </p:cNvPr>
          <p:cNvSpPr>
            <a:spLocks/>
          </p:cNvSpPr>
          <p:nvPr userDrawn="1"/>
        </p:nvSpPr>
        <p:spPr bwMode="auto">
          <a:xfrm>
            <a:off x="2755900" y="1928813"/>
            <a:ext cx="247650" cy="242887"/>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5" name="AutoShape 105">
            <a:extLst>
              <a:ext uri="{FF2B5EF4-FFF2-40B4-BE49-F238E27FC236}">
                <a16:creationId xmlns:a16="http://schemas.microsoft.com/office/drawing/2014/main" id="{81EDF061-4494-422B-98FE-019175FC49D0}"/>
              </a:ext>
            </a:extLst>
          </p:cNvPr>
          <p:cNvSpPr>
            <a:spLocks/>
          </p:cNvSpPr>
          <p:nvPr userDrawn="1"/>
        </p:nvSpPr>
        <p:spPr bwMode="auto">
          <a:xfrm>
            <a:off x="9548813" y="1936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6" name="AutoShape 106">
            <a:extLst>
              <a:ext uri="{FF2B5EF4-FFF2-40B4-BE49-F238E27FC236}">
                <a16:creationId xmlns:a16="http://schemas.microsoft.com/office/drawing/2014/main" id="{A430E517-0628-45A6-B42D-0CF2B4AF48A1}"/>
              </a:ext>
            </a:extLst>
          </p:cNvPr>
          <p:cNvSpPr>
            <a:spLocks/>
          </p:cNvSpPr>
          <p:nvPr userDrawn="1"/>
        </p:nvSpPr>
        <p:spPr bwMode="auto">
          <a:xfrm>
            <a:off x="10139363" y="1936750"/>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7" name="AutoShape 107">
            <a:extLst>
              <a:ext uri="{FF2B5EF4-FFF2-40B4-BE49-F238E27FC236}">
                <a16:creationId xmlns:a16="http://schemas.microsoft.com/office/drawing/2014/main" id="{95722A3F-DA13-4D71-A9B2-EC7A5C2AEF3F}"/>
              </a:ext>
            </a:extLst>
          </p:cNvPr>
          <p:cNvSpPr>
            <a:spLocks/>
          </p:cNvSpPr>
          <p:nvPr userDrawn="1"/>
        </p:nvSpPr>
        <p:spPr bwMode="auto">
          <a:xfrm>
            <a:off x="10748963" y="1930400"/>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8" name="AutoShape 108">
            <a:extLst>
              <a:ext uri="{FF2B5EF4-FFF2-40B4-BE49-F238E27FC236}">
                <a16:creationId xmlns:a16="http://schemas.microsoft.com/office/drawing/2014/main" id="{9F35C359-A26C-434D-A607-5BA7533F33A1}"/>
              </a:ext>
            </a:extLst>
          </p:cNvPr>
          <p:cNvSpPr>
            <a:spLocks/>
          </p:cNvSpPr>
          <p:nvPr userDrawn="1"/>
        </p:nvSpPr>
        <p:spPr bwMode="auto">
          <a:xfrm>
            <a:off x="11325225" y="1930400"/>
            <a:ext cx="2492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09" name="AutoShape 109">
            <a:extLst>
              <a:ext uri="{FF2B5EF4-FFF2-40B4-BE49-F238E27FC236}">
                <a16:creationId xmlns:a16="http://schemas.microsoft.com/office/drawing/2014/main" id="{598CE6E3-82A5-4B57-BE17-FE58737EFF3D}"/>
              </a:ext>
            </a:extLst>
          </p:cNvPr>
          <p:cNvSpPr>
            <a:spLocks/>
          </p:cNvSpPr>
          <p:nvPr userDrawn="1"/>
        </p:nvSpPr>
        <p:spPr bwMode="auto">
          <a:xfrm>
            <a:off x="6819900" y="4703763"/>
            <a:ext cx="247650" cy="242887"/>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0" name="AutoShape 110">
            <a:extLst>
              <a:ext uri="{FF2B5EF4-FFF2-40B4-BE49-F238E27FC236}">
                <a16:creationId xmlns:a16="http://schemas.microsoft.com/office/drawing/2014/main" id="{BDFDC8D2-DA04-4D3D-89B6-E42B6D1E721C}"/>
              </a:ext>
            </a:extLst>
          </p:cNvPr>
          <p:cNvSpPr>
            <a:spLocks/>
          </p:cNvSpPr>
          <p:nvPr userDrawn="1"/>
        </p:nvSpPr>
        <p:spPr bwMode="auto">
          <a:xfrm>
            <a:off x="6334125" y="1908175"/>
            <a:ext cx="249238" cy="24288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1" name="AutoShape 111">
            <a:extLst>
              <a:ext uri="{FF2B5EF4-FFF2-40B4-BE49-F238E27FC236}">
                <a16:creationId xmlns:a16="http://schemas.microsoft.com/office/drawing/2014/main" id="{5224CDF1-C20B-4EDE-8864-4B1207E1BCFC}"/>
              </a:ext>
            </a:extLst>
          </p:cNvPr>
          <p:cNvSpPr>
            <a:spLocks/>
          </p:cNvSpPr>
          <p:nvPr userDrawn="1"/>
        </p:nvSpPr>
        <p:spPr bwMode="auto">
          <a:xfrm>
            <a:off x="6864350" y="1928813"/>
            <a:ext cx="249238" cy="242887"/>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2" name="AutoShape 112">
            <a:extLst>
              <a:ext uri="{FF2B5EF4-FFF2-40B4-BE49-F238E27FC236}">
                <a16:creationId xmlns:a16="http://schemas.microsoft.com/office/drawing/2014/main" id="{E202FB7E-3830-420F-8C2D-628FB0E535B5}"/>
              </a:ext>
            </a:extLst>
          </p:cNvPr>
          <p:cNvSpPr>
            <a:spLocks/>
          </p:cNvSpPr>
          <p:nvPr userDrawn="1"/>
        </p:nvSpPr>
        <p:spPr bwMode="auto">
          <a:xfrm>
            <a:off x="7466013" y="1930400"/>
            <a:ext cx="247650" cy="241300"/>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3" name="AutoShape 113">
            <a:extLst>
              <a:ext uri="{FF2B5EF4-FFF2-40B4-BE49-F238E27FC236}">
                <a16:creationId xmlns:a16="http://schemas.microsoft.com/office/drawing/2014/main" id="{5306190A-F714-44A2-9FF6-DB65C9943228}"/>
              </a:ext>
            </a:extLst>
          </p:cNvPr>
          <p:cNvSpPr>
            <a:spLocks/>
          </p:cNvSpPr>
          <p:nvPr userDrawn="1"/>
        </p:nvSpPr>
        <p:spPr bwMode="auto">
          <a:xfrm>
            <a:off x="7997825" y="1930400"/>
            <a:ext cx="249238" cy="241300"/>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4" name="AutoShape 114">
            <a:extLst>
              <a:ext uri="{FF2B5EF4-FFF2-40B4-BE49-F238E27FC236}">
                <a16:creationId xmlns:a16="http://schemas.microsoft.com/office/drawing/2014/main" id="{99627538-31FF-4C7A-870E-7D161EDD2BD8}"/>
              </a:ext>
            </a:extLst>
          </p:cNvPr>
          <p:cNvSpPr>
            <a:spLocks/>
          </p:cNvSpPr>
          <p:nvPr userDrawn="1"/>
        </p:nvSpPr>
        <p:spPr bwMode="auto">
          <a:xfrm>
            <a:off x="3344863" y="1924050"/>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5" name="AutoShape 115">
            <a:extLst>
              <a:ext uri="{FF2B5EF4-FFF2-40B4-BE49-F238E27FC236}">
                <a16:creationId xmlns:a16="http://schemas.microsoft.com/office/drawing/2014/main" id="{8E9844DE-7382-48D7-9008-04CE532D403C}"/>
              </a:ext>
            </a:extLst>
          </p:cNvPr>
          <p:cNvSpPr>
            <a:spLocks/>
          </p:cNvSpPr>
          <p:nvPr userDrawn="1"/>
        </p:nvSpPr>
        <p:spPr bwMode="auto">
          <a:xfrm>
            <a:off x="3924300" y="1922463"/>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6" name="AutoShape 116">
            <a:extLst>
              <a:ext uri="{FF2B5EF4-FFF2-40B4-BE49-F238E27FC236}">
                <a16:creationId xmlns:a16="http://schemas.microsoft.com/office/drawing/2014/main" id="{A65D458E-D993-49DB-8588-5F64D6041A9B}"/>
              </a:ext>
            </a:extLst>
          </p:cNvPr>
          <p:cNvSpPr>
            <a:spLocks/>
          </p:cNvSpPr>
          <p:nvPr userDrawn="1"/>
        </p:nvSpPr>
        <p:spPr bwMode="auto">
          <a:xfrm>
            <a:off x="4527550" y="1928813"/>
            <a:ext cx="247650" cy="266700"/>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7" name="AutoShape 117">
            <a:extLst>
              <a:ext uri="{FF2B5EF4-FFF2-40B4-BE49-F238E27FC236}">
                <a16:creationId xmlns:a16="http://schemas.microsoft.com/office/drawing/2014/main" id="{D2E9D19A-2B41-4DC8-B75E-EF2975D244A4}"/>
              </a:ext>
            </a:extLst>
          </p:cNvPr>
          <p:cNvSpPr>
            <a:spLocks/>
          </p:cNvSpPr>
          <p:nvPr userDrawn="1"/>
        </p:nvSpPr>
        <p:spPr bwMode="auto">
          <a:xfrm>
            <a:off x="5111750" y="1928813"/>
            <a:ext cx="280988" cy="266700"/>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8" name="AutoShape 118">
            <a:extLst>
              <a:ext uri="{FF2B5EF4-FFF2-40B4-BE49-F238E27FC236}">
                <a16:creationId xmlns:a16="http://schemas.microsoft.com/office/drawing/2014/main" id="{FAEA4851-D783-4E2E-A29A-83469A52B951}"/>
              </a:ext>
            </a:extLst>
          </p:cNvPr>
          <p:cNvSpPr>
            <a:spLocks/>
          </p:cNvSpPr>
          <p:nvPr userDrawn="1"/>
        </p:nvSpPr>
        <p:spPr bwMode="auto">
          <a:xfrm>
            <a:off x="5713413" y="1928813"/>
            <a:ext cx="309562" cy="266700"/>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19" name="AutoShape 119">
            <a:extLst>
              <a:ext uri="{FF2B5EF4-FFF2-40B4-BE49-F238E27FC236}">
                <a16:creationId xmlns:a16="http://schemas.microsoft.com/office/drawing/2014/main" id="{2A9EF80C-64AF-468A-A3E5-ED500E21D7EA}"/>
              </a:ext>
            </a:extLst>
          </p:cNvPr>
          <p:cNvSpPr>
            <a:spLocks/>
          </p:cNvSpPr>
          <p:nvPr userDrawn="1"/>
        </p:nvSpPr>
        <p:spPr bwMode="auto">
          <a:xfrm>
            <a:off x="7997825" y="2381250"/>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0" name="AutoShape 120">
            <a:extLst>
              <a:ext uri="{FF2B5EF4-FFF2-40B4-BE49-F238E27FC236}">
                <a16:creationId xmlns:a16="http://schemas.microsoft.com/office/drawing/2014/main" id="{B4308DF2-7BB9-4303-9B64-AE2129D4C040}"/>
              </a:ext>
            </a:extLst>
          </p:cNvPr>
          <p:cNvSpPr>
            <a:spLocks/>
          </p:cNvSpPr>
          <p:nvPr userDrawn="1"/>
        </p:nvSpPr>
        <p:spPr bwMode="auto">
          <a:xfrm>
            <a:off x="3344863" y="23717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1" name="AutoShape 121">
            <a:extLst>
              <a:ext uri="{FF2B5EF4-FFF2-40B4-BE49-F238E27FC236}">
                <a16:creationId xmlns:a16="http://schemas.microsoft.com/office/drawing/2014/main" id="{D2BD7744-1191-4F88-A8C7-1D3C0ADB2B71}"/>
              </a:ext>
            </a:extLst>
          </p:cNvPr>
          <p:cNvSpPr>
            <a:spLocks/>
          </p:cNvSpPr>
          <p:nvPr userDrawn="1"/>
        </p:nvSpPr>
        <p:spPr bwMode="auto">
          <a:xfrm>
            <a:off x="3943350" y="2374900"/>
            <a:ext cx="204788" cy="265113"/>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2" name="AutoShape 122">
            <a:extLst>
              <a:ext uri="{FF2B5EF4-FFF2-40B4-BE49-F238E27FC236}">
                <a16:creationId xmlns:a16="http://schemas.microsoft.com/office/drawing/2014/main" id="{629BD3E8-47A5-47CF-90AC-33FE65DA3AA7}"/>
              </a:ext>
            </a:extLst>
          </p:cNvPr>
          <p:cNvSpPr>
            <a:spLocks/>
          </p:cNvSpPr>
          <p:nvPr userDrawn="1"/>
        </p:nvSpPr>
        <p:spPr bwMode="auto">
          <a:xfrm>
            <a:off x="4522788" y="23717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3" name="AutoShape 123">
            <a:extLst>
              <a:ext uri="{FF2B5EF4-FFF2-40B4-BE49-F238E27FC236}">
                <a16:creationId xmlns:a16="http://schemas.microsoft.com/office/drawing/2014/main" id="{51643F2C-69EF-440E-8EB8-B89B38E90D65}"/>
              </a:ext>
            </a:extLst>
          </p:cNvPr>
          <p:cNvSpPr>
            <a:spLocks/>
          </p:cNvSpPr>
          <p:nvPr userDrawn="1"/>
        </p:nvSpPr>
        <p:spPr bwMode="auto">
          <a:xfrm>
            <a:off x="5081588" y="2371725"/>
            <a:ext cx="277812"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4" name="AutoShape 124">
            <a:extLst>
              <a:ext uri="{FF2B5EF4-FFF2-40B4-BE49-F238E27FC236}">
                <a16:creationId xmlns:a16="http://schemas.microsoft.com/office/drawing/2014/main" id="{F2AC5C85-60A4-4978-8B36-A9AD781D9932}"/>
              </a:ext>
            </a:extLst>
          </p:cNvPr>
          <p:cNvSpPr>
            <a:spLocks/>
          </p:cNvSpPr>
          <p:nvPr userDrawn="1"/>
        </p:nvSpPr>
        <p:spPr bwMode="auto">
          <a:xfrm>
            <a:off x="5711825" y="2373313"/>
            <a:ext cx="311150"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5" name="AutoShape 125">
            <a:extLst>
              <a:ext uri="{FF2B5EF4-FFF2-40B4-BE49-F238E27FC236}">
                <a16:creationId xmlns:a16="http://schemas.microsoft.com/office/drawing/2014/main" id="{B89832C4-CBCB-4C6E-9488-AE947A482B40}"/>
              </a:ext>
            </a:extLst>
          </p:cNvPr>
          <p:cNvSpPr>
            <a:spLocks/>
          </p:cNvSpPr>
          <p:nvPr userDrawn="1"/>
        </p:nvSpPr>
        <p:spPr bwMode="auto">
          <a:xfrm>
            <a:off x="8455025" y="2379663"/>
            <a:ext cx="249238" cy="241300"/>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6" name="AutoShape 126">
            <a:extLst>
              <a:ext uri="{FF2B5EF4-FFF2-40B4-BE49-F238E27FC236}">
                <a16:creationId xmlns:a16="http://schemas.microsoft.com/office/drawing/2014/main" id="{753F06C7-1E2B-4AC5-8F82-923327908D7A}"/>
              </a:ext>
            </a:extLst>
          </p:cNvPr>
          <p:cNvSpPr>
            <a:spLocks/>
          </p:cNvSpPr>
          <p:nvPr userDrawn="1"/>
        </p:nvSpPr>
        <p:spPr bwMode="auto">
          <a:xfrm>
            <a:off x="8999538" y="238125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7" name="AutoShape 127">
            <a:extLst>
              <a:ext uri="{FF2B5EF4-FFF2-40B4-BE49-F238E27FC236}">
                <a16:creationId xmlns:a16="http://schemas.microsoft.com/office/drawing/2014/main" id="{8C3F8ABC-5FDE-448E-865A-F84245419388}"/>
              </a:ext>
            </a:extLst>
          </p:cNvPr>
          <p:cNvSpPr>
            <a:spLocks/>
          </p:cNvSpPr>
          <p:nvPr userDrawn="1"/>
        </p:nvSpPr>
        <p:spPr bwMode="auto">
          <a:xfrm>
            <a:off x="960438" y="41894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8" name="AutoShape 128">
            <a:extLst>
              <a:ext uri="{FF2B5EF4-FFF2-40B4-BE49-F238E27FC236}">
                <a16:creationId xmlns:a16="http://schemas.microsoft.com/office/drawing/2014/main" id="{BEC9A584-788F-48CF-936B-DDDEB5538884}"/>
              </a:ext>
            </a:extLst>
          </p:cNvPr>
          <p:cNvSpPr>
            <a:spLocks/>
          </p:cNvSpPr>
          <p:nvPr userDrawn="1"/>
        </p:nvSpPr>
        <p:spPr bwMode="auto">
          <a:xfrm>
            <a:off x="1538288" y="41894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29" name="AutoShape 129">
            <a:extLst>
              <a:ext uri="{FF2B5EF4-FFF2-40B4-BE49-F238E27FC236}">
                <a16:creationId xmlns:a16="http://schemas.microsoft.com/office/drawing/2014/main" id="{8D9F9F4A-1679-4779-B46A-739C95647CDC}"/>
              </a:ext>
            </a:extLst>
          </p:cNvPr>
          <p:cNvSpPr>
            <a:spLocks/>
          </p:cNvSpPr>
          <p:nvPr userDrawn="1"/>
        </p:nvSpPr>
        <p:spPr bwMode="auto">
          <a:xfrm>
            <a:off x="2144713" y="419100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0" name="AutoShape 130">
            <a:extLst>
              <a:ext uri="{FF2B5EF4-FFF2-40B4-BE49-F238E27FC236}">
                <a16:creationId xmlns:a16="http://schemas.microsoft.com/office/drawing/2014/main" id="{1D95E614-55C4-479D-88E2-3725C1922886}"/>
              </a:ext>
            </a:extLst>
          </p:cNvPr>
          <p:cNvSpPr>
            <a:spLocks/>
          </p:cNvSpPr>
          <p:nvPr userDrawn="1"/>
        </p:nvSpPr>
        <p:spPr bwMode="auto">
          <a:xfrm>
            <a:off x="2759075" y="4191000"/>
            <a:ext cx="247650" cy="241300"/>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1" name="AutoShape 131">
            <a:extLst>
              <a:ext uri="{FF2B5EF4-FFF2-40B4-BE49-F238E27FC236}">
                <a16:creationId xmlns:a16="http://schemas.microsoft.com/office/drawing/2014/main" id="{4BE8B5F1-3B98-4D27-B6F4-634098AF5739}"/>
              </a:ext>
            </a:extLst>
          </p:cNvPr>
          <p:cNvSpPr>
            <a:spLocks/>
          </p:cNvSpPr>
          <p:nvPr userDrawn="1"/>
        </p:nvSpPr>
        <p:spPr bwMode="auto">
          <a:xfrm>
            <a:off x="9551988" y="4192588"/>
            <a:ext cx="247650" cy="241300"/>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2" name="AutoShape 132">
            <a:extLst>
              <a:ext uri="{FF2B5EF4-FFF2-40B4-BE49-F238E27FC236}">
                <a16:creationId xmlns:a16="http://schemas.microsoft.com/office/drawing/2014/main" id="{B299E224-7014-4EE7-9D66-FE143D41D45F}"/>
              </a:ext>
            </a:extLst>
          </p:cNvPr>
          <p:cNvSpPr>
            <a:spLocks/>
          </p:cNvSpPr>
          <p:nvPr userDrawn="1"/>
        </p:nvSpPr>
        <p:spPr bwMode="auto">
          <a:xfrm>
            <a:off x="10137775" y="4194175"/>
            <a:ext cx="247650" cy="241300"/>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3" name="AutoShape 133">
            <a:extLst>
              <a:ext uri="{FF2B5EF4-FFF2-40B4-BE49-F238E27FC236}">
                <a16:creationId xmlns:a16="http://schemas.microsoft.com/office/drawing/2014/main" id="{1612AE8C-7C4B-437A-BED1-12B548F50970}"/>
              </a:ext>
            </a:extLst>
          </p:cNvPr>
          <p:cNvSpPr>
            <a:spLocks/>
          </p:cNvSpPr>
          <p:nvPr userDrawn="1"/>
        </p:nvSpPr>
        <p:spPr bwMode="auto">
          <a:xfrm>
            <a:off x="10752138" y="4194175"/>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4" name="AutoShape 134">
            <a:extLst>
              <a:ext uri="{FF2B5EF4-FFF2-40B4-BE49-F238E27FC236}">
                <a16:creationId xmlns:a16="http://schemas.microsoft.com/office/drawing/2014/main" id="{22833348-E018-4335-AC3B-8C48F3C9FF06}"/>
              </a:ext>
            </a:extLst>
          </p:cNvPr>
          <p:cNvSpPr>
            <a:spLocks/>
          </p:cNvSpPr>
          <p:nvPr userDrawn="1"/>
        </p:nvSpPr>
        <p:spPr bwMode="auto">
          <a:xfrm>
            <a:off x="11329988" y="3716338"/>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5" name="AutoShape 135">
            <a:extLst>
              <a:ext uri="{FF2B5EF4-FFF2-40B4-BE49-F238E27FC236}">
                <a16:creationId xmlns:a16="http://schemas.microsoft.com/office/drawing/2014/main" id="{70BE9D8B-3C66-41CF-A06F-6380AFAA2520}"/>
              </a:ext>
            </a:extLst>
          </p:cNvPr>
          <p:cNvSpPr>
            <a:spLocks/>
          </p:cNvSpPr>
          <p:nvPr userDrawn="1"/>
        </p:nvSpPr>
        <p:spPr bwMode="auto">
          <a:xfrm>
            <a:off x="11329988" y="4192588"/>
            <a:ext cx="249237" cy="241300"/>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6" name="AutoShape 136">
            <a:extLst>
              <a:ext uri="{FF2B5EF4-FFF2-40B4-BE49-F238E27FC236}">
                <a16:creationId xmlns:a16="http://schemas.microsoft.com/office/drawing/2014/main" id="{13334154-AE7B-4811-B0C5-11B8BB7B3B82}"/>
              </a:ext>
            </a:extLst>
          </p:cNvPr>
          <p:cNvSpPr>
            <a:spLocks/>
          </p:cNvSpPr>
          <p:nvPr userDrawn="1"/>
        </p:nvSpPr>
        <p:spPr bwMode="auto">
          <a:xfrm>
            <a:off x="6335713" y="4170363"/>
            <a:ext cx="247650" cy="242887"/>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dirty="0">
              <a:effectLst>
                <a:outerShdw blurRad="38100" dist="38100" dir="2700000" algn="tl">
                  <a:srgbClr val="000000"/>
                </a:outerShdw>
              </a:effectLst>
              <a:latin typeface="Gill Sans" charset="0"/>
              <a:cs typeface="Gill Sans" charset="0"/>
              <a:sym typeface="Gill Sans" charset="0"/>
            </a:endParaRPr>
          </a:p>
        </p:txBody>
      </p:sp>
      <p:sp>
        <p:nvSpPr>
          <p:cNvPr id="137" name="AutoShape 38">
            <a:extLst>
              <a:ext uri="{FF2B5EF4-FFF2-40B4-BE49-F238E27FC236}">
                <a16:creationId xmlns:a16="http://schemas.microsoft.com/office/drawing/2014/main" id="{389DAD61-AC5B-4D40-A488-B9ED47565024}"/>
              </a:ext>
            </a:extLst>
          </p:cNvPr>
          <p:cNvSpPr>
            <a:spLocks/>
          </p:cNvSpPr>
          <p:nvPr userDrawn="1"/>
        </p:nvSpPr>
        <p:spPr bwMode="auto">
          <a:xfrm>
            <a:off x="9558338" y="4659313"/>
            <a:ext cx="285750" cy="295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rgbClr val="004990"/>
          </a:solidFill>
          <a:ln>
            <a:noFill/>
          </a:ln>
          <a:effectLst/>
        </p:spPr>
        <p:txBody>
          <a:bodyPr lIns="25386" tIns="25386" rIns="25386" bIns="25386" anchor="ctr"/>
          <a:lstStyle/>
          <a:p>
            <a:pPr defTabSz="228459" eaLnBrk="1" fontAlgn="auto" hangingPunct="1">
              <a:spcBef>
                <a:spcPts val="0"/>
              </a:spcBef>
              <a:spcAft>
                <a:spcPts val="0"/>
              </a:spcAft>
              <a:defRPr/>
            </a:pPr>
            <a:endParaRPr lang="es-ES" sz="1450" dirty="0">
              <a:effectLst>
                <a:outerShdw blurRad="38100" dist="38100" dir="2700000" algn="tl">
                  <a:srgbClr val="000000"/>
                </a:outerShdw>
              </a:effectLst>
              <a:latin typeface="Gill Sans" charset="0"/>
              <a:cs typeface="Gill Sans" charset="0"/>
              <a:sym typeface="Gill Sans" charset="0"/>
            </a:endParaRPr>
          </a:p>
        </p:txBody>
      </p:sp>
      <p:sp>
        <p:nvSpPr>
          <p:cNvPr id="138" name="AutoShape 12">
            <a:extLst>
              <a:ext uri="{FF2B5EF4-FFF2-40B4-BE49-F238E27FC236}">
                <a16:creationId xmlns:a16="http://schemas.microsoft.com/office/drawing/2014/main" id="{F09A6C3A-B90E-4210-82DD-A3AF58A3AE77}"/>
              </a:ext>
            </a:extLst>
          </p:cNvPr>
          <p:cNvSpPr>
            <a:spLocks/>
          </p:cNvSpPr>
          <p:nvPr userDrawn="1"/>
        </p:nvSpPr>
        <p:spPr bwMode="auto">
          <a:xfrm>
            <a:off x="10125075" y="4654550"/>
            <a:ext cx="282575" cy="290513"/>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004990"/>
          </a:solidFill>
          <a:ln>
            <a:noFill/>
          </a:ln>
          <a:effectLst/>
        </p:spPr>
        <p:txBody>
          <a:bodyPr lIns="25386" tIns="25386" rIns="25386" bIns="25386" anchor="ctr"/>
          <a:lstStyle/>
          <a:p>
            <a:pPr defTabSz="228459" eaLnBrk="1" fontAlgn="auto" hangingPunct="1">
              <a:spcBef>
                <a:spcPts val="0"/>
              </a:spcBef>
              <a:spcAft>
                <a:spcPts val="0"/>
              </a:spcAft>
              <a:defRPr/>
            </a:pPr>
            <a:endParaRPr lang="es-ES" sz="1450" dirty="0">
              <a:effectLst>
                <a:outerShdw blurRad="38100" dist="38100" dir="2700000" algn="tl">
                  <a:srgbClr val="000000"/>
                </a:outerShdw>
              </a:effectLst>
              <a:latin typeface="Gill Sans" charset="0"/>
              <a:cs typeface="Gill Sans" charset="0"/>
              <a:sym typeface="Gill Sans" charset="0"/>
            </a:endParaRPr>
          </a:p>
        </p:txBody>
      </p:sp>
      <p:sp>
        <p:nvSpPr>
          <p:cNvPr id="139" name="Freeform 429">
            <a:extLst>
              <a:ext uri="{FF2B5EF4-FFF2-40B4-BE49-F238E27FC236}">
                <a16:creationId xmlns:a16="http://schemas.microsoft.com/office/drawing/2014/main" id="{2D655A89-FB8F-4B11-A02B-A801B489606D}"/>
              </a:ext>
            </a:extLst>
          </p:cNvPr>
          <p:cNvSpPr>
            <a:spLocks noChangeArrowheads="1"/>
          </p:cNvSpPr>
          <p:nvPr userDrawn="1"/>
        </p:nvSpPr>
        <p:spPr bwMode="auto">
          <a:xfrm>
            <a:off x="10717213" y="4632325"/>
            <a:ext cx="312737" cy="309563"/>
          </a:xfrm>
          <a:custGeom>
            <a:avLst/>
            <a:gdLst>
              <a:gd name="T0" fmla="*/ 294641 w 1230"/>
              <a:gd name="T1" fmla="*/ 97130 h 1221"/>
              <a:gd name="T2" fmla="*/ 281963 w 1230"/>
              <a:gd name="T3" fmla="*/ 109810 h 1221"/>
              <a:gd name="T4" fmla="*/ 201329 w 1230"/>
              <a:gd name="T5" fmla="*/ 29418 h 1221"/>
              <a:gd name="T6" fmla="*/ 214008 w 1230"/>
              <a:gd name="T7" fmla="*/ 14455 h 1221"/>
              <a:gd name="T8" fmla="*/ 269031 w 1230"/>
              <a:gd name="T9" fmla="*/ 14455 h 1221"/>
              <a:gd name="T10" fmla="*/ 294641 w 1230"/>
              <a:gd name="T11" fmla="*/ 42098 h 1221"/>
              <a:gd name="T12" fmla="*/ 294641 w 1230"/>
              <a:gd name="T13" fmla="*/ 97130 h 1221"/>
              <a:gd name="T14" fmla="*/ 105990 w 1230"/>
              <a:gd name="T15" fmla="*/ 258420 h 1221"/>
              <a:gd name="T16" fmla="*/ 105990 w 1230"/>
              <a:gd name="T17" fmla="*/ 273129 h 1221"/>
              <a:gd name="T18" fmla="*/ 118668 w 1230"/>
              <a:gd name="T19" fmla="*/ 273129 h 1221"/>
              <a:gd name="T20" fmla="*/ 269031 w 1230"/>
              <a:gd name="T21" fmla="*/ 122743 h 1221"/>
              <a:gd name="T22" fmla="*/ 254324 w 1230"/>
              <a:gd name="T23" fmla="*/ 109810 h 1221"/>
              <a:gd name="T24" fmla="*/ 105990 w 1230"/>
              <a:gd name="T25" fmla="*/ 258420 h 1221"/>
              <a:gd name="T26" fmla="*/ 38035 w 1230"/>
              <a:gd name="T27" fmla="*/ 190455 h 1221"/>
              <a:gd name="T28" fmla="*/ 38035 w 1230"/>
              <a:gd name="T29" fmla="*/ 205418 h 1221"/>
              <a:gd name="T30" fmla="*/ 52995 w 1230"/>
              <a:gd name="T31" fmla="*/ 205418 h 1221"/>
              <a:gd name="T32" fmla="*/ 201329 w 1230"/>
              <a:gd name="T33" fmla="*/ 54778 h 1221"/>
              <a:gd name="T34" fmla="*/ 186369 w 1230"/>
              <a:gd name="T35" fmla="*/ 42098 h 1221"/>
              <a:gd name="T36" fmla="*/ 38035 w 1230"/>
              <a:gd name="T37" fmla="*/ 190455 h 1221"/>
              <a:gd name="T38" fmla="*/ 214008 w 1230"/>
              <a:gd name="T39" fmla="*/ 69741 h 1221"/>
              <a:gd name="T40" fmla="*/ 65673 w 1230"/>
              <a:gd name="T41" fmla="*/ 218098 h 1221"/>
              <a:gd name="T42" fmla="*/ 65673 w 1230"/>
              <a:gd name="T43" fmla="*/ 245740 h 1221"/>
              <a:gd name="T44" fmla="*/ 93058 w 1230"/>
              <a:gd name="T45" fmla="*/ 245740 h 1221"/>
              <a:gd name="T46" fmla="*/ 241646 w 1230"/>
              <a:gd name="T47" fmla="*/ 97130 h 1221"/>
              <a:gd name="T48" fmla="*/ 214008 w 1230"/>
              <a:gd name="T49" fmla="*/ 69741 h 1221"/>
              <a:gd name="T50" fmla="*/ 93058 w 1230"/>
              <a:gd name="T51" fmla="*/ 285809 h 1221"/>
              <a:gd name="T52" fmla="*/ 84690 w 1230"/>
              <a:gd name="T53" fmla="*/ 269072 h 1221"/>
              <a:gd name="T54" fmla="*/ 78351 w 1230"/>
              <a:gd name="T55" fmla="*/ 269072 h 1221"/>
              <a:gd name="T56" fmla="*/ 52995 w 1230"/>
              <a:gd name="T57" fmla="*/ 258420 h 1221"/>
              <a:gd name="T58" fmla="*/ 40063 w 1230"/>
              <a:gd name="T59" fmla="*/ 230778 h 1221"/>
              <a:gd name="T60" fmla="*/ 42345 w 1230"/>
              <a:gd name="T61" fmla="*/ 226467 h 1221"/>
              <a:gd name="T62" fmla="*/ 25356 w 1230"/>
              <a:gd name="T63" fmla="*/ 218098 h 1221"/>
              <a:gd name="T64" fmla="*/ 23328 w 1230"/>
              <a:gd name="T65" fmla="*/ 216069 h 1221"/>
              <a:gd name="T66" fmla="*/ 0 w 1230"/>
              <a:gd name="T67" fmla="*/ 309394 h 1221"/>
              <a:gd name="T68" fmla="*/ 93058 w 1230"/>
              <a:gd name="T69" fmla="*/ 285809 h 1221"/>
              <a:gd name="T70" fmla="*/ 93058 w 1230"/>
              <a:gd name="T71" fmla="*/ 285809 h 1221"/>
              <a:gd name="T72" fmla="*/ 93058 w 1230"/>
              <a:gd name="T73" fmla="*/ 285809 h 1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rgbClr val="004990"/>
          </a:solidFill>
          <a:ln>
            <a:noFill/>
          </a:ln>
        </p:spPr>
        <p:txBody>
          <a:bodyPr wrap="none" lIns="60951" tIns="30475" rIns="60951" bIns="30475" anchor="ctr"/>
          <a:lstStyle/>
          <a:p>
            <a:endParaRPr lang="en-ZA" dirty="0"/>
          </a:p>
        </p:txBody>
      </p:sp>
      <p:grpSp>
        <p:nvGrpSpPr>
          <p:cNvPr id="140" name="Group 139">
            <a:extLst>
              <a:ext uri="{FF2B5EF4-FFF2-40B4-BE49-F238E27FC236}">
                <a16:creationId xmlns:a16="http://schemas.microsoft.com/office/drawing/2014/main" id="{FAD23865-55A7-4546-B03B-3F0C9B8B5C3F}"/>
              </a:ext>
            </a:extLst>
          </p:cNvPr>
          <p:cNvGrpSpPr/>
          <p:nvPr userDrawn="1"/>
        </p:nvGrpSpPr>
        <p:grpSpPr>
          <a:xfrm>
            <a:off x="1013961" y="5135929"/>
            <a:ext cx="220696" cy="234789"/>
            <a:chOff x="3175" y="1588"/>
            <a:chExt cx="1035050" cy="1211262"/>
          </a:xfrm>
          <a:solidFill>
            <a:srgbClr val="004990"/>
          </a:solidFill>
        </p:grpSpPr>
        <p:sp>
          <p:nvSpPr>
            <p:cNvPr id="141" name="Freeform 5">
              <a:extLst>
                <a:ext uri="{FF2B5EF4-FFF2-40B4-BE49-F238E27FC236}">
                  <a16:creationId xmlns:a16="http://schemas.microsoft.com/office/drawing/2014/main" id="{04297EFB-1C5B-4370-8D19-9EC6E6C5C4BB}"/>
                </a:ext>
              </a:extLst>
            </p:cNvPr>
            <p:cNvSpPr>
              <a:spLocks/>
            </p:cNvSpPr>
            <p:nvPr/>
          </p:nvSpPr>
          <p:spPr bwMode="auto">
            <a:xfrm>
              <a:off x="44450" y="1588"/>
              <a:ext cx="993775" cy="954087"/>
            </a:xfrm>
            <a:custGeom>
              <a:avLst/>
              <a:gdLst>
                <a:gd name="T0" fmla="*/ 242 w 262"/>
                <a:gd name="T1" fmla="*/ 40 h 252"/>
                <a:gd name="T2" fmla="*/ 262 w 262"/>
                <a:gd name="T3" fmla="*/ 20 h 252"/>
                <a:gd name="T4" fmla="*/ 242 w 262"/>
                <a:gd name="T5" fmla="*/ 0 h 252"/>
                <a:gd name="T6" fmla="*/ 222 w 262"/>
                <a:gd name="T7" fmla="*/ 20 h 252"/>
                <a:gd name="T8" fmla="*/ 226 w 262"/>
                <a:gd name="T9" fmla="*/ 31 h 252"/>
                <a:gd name="T10" fmla="*/ 126 w 262"/>
                <a:gd name="T11" fmla="*/ 98 h 252"/>
                <a:gd name="T12" fmla="*/ 36 w 262"/>
                <a:gd name="T13" fmla="*/ 8 h 252"/>
                <a:gd name="T14" fmla="*/ 13 w 262"/>
                <a:gd name="T15" fmla="*/ 3 h 252"/>
                <a:gd name="T16" fmla="*/ 0 w 262"/>
                <a:gd name="T17" fmla="*/ 22 h 252"/>
                <a:gd name="T18" fmla="*/ 67 w 262"/>
                <a:gd name="T19" fmla="*/ 185 h 252"/>
                <a:gd name="T20" fmla="*/ 230 w 262"/>
                <a:gd name="T21" fmla="*/ 252 h 252"/>
                <a:gd name="T22" fmla="*/ 249 w 262"/>
                <a:gd name="T23" fmla="*/ 239 h 252"/>
                <a:gd name="T24" fmla="*/ 244 w 262"/>
                <a:gd name="T25" fmla="*/ 216 h 252"/>
                <a:gd name="T26" fmla="*/ 164 w 262"/>
                <a:gd name="T27" fmla="*/ 136 h 252"/>
                <a:gd name="T28" fmla="*/ 231 w 262"/>
                <a:gd name="T29" fmla="*/ 36 h 252"/>
                <a:gd name="T30" fmla="*/ 242 w 262"/>
                <a:gd name="T31" fmla="*/ 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2" h="252">
                  <a:moveTo>
                    <a:pt x="242" y="40"/>
                  </a:moveTo>
                  <a:cubicBezTo>
                    <a:pt x="253" y="40"/>
                    <a:pt x="262" y="31"/>
                    <a:pt x="262" y="20"/>
                  </a:cubicBezTo>
                  <a:cubicBezTo>
                    <a:pt x="262" y="9"/>
                    <a:pt x="253" y="0"/>
                    <a:pt x="242" y="0"/>
                  </a:cubicBezTo>
                  <a:cubicBezTo>
                    <a:pt x="231" y="0"/>
                    <a:pt x="222" y="9"/>
                    <a:pt x="222" y="20"/>
                  </a:cubicBezTo>
                  <a:cubicBezTo>
                    <a:pt x="222" y="24"/>
                    <a:pt x="224" y="28"/>
                    <a:pt x="226" y="31"/>
                  </a:cubicBezTo>
                  <a:cubicBezTo>
                    <a:pt x="126" y="98"/>
                    <a:pt x="126" y="98"/>
                    <a:pt x="126" y="98"/>
                  </a:cubicBezTo>
                  <a:cubicBezTo>
                    <a:pt x="36" y="8"/>
                    <a:pt x="36" y="8"/>
                    <a:pt x="36" y="8"/>
                  </a:cubicBezTo>
                  <a:cubicBezTo>
                    <a:pt x="30" y="2"/>
                    <a:pt x="21" y="0"/>
                    <a:pt x="13" y="3"/>
                  </a:cubicBezTo>
                  <a:cubicBezTo>
                    <a:pt x="5" y="6"/>
                    <a:pt x="0" y="14"/>
                    <a:pt x="0" y="22"/>
                  </a:cubicBezTo>
                  <a:cubicBezTo>
                    <a:pt x="0" y="82"/>
                    <a:pt x="22" y="141"/>
                    <a:pt x="67" y="185"/>
                  </a:cubicBezTo>
                  <a:cubicBezTo>
                    <a:pt x="111" y="230"/>
                    <a:pt x="170" y="252"/>
                    <a:pt x="230" y="252"/>
                  </a:cubicBezTo>
                  <a:cubicBezTo>
                    <a:pt x="238" y="252"/>
                    <a:pt x="246" y="247"/>
                    <a:pt x="249" y="239"/>
                  </a:cubicBezTo>
                  <a:cubicBezTo>
                    <a:pt x="252" y="231"/>
                    <a:pt x="250" y="222"/>
                    <a:pt x="244" y="216"/>
                  </a:cubicBezTo>
                  <a:cubicBezTo>
                    <a:pt x="164" y="136"/>
                    <a:pt x="164" y="136"/>
                    <a:pt x="164" y="136"/>
                  </a:cubicBezTo>
                  <a:cubicBezTo>
                    <a:pt x="231" y="36"/>
                    <a:pt x="231" y="36"/>
                    <a:pt x="231" y="36"/>
                  </a:cubicBezTo>
                  <a:cubicBezTo>
                    <a:pt x="234" y="38"/>
                    <a:pt x="238" y="40"/>
                    <a:pt x="242" y="4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42" name="Freeform 6">
              <a:extLst>
                <a:ext uri="{FF2B5EF4-FFF2-40B4-BE49-F238E27FC236}">
                  <a16:creationId xmlns:a16="http://schemas.microsoft.com/office/drawing/2014/main" id="{36D36C63-97CA-485E-84E5-23FD7B8B823F}"/>
                </a:ext>
              </a:extLst>
            </p:cNvPr>
            <p:cNvSpPr>
              <a:spLocks/>
            </p:cNvSpPr>
            <p:nvPr/>
          </p:nvSpPr>
          <p:spPr bwMode="auto">
            <a:xfrm>
              <a:off x="3175" y="777875"/>
              <a:ext cx="492125" cy="434975"/>
            </a:xfrm>
            <a:custGeom>
              <a:avLst/>
              <a:gdLst>
                <a:gd name="T0" fmla="*/ 113 w 130"/>
                <a:gd name="T1" fmla="*/ 44 h 115"/>
                <a:gd name="T2" fmla="*/ 108 w 130"/>
                <a:gd name="T3" fmla="*/ 38 h 115"/>
                <a:gd name="T4" fmla="*/ 58 w 130"/>
                <a:gd name="T5" fmla="*/ 0 h 115"/>
                <a:gd name="T6" fmla="*/ 57 w 130"/>
                <a:gd name="T7" fmla="*/ 0 h 115"/>
                <a:gd name="T8" fmla="*/ 57 w 130"/>
                <a:gd name="T9" fmla="*/ 0 h 115"/>
                <a:gd name="T10" fmla="*/ 1 w 130"/>
                <a:gd name="T11" fmla="*/ 100 h 115"/>
                <a:gd name="T12" fmla="*/ 1 w 130"/>
                <a:gd name="T13" fmla="*/ 110 h 115"/>
                <a:gd name="T14" fmla="*/ 10 w 130"/>
                <a:gd name="T15" fmla="*/ 115 h 115"/>
                <a:gd name="T16" fmla="*/ 120 w 130"/>
                <a:gd name="T17" fmla="*/ 115 h 115"/>
                <a:gd name="T18" fmla="*/ 128 w 130"/>
                <a:gd name="T19" fmla="*/ 111 h 115"/>
                <a:gd name="T20" fmla="*/ 129 w 130"/>
                <a:gd name="T21" fmla="*/ 102 h 115"/>
                <a:gd name="T22" fmla="*/ 113 w 130"/>
                <a:gd name="T23" fmla="*/ 4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15">
                  <a:moveTo>
                    <a:pt x="113" y="44"/>
                  </a:moveTo>
                  <a:cubicBezTo>
                    <a:pt x="112" y="42"/>
                    <a:pt x="110" y="39"/>
                    <a:pt x="108" y="38"/>
                  </a:cubicBezTo>
                  <a:cubicBezTo>
                    <a:pt x="90" y="28"/>
                    <a:pt x="73" y="16"/>
                    <a:pt x="58" y="0"/>
                  </a:cubicBezTo>
                  <a:cubicBezTo>
                    <a:pt x="57" y="0"/>
                    <a:pt x="57" y="0"/>
                    <a:pt x="57" y="0"/>
                  </a:cubicBezTo>
                  <a:cubicBezTo>
                    <a:pt x="57" y="0"/>
                    <a:pt x="57" y="0"/>
                    <a:pt x="57" y="0"/>
                  </a:cubicBezTo>
                  <a:cubicBezTo>
                    <a:pt x="1" y="100"/>
                    <a:pt x="1" y="100"/>
                    <a:pt x="1" y="100"/>
                  </a:cubicBezTo>
                  <a:cubicBezTo>
                    <a:pt x="0" y="103"/>
                    <a:pt x="0" y="107"/>
                    <a:pt x="1" y="110"/>
                  </a:cubicBezTo>
                  <a:cubicBezTo>
                    <a:pt x="3" y="113"/>
                    <a:pt x="6" y="115"/>
                    <a:pt x="10" y="115"/>
                  </a:cubicBezTo>
                  <a:cubicBezTo>
                    <a:pt x="120" y="115"/>
                    <a:pt x="120" y="115"/>
                    <a:pt x="120" y="115"/>
                  </a:cubicBezTo>
                  <a:cubicBezTo>
                    <a:pt x="123" y="115"/>
                    <a:pt x="126" y="114"/>
                    <a:pt x="128" y="111"/>
                  </a:cubicBezTo>
                  <a:cubicBezTo>
                    <a:pt x="130" y="109"/>
                    <a:pt x="130" y="105"/>
                    <a:pt x="129" y="102"/>
                  </a:cubicBezTo>
                  <a:lnTo>
                    <a:pt x="113" y="44"/>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43" name="Group 142">
            <a:extLst>
              <a:ext uri="{FF2B5EF4-FFF2-40B4-BE49-F238E27FC236}">
                <a16:creationId xmlns:a16="http://schemas.microsoft.com/office/drawing/2014/main" id="{D4D02A5D-0B11-48CC-A6A5-8353DEA8EF8E}"/>
              </a:ext>
            </a:extLst>
          </p:cNvPr>
          <p:cNvGrpSpPr/>
          <p:nvPr userDrawn="1"/>
        </p:nvGrpSpPr>
        <p:grpSpPr>
          <a:xfrm>
            <a:off x="1526287" y="5162277"/>
            <a:ext cx="270672" cy="186708"/>
            <a:chOff x="4763" y="4763"/>
            <a:chExt cx="1212850" cy="836612"/>
          </a:xfrm>
          <a:solidFill>
            <a:srgbClr val="004990"/>
          </a:solidFill>
        </p:grpSpPr>
        <p:sp>
          <p:nvSpPr>
            <p:cNvPr id="144" name="Freeform 10">
              <a:extLst>
                <a:ext uri="{FF2B5EF4-FFF2-40B4-BE49-F238E27FC236}">
                  <a16:creationId xmlns:a16="http://schemas.microsoft.com/office/drawing/2014/main" id="{D90C1F2E-707D-495F-8E4E-D7661803055C}"/>
                </a:ext>
              </a:extLst>
            </p:cNvPr>
            <p:cNvSpPr>
              <a:spLocks/>
            </p:cNvSpPr>
            <p:nvPr/>
          </p:nvSpPr>
          <p:spPr bwMode="auto">
            <a:xfrm>
              <a:off x="152401" y="157163"/>
              <a:ext cx="355600" cy="322262"/>
            </a:xfrm>
            <a:custGeom>
              <a:avLst/>
              <a:gdLst>
                <a:gd name="T0" fmla="*/ 93 w 94"/>
                <a:gd name="T1" fmla="*/ 85 h 85"/>
                <a:gd name="T2" fmla="*/ 91 w 94"/>
                <a:gd name="T3" fmla="*/ 72 h 85"/>
                <a:gd name="T4" fmla="*/ 70 w 94"/>
                <a:gd name="T5" fmla="*/ 61 h 85"/>
                <a:gd name="T6" fmla="*/ 59 w 94"/>
                <a:gd name="T7" fmla="*/ 56 h 85"/>
                <a:gd name="T8" fmla="*/ 59 w 94"/>
                <a:gd name="T9" fmla="*/ 47 h 85"/>
                <a:gd name="T10" fmla="*/ 63 w 94"/>
                <a:gd name="T11" fmla="*/ 36 h 85"/>
                <a:gd name="T12" fmla="*/ 68 w 94"/>
                <a:gd name="T13" fmla="*/ 31 h 85"/>
                <a:gd name="T14" fmla="*/ 65 w 94"/>
                <a:gd name="T15" fmla="*/ 24 h 85"/>
                <a:gd name="T16" fmla="*/ 66 w 94"/>
                <a:gd name="T17" fmla="*/ 15 h 85"/>
                <a:gd name="T18" fmla="*/ 47 w 94"/>
                <a:gd name="T19" fmla="*/ 0 h 85"/>
                <a:gd name="T20" fmla="*/ 29 w 94"/>
                <a:gd name="T21" fmla="*/ 15 h 85"/>
                <a:gd name="T22" fmla="*/ 29 w 94"/>
                <a:gd name="T23" fmla="*/ 24 h 85"/>
                <a:gd name="T24" fmla="*/ 27 w 94"/>
                <a:gd name="T25" fmla="*/ 31 h 85"/>
                <a:gd name="T26" fmla="*/ 31 w 94"/>
                <a:gd name="T27" fmla="*/ 36 h 85"/>
                <a:gd name="T28" fmla="*/ 36 w 94"/>
                <a:gd name="T29" fmla="*/ 47 h 85"/>
                <a:gd name="T30" fmla="*/ 36 w 94"/>
                <a:gd name="T31" fmla="*/ 56 h 85"/>
                <a:gd name="T32" fmla="*/ 24 w 94"/>
                <a:gd name="T33" fmla="*/ 61 h 85"/>
                <a:gd name="T34" fmla="*/ 3 w 94"/>
                <a:gd name="T35" fmla="*/ 72 h 85"/>
                <a:gd name="T36" fmla="*/ 1 w 94"/>
                <a:gd name="T37" fmla="*/ 85 h 85"/>
                <a:gd name="T38" fmla="*/ 93 w 94"/>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85">
                  <a:moveTo>
                    <a:pt x="93" y="85"/>
                  </a:moveTo>
                  <a:cubicBezTo>
                    <a:pt x="93" y="85"/>
                    <a:pt x="94" y="76"/>
                    <a:pt x="91" y="72"/>
                  </a:cubicBezTo>
                  <a:cubicBezTo>
                    <a:pt x="89" y="68"/>
                    <a:pt x="79" y="65"/>
                    <a:pt x="70" y="61"/>
                  </a:cubicBezTo>
                  <a:cubicBezTo>
                    <a:pt x="61" y="57"/>
                    <a:pt x="59" y="56"/>
                    <a:pt x="59" y="56"/>
                  </a:cubicBezTo>
                  <a:cubicBezTo>
                    <a:pt x="59" y="47"/>
                    <a:pt x="59" y="47"/>
                    <a:pt x="59" y="47"/>
                  </a:cubicBezTo>
                  <a:cubicBezTo>
                    <a:pt x="59" y="47"/>
                    <a:pt x="62" y="45"/>
                    <a:pt x="63" y="36"/>
                  </a:cubicBezTo>
                  <a:cubicBezTo>
                    <a:pt x="65" y="37"/>
                    <a:pt x="68" y="33"/>
                    <a:pt x="68" y="31"/>
                  </a:cubicBezTo>
                  <a:cubicBezTo>
                    <a:pt x="68" y="29"/>
                    <a:pt x="67" y="24"/>
                    <a:pt x="65" y="24"/>
                  </a:cubicBezTo>
                  <a:cubicBezTo>
                    <a:pt x="65" y="20"/>
                    <a:pt x="66" y="17"/>
                    <a:pt x="66" y="15"/>
                  </a:cubicBezTo>
                  <a:cubicBezTo>
                    <a:pt x="65" y="7"/>
                    <a:pt x="58" y="0"/>
                    <a:pt x="47" y="0"/>
                  </a:cubicBezTo>
                  <a:cubicBezTo>
                    <a:pt x="36" y="0"/>
                    <a:pt x="29" y="7"/>
                    <a:pt x="29" y="15"/>
                  </a:cubicBezTo>
                  <a:cubicBezTo>
                    <a:pt x="29" y="17"/>
                    <a:pt x="29" y="20"/>
                    <a:pt x="29" y="24"/>
                  </a:cubicBezTo>
                  <a:cubicBezTo>
                    <a:pt x="27" y="24"/>
                    <a:pt x="26" y="29"/>
                    <a:pt x="27" y="31"/>
                  </a:cubicBezTo>
                  <a:cubicBezTo>
                    <a:pt x="27" y="33"/>
                    <a:pt x="29" y="37"/>
                    <a:pt x="31" y="36"/>
                  </a:cubicBezTo>
                  <a:cubicBezTo>
                    <a:pt x="32" y="45"/>
                    <a:pt x="36" y="47"/>
                    <a:pt x="36" y="47"/>
                  </a:cubicBezTo>
                  <a:cubicBezTo>
                    <a:pt x="36" y="56"/>
                    <a:pt x="36" y="56"/>
                    <a:pt x="36" y="56"/>
                  </a:cubicBezTo>
                  <a:cubicBezTo>
                    <a:pt x="36" y="56"/>
                    <a:pt x="33" y="57"/>
                    <a:pt x="24" y="61"/>
                  </a:cubicBezTo>
                  <a:cubicBezTo>
                    <a:pt x="15" y="65"/>
                    <a:pt x="6" y="68"/>
                    <a:pt x="3" y="72"/>
                  </a:cubicBezTo>
                  <a:cubicBezTo>
                    <a:pt x="0" y="76"/>
                    <a:pt x="1" y="85"/>
                    <a:pt x="1" y="85"/>
                  </a:cubicBezTo>
                  <a:lnTo>
                    <a:pt x="93" y="8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45" name="Rectangle 11">
              <a:extLst>
                <a:ext uri="{FF2B5EF4-FFF2-40B4-BE49-F238E27FC236}">
                  <a16:creationId xmlns:a16="http://schemas.microsoft.com/office/drawing/2014/main" id="{575FFA53-820F-47F6-BDD9-86BDA2D2E3AC}"/>
                </a:ext>
              </a:extLst>
            </p:cNvPr>
            <p:cNvSpPr>
              <a:spLocks noChangeArrowheads="1"/>
            </p:cNvSpPr>
            <p:nvPr/>
          </p:nvSpPr>
          <p:spPr bwMode="auto">
            <a:xfrm>
              <a:off x="611188" y="157163"/>
              <a:ext cx="303213"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46" name="Rectangle 12">
              <a:extLst>
                <a:ext uri="{FF2B5EF4-FFF2-40B4-BE49-F238E27FC236}">
                  <a16:creationId xmlns:a16="http://schemas.microsoft.com/office/drawing/2014/main" id="{97224084-EB0D-47D2-877E-F8229AE1D80C}"/>
                </a:ext>
              </a:extLst>
            </p:cNvPr>
            <p:cNvSpPr>
              <a:spLocks noChangeArrowheads="1"/>
            </p:cNvSpPr>
            <p:nvPr/>
          </p:nvSpPr>
          <p:spPr bwMode="auto">
            <a:xfrm>
              <a:off x="611188" y="309563"/>
              <a:ext cx="454025"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47" name="Rectangle 13">
              <a:extLst>
                <a:ext uri="{FF2B5EF4-FFF2-40B4-BE49-F238E27FC236}">
                  <a16:creationId xmlns:a16="http://schemas.microsoft.com/office/drawing/2014/main" id="{CBB54DE2-CB45-4884-9045-283F251CE6AA}"/>
                </a:ext>
              </a:extLst>
            </p:cNvPr>
            <p:cNvSpPr>
              <a:spLocks noChangeArrowheads="1"/>
            </p:cNvSpPr>
            <p:nvPr/>
          </p:nvSpPr>
          <p:spPr bwMode="auto">
            <a:xfrm>
              <a:off x="611188" y="460375"/>
              <a:ext cx="377825"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48" name="Freeform 14">
              <a:extLst>
                <a:ext uri="{FF2B5EF4-FFF2-40B4-BE49-F238E27FC236}">
                  <a16:creationId xmlns:a16="http://schemas.microsoft.com/office/drawing/2014/main" id="{38B40EFE-9609-4CD2-B6F5-3916332A7E8D}"/>
                </a:ext>
              </a:extLst>
            </p:cNvPr>
            <p:cNvSpPr>
              <a:spLocks noEditPoints="1"/>
            </p:cNvSpPr>
            <p:nvPr/>
          </p:nvSpPr>
          <p:spPr bwMode="auto">
            <a:xfrm>
              <a:off x="4763" y="4763"/>
              <a:ext cx="1212850" cy="836612"/>
            </a:xfrm>
            <a:custGeom>
              <a:avLst/>
              <a:gdLst>
                <a:gd name="T0" fmla="*/ 0 w 320"/>
                <a:gd name="T1" fmla="*/ 0 h 220"/>
                <a:gd name="T2" fmla="*/ 0 w 320"/>
                <a:gd name="T3" fmla="*/ 220 h 220"/>
                <a:gd name="T4" fmla="*/ 320 w 320"/>
                <a:gd name="T5" fmla="*/ 220 h 220"/>
                <a:gd name="T6" fmla="*/ 320 w 320"/>
                <a:gd name="T7" fmla="*/ 0 h 220"/>
                <a:gd name="T8" fmla="*/ 0 w 320"/>
                <a:gd name="T9" fmla="*/ 0 h 220"/>
                <a:gd name="T10" fmla="*/ 300 w 320"/>
                <a:gd name="T11" fmla="*/ 200 h 220"/>
                <a:gd name="T12" fmla="*/ 258 w 320"/>
                <a:gd name="T13" fmla="*/ 200 h 220"/>
                <a:gd name="T14" fmla="*/ 260 w 320"/>
                <a:gd name="T15" fmla="*/ 190 h 220"/>
                <a:gd name="T16" fmla="*/ 230 w 320"/>
                <a:gd name="T17" fmla="*/ 160 h 220"/>
                <a:gd name="T18" fmla="*/ 200 w 320"/>
                <a:gd name="T19" fmla="*/ 190 h 220"/>
                <a:gd name="T20" fmla="*/ 202 w 320"/>
                <a:gd name="T21" fmla="*/ 200 h 220"/>
                <a:gd name="T22" fmla="*/ 118 w 320"/>
                <a:gd name="T23" fmla="*/ 200 h 220"/>
                <a:gd name="T24" fmla="*/ 120 w 320"/>
                <a:gd name="T25" fmla="*/ 190 h 220"/>
                <a:gd name="T26" fmla="*/ 90 w 320"/>
                <a:gd name="T27" fmla="*/ 160 h 220"/>
                <a:gd name="T28" fmla="*/ 60 w 320"/>
                <a:gd name="T29" fmla="*/ 190 h 220"/>
                <a:gd name="T30" fmla="*/ 62 w 320"/>
                <a:gd name="T31" fmla="*/ 200 h 220"/>
                <a:gd name="T32" fmla="*/ 20 w 320"/>
                <a:gd name="T33" fmla="*/ 200 h 220"/>
                <a:gd name="T34" fmla="*/ 20 w 320"/>
                <a:gd name="T35" fmla="*/ 20 h 220"/>
                <a:gd name="T36" fmla="*/ 300 w 320"/>
                <a:gd name="T37" fmla="*/ 20 h 220"/>
                <a:gd name="T38" fmla="*/ 300 w 320"/>
                <a:gd name="T39"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220">
                  <a:moveTo>
                    <a:pt x="0" y="0"/>
                  </a:moveTo>
                  <a:cubicBezTo>
                    <a:pt x="0" y="220"/>
                    <a:pt x="0" y="220"/>
                    <a:pt x="0" y="220"/>
                  </a:cubicBezTo>
                  <a:cubicBezTo>
                    <a:pt x="320" y="220"/>
                    <a:pt x="320" y="220"/>
                    <a:pt x="320" y="220"/>
                  </a:cubicBezTo>
                  <a:cubicBezTo>
                    <a:pt x="320" y="0"/>
                    <a:pt x="320" y="0"/>
                    <a:pt x="320" y="0"/>
                  </a:cubicBezTo>
                  <a:lnTo>
                    <a:pt x="0" y="0"/>
                  </a:lnTo>
                  <a:close/>
                  <a:moveTo>
                    <a:pt x="300" y="200"/>
                  </a:moveTo>
                  <a:cubicBezTo>
                    <a:pt x="258" y="200"/>
                    <a:pt x="258" y="200"/>
                    <a:pt x="258" y="200"/>
                  </a:cubicBezTo>
                  <a:cubicBezTo>
                    <a:pt x="259" y="197"/>
                    <a:pt x="260" y="194"/>
                    <a:pt x="260" y="190"/>
                  </a:cubicBezTo>
                  <a:cubicBezTo>
                    <a:pt x="260" y="173"/>
                    <a:pt x="247" y="160"/>
                    <a:pt x="230" y="160"/>
                  </a:cubicBezTo>
                  <a:cubicBezTo>
                    <a:pt x="213" y="160"/>
                    <a:pt x="200" y="173"/>
                    <a:pt x="200" y="190"/>
                  </a:cubicBezTo>
                  <a:cubicBezTo>
                    <a:pt x="200" y="194"/>
                    <a:pt x="201" y="197"/>
                    <a:pt x="202" y="200"/>
                  </a:cubicBezTo>
                  <a:cubicBezTo>
                    <a:pt x="118" y="200"/>
                    <a:pt x="118" y="200"/>
                    <a:pt x="118" y="200"/>
                  </a:cubicBezTo>
                  <a:cubicBezTo>
                    <a:pt x="119" y="197"/>
                    <a:pt x="120" y="194"/>
                    <a:pt x="120" y="190"/>
                  </a:cubicBezTo>
                  <a:cubicBezTo>
                    <a:pt x="120" y="173"/>
                    <a:pt x="107" y="160"/>
                    <a:pt x="90" y="160"/>
                  </a:cubicBezTo>
                  <a:cubicBezTo>
                    <a:pt x="73" y="160"/>
                    <a:pt x="60" y="173"/>
                    <a:pt x="60" y="190"/>
                  </a:cubicBezTo>
                  <a:cubicBezTo>
                    <a:pt x="60" y="194"/>
                    <a:pt x="61" y="197"/>
                    <a:pt x="62" y="200"/>
                  </a:cubicBezTo>
                  <a:cubicBezTo>
                    <a:pt x="20" y="200"/>
                    <a:pt x="20" y="200"/>
                    <a:pt x="20" y="200"/>
                  </a:cubicBezTo>
                  <a:cubicBezTo>
                    <a:pt x="20" y="20"/>
                    <a:pt x="20" y="20"/>
                    <a:pt x="20" y="20"/>
                  </a:cubicBezTo>
                  <a:cubicBezTo>
                    <a:pt x="300" y="20"/>
                    <a:pt x="300" y="20"/>
                    <a:pt x="300" y="20"/>
                  </a:cubicBezTo>
                  <a:lnTo>
                    <a:pt x="300" y="20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49" name="Group 148">
            <a:extLst>
              <a:ext uri="{FF2B5EF4-FFF2-40B4-BE49-F238E27FC236}">
                <a16:creationId xmlns:a16="http://schemas.microsoft.com/office/drawing/2014/main" id="{493365B8-76EA-462C-95A8-39EA5A080FDA}"/>
              </a:ext>
            </a:extLst>
          </p:cNvPr>
          <p:cNvGrpSpPr/>
          <p:nvPr userDrawn="1"/>
        </p:nvGrpSpPr>
        <p:grpSpPr>
          <a:xfrm>
            <a:off x="2149301" y="5168469"/>
            <a:ext cx="298444" cy="169836"/>
            <a:chOff x="6350" y="1588"/>
            <a:chExt cx="1931988" cy="1330325"/>
          </a:xfrm>
          <a:solidFill>
            <a:srgbClr val="004990"/>
          </a:solidFill>
        </p:grpSpPr>
        <p:sp>
          <p:nvSpPr>
            <p:cNvPr id="150" name="Freeform 18">
              <a:extLst>
                <a:ext uri="{FF2B5EF4-FFF2-40B4-BE49-F238E27FC236}">
                  <a16:creationId xmlns:a16="http://schemas.microsoft.com/office/drawing/2014/main" id="{D040A52C-3CEC-4E10-8459-18E7A9C58980}"/>
                </a:ext>
              </a:extLst>
            </p:cNvPr>
            <p:cNvSpPr>
              <a:spLocks/>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51" name="Freeform 19">
              <a:extLst>
                <a:ext uri="{FF2B5EF4-FFF2-40B4-BE49-F238E27FC236}">
                  <a16:creationId xmlns:a16="http://schemas.microsoft.com/office/drawing/2014/main" id="{689417D6-C930-477F-B3A5-B3CCDBA8CD1D}"/>
                </a:ext>
              </a:extLst>
            </p:cNvPr>
            <p:cNvSpPr>
              <a:spLocks/>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52" name="Group 151">
            <a:extLst>
              <a:ext uri="{FF2B5EF4-FFF2-40B4-BE49-F238E27FC236}">
                <a16:creationId xmlns:a16="http://schemas.microsoft.com/office/drawing/2014/main" id="{D7D0900C-F1B6-46FD-B0BD-B8F45C7A815A}"/>
              </a:ext>
            </a:extLst>
          </p:cNvPr>
          <p:cNvGrpSpPr/>
          <p:nvPr userDrawn="1"/>
        </p:nvGrpSpPr>
        <p:grpSpPr>
          <a:xfrm>
            <a:off x="2766106" y="5142809"/>
            <a:ext cx="256897" cy="273885"/>
            <a:chOff x="1588" y="1588"/>
            <a:chExt cx="984250" cy="1049337"/>
          </a:xfrm>
          <a:solidFill>
            <a:srgbClr val="004990"/>
          </a:solidFill>
        </p:grpSpPr>
        <p:sp>
          <p:nvSpPr>
            <p:cNvPr id="153" name="Freeform 23">
              <a:extLst>
                <a:ext uri="{FF2B5EF4-FFF2-40B4-BE49-F238E27FC236}">
                  <a16:creationId xmlns:a16="http://schemas.microsoft.com/office/drawing/2014/main" id="{60E77714-4429-41D9-9133-8B3CC52AF79E}"/>
                </a:ext>
              </a:extLst>
            </p:cNvPr>
            <p:cNvSpPr>
              <a:spLocks noEditPoints="1"/>
            </p:cNvSpPr>
            <p:nvPr/>
          </p:nvSpPr>
          <p:spPr bwMode="auto">
            <a:xfrm>
              <a:off x="592138" y="395288"/>
              <a:ext cx="393700" cy="655637"/>
            </a:xfrm>
            <a:custGeom>
              <a:avLst/>
              <a:gdLst>
                <a:gd name="T0" fmla="*/ 52 w 104"/>
                <a:gd name="T1" fmla="*/ 0 h 173"/>
                <a:gd name="T2" fmla="*/ 0 w 104"/>
                <a:gd name="T3" fmla="*/ 52 h 173"/>
                <a:gd name="T4" fmla="*/ 17 w 104"/>
                <a:gd name="T5" fmla="*/ 90 h 173"/>
                <a:gd name="T6" fmla="*/ 17 w 104"/>
                <a:gd name="T7" fmla="*/ 173 h 173"/>
                <a:gd name="T8" fmla="*/ 52 w 104"/>
                <a:gd name="T9" fmla="*/ 139 h 173"/>
                <a:gd name="T10" fmla="*/ 87 w 104"/>
                <a:gd name="T11" fmla="*/ 173 h 173"/>
                <a:gd name="T12" fmla="*/ 87 w 104"/>
                <a:gd name="T13" fmla="*/ 90 h 173"/>
                <a:gd name="T14" fmla="*/ 104 w 104"/>
                <a:gd name="T15" fmla="*/ 52 h 173"/>
                <a:gd name="T16" fmla="*/ 52 w 104"/>
                <a:gd name="T17" fmla="*/ 0 h 173"/>
                <a:gd name="T18" fmla="*/ 52 w 104"/>
                <a:gd name="T19" fmla="*/ 87 h 173"/>
                <a:gd name="T20" fmla="*/ 17 w 104"/>
                <a:gd name="T21" fmla="*/ 52 h 173"/>
                <a:gd name="T22" fmla="*/ 52 w 104"/>
                <a:gd name="T23" fmla="*/ 17 h 173"/>
                <a:gd name="T24" fmla="*/ 87 w 104"/>
                <a:gd name="T25" fmla="*/ 52 h 173"/>
                <a:gd name="T26" fmla="*/ 52 w 104"/>
                <a:gd name="T27"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73">
                  <a:moveTo>
                    <a:pt x="52" y="0"/>
                  </a:moveTo>
                  <a:cubicBezTo>
                    <a:pt x="23" y="0"/>
                    <a:pt x="0" y="23"/>
                    <a:pt x="0" y="52"/>
                  </a:cubicBezTo>
                  <a:cubicBezTo>
                    <a:pt x="0" y="67"/>
                    <a:pt x="7" y="81"/>
                    <a:pt x="17" y="90"/>
                  </a:cubicBezTo>
                  <a:cubicBezTo>
                    <a:pt x="17" y="173"/>
                    <a:pt x="17" y="173"/>
                    <a:pt x="17" y="173"/>
                  </a:cubicBezTo>
                  <a:cubicBezTo>
                    <a:pt x="52" y="139"/>
                    <a:pt x="52" y="139"/>
                    <a:pt x="52" y="139"/>
                  </a:cubicBezTo>
                  <a:cubicBezTo>
                    <a:pt x="87" y="173"/>
                    <a:pt x="87" y="173"/>
                    <a:pt x="87" y="173"/>
                  </a:cubicBezTo>
                  <a:cubicBezTo>
                    <a:pt x="87" y="90"/>
                    <a:pt x="87" y="90"/>
                    <a:pt x="87" y="90"/>
                  </a:cubicBezTo>
                  <a:cubicBezTo>
                    <a:pt x="97" y="81"/>
                    <a:pt x="104" y="67"/>
                    <a:pt x="104" y="52"/>
                  </a:cubicBezTo>
                  <a:cubicBezTo>
                    <a:pt x="104" y="23"/>
                    <a:pt x="81" y="0"/>
                    <a:pt x="52" y="0"/>
                  </a:cubicBezTo>
                  <a:close/>
                  <a:moveTo>
                    <a:pt x="52" y="87"/>
                  </a:moveTo>
                  <a:cubicBezTo>
                    <a:pt x="33" y="87"/>
                    <a:pt x="17" y="71"/>
                    <a:pt x="17" y="52"/>
                  </a:cubicBezTo>
                  <a:cubicBezTo>
                    <a:pt x="17" y="33"/>
                    <a:pt x="33" y="17"/>
                    <a:pt x="52" y="17"/>
                  </a:cubicBezTo>
                  <a:cubicBezTo>
                    <a:pt x="71" y="17"/>
                    <a:pt x="87" y="33"/>
                    <a:pt x="87" y="52"/>
                  </a:cubicBezTo>
                  <a:cubicBezTo>
                    <a:pt x="87" y="71"/>
                    <a:pt x="71" y="87"/>
                    <a:pt x="52" y="87"/>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54" name="Freeform 24">
              <a:extLst>
                <a:ext uri="{FF2B5EF4-FFF2-40B4-BE49-F238E27FC236}">
                  <a16:creationId xmlns:a16="http://schemas.microsoft.com/office/drawing/2014/main" id="{70AEE79C-DB66-43B3-AE93-017BCB30099C}"/>
                </a:ext>
              </a:extLst>
            </p:cNvPr>
            <p:cNvSpPr>
              <a:spLocks/>
            </p:cNvSpPr>
            <p:nvPr/>
          </p:nvSpPr>
          <p:spPr bwMode="auto">
            <a:xfrm>
              <a:off x="1588" y="1588"/>
              <a:ext cx="852488" cy="1049337"/>
            </a:xfrm>
            <a:custGeom>
              <a:avLst/>
              <a:gdLst>
                <a:gd name="T0" fmla="*/ 277 w 537"/>
                <a:gd name="T1" fmla="*/ 580 h 661"/>
                <a:gd name="T2" fmla="*/ 83 w 537"/>
                <a:gd name="T3" fmla="*/ 580 h 661"/>
                <a:gd name="T4" fmla="*/ 83 w 537"/>
                <a:gd name="T5" fmla="*/ 84 h 661"/>
                <a:gd name="T6" fmla="*/ 312 w 537"/>
                <a:gd name="T7" fmla="*/ 84 h 661"/>
                <a:gd name="T8" fmla="*/ 437 w 537"/>
                <a:gd name="T9" fmla="*/ 208 h 661"/>
                <a:gd name="T10" fmla="*/ 537 w 537"/>
                <a:gd name="T11" fmla="*/ 208 h 661"/>
                <a:gd name="T12" fmla="*/ 537 w 537"/>
                <a:gd name="T13" fmla="*/ 189 h 661"/>
                <a:gd name="T14" fmla="*/ 348 w 537"/>
                <a:gd name="T15" fmla="*/ 0 h 661"/>
                <a:gd name="T16" fmla="*/ 0 w 537"/>
                <a:gd name="T17" fmla="*/ 0 h 661"/>
                <a:gd name="T18" fmla="*/ 0 w 537"/>
                <a:gd name="T19" fmla="*/ 661 h 661"/>
                <a:gd name="T20" fmla="*/ 355 w 537"/>
                <a:gd name="T21" fmla="*/ 661 h 661"/>
                <a:gd name="T22" fmla="*/ 279 w 537"/>
                <a:gd name="T23" fmla="*/ 580 h 661"/>
                <a:gd name="T24" fmla="*/ 277 w 537"/>
                <a:gd name="T25" fmla="*/ 58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 h="661">
                  <a:moveTo>
                    <a:pt x="277" y="580"/>
                  </a:moveTo>
                  <a:lnTo>
                    <a:pt x="83" y="580"/>
                  </a:lnTo>
                  <a:lnTo>
                    <a:pt x="83" y="84"/>
                  </a:lnTo>
                  <a:lnTo>
                    <a:pt x="312" y="84"/>
                  </a:lnTo>
                  <a:lnTo>
                    <a:pt x="437" y="208"/>
                  </a:lnTo>
                  <a:lnTo>
                    <a:pt x="537" y="208"/>
                  </a:lnTo>
                  <a:lnTo>
                    <a:pt x="537" y="189"/>
                  </a:lnTo>
                  <a:lnTo>
                    <a:pt x="348" y="0"/>
                  </a:lnTo>
                  <a:lnTo>
                    <a:pt x="0" y="0"/>
                  </a:lnTo>
                  <a:lnTo>
                    <a:pt x="0" y="661"/>
                  </a:lnTo>
                  <a:lnTo>
                    <a:pt x="355" y="661"/>
                  </a:lnTo>
                  <a:lnTo>
                    <a:pt x="279" y="580"/>
                  </a:lnTo>
                  <a:lnTo>
                    <a:pt x="277" y="58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55" name="Rectangle 25">
              <a:extLst>
                <a:ext uri="{FF2B5EF4-FFF2-40B4-BE49-F238E27FC236}">
                  <a16:creationId xmlns:a16="http://schemas.microsoft.com/office/drawing/2014/main" id="{2198DD7C-B72C-44C0-AF30-278CBC01B6E0}"/>
                </a:ext>
              </a:extLst>
            </p:cNvPr>
            <p:cNvSpPr>
              <a:spLocks noChangeArrowheads="1"/>
            </p:cNvSpPr>
            <p:nvPr/>
          </p:nvSpPr>
          <p:spPr bwMode="auto">
            <a:xfrm>
              <a:off x="198438" y="331788"/>
              <a:ext cx="330200" cy="635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56" name="Rectangle 26">
              <a:extLst>
                <a:ext uri="{FF2B5EF4-FFF2-40B4-BE49-F238E27FC236}">
                  <a16:creationId xmlns:a16="http://schemas.microsoft.com/office/drawing/2014/main" id="{BF299D08-ED5C-4BCE-B364-73CC11C71016}"/>
                </a:ext>
              </a:extLst>
            </p:cNvPr>
            <p:cNvSpPr>
              <a:spLocks noChangeArrowheads="1"/>
            </p:cNvSpPr>
            <p:nvPr/>
          </p:nvSpPr>
          <p:spPr bwMode="auto">
            <a:xfrm>
              <a:off x="198438" y="460375"/>
              <a:ext cx="330200" cy="68262"/>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57" name="Rectangle 27">
              <a:extLst>
                <a:ext uri="{FF2B5EF4-FFF2-40B4-BE49-F238E27FC236}">
                  <a16:creationId xmlns:a16="http://schemas.microsoft.com/office/drawing/2014/main" id="{77752217-0285-459F-8136-8B16A2F2EE92}"/>
                </a:ext>
              </a:extLst>
            </p:cNvPr>
            <p:cNvSpPr>
              <a:spLocks noChangeArrowheads="1"/>
            </p:cNvSpPr>
            <p:nvPr/>
          </p:nvSpPr>
          <p:spPr bwMode="auto">
            <a:xfrm>
              <a:off x="198438" y="592138"/>
              <a:ext cx="330200" cy="65087"/>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58" name="Group 157">
            <a:extLst>
              <a:ext uri="{FF2B5EF4-FFF2-40B4-BE49-F238E27FC236}">
                <a16:creationId xmlns:a16="http://schemas.microsoft.com/office/drawing/2014/main" id="{2E9F396A-FDC0-45F8-A5C6-3D05D6AE7336}"/>
              </a:ext>
            </a:extLst>
          </p:cNvPr>
          <p:cNvGrpSpPr/>
          <p:nvPr userDrawn="1"/>
        </p:nvGrpSpPr>
        <p:grpSpPr>
          <a:xfrm>
            <a:off x="3343960" y="5150319"/>
            <a:ext cx="267835" cy="254853"/>
            <a:chOff x="1588" y="4763"/>
            <a:chExt cx="6746875" cy="6419850"/>
          </a:xfrm>
          <a:solidFill>
            <a:srgbClr val="004990"/>
          </a:solidFill>
        </p:grpSpPr>
        <p:sp>
          <p:nvSpPr>
            <p:cNvPr id="159" name="Freeform 5">
              <a:extLst>
                <a:ext uri="{FF2B5EF4-FFF2-40B4-BE49-F238E27FC236}">
                  <a16:creationId xmlns:a16="http://schemas.microsoft.com/office/drawing/2014/main" id="{092656E5-B18B-4230-BBDD-9CB7C8F628AB}"/>
                </a:ext>
              </a:extLst>
            </p:cNvPr>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0" name="Freeform 6">
              <a:extLst>
                <a:ext uri="{FF2B5EF4-FFF2-40B4-BE49-F238E27FC236}">
                  <a16:creationId xmlns:a16="http://schemas.microsoft.com/office/drawing/2014/main" id="{0530D51B-A1D0-4BAF-A251-647A0BE8F768}"/>
                </a:ext>
              </a:extLst>
            </p:cNvPr>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1" name="Freeform 7">
              <a:extLst>
                <a:ext uri="{FF2B5EF4-FFF2-40B4-BE49-F238E27FC236}">
                  <a16:creationId xmlns:a16="http://schemas.microsoft.com/office/drawing/2014/main" id="{C91AF1A5-4B34-4C1F-8370-DCFFC92A6B6D}"/>
                </a:ext>
              </a:extLst>
            </p:cNvPr>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2" name="Freeform 8">
              <a:extLst>
                <a:ext uri="{FF2B5EF4-FFF2-40B4-BE49-F238E27FC236}">
                  <a16:creationId xmlns:a16="http://schemas.microsoft.com/office/drawing/2014/main" id="{1B6D3DBF-D16A-463B-9DA5-0661C0878629}"/>
                </a:ext>
              </a:extLst>
            </p:cNvPr>
            <p:cNvSpPr>
              <a:spLocks/>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3" name="Freeform 9">
              <a:extLst>
                <a:ext uri="{FF2B5EF4-FFF2-40B4-BE49-F238E27FC236}">
                  <a16:creationId xmlns:a16="http://schemas.microsoft.com/office/drawing/2014/main" id="{2C28D474-66C7-429A-8033-71C616A6D162}"/>
                </a:ext>
              </a:extLst>
            </p:cNvPr>
            <p:cNvSpPr>
              <a:spLocks/>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4" name="Freeform 10">
              <a:extLst>
                <a:ext uri="{FF2B5EF4-FFF2-40B4-BE49-F238E27FC236}">
                  <a16:creationId xmlns:a16="http://schemas.microsoft.com/office/drawing/2014/main" id="{B59C057A-68C0-409D-BEC0-E2A24C81793D}"/>
                </a:ext>
              </a:extLst>
            </p:cNvPr>
            <p:cNvSpPr>
              <a:spLocks/>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5" name="Freeform 11">
              <a:extLst>
                <a:ext uri="{FF2B5EF4-FFF2-40B4-BE49-F238E27FC236}">
                  <a16:creationId xmlns:a16="http://schemas.microsoft.com/office/drawing/2014/main" id="{DEC22488-BD2D-44E7-8933-0D2D0FA32F20}"/>
                </a:ext>
              </a:extLst>
            </p:cNvPr>
            <p:cNvSpPr>
              <a:spLocks/>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66" name="Group 165">
            <a:extLst>
              <a:ext uri="{FF2B5EF4-FFF2-40B4-BE49-F238E27FC236}">
                <a16:creationId xmlns:a16="http://schemas.microsoft.com/office/drawing/2014/main" id="{F0132691-FE6B-4A1C-9A35-B15BF478B966}"/>
              </a:ext>
            </a:extLst>
          </p:cNvPr>
          <p:cNvGrpSpPr/>
          <p:nvPr userDrawn="1"/>
        </p:nvGrpSpPr>
        <p:grpSpPr>
          <a:xfrm>
            <a:off x="3953351" y="5133612"/>
            <a:ext cx="193361" cy="257284"/>
            <a:chOff x="7913688" y="-280988"/>
            <a:chExt cx="1733550" cy="2306638"/>
          </a:xfrm>
          <a:solidFill>
            <a:srgbClr val="004990"/>
          </a:solidFill>
        </p:grpSpPr>
        <p:sp>
          <p:nvSpPr>
            <p:cNvPr id="167" name="Freeform 29">
              <a:extLst>
                <a:ext uri="{FF2B5EF4-FFF2-40B4-BE49-F238E27FC236}">
                  <a16:creationId xmlns:a16="http://schemas.microsoft.com/office/drawing/2014/main" id="{E9F60A28-3CF5-489C-9A82-B3723F6D25BF}"/>
                </a:ext>
              </a:extLst>
            </p:cNvPr>
            <p:cNvSpPr>
              <a:spLocks/>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8" name="Freeform 30">
              <a:extLst>
                <a:ext uri="{FF2B5EF4-FFF2-40B4-BE49-F238E27FC236}">
                  <a16:creationId xmlns:a16="http://schemas.microsoft.com/office/drawing/2014/main" id="{0B08FD98-36B3-4471-8C06-ACB4109A5802}"/>
                </a:ext>
              </a:extLst>
            </p:cNvPr>
            <p:cNvSpPr>
              <a:spLocks/>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69" name="Freeform 31">
              <a:extLst>
                <a:ext uri="{FF2B5EF4-FFF2-40B4-BE49-F238E27FC236}">
                  <a16:creationId xmlns:a16="http://schemas.microsoft.com/office/drawing/2014/main" id="{06D2742D-C6E4-4044-822F-A9803CF73E8D}"/>
                </a:ext>
              </a:extLst>
            </p:cNvPr>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0" name="Freeform 32">
              <a:extLst>
                <a:ext uri="{FF2B5EF4-FFF2-40B4-BE49-F238E27FC236}">
                  <a16:creationId xmlns:a16="http://schemas.microsoft.com/office/drawing/2014/main" id="{DE5419B5-91D7-4E88-9CB8-829010474B1B}"/>
                </a:ext>
              </a:extLst>
            </p:cNvPr>
            <p:cNvSpPr>
              <a:spLocks/>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1" name="Freeform 33">
              <a:extLst>
                <a:ext uri="{FF2B5EF4-FFF2-40B4-BE49-F238E27FC236}">
                  <a16:creationId xmlns:a16="http://schemas.microsoft.com/office/drawing/2014/main" id="{AA3CE005-194D-4445-A9B3-2A7F57CE99EF}"/>
                </a:ext>
              </a:extLst>
            </p:cNvPr>
            <p:cNvSpPr>
              <a:spLocks/>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2" name="Freeform 34">
              <a:extLst>
                <a:ext uri="{FF2B5EF4-FFF2-40B4-BE49-F238E27FC236}">
                  <a16:creationId xmlns:a16="http://schemas.microsoft.com/office/drawing/2014/main" id="{94B6FB71-2EFA-4D82-882E-FC70371C7FF9}"/>
                </a:ext>
              </a:extLst>
            </p:cNvPr>
            <p:cNvSpPr>
              <a:spLocks/>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3" name="Freeform 35">
              <a:extLst>
                <a:ext uri="{FF2B5EF4-FFF2-40B4-BE49-F238E27FC236}">
                  <a16:creationId xmlns:a16="http://schemas.microsoft.com/office/drawing/2014/main" id="{CAF789A6-37F3-47DD-94DC-04783D3DB303}"/>
                </a:ext>
              </a:extLst>
            </p:cNvPr>
            <p:cNvSpPr>
              <a:spLocks/>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4" name="Freeform 36">
              <a:extLst>
                <a:ext uri="{FF2B5EF4-FFF2-40B4-BE49-F238E27FC236}">
                  <a16:creationId xmlns:a16="http://schemas.microsoft.com/office/drawing/2014/main" id="{EF9782D9-3131-4335-9D1C-6F0618BB6C52}"/>
                </a:ext>
              </a:extLst>
            </p:cNvPr>
            <p:cNvSpPr>
              <a:spLocks/>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75" name="Group 174">
            <a:extLst>
              <a:ext uri="{FF2B5EF4-FFF2-40B4-BE49-F238E27FC236}">
                <a16:creationId xmlns:a16="http://schemas.microsoft.com/office/drawing/2014/main" id="{47771B1C-00FD-4FDD-8E49-63FBC7DC8F05}"/>
              </a:ext>
            </a:extLst>
          </p:cNvPr>
          <p:cNvGrpSpPr/>
          <p:nvPr userDrawn="1"/>
        </p:nvGrpSpPr>
        <p:grpSpPr>
          <a:xfrm>
            <a:off x="4504306" y="5160477"/>
            <a:ext cx="254866" cy="206681"/>
            <a:chOff x="3175" y="1588"/>
            <a:chExt cx="4962526" cy="4024312"/>
          </a:xfrm>
          <a:solidFill>
            <a:srgbClr val="004990"/>
          </a:solidFill>
        </p:grpSpPr>
        <p:sp>
          <p:nvSpPr>
            <p:cNvPr id="176" name="Freeform 22">
              <a:extLst>
                <a:ext uri="{FF2B5EF4-FFF2-40B4-BE49-F238E27FC236}">
                  <a16:creationId xmlns:a16="http://schemas.microsoft.com/office/drawing/2014/main" id="{FF46BDD8-DECB-44B0-84CA-E5B80BBAF61D}"/>
                </a:ext>
              </a:extLst>
            </p:cNvPr>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7" name="Freeform 23">
              <a:extLst>
                <a:ext uri="{FF2B5EF4-FFF2-40B4-BE49-F238E27FC236}">
                  <a16:creationId xmlns:a16="http://schemas.microsoft.com/office/drawing/2014/main" id="{4BDCC778-815B-49B9-BED4-F4CAF66450C9}"/>
                </a:ext>
              </a:extLst>
            </p:cNvPr>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8" name="Freeform 24">
              <a:extLst>
                <a:ext uri="{FF2B5EF4-FFF2-40B4-BE49-F238E27FC236}">
                  <a16:creationId xmlns:a16="http://schemas.microsoft.com/office/drawing/2014/main" id="{94501010-606C-471A-AE0D-416B6A67723F}"/>
                </a:ext>
              </a:extLst>
            </p:cNvPr>
            <p:cNvSpPr>
              <a:spLocks/>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79" name="Freeform 25">
              <a:extLst>
                <a:ext uri="{FF2B5EF4-FFF2-40B4-BE49-F238E27FC236}">
                  <a16:creationId xmlns:a16="http://schemas.microsoft.com/office/drawing/2014/main" id="{9CB6FCCB-4E43-411F-82DB-33D8F2430925}"/>
                </a:ext>
              </a:extLst>
            </p:cNvPr>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80" name="Group 179">
            <a:extLst>
              <a:ext uri="{FF2B5EF4-FFF2-40B4-BE49-F238E27FC236}">
                <a16:creationId xmlns:a16="http://schemas.microsoft.com/office/drawing/2014/main" id="{7E901FD2-08F3-4D43-B4B0-B2766798EE91}"/>
              </a:ext>
            </a:extLst>
          </p:cNvPr>
          <p:cNvGrpSpPr/>
          <p:nvPr userDrawn="1"/>
        </p:nvGrpSpPr>
        <p:grpSpPr>
          <a:xfrm>
            <a:off x="5097671" y="5159017"/>
            <a:ext cx="302577" cy="245847"/>
            <a:chOff x="1588" y="1588"/>
            <a:chExt cx="8399462" cy="6824662"/>
          </a:xfrm>
          <a:solidFill>
            <a:srgbClr val="004990"/>
          </a:solidFill>
        </p:grpSpPr>
        <p:sp>
          <p:nvSpPr>
            <p:cNvPr id="181" name="Freeform 15">
              <a:extLst>
                <a:ext uri="{FF2B5EF4-FFF2-40B4-BE49-F238E27FC236}">
                  <a16:creationId xmlns:a16="http://schemas.microsoft.com/office/drawing/2014/main" id="{EA20721E-25DE-4073-B21B-5E61167F805F}"/>
                </a:ext>
              </a:extLst>
            </p:cNvPr>
            <p:cNvSpPr>
              <a:spLocks noEditPoints="1"/>
            </p:cNvSpPr>
            <p:nvPr/>
          </p:nvSpPr>
          <p:spPr bwMode="auto">
            <a:xfrm>
              <a:off x="1830388" y="2100263"/>
              <a:ext cx="3157537" cy="3151187"/>
            </a:xfrm>
            <a:custGeom>
              <a:avLst/>
              <a:gdLst>
                <a:gd name="T0" fmla="*/ 421 w 841"/>
                <a:gd name="T1" fmla="*/ 70 h 839"/>
                <a:gd name="T2" fmla="*/ 771 w 841"/>
                <a:gd name="T3" fmla="*/ 420 h 839"/>
                <a:gd name="T4" fmla="*/ 421 w 841"/>
                <a:gd name="T5" fmla="*/ 769 h 839"/>
                <a:gd name="T6" fmla="*/ 70 w 841"/>
                <a:gd name="T7" fmla="*/ 420 h 839"/>
                <a:gd name="T8" fmla="*/ 421 w 841"/>
                <a:gd name="T9" fmla="*/ 70 h 839"/>
                <a:gd name="T10" fmla="*/ 421 w 841"/>
                <a:gd name="T11" fmla="*/ 0 h 839"/>
                <a:gd name="T12" fmla="*/ 0 w 841"/>
                <a:gd name="T13" fmla="*/ 420 h 839"/>
                <a:gd name="T14" fmla="*/ 421 w 841"/>
                <a:gd name="T15" fmla="*/ 839 h 839"/>
                <a:gd name="T16" fmla="*/ 841 w 841"/>
                <a:gd name="T17" fmla="*/ 420 h 839"/>
                <a:gd name="T18" fmla="*/ 421 w 841"/>
                <a:gd name="T19"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1" h="839">
                  <a:moveTo>
                    <a:pt x="421" y="70"/>
                  </a:moveTo>
                  <a:cubicBezTo>
                    <a:pt x="614" y="70"/>
                    <a:pt x="771" y="227"/>
                    <a:pt x="771" y="420"/>
                  </a:cubicBezTo>
                  <a:cubicBezTo>
                    <a:pt x="771" y="613"/>
                    <a:pt x="614" y="769"/>
                    <a:pt x="421" y="769"/>
                  </a:cubicBezTo>
                  <a:cubicBezTo>
                    <a:pt x="227" y="769"/>
                    <a:pt x="70" y="613"/>
                    <a:pt x="70" y="420"/>
                  </a:cubicBezTo>
                  <a:cubicBezTo>
                    <a:pt x="70" y="227"/>
                    <a:pt x="227" y="70"/>
                    <a:pt x="421" y="70"/>
                  </a:cubicBezTo>
                  <a:moveTo>
                    <a:pt x="421" y="0"/>
                  </a:moveTo>
                  <a:cubicBezTo>
                    <a:pt x="189" y="0"/>
                    <a:pt x="0" y="188"/>
                    <a:pt x="0" y="420"/>
                  </a:cubicBezTo>
                  <a:cubicBezTo>
                    <a:pt x="0" y="651"/>
                    <a:pt x="189" y="839"/>
                    <a:pt x="421" y="839"/>
                  </a:cubicBezTo>
                  <a:cubicBezTo>
                    <a:pt x="652" y="839"/>
                    <a:pt x="841" y="651"/>
                    <a:pt x="841" y="420"/>
                  </a:cubicBezTo>
                  <a:cubicBezTo>
                    <a:pt x="841" y="188"/>
                    <a:pt x="652" y="0"/>
                    <a:pt x="421"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82" name="Freeform 16">
              <a:extLst>
                <a:ext uri="{FF2B5EF4-FFF2-40B4-BE49-F238E27FC236}">
                  <a16:creationId xmlns:a16="http://schemas.microsoft.com/office/drawing/2014/main" id="{384FDDF6-3147-4E93-BE15-ECC80FCB654D}"/>
                </a:ext>
              </a:extLst>
            </p:cNvPr>
            <p:cNvSpPr>
              <a:spLocks/>
            </p:cNvSpPr>
            <p:nvPr/>
          </p:nvSpPr>
          <p:spPr bwMode="auto">
            <a:xfrm>
              <a:off x="2487613" y="2757488"/>
              <a:ext cx="1050925" cy="1052512"/>
            </a:xfrm>
            <a:custGeom>
              <a:avLst/>
              <a:gdLst>
                <a:gd name="T0" fmla="*/ 35 w 280"/>
                <a:gd name="T1" fmla="*/ 280 h 280"/>
                <a:gd name="T2" fmla="*/ 0 w 280"/>
                <a:gd name="T3" fmla="*/ 245 h 280"/>
                <a:gd name="T4" fmla="*/ 246 w 280"/>
                <a:gd name="T5" fmla="*/ 0 h 280"/>
                <a:gd name="T6" fmla="*/ 280 w 280"/>
                <a:gd name="T7" fmla="*/ 35 h 280"/>
                <a:gd name="T8" fmla="*/ 246 w 280"/>
                <a:gd name="T9" fmla="*/ 70 h 280"/>
                <a:gd name="T10" fmla="*/ 70 w 280"/>
                <a:gd name="T11" fmla="*/ 245 h 280"/>
                <a:gd name="T12" fmla="*/ 35 w 28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280" h="280">
                  <a:moveTo>
                    <a:pt x="35" y="280"/>
                  </a:moveTo>
                  <a:cubicBezTo>
                    <a:pt x="16" y="280"/>
                    <a:pt x="0" y="264"/>
                    <a:pt x="0" y="245"/>
                  </a:cubicBezTo>
                  <a:cubicBezTo>
                    <a:pt x="0" y="110"/>
                    <a:pt x="110" y="0"/>
                    <a:pt x="246" y="0"/>
                  </a:cubicBezTo>
                  <a:cubicBezTo>
                    <a:pt x="265" y="0"/>
                    <a:pt x="280" y="16"/>
                    <a:pt x="280" y="35"/>
                  </a:cubicBezTo>
                  <a:cubicBezTo>
                    <a:pt x="280" y="54"/>
                    <a:pt x="265" y="70"/>
                    <a:pt x="246" y="70"/>
                  </a:cubicBezTo>
                  <a:cubicBezTo>
                    <a:pt x="149" y="70"/>
                    <a:pt x="70" y="148"/>
                    <a:pt x="70" y="245"/>
                  </a:cubicBezTo>
                  <a:cubicBezTo>
                    <a:pt x="70" y="264"/>
                    <a:pt x="55" y="280"/>
                    <a:pt x="35" y="28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83" name="Freeform 17">
              <a:extLst>
                <a:ext uri="{FF2B5EF4-FFF2-40B4-BE49-F238E27FC236}">
                  <a16:creationId xmlns:a16="http://schemas.microsoft.com/office/drawing/2014/main" id="{437F1AFB-8A06-4F18-9070-2A4832477245}"/>
                </a:ext>
              </a:extLst>
            </p:cNvPr>
            <p:cNvSpPr>
              <a:spLocks noEditPoints="1"/>
            </p:cNvSpPr>
            <p:nvPr/>
          </p:nvSpPr>
          <p:spPr bwMode="auto">
            <a:xfrm>
              <a:off x="1588" y="1588"/>
              <a:ext cx="8399462" cy="6824662"/>
            </a:xfrm>
            <a:custGeom>
              <a:avLst/>
              <a:gdLst>
                <a:gd name="T0" fmla="*/ 1825 w 2237"/>
                <a:gd name="T1" fmla="*/ 140 h 1817"/>
                <a:gd name="T2" fmla="*/ 1887 w 2237"/>
                <a:gd name="T3" fmla="*/ 202 h 1817"/>
                <a:gd name="T4" fmla="*/ 1887 w 2237"/>
                <a:gd name="T5" fmla="*/ 350 h 1817"/>
                <a:gd name="T6" fmla="*/ 2097 w 2237"/>
                <a:gd name="T7" fmla="*/ 520 h 1817"/>
                <a:gd name="T8" fmla="*/ 2097 w 2237"/>
                <a:gd name="T9" fmla="*/ 1507 h 1817"/>
                <a:gd name="T10" fmla="*/ 1920 w 2237"/>
                <a:gd name="T11" fmla="*/ 1678 h 1817"/>
                <a:gd name="T12" fmla="*/ 316 w 2237"/>
                <a:gd name="T13" fmla="*/ 1678 h 1817"/>
                <a:gd name="T14" fmla="*/ 140 w 2237"/>
                <a:gd name="T15" fmla="*/ 1507 h 1817"/>
                <a:gd name="T16" fmla="*/ 140 w 2237"/>
                <a:gd name="T17" fmla="*/ 520 h 1817"/>
                <a:gd name="T18" fmla="*/ 316 w 2237"/>
                <a:gd name="T19" fmla="*/ 349 h 1817"/>
                <a:gd name="T20" fmla="*/ 1258 w 2237"/>
                <a:gd name="T21" fmla="*/ 349 h 1817"/>
                <a:gd name="T22" fmla="*/ 1258 w 2237"/>
                <a:gd name="T23" fmla="*/ 202 h 1817"/>
                <a:gd name="T24" fmla="*/ 1320 w 2237"/>
                <a:gd name="T25" fmla="*/ 140 h 1817"/>
                <a:gd name="T26" fmla="*/ 1825 w 2237"/>
                <a:gd name="T27" fmla="*/ 140 h 1817"/>
                <a:gd name="T28" fmla="*/ 1825 w 2237"/>
                <a:gd name="T29" fmla="*/ 0 h 1817"/>
                <a:gd name="T30" fmla="*/ 1825 w 2237"/>
                <a:gd name="T31" fmla="*/ 0 h 1817"/>
                <a:gd name="T32" fmla="*/ 1320 w 2237"/>
                <a:gd name="T33" fmla="*/ 0 h 1817"/>
                <a:gd name="T34" fmla="*/ 1118 w 2237"/>
                <a:gd name="T35" fmla="*/ 202 h 1817"/>
                <a:gd name="T36" fmla="*/ 1118 w 2237"/>
                <a:gd name="T37" fmla="*/ 209 h 1817"/>
                <a:gd name="T38" fmla="*/ 316 w 2237"/>
                <a:gd name="T39" fmla="*/ 209 h 1817"/>
                <a:gd name="T40" fmla="*/ 0 w 2237"/>
                <a:gd name="T41" fmla="*/ 520 h 1817"/>
                <a:gd name="T42" fmla="*/ 0 w 2237"/>
                <a:gd name="T43" fmla="*/ 1507 h 1817"/>
                <a:gd name="T44" fmla="*/ 316 w 2237"/>
                <a:gd name="T45" fmla="*/ 1817 h 1817"/>
                <a:gd name="T46" fmla="*/ 1920 w 2237"/>
                <a:gd name="T47" fmla="*/ 1817 h 1817"/>
                <a:gd name="T48" fmla="*/ 2237 w 2237"/>
                <a:gd name="T49" fmla="*/ 1507 h 1817"/>
                <a:gd name="T50" fmla="*/ 2237 w 2237"/>
                <a:gd name="T51" fmla="*/ 520 h 1817"/>
                <a:gd name="T52" fmla="*/ 2027 w 2237"/>
                <a:gd name="T53" fmla="*/ 232 h 1817"/>
                <a:gd name="T54" fmla="*/ 2027 w 2237"/>
                <a:gd name="T55" fmla="*/ 202 h 1817"/>
                <a:gd name="T56" fmla="*/ 1825 w 2237"/>
                <a:gd name="T57"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37" h="1817">
                  <a:moveTo>
                    <a:pt x="1825" y="140"/>
                  </a:moveTo>
                  <a:cubicBezTo>
                    <a:pt x="1859" y="140"/>
                    <a:pt x="1887" y="167"/>
                    <a:pt x="1887" y="202"/>
                  </a:cubicBezTo>
                  <a:cubicBezTo>
                    <a:pt x="1887" y="350"/>
                    <a:pt x="1887" y="350"/>
                    <a:pt x="1887" y="350"/>
                  </a:cubicBezTo>
                  <a:cubicBezTo>
                    <a:pt x="2027" y="350"/>
                    <a:pt x="2097" y="428"/>
                    <a:pt x="2097" y="520"/>
                  </a:cubicBezTo>
                  <a:cubicBezTo>
                    <a:pt x="2097" y="1507"/>
                    <a:pt x="2097" y="1507"/>
                    <a:pt x="2097" y="1507"/>
                  </a:cubicBezTo>
                  <a:cubicBezTo>
                    <a:pt x="2097" y="1601"/>
                    <a:pt x="2018" y="1678"/>
                    <a:pt x="1920" y="1678"/>
                  </a:cubicBezTo>
                  <a:cubicBezTo>
                    <a:pt x="316" y="1678"/>
                    <a:pt x="316" y="1678"/>
                    <a:pt x="316" y="1678"/>
                  </a:cubicBezTo>
                  <a:cubicBezTo>
                    <a:pt x="219" y="1678"/>
                    <a:pt x="140" y="1601"/>
                    <a:pt x="140" y="1507"/>
                  </a:cubicBezTo>
                  <a:cubicBezTo>
                    <a:pt x="140" y="520"/>
                    <a:pt x="140" y="520"/>
                    <a:pt x="140" y="520"/>
                  </a:cubicBezTo>
                  <a:cubicBezTo>
                    <a:pt x="140" y="426"/>
                    <a:pt x="219" y="349"/>
                    <a:pt x="316" y="349"/>
                  </a:cubicBezTo>
                  <a:cubicBezTo>
                    <a:pt x="1258" y="349"/>
                    <a:pt x="1258" y="349"/>
                    <a:pt x="1258" y="349"/>
                  </a:cubicBezTo>
                  <a:cubicBezTo>
                    <a:pt x="1258" y="202"/>
                    <a:pt x="1258" y="202"/>
                    <a:pt x="1258" y="202"/>
                  </a:cubicBezTo>
                  <a:cubicBezTo>
                    <a:pt x="1258" y="168"/>
                    <a:pt x="1286" y="140"/>
                    <a:pt x="1320" y="140"/>
                  </a:cubicBezTo>
                  <a:cubicBezTo>
                    <a:pt x="1825" y="140"/>
                    <a:pt x="1825" y="140"/>
                    <a:pt x="1825" y="140"/>
                  </a:cubicBezTo>
                  <a:moveTo>
                    <a:pt x="1825" y="0"/>
                  </a:moveTo>
                  <a:cubicBezTo>
                    <a:pt x="1825" y="0"/>
                    <a:pt x="1825" y="0"/>
                    <a:pt x="1825" y="0"/>
                  </a:cubicBezTo>
                  <a:cubicBezTo>
                    <a:pt x="1320" y="0"/>
                    <a:pt x="1320" y="0"/>
                    <a:pt x="1320" y="0"/>
                  </a:cubicBezTo>
                  <a:cubicBezTo>
                    <a:pt x="1209" y="0"/>
                    <a:pt x="1118" y="90"/>
                    <a:pt x="1118" y="202"/>
                  </a:cubicBezTo>
                  <a:cubicBezTo>
                    <a:pt x="1118" y="209"/>
                    <a:pt x="1118" y="209"/>
                    <a:pt x="1118" y="209"/>
                  </a:cubicBezTo>
                  <a:cubicBezTo>
                    <a:pt x="316" y="209"/>
                    <a:pt x="316" y="209"/>
                    <a:pt x="316" y="209"/>
                  </a:cubicBezTo>
                  <a:cubicBezTo>
                    <a:pt x="142" y="209"/>
                    <a:pt x="0" y="349"/>
                    <a:pt x="0" y="520"/>
                  </a:cubicBezTo>
                  <a:cubicBezTo>
                    <a:pt x="0" y="1507"/>
                    <a:pt x="0" y="1507"/>
                    <a:pt x="0" y="1507"/>
                  </a:cubicBezTo>
                  <a:cubicBezTo>
                    <a:pt x="0" y="1678"/>
                    <a:pt x="142" y="1817"/>
                    <a:pt x="316" y="1817"/>
                  </a:cubicBezTo>
                  <a:cubicBezTo>
                    <a:pt x="1920" y="1817"/>
                    <a:pt x="1920" y="1817"/>
                    <a:pt x="1920" y="1817"/>
                  </a:cubicBezTo>
                  <a:cubicBezTo>
                    <a:pt x="2095" y="1817"/>
                    <a:pt x="2237" y="1678"/>
                    <a:pt x="2237" y="1507"/>
                  </a:cubicBezTo>
                  <a:cubicBezTo>
                    <a:pt x="2237" y="520"/>
                    <a:pt x="2237" y="520"/>
                    <a:pt x="2237" y="520"/>
                  </a:cubicBezTo>
                  <a:cubicBezTo>
                    <a:pt x="2237" y="404"/>
                    <a:pt x="2170" y="280"/>
                    <a:pt x="2027" y="232"/>
                  </a:cubicBezTo>
                  <a:cubicBezTo>
                    <a:pt x="2027" y="202"/>
                    <a:pt x="2027" y="202"/>
                    <a:pt x="2027" y="202"/>
                  </a:cubicBezTo>
                  <a:cubicBezTo>
                    <a:pt x="2027" y="90"/>
                    <a:pt x="1936" y="0"/>
                    <a:pt x="18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84" name="Rectangle 18">
              <a:extLst>
                <a:ext uri="{FF2B5EF4-FFF2-40B4-BE49-F238E27FC236}">
                  <a16:creationId xmlns:a16="http://schemas.microsoft.com/office/drawing/2014/main" id="{F37A7C61-63F3-4B5B-9C16-7383161F6249}"/>
                </a:ext>
              </a:extLst>
            </p:cNvPr>
            <p:cNvSpPr>
              <a:spLocks noChangeArrowheads="1"/>
            </p:cNvSpPr>
            <p:nvPr/>
          </p:nvSpPr>
          <p:spPr bwMode="auto">
            <a:xfrm>
              <a:off x="4987925" y="785813"/>
              <a:ext cx="1836737" cy="788987"/>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sp>
        <p:nvSpPr>
          <p:cNvPr id="185" name="Freeform 5">
            <a:extLst>
              <a:ext uri="{FF2B5EF4-FFF2-40B4-BE49-F238E27FC236}">
                <a16:creationId xmlns:a16="http://schemas.microsoft.com/office/drawing/2014/main" id="{8A4C041D-2522-4EF7-95E3-59A8AE68311C}"/>
              </a:ext>
            </a:extLst>
          </p:cNvPr>
          <p:cNvSpPr>
            <a:spLocks noEditPoints="1"/>
          </p:cNvSpPr>
          <p:nvPr userDrawn="1"/>
        </p:nvSpPr>
        <p:spPr bwMode="auto">
          <a:xfrm>
            <a:off x="5749925" y="5168900"/>
            <a:ext cx="255588" cy="206375"/>
          </a:xfrm>
          <a:custGeom>
            <a:avLst/>
            <a:gdLst>
              <a:gd name="T0" fmla="*/ 229947 w 2233"/>
              <a:gd name="T1" fmla="*/ 37070 h 1989"/>
              <a:gd name="T2" fmla="*/ 176239 w 2233"/>
              <a:gd name="T3" fmla="*/ 37070 h 1989"/>
              <a:gd name="T4" fmla="*/ 176239 w 2233"/>
              <a:gd name="T5" fmla="*/ 22804 h 1989"/>
              <a:gd name="T6" fmla="*/ 151160 w 2233"/>
              <a:gd name="T7" fmla="*/ 0 h 1989"/>
              <a:gd name="T8" fmla="*/ 104553 w 2233"/>
              <a:gd name="T9" fmla="*/ 0 h 1989"/>
              <a:gd name="T10" fmla="*/ 79588 w 2233"/>
              <a:gd name="T11" fmla="*/ 22804 h 1989"/>
              <a:gd name="T12" fmla="*/ 79588 w 2233"/>
              <a:gd name="T13" fmla="*/ 37070 h 1989"/>
              <a:gd name="T14" fmla="*/ 25880 w 2233"/>
              <a:gd name="T15" fmla="*/ 37070 h 1989"/>
              <a:gd name="T16" fmla="*/ 0 w 2233"/>
              <a:gd name="T17" fmla="*/ 60603 h 1989"/>
              <a:gd name="T18" fmla="*/ 0 w 2233"/>
              <a:gd name="T19" fmla="*/ 183683 h 1989"/>
              <a:gd name="T20" fmla="*/ 25880 w 2233"/>
              <a:gd name="T21" fmla="*/ 207112 h 1989"/>
              <a:gd name="T22" fmla="*/ 229947 w 2233"/>
              <a:gd name="T23" fmla="*/ 207112 h 1989"/>
              <a:gd name="T24" fmla="*/ 255713 w 2233"/>
              <a:gd name="T25" fmla="*/ 183683 h 1989"/>
              <a:gd name="T26" fmla="*/ 255713 w 2233"/>
              <a:gd name="T27" fmla="*/ 60603 h 1989"/>
              <a:gd name="T28" fmla="*/ 229947 w 2233"/>
              <a:gd name="T29" fmla="*/ 37070 h 1989"/>
              <a:gd name="T30" fmla="*/ 100774 w 2233"/>
              <a:gd name="T31" fmla="*/ 22804 h 1989"/>
              <a:gd name="T32" fmla="*/ 104553 w 2233"/>
              <a:gd name="T33" fmla="*/ 19368 h 1989"/>
              <a:gd name="T34" fmla="*/ 151160 w 2233"/>
              <a:gd name="T35" fmla="*/ 19368 h 1989"/>
              <a:gd name="T36" fmla="*/ 154939 w 2233"/>
              <a:gd name="T37" fmla="*/ 22804 h 1989"/>
              <a:gd name="T38" fmla="*/ 154939 w 2233"/>
              <a:gd name="T39" fmla="*/ 37070 h 1989"/>
              <a:gd name="T40" fmla="*/ 100774 w 2233"/>
              <a:gd name="T41" fmla="*/ 37070 h 1989"/>
              <a:gd name="T42" fmla="*/ 100774 w 2233"/>
              <a:gd name="T43" fmla="*/ 22804 h 1989"/>
              <a:gd name="T44" fmla="*/ 25880 w 2233"/>
              <a:gd name="T45" fmla="*/ 50919 h 1989"/>
              <a:gd name="T46" fmla="*/ 229947 w 2233"/>
              <a:gd name="T47" fmla="*/ 50919 h 1989"/>
              <a:gd name="T48" fmla="*/ 240482 w 2233"/>
              <a:gd name="T49" fmla="*/ 60603 h 1989"/>
              <a:gd name="T50" fmla="*/ 240482 w 2233"/>
              <a:gd name="T51" fmla="*/ 114125 h 1989"/>
              <a:gd name="T52" fmla="*/ 147152 w 2233"/>
              <a:gd name="T53" fmla="*/ 114125 h 1989"/>
              <a:gd name="T54" fmla="*/ 147152 w 2233"/>
              <a:gd name="T55" fmla="*/ 109648 h 1989"/>
              <a:gd name="T56" fmla="*/ 138106 w 2233"/>
              <a:gd name="T57" fmla="*/ 101317 h 1989"/>
              <a:gd name="T58" fmla="*/ 117607 w 2233"/>
              <a:gd name="T59" fmla="*/ 101317 h 1989"/>
              <a:gd name="T60" fmla="*/ 108561 w 2233"/>
              <a:gd name="T61" fmla="*/ 109648 h 1989"/>
              <a:gd name="T62" fmla="*/ 108561 w 2233"/>
              <a:gd name="T63" fmla="*/ 114125 h 1989"/>
              <a:gd name="T64" fmla="*/ 15231 w 2233"/>
              <a:gd name="T65" fmla="*/ 114125 h 1989"/>
              <a:gd name="T66" fmla="*/ 15231 w 2233"/>
              <a:gd name="T67" fmla="*/ 60603 h 1989"/>
              <a:gd name="T68" fmla="*/ 25880 w 2233"/>
              <a:gd name="T69" fmla="*/ 50919 h 1989"/>
              <a:gd name="T70" fmla="*/ 116233 w 2233"/>
              <a:gd name="T71" fmla="*/ 109648 h 1989"/>
              <a:gd name="T72" fmla="*/ 117607 w 2233"/>
              <a:gd name="T73" fmla="*/ 108294 h 1989"/>
              <a:gd name="T74" fmla="*/ 138106 w 2233"/>
              <a:gd name="T75" fmla="*/ 108294 h 1989"/>
              <a:gd name="T76" fmla="*/ 139594 w 2233"/>
              <a:gd name="T77" fmla="*/ 109648 h 1989"/>
              <a:gd name="T78" fmla="*/ 139594 w 2233"/>
              <a:gd name="T79" fmla="*/ 128182 h 1989"/>
              <a:gd name="T80" fmla="*/ 138106 w 2233"/>
              <a:gd name="T81" fmla="*/ 129536 h 1989"/>
              <a:gd name="T82" fmla="*/ 117607 w 2233"/>
              <a:gd name="T83" fmla="*/ 129536 h 1989"/>
              <a:gd name="T84" fmla="*/ 116233 w 2233"/>
              <a:gd name="T85" fmla="*/ 128182 h 1989"/>
              <a:gd name="T86" fmla="*/ 116233 w 2233"/>
              <a:gd name="T87" fmla="*/ 109648 h 1989"/>
              <a:gd name="T88" fmla="*/ 229947 w 2233"/>
              <a:gd name="T89" fmla="*/ 193367 h 1989"/>
              <a:gd name="T90" fmla="*/ 25880 w 2233"/>
              <a:gd name="T91" fmla="*/ 193367 h 1989"/>
              <a:gd name="T92" fmla="*/ 15231 w 2233"/>
              <a:gd name="T93" fmla="*/ 183683 h 1989"/>
              <a:gd name="T94" fmla="*/ 15231 w 2233"/>
              <a:gd name="T95" fmla="*/ 120998 h 1989"/>
              <a:gd name="T96" fmla="*/ 108561 w 2233"/>
              <a:gd name="T97" fmla="*/ 120998 h 1989"/>
              <a:gd name="T98" fmla="*/ 108561 w 2233"/>
              <a:gd name="T99" fmla="*/ 128182 h 1989"/>
              <a:gd name="T100" fmla="*/ 117607 w 2233"/>
              <a:gd name="T101" fmla="*/ 136409 h 1989"/>
              <a:gd name="T102" fmla="*/ 138106 w 2233"/>
              <a:gd name="T103" fmla="*/ 136409 h 1989"/>
              <a:gd name="T104" fmla="*/ 147152 w 2233"/>
              <a:gd name="T105" fmla="*/ 128182 h 1989"/>
              <a:gd name="T106" fmla="*/ 147152 w 2233"/>
              <a:gd name="T107" fmla="*/ 120998 h 1989"/>
              <a:gd name="T108" fmla="*/ 240482 w 2233"/>
              <a:gd name="T109" fmla="*/ 120998 h 1989"/>
              <a:gd name="T110" fmla="*/ 240482 w 2233"/>
              <a:gd name="T111" fmla="*/ 183683 h 1989"/>
              <a:gd name="T112" fmla="*/ 229947 w 2233"/>
              <a:gd name="T113" fmla="*/ 193367 h 19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33" h="1989">
                <a:moveTo>
                  <a:pt x="2008" y="356"/>
                </a:moveTo>
                <a:cubicBezTo>
                  <a:pt x="1539" y="356"/>
                  <a:pt x="1539" y="356"/>
                  <a:pt x="1539" y="356"/>
                </a:cubicBezTo>
                <a:cubicBezTo>
                  <a:pt x="1539" y="219"/>
                  <a:pt x="1539" y="219"/>
                  <a:pt x="1539" y="219"/>
                </a:cubicBezTo>
                <a:cubicBezTo>
                  <a:pt x="1539" y="98"/>
                  <a:pt x="1441" y="0"/>
                  <a:pt x="1320" y="0"/>
                </a:cubicBezTo>
                <a:cubicBezTo>
                  <a:pt x="913" y="0"/>
                  <a:pt x="913" y="0"/>
                  <a:pt x="913" y="0"/>
                </a:cubicBezTo>
                <a:cubicBezTo>
                  <a:pt x="793" y="0"/>
                  <a:pt x="695" y="98"/>
                  <a:pt x="695" y="219"/>
                </a:cubicBezTo>
                <a:cubicBezTo>
                  <a:pt x="695" y="356"/>
                  <a:pt x="695" y="356"/>
                  <a:pt x="695" y="356"/>
                </a:cubicBezTo>
                <a:cubicBezTo>
                  <a:pt x="226" y="356"/>
                  <a:pt x="226" y="356"/>
                  <a:pt x="226" y="356"/>
                </a:cubicBezTo>
                <a:cubicBezTo>
                  <a:pt x="102" y="356"/>
                  <a:pt x="0" y="457"/>
                  <a:pt x="0" y="582"/>
                </a:cubicBezTo>
                <a:cubicBezTo>
                  <a:pt x="0" y="1764"/>
                  <a:pt x="0" y="1764"/>
                  <a:pt x="0" y="1764"/>
                </a:cubicBezTo>
                <a:cubicBezTo>
                  <a:pt x="0" y="1888"/>
                  <a:pt x="102" y="1989"/>
                  <a:pt x="226" y="1989"/>
                </a:cubicBezTo>
                <a:cubicBezTo>
                  <a:pt x="2008" y="1989"/>
                  <a:pt x="2008" y="1989"/>
                  <a:pt x="2008" y="1989"/>
                </a:cubicBezTo>
                <a:cubicBezTo>
                  <a:pt x="2132" y="1989"/>
                  <a:pt x="2233" y="1888"/>
                  <a:pt x="2233" y="1764"/>
                </a:cubicBezTo>
                <a:cubicBezTo>
                  <a:pt x="2233" y="582"/>
                  <a:pt x="2233" y="582"/>
                  <a:pt x="2233" y="582"/>
                </a:cubicBezTo>
                <a:cubicBezTo>
                  <a:pt x="2233" y="457"/>
                  <a:pt x="2132" y="356"/>
                  <a:pt x="2008" y="356"/>
                </a:cubicBezTo>
                <a:close/>
                <a:moveTo>
                  <a:pt x="880" y="219"/>
                </a:moveTo>
                <a:cubicBezTo>
                  <a:pt x="880" y="201"/>
                  <a:pt x="895" y="186"/>
                  <a:pt x="913" y="186"/>
                </a:cubicBezTo>
                <a:cubicBezTo>
                  <a:pt x="1320" y="186"/>
                  <a:pt x="1320" y="186"/>
                  <a:pt x="1320" y="186"/>
                </a:cubicBezTo>
                <a:cubicBezTo>
                  <a:pt x="1339" y="186"/>
                  <a:pt x="1353" y="201"/>
                  <a:pt x="1353" y="219"/>
                </a:cubicBezTo>
                <a:cubicBezTo>
                  <a:pt x="1353" y="356"/>
                  <a:pt x="1353" y="356"/>
                  <a:pt x="1353" y="356"/>
                </a:cubicBezTo>
                <a:cubicBezTo>
                  <a:pt x="880" y="356"/>
                  <a:pt x="880" y="356"/>
                  <a:pt x="880" y="356"/>
                </a:cubicBezTo>
                <a:lnTo>
                  <a:pt x="880" y="219"/>
                </a:lnTo>
                <a:close/>
                <a:moveTo>
                  <a:pt x="226" y="489"/>
                </a:moveTo>
                <a:cubicBezTo>
                  <a:pt x="2008" y="489"/>
                  <a:pt x="2008" y="489"/>
                  <a:pt x="2008" y="489"/>
                </a:cubicBezTo>
                <a:cubicBezTo>
                  <a:pt x="2059" y="489"/>
                  <a:pt x="2100" y="531"/>
                  <a:pt x="2100" y="582"/>
                </a:cubicBezTo>
                <a:cubicBezTo>
                  <a:pt x="2100" y="1096"/>
                  <a:pt x="2100" y="1096"/>
                  <a:pt x="2100" y="1096"/>
                </a:cubicBezTo>
                <a:cubicBezTo>
                  <a:pt x="1285" y="1096"/>
                  <a:pt x="1285" y="1096"/>
                  <a:pt x="1285" y="1096"/>
                </a:cubicBezTo>
                <a:cubicBezTo>
                  <a:pt x="1285" y="1053"/>
                  <a:pt x="1285" y="1053"/>
                  <a:pt x="1285" y="1053"/>
                </a:cubicBezTo>
                <a:cubicBezTo>
                  <a:pt x="1285" y="1009"/>
                  <a:pt x="1250" y="973"/>
                  <a:pt x="1206" y="973"/>
                </a:cubicBezTo>
                <a:cubicBezTo>
                  <a:pt x="1027" y="973"/>
                  <a:pt x="1027" y="973"/>
                  <a:pt x="1027" y="973"/>
                </a:cubicBezTo>
                <a:cubicBezTo>
                  <a:pt x="984" y="973"/>
                  <a:pt x="948" y="1009"/>
                  <a:pt x="948" y="1053"/>
                </a:cubicBezTo>
                <a:cubicBezTo>
                  <a:pt x="948" y="1096"/>
                  <a:pt x="948" y="1096"/>
                  <a:pt x="948" y="1096"/>
                </a:cubicBezTo>
                <a:cubicBezTo>
                  <a:pt x="133" y="1096"/>
                  <a:pt x="133" y="1096"/>
                  <a:pt x="133" y="1096"/>
                </a:cubicBezTo>
                <a:cubicBezTo>
                  <a:pt x="133" y="582"/>
                  <a:pt x="133" y="582"/>
                  <a:pt x="133" y="582"/>
                </a:cubicBezTo>
                <a:cubicBezTo>
                  <a:pt x="133" y="531"/>
                  <a:pt x="175" y="489"/>
                  <a:pt x="226" y="489"/>
                </a:cubicBezTo>
                <a:close/>
                <a:moveTo>
                  <a:pt x="1015" y="1053"/>
                </a:moveTo>
                <a:cubicBezTo>
                  <a:pt x="1015" y="1046"/>
                  <a:pt x="1020" y="1040"/>
                  <a:pt x="1027" y="1040"/>
                </a:cubicBezTo>
                <a:cubicBezTo>
                  <a:pt x="1206" y="1040"/>
                  <a:pt x="1206" y="1040"/>
                  <a:pt x="1206" y="1040"/>
                </a:cubicBezTo>
                <a:cubicBezTo>
                  <a:pt x="1213" y="1040"/>
                  <a:pt x="1219" y="1046"/>
                  <a:pt x="1219" y="1053"/>
                </a:cubicBezTo>
                <a:cubicBezTo>
                  <a:pt x="1219" y="1231"/>
                  <a:pt x="1219" y="1231"/>
                  <a:pt x="1219" y="1231"/>
                </a:cubicBezTo>
                <a:cubicBezTo>
                  <a:pt x="1219" y="1238"/>
                  <a:pt x="1213" y="1244"/>
                  <a:pt x="1206" y="1244"/>
                </a:cubicBezTo>
                <a:cubicBezTo>
                  <a:pt x="1027" y="1244"/>
                  <a:pt x="1027" y="1244"/>
                  <a:pt x="1027" y="1244"/>
                </a:cubicBezTo>
                <a:cubicBezTo>
                  <a:pt x="1020" y="1244"/>
                  <a:pt x="1015" y="1238"/>
                  <a:pt x="1015" y="1231"/>
                </a:cubicBezTo>
                <a:lnTo>
                  <a:pt x="1015" y="1053"/>
                </a:lnTo>
                <a:close/>
                <a:moveTo>
                  <a:pt x="2008" y="1857"/>
                </a:moveTo>
                <a:cubicBezTo>
                  <a:pt x="226" y="1857"/>
                  <a:pt x="226" y="1857"/>
                  <a:pt x="226" y="1857"/>
                </a:cubicBezTo>
                <a:cubicBezTo>
                  <a:pt x="175" y="1857"/>
                  <a:pt x="133" y="1815"/>
                  <a:pt x="133" y="1764"/>
                </a:cubicBezTo>
                <a:cubicBezTo>
                  <a:pt x="133" y="1162"/>
                  <a:pt x="133" y="1162"/>
                  <a:pt x="133" y="1162"/>
                </a:cubicBezTo>
                <a:cubicBezTo>
                  <a:pt x="948" y="1162"/>
                  <a:pt x="948" y="1162"/>
                  <a:pt x="948" y="1162"/>
                </a:cubicBezTo>
                <a:cubicBezTo>
                  <a:pt x="948" y="1231"/>
                  <a:pt x="948" y="1231"/>
                  <a:pt x="948" y="1231"/>
                </a:cubicBezTo>
                <a:cubicBezTo>
                  <a:pt x="948" y="1275"/>
                  <a:pt x="984" y="1310"/>
                  <a:pt x="1027" y="1310"/>
                </a:cubicBezTo>
                <a:cubicBezTo>
                  <a:pt x="1206" y="1310"/>
                  <a:pt x="1206" y="1310"/>
                  <a:pt x="1206" y="1310"/>
                </a:cubicBezTo>
                <a:cubicBezTo>
                  <a:pt x="1250" y="1310"/>
                  <a:pt x="1285" y="1275"/>
                  <a:pt x="1285" y="1231"/>
                </a:cubicBezTo>
                <a:cubicBezTo>
                  <a:pt x="1285" y="1162"/>
                  <a:pt x="1285" y="1162"/>
                  <a:pt x="1285" y="1162"/>
                </a:cubicBezTo>
                <a:cubicBezTo>
                  <a:pt x="2100" y="1162"/>
                  <a:pt x="2100" y="1162"/>
                  <a:pt x="2100" y="1162"/>
                </a:cubicBezTo>
                <a:cubicBezTo>
                  <a:pt x="2100" y="1764"/>
                  <a:pt x="2100" y="1764"/>
                  <a:pt x="2100" y="1764"/>
                </a:cubicBezTo>
                <a:cubicBezTo>
                  <a:pt x="2100" y="1815"/>
                  <a:pt x="2059" y="1857"/>
                  <a:pt x="2008" y="1857"/>
                </a:cubicBezTo>
                <a:close/>
              </a:path>
            </a:pathLst>
          </a:custGeom>
          <a:solidFill>
            <a:srgbClr val="004990"/>
          </a:solidFill>
          <a:ln>
            <a:noFill/>
          </a:ln>
        </p:spPr>
        <p:txBody>
          <a:bodyPr lIns="45714" tIns="22857" rIns="45714" bIns="22857"/>
          <a:lstStyle/>
          <a:p>
            <a:endParaRPr lang="en-ZA" dirty="0"/>
          </a:p>
        </p:txBody>
      </p:sp>
      <p:grpSp>
        <p:nvGrpSpPr>
          <p:cNvPr id="186" name="Group 185">
            <a:extLst>
              <a:ext uri="{FF2B5EF4-FFF2-40B4-BE49-F238E27FC236}">
                <a16:creationId xmlns:a16="http://schemas.microsoft.com/office/drawing/2014/main" id="{180507A6-3AB2-4E7C-8826-5EE35A0CB849}"/>
              </a:ext>
            </a:extLst>
          </p:cNvPr>
          <p:cNvGrpSpPr/>
          <p:nvPr userDrawn="1"/>
        </p:nvGrpSpPr>
        <p:grpSpPr>
          <a:xfrm>
            <a:off x="6319693" y="5129632"/>
            <a:ext cx="245263" cy="279583"/>
            <a:chOff x="4012009" y="1992971"/>
            <a:chExt cx="405446" cy="462180"/>
          </a:xfrm>
          <a:solidFill>
            <a:srgbClr val="004990"/>
          </a:solidFill>
        </p:grpSpPr>
        <p:sp>
          <p:nvSpPr>
            <p:cNvPr id="187" name="Freeform 9">
              <a:extLst>
                <a:ext uri="{FF2B5EF4-FFF2-40B4-BE49-F238E27FC236}">
                  <a16:creationId xmlns:a16="http://schemas.microsoft.com/office/drawing/2014/main" id="{FF6C0F74-3FB1-4E00-AC4C-E513EE21BC7A}"/>
                </a:ext>
              </a:extLst>
            </p:cNvPr>
            <p:cNvSpPr>
              <a:spLocks noEditPoints="1"/>
            </p:cNvSpPr>
            <p:nvPr/>
          </p:nvSpPr>
          <p:spPr bwMode="auto">
            <a:xfrm>
              <a:off x="4012009" y="1992971"/>
              <a:ext cx="405446" cy="462180"/>
            </a:xfrm>
            <a:custGeom>
              <a:avLst/>
              <a:gdLst>
                <a:gd name="T0" fmla="*/ 985 w 1340"/>
                <a:gd name="T1" fmla="*/ 48 h 1528"/>
                <a:gd name="T2" fmla="*/ 348 w 1340"/>
                <a:gd name="T3" fmla="*/ 100 h 1528"/>
                <a:gd name="T4" fmla="*/ 114 w 1340"/>
                <a:gd name="T5" fmla="*/ 402 h 1528"/>
                <a:gd name="T6" fmla="*/ 115 w 1340"/>
                <a:gd name="T7" fmla="*/ 590 h 1528"/>
                <a:gd name="T8" fmla="*/ 119 w 1340"/>
                <a:gd name="T9" fmla="*/ 607 h 1528"/>
                <a:gd name="T10" fmla="*/ 66 w 1340"/>
                <a:gd name="T11" fmla="*/ 692 h 1528"/>
                <a:gd name="T12" fmla="*/ 24 w 1340"/>
                <a:gd name="T13" fmla="*/ 752 h 1528"/>
                <a:gd name="T14" fmla="*/ 23 w 1340"/>
                <a:gd name="T15" fmla="*/ 753 h 1528"/>
                <a:gd name="T16" fmla="*/ 61 w 1340"/>
                <a:gd name="T17" fmla="*/ 922 h 1528"/>
                <a:gd name="T18" fmla="*/ 84 w 1340"/>
                <a:gd name="T19" fmla="*/ 1001 h 1528"/>
                <a:gd name="T20" fmla="*/ 127 w 1340"/>
                <a:gd name="T21" fmla="*/ 1107 h 1528"/>
                <a:gd name="T22" fmla="*/ 126 w 1340"/>
                <a:gd name="T23" fmla="*/ 1183 h 1528"/>
                <a:gd name="T24" fmla="*/ 288 w 1340"/>
                <a:gd name="T25" fmla="*/ 1319 h 1528"/>
                <a:gd name="T26" fmla="*/ 416 w 1340"/>
                <a:gd name="T27" fmla="*/ 1415 h 1528"/>
                <a:gd name="T28" fmla="*/ 1053 w 1340"/>
                <a:gd name="T29" fmla="*/ 1528 h 1528"/>
                <a:gd name="T30" fmla="*/ 1170 w 1340"/>
                <a:gd name="T31" fmla="*/ 1389 h 1528"/>
                <a:gd name="T32" fmla="*/ 1132 w 1340"/>
                <a:gd name="T33" fmla="*/ 1086 h 1528"/>
                <a:gd name="T34" fmla="*/ 1324 w 1340"/>
                <a:gd name="T35" fmla="*/ 711 h 1528"/>
                <a:gd name="T36" fmla="*/ 1204 w 1340"/>
                <a:gd name="T37" fmla="*/ 201 h 1528"/>
                <a:gd name="T38" fmla="*/ 1069 w 1340"/>
                <a:gd name="T39" fmla="*/ 1033 h 1528"/>
                <a:gd name="T40" fmla="*/ 1089 w 1340"/>
                <a:gd name="T41" fmla="*/ 1403 h 1528"/>
                <a:gd name="T42" fmla="*/ 1053 w 1340"/>
                <a:gd name="T43" fmla="*/ 1445 h 1528"/>
                <a:gd name="T44" fmla="*/ 498 w 1340"/>
                <a:gd name="T45" fmla="*/ 1411 h 1528"/>
                <a:gd name="T46" fmla="*/ 443 w 1340"/>
                <a:gd name="T47" fmla="*/ 1203 h 1528"/>
                <a:gd name="T48" fmla="*/ 288 w 1340"/>
                <a:gd name="T49" fmla="*/ 1236 h 1528"/>
                <a:gd name="T50" fmla="*/ 172 w 1340"/>
                <a:gd name="T51" fmla="*/ 1030 h 1528"/>
                <a:gd name="T52" fmla="*/ 187 w 1340"/>
                <a:gd name="T53" fmla="*/ 969 h 1528"/>
                <a:gd name="T54" fmla="*/ 146 w 1340"/>
                <a:gd name="T55" fmla="*/ 947 h 1528"/>
                <a:gd name="T56" fmla="*/ 160 w 1340"/>
                <a:gd name="T57" fmla="*/ 884 h 1528"/>
                <a:gd name="T58" fmla="*/ 111 w 1340"/>
                <a:gd name="T59" fmla="*/ 855 h 1528"/>
                <a:gd name="T60" fmla="*/ 93 w 1340"/>
                <a:gd name="T61" fmla="*/ 797 h 1528"/>
                <a:gd name="T62" fmla="*/ 190 w 1340"/>
                <a:gd name="T63" fmla="*/ 650 h 1528"/>
                <a:gd name="T64" fmla="*/ 195 w 1340"/>
                <a:gd name="T65" fmla="*/ 572 h 1528"/>
                <a:gd name="T66" fmla="*/ 194 w 1340"/>
                <a:gd name="T67" fmla="*/ 422 h 1528"/>
                <a:gd name="T68" fmla="*/ 1243 w 1340"/>
                <a:gd name="T69" fmla="*/ 699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0" h="1528">
                  <a:moveTo>
                    <a:pt x="1204" y="201"/>
                  </a:moveTo>
                  <a:cubicBezTo>
                    <a:pt x="1146" y="134"/>
                    <a:pt x="1073" y="83"/>
                    <a:pt x="985" y="48"/>
                  </a:cubicBezTo>
                  <a:cubicBezTo>
                    <a:pt x="906" y="17"/>
                    <a:pt x="816" y="0"/>
                    <a:pt x="725" y="0"/>
                  </a:cubicBezTo>
                  <a:cubicBezTo>
                    <a:pt x="589" y="0"/>
                    <a:pt x="456" y="36"/>
                    <a:pt x="348" y="100"/>
                  </a:cubicBezTo>
                  <a:cubicBezTo>
                    <a:pt x="290" y="135"/>
                    <a:pt x="241" y="177"/>
                    <a:pt x="202" y="226"/>
                  </a:cubicBezTo>
                  <a:cubicBezTo>
                    <a:pt x="160" y="279"/>
                    <a:pt x="130" y="338"/>
                    <a:pt x="114" y="402"/>
                  </a:cubicBezTo>
                  <a:cubicBezTo>
                    <a:pt x="100" y="457"/>
                    <a:pt x="99" y="521"/>
                    <a:pt x="111" y="572"/>
                  </a:cubicBezTo>
                  <a:cubicBezTo>
                    <a:pt x="115" y="590"/>
                    <a:pt x="115" y="590"/>
                    <a:pt x="115" y="590"/>
                  </a:cubicBezTo>
                  <a:cubicBezTo>
                    <a:pt x="116" y="595"/>
                    <a:pt x="117" y="600"/>
                    <a:pt x="118" y="604"/>
                  </a:cubicBezTo>
                  <a:cubicBezTo>
                    <a:pt x="119" y="605"/>
                    <a:pt x="119" y="606"/>
                    <a:pt x="119" y="607"/>
                  </a:cubicBezTo>
                  <a:cubicBezTo>
                    <a:pt x="116" y="614"/>
                    <a:pt x="116" y="614"/>
                    <a:pt x="116" y="614"/>
                  </a:cubicBezTo>
                  <a:cubicBezTo>
                    <a:pt x="103" y="640"/>
                    <a:pt x="85" y="665"/>
                    <a:pt x="66" y="692"/>
                  </a:cubicBezTo>
                  <a:cubicBezTo>
                    <a:pt x="52" y="711"/>
                    <a:pt x="37" y="730"/>
                    <a:pt x="24" y="752"/>
                  </a:cubicBezTo>
                  <a:cubicBezTo>
                    <a:pt x="24" y="752"/>
                    <a:pt x="24" y="752"/>
                    <a:pt x="24" y="752"/>
                  </a:cubicBezTo>
                  <a:cubicBezTo>
                    <a:pt x="24" y="752"/>
                    <a:pt x="24" y="752"/>
                    <a:pt x="24" y="752"/>
                  </a:cubicBezTo>
                  <a:cubicBezTo>
                    <a:pt x="23" y="753"/>
                    <a:pt x="23" y="753"/>
                    <a:pt x="23" y="753"/>
                  </a:cubicBezTo>
                  <a:cubicBezTo>
                    <a:pt x="4" y="783"/>
                    <a:pt x="0" y="820"/>
                    <a:pt x="10" y="854"/>
                  </a:cubicBezTo>
                  <a:cubicBezTo>
                    <a:pt x="18" y="882"/>
                    <a:pt x="37" y="906"/>
                    <a:pt x="61" y="922"/>
                  </a:cubicBezTo>
                  <a:cubicBezTo>
                    <a:pt x="59" y="943"/>
                    <a:pt x="63" y="964"/>
                    <a:pt x="73" y="983"/>
                  </a:cubicBezTo>
                  <a:cubicBezTo>
                    <a:pt x="76" y="989"/>
                    <a:pt x="80" y="995"/>
                    <a:pt x="84" y="1001"/>
                  </a:cubicBezTo>
                  <a:cubicBezTo>
                    <a:pt x="82" y="1028"/>
                    <a:pt x="89" y="1056"/>
                    <a:pt x="106" y="1078"/>
                  </a:cubicBezTo>
                  <a:cubicBezTo>
                    <a:pt x="127" y="1107"/>
                    <a:pt x="127" y="1107"/>
                    <a:pt x="127" y="1107"/>
                  </a:cubicBezTo>
                  <a:cubicBezTo>
                    <a:pt x="127" y="1111"/>
                    <a:pt x="126" y="1116"/>
                    <a:pt x="126" y="1120"/>
                  </a:cubicBezTo>
                  <a:cubicBezTo>
                    <a:pt x="125" y="1138"/>
                    <a:pt x="124" y="1160"/>
                    <a:pt x="126" y="1183"/>
                  </a:cubicBezTo>
                  <a:cubicBezTo>
                    <a:pt x="131" y="1219"/>
                    <a:pt x="144" y="1249"/>
                    <a:pt x="165" y="1272"/>
                  </a:cubicBezTo>
                  <a:cubicBezTo>
                    <a:pt x="194" y="1303"/>
                    <a:pt x="236" y="1319"/>
                    <a:pt x="288" y="1319"/>
                  </a:cubicBezTo>
                  <a:cubicBezTo>
                    <a:pt x="322" y="1319"/>
                    <a:pt x="361" y="1312"/>
                    <a:pt x="408" y="1299"/>
                  </a:cubicBezTo>
                  <a:cubicBezTo>
                    <a:pt x="411" y="1328"/>
                    <a:pt x="413" y="1367"/>
                    <a:pt x="416" y="1415"/>
                  </a:cubicBezTo>
                  <a:cubicBezTo>
                    <a:pt x="419" y="1478"/>
                    <a:pt x="471" y="1528"/>
                    <a:pt x="534" y="1528"/>
                  </a:cubicBezTo>
                  <a:cubicBezTo>
                    <a:pt x="1053" y="1528"/>
                    <a:pt x="1053" y="1528"/>
                    <a:pt x="1053" y="1528"/>
                  </a:cubicBezTo>
                  <a:cubicBezTo>
                    <a:pt x="1088" y="1528"/>
                    <a:pt x="1121" y="1512"/>
                    <a:pt x="1144" y="1485"/>
                  </a:cubicBezTo>
                  <a:cubicBezTo>
                    <a:pt x="1166" y="1458"/>
                    <a:pt x="1176" y="1423"/>
                    <a:pt x="1170" y="1389"/>
                  </a:cubicBezTo>
                  <a:cubicBezTo>
                    <a:pt x="1122" y="1123"/>
                    <a:pt x="1122" y="1123"/>
                    <a:pt x="1122" y="1123"/>
                  </a:cubicBezTo>
                  <a:cubicBezTo>
                    <a:pt x="1120" y="1109"/>
                    <a:pt x="1123" y="1096"/>
                    <a:pt x="1132" y="1086"/>
                  </a:cubicBezTo>
                  <a:cubicBezTo>
                    <a:pt x="1170" y="1041"/>
                    <a:pt x="1214" y="987"/>
                    <a:pt x="1250" y="923"/>
                  </a:cubicBezTo>
                  <a:cubicBezTo>
                    <a:pt x="1289" y="855"/>
                    <a:pt x="1313" y="785"/>
                    <a:pt x="1324" y="711"/>
                  </a:cubicBezTo>
                  <a:cubicBezTo>
                    <a:pt x="1340" y="606"/>
                    <a:pt x="1337" y="508"/>
                    <a:pt x="1316" y="421"/>
                  </a:cubicBezTo>
                  <a:cubicBezTo>
                    <a:pt x="1295" y="337"/>
                    <a:pt x="1257" y="263"/>
                    <a:pt x="1204" y="201"/>
                  </a:cubicBezTo>
                  <a:close/>
                  <a:moveTo>
                    <a:pt x="1243" y="699"/>
                  </a:moveTo>
                  <a:cubicBezTo>
                    <a:pt x="1222" y="838"/>
                    <a:pt x="1149" y="938"/>
                    <a:pt x="1069" y="1033"/>
                  </a:cubicBezTo>
                  <a:cubicBezTo>
                    <a:pt x="1045" y="1062"/>
                    <a:pt x="1035" y="1100"/>
                    <a:pt x="1041" y="1137"/>
                  </a:cubicBezTo>
                  <a:cubicBezTo>
                    <a:pt x="1089" y="1403"/>
                    <a:pt x="1089" y="1403"/>
                    <a:pt x="1089" y="1403"/>
                  </a:cubicBezTo>
                  <a:cubicBezTo>
                    <a:pt x="1091" y="1414"/>
                    <a:pt x="1088" y="1424"/>
                    <a:pt x="1081" y="1433"/>
                  </a:cubicBezTo>
                  <a:cubicBezTo>
                    <a:pt x="1074" y="1441"/>
                    <a:pt x="1064" y="1445"/>
                    <a:pt x="1053" y="1445"/>
                  </a:cubicBezTo>
                  <a:cubicBezTo>
                    <a:pt x="534" y="1445"/>
                    <a:pt x="534" y="1445"/>
                    <a:pt x="534" y="1445"/>
                  </a:cubicBezTo>
                  <a:cubicBezTo>
                    <a:pt x="515" y="1445"/>
                    <a:pt x="499" y="1430"/>
                    <a:pt x="498" y="1411"/>
                  </a:cubicBezTo>
                  <a:cubicBezTo>
                    <a:pt x="493" y="1321"/>
                    <a:pt x="488" y="1266"/>
                    <a:pt x="485" y="1235"/>
                  </a:cubicBezTo>
                  <a:cubicBezTo>
                    <a:pt x="483" y="1220"/>
                    <a:pt x="464" y="1203"/>
                    <a:pt x="443" y="1203"/>
                  </a:cubicBezTo>
                  <a:cubicBezTo>
                    <a:pt x="439" y="1203"/>
                    <a:pt x="436" y="1204"/>
                    <a:pt x="432" y="1205"/>
                  </a:cubicBezTo>
                  <a:cubicBezTo>
                    <a:pt x="367" y="1227"/>
                    <a:pt x="321" y="1236"/>
                    <a:pt x="288" y="1236"/>
                  </a:cubicBezTo>
                  <a:cubicBezTo>
                    <a:pt x="162" y="1236"/>
                    <a:pt x="227" y="1105"/>
                    <a:pt x="203" y="1072"/>
                  </a:cubicBezTo>
                  <a:cubicBezTo>
                    <a:pt x="172" y="1030"/>
                    <a:pt x="172" y="1030"/>
                    <a:pt x="172" y="1030"/>
                  </a:cubicBezTo>
                  <a:cubicBezTo>
                    <a:pt x="164" y="1019"/>
                    <a:pt x="163" y="1005"/>
                    <a:pt x="171" y="994"/>
                  </a:cubicBezTo>
                  <a:cubicBezTo>
                    <a:pt x="187" y="969"/>
                    <a:pt x="187" y="969"/>
                    <a:pt x="187" y="969"/>
                  </a:cubicBezTo>
                  <a:cubicBezTo>
                    <a:pt x="166" y="963"/>
                    <a:pt x="166" y="963"/>
                    <a:pt x="166" y="963"/>
                  </a:cubicBezTo>
                  <a:cubicBezTo>
                    <a:pt x="158" y="961"/>
                    <a:pt x="150" y="955"/>
                    <a:pt x="146" y="947"/>
                  </a:cubicBezTo>
                  <a:cubicBezTo>
                    <a:pt x="142" y="939"/>
                    <a:pt x="142" y="929"/>
                    <a:pt x="145" y="921"/>
                  </a:cubicBezTo>
                  <a:cubicBezTo>
                    <a:pt x="160" y="884"/>
                    <a:pt x="160" y="884"/>
                    <a:pt x="160" y="884"/>
                  </a:cubicBezTo>
                  <a:cubicBezTo>
                    <a:pt x="161" y="881"/>
                    <a:pt x="160" y="877"/>
                    <a:pt x="156" y="876"/>
                  </a:cubicBezTo>
                  <a:cubicBezTo>
                    <a:pt x="111" y="855"/>
                    <a:pt x="111" y="855"/>
                    <a:pt x="111" y="855"/>
                  </a:cubicBezTo>
                  <a:cubicBezTo>
                    <a:pt x="100" y="850"/>
                    <a:pt x="92" y="841"/>
                    <a:pt x="89" y="830"/>
                  </a:cubicBezTo>
                  <a:cubicBezTo>
                    <a:pt x="85" y="819"/>
                    <a:pt x="87" y="807"/>
                    <a:pt x="93" y="797"/>
                  </a:cubicBezTo>
                  <a:cubicBezTo>
                    <a:pt x="94" y="796"/>
                    <a:pt x="94" y="796"/>
                    <a:pt x="94" y="796"/>
                  </a:cubicBezTo>
                  <a:cubicBezTo>
                    <a:pt x="124" y="746"/>
                    <a:pt x="164" y="702"/>
                    <a:pt x="190" y="650"/>
                  </a:cubicBezTo>
                  <a:cubicBezTo>
                    <a:pt x="201" y="628"/>
                    <a:pt x="201" y="628"/>
                    <a:pt x="201" y="628"/>
                  </a:cubicBezTo>
                  <a:cubicBezTo>
                    <a:pt x="208" y="613"/>
                    <a:pt x="199" y="589"/>
                    <a:pt x="195" y="572"/>
                  </a:cubicBezTo>
                  <a:cubicBezTo>
                    <a:pt x="191" y="553"/>
                    <a:pt x="191" y="553"/>
                    <a:pt x="191" y="553"/>
                  </a:cubicBezTo>
                  <a:cubicBezTo>
                    <a:pt x="182" y="513"/>
                    <a:pt x="184" y="463"/>
                    <a:pt x="194" y="422"/>
                  </a:cubicBezTo>
                  <a:cubicBezTo>
                    <a:pt x="248" y="205"/>
                    <a:pt x="487" y="82"/>
                    <a:pt x="725" y="82"/>
                  </a:cubicBezTo>
                  <a:cubicBezTo>
                    <a:pt x="1018" y="82"/>
                    <a:pt x="1308" y="270"/>
                    <a:pt x="1243" y="699"/>
                  </a:cubicBezTo>
                  <a:close/>
                </a:path>
              </a:pathLst>
            </a:custGeom>
            <a:grpFill/>
            <a:ln>
              <a:noFill/>
            </a:ln>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88" name="Freeform 10">
              <a:extLst>
                <a:ext uri="{FF2B5EF4-FFF2-40B4-BE49-F238E27FC236}">
                  <a16:creationId xmlns:a16="http://schemas.microsoft.com/office/drawing/2014/main" id="{FB7252CE-9172-43CB-BA16-1D1CE791B853}"/>
                </a:ext>
              </a:extLst>
            </p:cNvPr>
            <p:cNvSpPr>
              <a:spLocks/>
            </p:cNvSpPr>
            <p:nvPr/>
          </p:nvSpPr>
          <p:spPr bwMode="auto">
            <a:xfrm>
              <a:off x="4086667" y="2049085"/>
              <a:ext cx="286227" cy="232944"/>
            </a:xfrm>
            <a:custGeom>
              <a:avLst/>
              <a:gdLst>
                <a:gd name="T0" fmla="*/ 626 w 946"/>
                <a:gd name="T1" fmla="*/ 35 h 770"/>
                <a:gd name="T2" fmla="*/ 554 w 946"/>
                <a:gd name="T3" fmla="*/ 8 h 770"/>
                <a:gd name="T4" fmla="*/ 508 w 946"/>
                <a:gd name="T5" fmla="*/ 18 h 770"/>
                <a:gd name="T6" fmla="*/ 456 w 946"/>
                <a:gd name="T7" fmla="*/ 0 h 770"/>
                <a:gd name="T8" fmla="*/ 414 w 946"/>
                <a:gd name="T9" fmla="*/ 12 h 770"/>
                <a:gd name="T10" fmla="*/ 381 w 946"/>
                <a:gd name="T11" fmla="*/ 8 h 770"/>
                <a:gd name="T12" fmla="*/ 287 w 946"/>
                <a:gd name="T13" fmla="*/ 41 h 770"/>
                <a:gd name="T14" fmla="*/ 278 w 946"/>
                <a:gd name="T15" fmla="*/ 40 h 770"/>
                <a:gd name="T16" fmla="*/ 163 w 946"/>
                <a:gd name="T17" fmla="*/ 92 h 770"/>
                <a:gd name="T18" fmla="*/ 64 w 946"/>
                <a:gd name="T19" fmla="*/ 209 h 770"/>
                <a:gd name="T20" fmla="*/ 25 w 946"/>
                <a:gd name="T21" fmla="*/ 266 h 770"/>
                <a:gd name="T22" fmla="*/ 26 w 946"/>
                <a:gd name="T23" fmla="*/ 274 h 770"/>
                <a:gd name="T24" fmla="*/ 0 w 946"/>
                <a:gd name="T25" fmla="*/ 357 h 770"/>
                <a:gd name="T26" fmla="*/ 67 w 946"/>
                <a:gd name="T27" fmla="*/ 480 h 770"/>
                <a:gd name="T28" fmla="*/ 176 w 946"/>
                <a:gd name="T29" fmla="*/ 558 h 770"/>
                <a:gd name="T30" fmla="*/ 231 w 946"/>
                <a:gd name="T31" fmla="*/ 544 h 770"/>
                <a:gd name="T32" fmla="*/ 301 w 946"/>
                <a:gd name="T33" fmla="*/ 587 h 770"/>
                <a:gd name="T34" fmla="*/ 443 w 946"/>
                <a:gd name="T35" fmla="*/ 687 h 770"/>
                <a:gd name="T36" fmla="*/ 504 w 946"/>
                <a:gd name="T37" fmla="*/ 674 h 770"/>
                <a:gd name="T38" fmla="*/ 667 w 946"/>
                <a:gd name="T39" fmla="*/ 770 h 770"/>
                <a:gd name="T40" fmla="*/ 840 w 946"/>
                <a:gd name="T41" fmla="*/ 652 h 770"/>
                <a:gd name="T42" fmla="*/ 936 w 946"/>
                <a:gd name="T43" fmla="*/ 489 h 770"/>
                <a:gd name="T44" fmla="*/ 933 w 946"/>
                <a:gd name="T45" fmla="*/ 456 h 770"/>
                <a:gd name="T46" fmla="*/ 946 w 946"/>
                <a:gd name="T47" fmla="*/ 400 h 770"/>
                <a:gd name="T48" fmla="*/ 914 w 946"/>
                <a:gd name="T49" fmla="*/ 316 h 770"/>
                <a:gd name="T50" fmla="*/ 916 w 946"/>
                <a:gd name="T51" fmla="*/ 297 h 770"/>
                <a:gd name="T52" fmla="*/ 840 w 946"/>
                <a:gd name="T53" fmla="*/ 181 h 770"/>
                <a:gd name="T54" fmla="*/ 626 w 946"/>
                <a:gd name="T55" fmla="*/ 3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6" h="770">
                  <a:moveTo>
                    <a:pt x="626" y="35"/>
                  </a:moveTo>
                  <a:cubicBezTo>
                    <a:pt x="607" y="18"/>
                    <a:pt x="581" y="8"/>
                    <a:pt x="554" y="8"/>
                  </a:cubicBezTo>
                  <a:cubicBezTo>
                    <a:pt x="537" y="8"/>
                    <a:pt x="522" y="12"/>
                    <a:pt x="508" y="18"/>
                  </a:cubicBezTo>
                  <a:cubicBezTo>
                    <a:pt x="493" y="7"/>
                    <a:pt x="475" y="0"/>
                    <a:pt x="456" y="0"/>
                  </a:cubicBezTo>
                  <a:cubicBezTo>
                    <a:pt x="441" y="0"/>
                    <a:pt x="426" y="5"/>
                    <a:pt x="414" y="12"/>
                  </a:cubicBezTo>
                  <a:cubicBezTo>
                    <a:pt x="403" y="9"/>
                    <a:pt x="392" y="8"/>
                    <a:pt x="381" y="8"/>
                  </a:cubicBezTo>
                  <a:cubicBezTo>
                    <a:pt x="345" y="8"/>
                    <a:pt x="313" y="20"/>
                    <a:pt x="287" y="41"/>
                  </a:cubicBezTo>
                  <a:cubicBezTo>
                    <a:pt x="284" y="40"/>
                    <a:pt x="281" y="40"/>
                    <a:pt x="278" y="40"/>
                  </a:cubicBezTo>
                  <a:cubicBezTo>
                    <a:pt x="232" y="40"/>
                    <a:pt x="191" y="60"/>
                    <a:pt x="163" y="92"/>
                  </a:cubicBezTo>
                  <a:cubicBezTo>
                    <a:pt x="108" y="103"/>
                    <a:pt x="65" y="151"/>
                    <a:pt x="64" y="209"/>
                  </a:cubicBezTo>
                  <a:cubicBezTo>
                    <a:pt x="41" y="218"/>
                    <a:pt x="25" y="240"/>
                    <a:pt x="25" y="266"/>
                  </a:cubicBezTo>
                  <a:cubicBezTo>
                    <a:pt x="25" y="269"/>
                    <a:pt x="25" y="272"/>
                    <a:pt x="26" y="274"/>
                  </a:cubicBezTo>
                  <a:cubicBezTo>
                    <a:pt x="9" y="298"/>
                    <a:pt x="0" y="327"/>
                    <a:pt x="0" y="357"/>
                  </a:cubicBezTo>
                  <a:cubicBezTo>
                    <a:pt x="0" y="409"/>
                    <a:pt x="26" y="454"/>
                    <a:pt x="67" y="480"/>
                  </a:cubicBezTo>
                  <a:cubicBezTo>
                    <a:pt x="82" y="525"/>
                    <a:pt x="125" y="558"/>
                    <a:pt x="176" y="558"/>
                  </a:cubicBezTo>
                  <a:cubicBezTo>
                    <a:pt x="196" y="558"/>
                    <a:pt x="215" y="553"/>
                    <a:pt x="231" y="544"/>
                  </a:cubicBezTo>
                  <a:cubicBezTo>
                    <a:pt x="248" y="566"/>
                    <a:pt x="273" y="582"/>
                    <a:pt x="301" y="587"/>
                  </a:cubicBezTo>
                  <a:cubicBezTo>
                    <a:pt x="322" y="645"/>
                    <a:pt x="378" y="687"/>
                    <a:pt x="443" y="687"/>
                  </a:cubicBezTo>
                  <a:cubicBezTo>
                    <a:pt x="465" y="687"/>
                    <a:pt x="486" y="682"/>
                    <a:pt x="504" y="674"/>
                  </a:cubicBezTo>
                  <a:cubicBezTo>
                    <a:pt x="536" y="731"/>
                    <a:pt x="597" y="770"/>
                    <a:pt x="667" y="770"/>
                  </a:cubicBezTo>
                  <a:cubicBezTo>
                    <a:pt x="746" y="770"/>
                    <a:pt x="813" y="721"/>
                    <a:pt x="840" y="652"/>
                  </a:cubicBezTo>
                  <a:cubicBezTo>
                    <a:pt x="897" y="620"/>
                    <a:pt x="936" y="559"/>
                    <a:pt x="936" y="489"/>
                  </a:cubicBezTo>
                  <a:cubicBezTo>
                    <a:pt x="936" y="478"/>
                    <a:pt x="935" y="466"/>
                    <a:pt x="933" y="456"/>
                  </a:cubicBezTo>
                  <a:cubicBezTo>
                    <a:pt x="941" y="439"/>
                    <a:pt x="946" y="420"/>
                    <a:pt x="946" y="400"/>
                  </a:cubicBezTo>
                  <a:cubicBezTo>
                    <a:pt x="946" y="368"/>
                    <a:pt x="934" y="339"/>
                    <a:pt x="914" y="316"/>
                  </a:cubicBezTo>
                  <a:cubicBezTo>
                    <a:pt x="915" y="310"/>
                    <a:pt x="916" y="303"/>
                    <a:pt x="916" y="297"/>
                  </a:cubicBezTo>
                  <a:cubicBezTo>
                    <a:pt x="916" y="245"/>
                    <a:pt x="885" y="200"/>
                    <a:pt x="840" y="181"/>
                  </a:cubicBezTo>
                  <a:cubicBezTo>
                    <a:pt x="805" y="97"/>
                    <a:pt x="722" y="37"/>
                    <a:pt x="626" y="35"/>
                  </a:cubicBezTo>
                  <a:close/>
                </a:path>
              </a:pathLst>
            </a:custGeom>
            <a:grpFill/>
            <a:ln>
              <a:noFill/>
            </a:ln>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89" name="Group 188">
            <a:extLst>
              <a:ext uri="{FF2B5EF4-FFF2-40B4-BE49-F238E27FC236}">
                <a16:creationId xmlns:a16="http://schemas.microsoft.com/office/drawing/2014/main" id="{5A1FB1AB-7DF6-4FDE-AB4F-561136D84E91}"/>
              </a:ext>
            </a:extLst>
          </p:cNvPr>
          <p:cNvGrpSpPr/>
          <p:nvPr userDrawn="1"/>
        </p:nvGrpSpPr>
        <p:grpSpPr>
          <a:xfrm>
            <a:off x="6866339" y="5160474"/>
            <a:ext cx="285628" cy="249912"/>
            <a:chOff x="3175" y="-3175"/>
            <a:chExt cx="4964113" cy="4343400"/>
          </a:xfrm>
          <a:solidFill>
            <a:srgbClr val="004990"/>
          </a:solidFill>
        </p:grpSpPr>
        <p:sp>
          <p:nvSpPr>
            <p:cNvPr id="190" name="Freeform 14">
              <a:extLst>
                <a:ext uri="{FF2B5EF4-FFF2-40B4-BE49-F238E27FC236}">
                  <a16:creationId xmlns:a16="http://schemas.microsoft.com/office/drawing/2014/main" id="{7C2F1543-6057-409E-903E-14265D7C5056}"/>
                </a:ext>
              </a:extLst>
            </p:cNvPr>
            <p:cNvSpPr>
              <a:spLocks noEditPoints="1"/>
            </p:cNvSpPr>
            <p:nvPr/>
          </p:nvSpPr>
          <p:spPr bwMode="auto">
            <a:xfrm>
              <a:off x="3175" y="-3175"/>
              <a:ext cx="4964113" cy="4275138"/>
            </a:xfrm>
            <a:custGeom>
              <a:avLst/>
              <a:gdLst>
                <a:gd name="T0" fmla="*/ 369 w 1321"/>
                <a:gd name="T1" fmla="*/ 1136 h 1137"/>
                <a:gd name="T2" fmla="*/ 460 w 1321"/>
                <a:gd name="T3" fmla="*/ 1046 h 1137"/>
                <a:gd name="T4" fmla="*/ 496 w 1321"/>
                <a:gd name="T5" fmla="*/ 1083 h 1137"/>
                <a:gd name="T6" fmla="*/ 522 w 1321"/>
                <a:gd name="T7" fmla="*/ 1065 h 1137"/>
                <a:gd name="T8" fmla="*/ 844 w 1321"/>
                <a:gd name="T9" fmla="*/ 969 h 1137"/>
                <a:gd name="T10" fmla="*/ 861 w 1321"/>
                <a:gd name="T11" fmla="*/ 968 h 1137"/>
                <a:gd name="T12" fmla="*/ 1321 w 1321"/>
                <a:gd name="T13" fmla="*/ 338 h 1137"/>
                <a:gd name="T14" fmla="*/ 983 w 1321"/>
                <a:gd name="T15" fmla="*/ 0 h 1137"/>
                <a:gd name="T16" fmla="*/ 353 w 1321"/>
                <a:gd name="T17" fmla="*/ 460 h 1137"/>
                <a:gd name="T18" fmla="*/ 352 w 1321"/>
                <a:gd name="T19" fmla="*/ 477 h 1137"/>
                <a:gd name="T20" fmla="*/ 256 w 1321"/>
                <a:gd name="T21" fmla="*/ 799 h 1137"/>
                <a:gd name="T22" fmla="*/ 238 w 1321"/>
                <a:gd name="T23" fmla="*/ 825 h 1137"/>
                <a:gd name="T24" fmla="*/ 275 w 1321"/>
                <a:gd name="T25" fmla="*/ 862 h 1137"/>
                <a:gd name="T26" fmla="*/ 0 w 1321"/>
                <a:gd name="T27" fmla="*/ 1137 h 1137"/>
                <a:gd name="T28" fmla="*/ 369 w 1321"/>
                <a:gd name="T29" fmla="*/ 1136 h 1137"/>
                <a:gd name="T30" fmla="*/ 1223 w 1321"/>
                <a:gd name="T31" fmla="*/ 345 h 1137"/>
                <a:gd name="T32" fmla="*/ 826 w 1321"/>
                <a:gd name="T33" fmla="*/ 890 h 1137"/>
                <a:gd name="T34" fmla="*/ 431 w 1321"/>
                <a:gd name="T35" fmla="*/ 495 h 1137"/>
                <a:gd name="T36" fmla="*/ 976 w 1321"/>
                <a:gd name="T37" fmla="*/ 98 h 1137"/>
                <a:gd name="T38" fmla="*/ 1223 w 1321"/>
                <a:gd name="T39" fmla="*/ 345 h 1137"/>
                <a:gd name="T40" fmla="*/ 422 w 1321"/>
                <a:gd name="T41" fmla="*/ 539 h 1137"/>
                <a:gd name="T42" fmla="*/ 782 w 1321"/>
                <a:gd name="T43" fmla="*/ 899 h 1137"/>
                <a:gd name="T44" fmla="*/ 505 w 1321"/>
                <a:gd name="T45" fmla="*/ 986 h 1137"/>
                <a:gd name="T46" fmla="*/ 335 w 1321"/>
                <a:gd name="T47" fmla="*/ 816 h 1137"/>
                <a:gd name="T48" fmla="*/ 422 w 1321"/>
                <a:gd name="T49" fmla="*/ 539 h 1137"/>
                <a:gd name="T50" fmla="*/ 339 w 1321"/>
                <a:gd name="T51" fmla="*/ 1061 h 1137"/>
                <a:gd name="T52" fmla="*/ 180 w 1321"/>
                <a:gd name="T53" fmla="*/ 1062 h 1137"/>
                <a:gd name="T54" fmla="*/ 327 w 1321"/>
                <a:gd name="T55" fmla="*/ 916 h 1137"/>
                <a:gd name="T56" fmla="*/ 406 w 1321"/>
                <a:gd name="T57" fmla="*/ 995 h 1137"/>
                <a:gd name="T58" fmla="*/ 339 w 1321"/>
                <a:gd name="T59" fmla="*/ 1061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1" h="1137">
                  <a:moveTo>
                    <a:pt x="369" y="1136"/>
                  </a:moveTo>
                  <a:cubicBezTo>
                    <a:pt x="460" y="1046"/>
                    <a:pt x="460" y="1046"/>
                    <a:pt x="460" y="1046"/>
                  </a:cubicBezTo>
                  <a:cubicBezTo>
                    <a:pt x="496" y="1083"/>
                    <a:pt x="496" y="1083"/>
                    <a:pt x="496" y="1083"/>
                  </a:cubicBezTo>
                  <a:cubicBezTo>
                    <a:pt x="522" y="1065"/>
                    <a:pt x="522" y="1065"/>
                    <a:pt x="522" y="1065"/>
                  </a:cubicBezTo>
                  <a:cubicBezTo>
                    <a:pt x="635" y="985"/>
                    <a:pt x="714" y="977"/>
                    <a:pt x="844" y="969"/>
                  </a:cubicBezTo>
                  <a:cubicBezTo>
                    <a:pt x="861" y="968"/>
                    <a:pt x="861" y="968"/>
                    <a:pt x="861" y="968"/>
                  </a:cubicBezTo>
                  <a:cubicBezTo>
                    <a:pt x="1321" y="338"/>
                    <a:pt x="1321" y="338"/>
                    <a:pt x="1321" y="338"/>
                  </a:cubicBezTo>
                  <a:cubicBezTo>
                    <a:pt x="983" y="0"/>
                    <a:pt x="983" y="0"/>
                    <a:pt x="983" y="0"/>
                  </a:cubicBezTo>
                  <a:cubicBezTo>
                    <a:pt x="353" y="460"/>
                    <a:pt x="353" y="460"/>
                    <a:pt x="353" y="460"/>
                  </a:cubicBezTo>
                  <a:cubicBezTo>
                    <a:pt x="352" y="477"/>
                    <a:pt x="352" y="477"/>
                    <a:pt x="352" y="477"/>
                  </a:cubicBezTo>
                  <a:cubicBezTo>
                    <a:pt x="344" y="607"/>
                    <a:pt x="336" y="686"/>
                    <a:pt x="256" y="799"/>
                  </a:cubicBezTo>
                  <a:cubicBezTo>
                    <a:pt x="238" y="825"/>
                    <a:pt x="238" y="825"/>
                    <a:pt x="238" y="825"/>
                  </a:cubicBezTo>
                  <a:cubicBezTo>
                    <a:pt x="275" y="862"/>
                    <a:pt x="275" y="862"/>
                    <a:pt x="275" y="862"/>
                  </a:cubicBezTo>
                  <a:cubicBezTo>
                    <a:pt x="0" y="1137"/>
                    <a:pt x="0" y="1137"/>
                    <a:pt x="0" y="1137"/>
                  </a:cubicBezTo>
                  <a:lnTo>
                    <a:pt x="369" y="1136"/>
                  </a:lnTo>
                  <a:close/>
                  <a:moveTo>
                    <a:pt x="1223" y="345"/>
                  </a:moveTo>
                  <a:cubicBezTo>
                    <a:pt x="826" y="890"/>
                    <a:pt x="826" y="890"/>
                    <a:pt x="826" y="890"/>
                  </a:cubicBezTo>
                  <a:cubicBezTo>
                    <a:pt x="431" y="495"/>
                    <a:pt x="431" y="495"/>
                    <a:pt x="431" y="495"/>
                  </a:cubicBezTo>
                  <a:cubicBezTo>
                    <a:pt x="976" y="98"/>
                    <a:pt x="976" y="98"/>
                    <a:pt x="976" y="98"/>
                  </a:cubicBezTo>
                  <a:lnTo>
                    <a:pt x="1223" y="345"/>
                  </a:lnTo>
                  <a:close/>
                  <a:moveTo>
                    <a:pt x="422" y="539"/>
                  </a:moveTo>
                  <a:cubicBezTo>
                    <a:pt x="782" y="899"/>
                    <a:pt x="782" y="899"/>
                    <a:pt x="782" y="899"/>
                  </a:cubicBezTo>
                  <a:cubicBezTo>
                    <a:pt x="682" y="907"/>
                    <a:pt x="603" y="923"/>
                    <a:pt x="505" y="986"/>
                  </a:cubicBezTo>
                  <a:cubicBezTo>
                    <a:pt x="335" y="816"/>
                    <a:pt x="335" y="816"/>
                    <a:pt x="335" y="816"/>
                  </a:cubicBezTo>
                  <a:cubicBezTo>
                    <a:pt x="398" y="718"/>
                    <a:pt x="414" y="639"/>
                    <a:pt x="422" y="539"/>
                  </a:cubicBezTo>
                  <a:close/>
                  <a:moveTo>
                    <a:pt x="339" y="1061"/>
                  </a:moveTo>
                  <a:cubicBezTo>
                    <a:pt x="180" y="1062"/>
                    <a:pt x="180" y="1062"/>
                    <a:pt x="180" y="1062"/>
                  </a:cubicBezTo>
                  <a:cubicBezTo>
                    <a:pt x="327" y="916"/>
                    <a:pt x="327" y="916"/>
                    <a:pt x="327" y="916"/>
                  </a:cubicBezTo>
                  <a:cubicBezTo>
                    <a:pt x="406" y="995"/>
                    <a:pt x="406" y="995"/>
                    <a:pt x="406" y="995"/>
                  </a:cubicBezTo>
                  <a:lnTo>
                    <a:pt x="339" y="1061"/>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91" name="Rectangle 15">
              <a:extLst>
                <a:ext uri="{FF2B5EF4-FFF2-40B4-BE49-F238E27FC236}">
                  <a16:creationId xmlns:a16="http://schemas.microsoft.com/office/drawing/2014/main" id="{076D9089-3206-4B5E-80DE-48213178D1F3}"/>
                </a:ext>
              </a:extLst>
            </p:cNvPr>
            <p:cNvSpPr>
              <a:spLocks noChangeArrowheads="1"/>
            </p:cNvSpPr>
            <p:nvPr/>
          </p:nvSpPr>
          <p:spPr bwMode="auto">
            <a:xfrm>
              <a:off x="1731963" y="4200525"/>
              <a:ext cx="3232150" cy="1397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sp>
        <p:nvSpPr>
          <p:cNvPr id="192" name="Freeform 19">
            <a:extLst>
              <a:ext uri="{FF2B5EF4-FFF2-40B4-BE49-F238E27FC236}">
                <a16:creationId xmlns:a16="http://schemas.microsoft.com/office/drawing/2014/main" id="{D653B08A-F2B1-4F5A-B489-53C6B6BAE350}"/>
              </a:ext>
            </a:extLst>
          </p:cNvPr>
          <p:cNvSpPr>
            <a:spLocks noEditPoints="1"/>
          </p:cNvSpPr>
          <p:nvPr userDrawn="1"/>
        </p:nvSpPr>
        <p:spPr bwMode="auto">
          <a:xfrm>
            <a:off x="7494588" y="5156200"/>
            <a:ext cx="166687" cy="273050"/>
          </a:xfrm>
          <a:custGeom>
            <a:avLst/>
            <a:gdLst>
              <a:gd name="T0" fmla="*/ 19648 w 1273"/>
              <a:gd name="T1" fmla="*/ 136878 h 2075"/>
              <a:gd name="T2" fmla="*/ 38248 w 1273"/>
              <a:gd name="T3" fmla="*/ 169986 h 2075"/>
              <a:gd name="T4" fmla="*/ 36938 w 1273"/>
              <a:gd name="T5" fmla="*/ 169986 h 2075"/>
              <a:gd name="T6" fmla="*/ 33664 w 1273"/>
              <a:gd name="T7" fmla="*/ 170640 h 2075"/>
              <a:gd name="T8" fmla="*/ 19517 w 1273"/>
              <a:gd name="T9" fmla="*/ 190269 h 2075"/>
              <a:gd name="T10" fmla="*/ 19517 w 1273"/>
              <a:gd name="T11" fmla="*/ 229003 h 2075"/>
              <a:gd name="T12" fmla="*/ 31044 w 1273"/>
              <a:gd name="T13" fmla="*/ 249548 h 2075"/>
              <a:gd name="T14" fmla="*/ 58682 w 1273"/>
              <a:gd name="T15" fmla="*/ 266690 h 2075"/>
              <a:gd name="T16" fmla="*/ 75580 w 1273"/>
              <a:gd name="T17" fmla="*/ 271532 h 2075"/>
              <a:gd name="T18" fmla="*/ 91167 w 1273"/>
              <a:gd name="T19" fmla="*/ 271532 h 2075"/>
              <a:gd name="T20" fmla="*/ 108196 w 1273"/>
              <a:gd name="T21" fmla="*/ 266690 h 2075"/>
              <a:gd name="T22" fmla="*/ 135703 w 1273"/>
              <a:gd name="T23" fmla="*/ 249548 h 2075"/>
              <a:gd name="T24" fmla="*/ 147361 w 1273"/>
              <a:gd name="T25" fmla="*/ 229003 h 2075"/>
              <a:gd name="T26" fmla="*/ 147361 w 1273"/>
              <a:gd name="T27" fmla="*/ 190269 h 2075"/>
              <a:gd name="T28" fmla="*/ 132166 w 1273"/>
              <a:gd name="T29" fmla="*/ 170378 h 2075"/>
              <a:gd name="T30" fmla="*/ 128499 w 1273"/>
              <a:gd name="T31" fmla="*/ 169986 h 2075"/>
              <a:gd name="T32" fmla="*/ 147099 w 1273"/>
              <a:gd name="T33" fmla="*/ 137009 h 2075"/>
              <a:gd name="T34" fmla="*/ 148671 w 1273"/>
              <a:gd name="T35" fmla="*/ 135046 h 2075"/>
              <a:gd name="T36" fmla="*/ 166747 w 1273"/>
              <a:gd name="T37" fmla="*/ 83357 h 2075"/>
              <a:gd name="T38" fmla="*/ 83439 w 1273"/>
              <a:gd name="T39" fmla="*/ 0 h 2075"/>
              <a:gd name="T40" fmla="*/ 131 w 1273"/>
              <a:gd name="T41" fmla="*/ 83357 h 2075"/>
              <a:gd name="T42" fmla="*/ 18076 w 1273"/>
              <a:gd name="T43" fmla="*/ 135046 h 2075"/>
              <a:gd name="T44" fmla="*/ 19648 w 1273"/>
              <a:gd name="T45" fmla="*/ 136878 h 2075"/>
              <a:gd name="T46" fmla="*/ 34843 w 1273"/>
              <a:gd name="T47" fmla="*/ 222198 h 2075"/>
              <a:gd name="T48" fmla="*/ 34843 w 1273"/>
              <a:gd name="T49" fmla="*/ 215917 h 2075"/>
              <a:gd name="T50" fmla="*/ 132035 w 1273"/>
              <a:gd name="T51" fmla="*/ 227956 h 2075"/>
              <a:gd name="T52" fmla="*/ 132035 w 1273"/>
              <a:gd name="T53" fmla="*/ 229003 h 2075"/>
              <a:gd name="T54" fmla="*/ 130202 w 1273"/>
              <a:gd name="T55" fmla="*/ 233976 h 2075"/>
              <a:gd name="T56" fmla="*/ 34843 w 1273"/>
              <a:gd name="T57" fmla="*/ 222198 h 2075"/>
              <a:gd name="T58" fmla="*/ 132035 w 1273"/>
              <a:gd name="T59" fmla="*/ 220235 h 2075"/>
              <a:gd name="T60" fmla="*/ 34843 w 1273"/>
              <a:gd name="T61" fmla="*/ 208196 h 2075"/>
              <a:gd name="T62" fmla="*/ 34843 w 1273"/>
              <a:gd name="T63" fmla="*/ 201130 h 2075"/>
              <a:gd name="T64" fmla="*/ 132035 w 1273"/>
              <a:gd name="T65" fmla="*/ 213169 h 2075"/>
              <a:gd name="T66" fmla="*/ 132035 w 1273"/>
              <a:gd name="T67" fmla="*/ 220235 h 2075"/>
              <a:gd name="T68" fmla="*/ 100074 w 1273"/>
              <a:gd name="T69" fmla="*/ 253735 h 2075"/>
              <a:gd name="T70" fmla="*/ 91167 w 1273"/>
              <a:gd name="T71" fmla="*/ 256222 h 2075"/>
              <a:gd name="T72" fmla="*/ 75580 w 1273"/>
              <a:gd name="T73" fmla="*/ 256222 h 2075"/>
              <a:gd name="T74" fmla="*/ 66673 w 1273"/>
              <a:gd name="T75" fmla="*/ 253735 h 2075"/>
              <a:gd name="T76" fmla="*/ 39165 w 1273"/>
              <a:gd name="T77" fmla="*/ 236593 h 2075"/>
              <a:gd name="T78" fmla="*/ 34974 w 1273"/>
              <a:gd name="T79" fmla="*/ 229919 h 2075"/>
              <a:gd name="T80" fmla="*/ 121163 w 1273"/>
              <a:gd name="T81" fmla="*/ 240649 h 2075"/>
              <a:gd name="T82" fmla="*/ 100074 w 1273"/>
              <a:gd name="T83" fmla="*/ 253735 h 2075"/>
              <a:gd name="T84" fmla="*/ 132035 w 1273"/>
              <a:gd name="T85" fmla="*/ 190269 h 2075"/>
              <a:gd name="T86" fmla="*/ 132035 w 1273"/>
              <a:gd name="T87" fmla="*/ 205448 h 2075"/>
              <a:gd name="T88" fmla="*/ 34843 w 1273"/>
              <a:gd name="T89" fmla="*/ 193409 h 2075"/>
              <a:gd name="T90" fmla="*/ 34843 w 1273"/>
              <a:gd name="T91" fmla="*/ 190269 h 2075"/>
              <a:gd name="T92" fmla="*/ 38379 w 1273"/>
              <a:gd name="T93" fmla="*/ 185296 h 2075"/>
              <a:gd name="T94" fmla="*/ 39951 w 1273"/>
              <a:gd name="T95" fmla="*/ 185296 h 2075"/>
              <a:gd name="T96" fmla="*/ 128630 w 1273"/>
              <a:gd name="T97" fmla="*/ 185296 h 2075"/>
              <a:gd name="T98" fmla="*/ 132035 w 1273"/>
              <a:gd name="T99" fmla="*/ 190269 h 2075"/>
              <a:gd name="T100" fmla="*/ 83439 w 1273"/>
              <a:gd name="T101" fmla="*/ 14002 h 2075"/>
              <a:gd name="T102" fmla="*/ 152731 w 1273"/>
              <a:gd name="T103" fmla="*/ 83357 h 2075"/>
              <a:gd name="T104" fmla="*/ 137668 w 1273"/>
              <a:gd name="T105" fmla="*/ 126279 h 2075"/>
              <a:gd name="T106" fmla="*/ 136096 w 1273"/>
              <a:gd name="T107" fmla="*/ 128372 h 2075"/>
              <a:gd name="T108" fmla="*/ 114352 w 1273"/>
              <a:gd name="T109" fmla="*/ 169986 h 2075"/>
              <a:gd name="T110" fmla="*/ 91036 w 1273"/>
              <a:gd name="T111" fmla="*/ 169986 h 2075"/>
              <a:gd name="T112" fmla="*/ 52395 w 1273"/>
              <a:gd name="T113" fmla="*/ 169986 h 2075"/>
              <a:gd name="T114" fmla="*/ 30520 w 1273"/>
              <a:gd name="T115" fmla="*/ 128242 h 2075"/>
              <a:gd name="T116" fmla="*/ 29079 w 1273"/>
              <a:gd name="T117" fmla="*/ 126279 h 2075"/>
              <a:gd name="T118" fmla="*/ 14147 w 1273"/>
              <a:gd name="T119" fmla="*/ 83357 h 2075"/>
              <a:gd name="T120" fmla="*/ 83439 w 1273"/>
              <a:gd name="T121" fmla="*/ 14002 h 20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73" h="2075">
                <a:moveTo>
                  <a:pt x="150" y="1046"/>
                </a:moveTo>
                <a:cubicBezTo>
                  <a:pt x="229" y="1145"/>
                  <a:pt x="275" y="1204"/>
                  <a:pt x="292" y="1299"/>
                </a:cubicBezTo>
                <a:cubicBezTo>
                  <a:pt x="282" y="1299"/>
                  <a:pt x="282" y="1299"/>
                  <a:pt x="282" y="1299"/>
                </a:cubicBezTo>
                <a:cubicBezTo>
                  <a:pt x="273" y="1299"/>
                  <a:pt x="265" y="1301"/>
                  <a:pt x="257" y="1304"/>
                </a:cubicBezTo>
                <a:cubicBezTo>
                  <a:pt x="193" y="1327"/>
                  <a:pt x="149" y="1387"/>
                  <a:pt x="149" y="1454"/>
                </a:cubicBezTo>
                <a:cubicBezTo>
                  <a:pt x="149" y="1750"/>
                  <a:pt x="149" y="1750"/>
                  <a:pt x="149" y="1750"/>
                </a:cubicBezTo>
                <a:cubicBezTo>
                  <a:pt x="149" y="1811"/>
                  <a:pt x="184" y="1874"/>
                  <a:pt x="237" y="1907"/>
                </a:cubicBezTo>
                <a:cubicBezTo>
                  <a:pt x="448" y="2038"/>
                  <a:pt x="448" y="2038"/>
                  <a:pt x="448" y="2038"/>
                </a:cubicBezTo>
                <a:cubicBezTo>
                  <a:pt x="483" y="2060"/>
                  <a:pt x="534" y="2075"/>
                  <a:pt x="577" y="2075"/>
                </a:cubicBezTo>
                <a:cubicBezTo>
                  <a:pt x="696" y="2075"/>
                  <a:pt x="696" y="2075"/>
                  <a:pt x="696" y="2075"/>
                </a:cubicBezTo>
                <a:cubicBezTo>
                  <a:pt x="739" y="2075"/>
                  <a:pt x="790" y="2060"/>
                  <a:pt x="826" y="2038"/>
                </a:cubicBezTo>
                <a:cubicBezTo>
                  <a:pt x="1036" y="1907"/>
                  <a:pt x="1036" y="1907"/>
                  <a:pt x="1036" y="1907"/>
                </a:cubicBezTo>
                <a:cubicBezTo>
                  <a:pt x="1089" y="1874"/>
                  <a:pt x="1125" y="1811"/>
                  <a:pt x="1125" y="1750"/>
                </a:cubicBezTo>
                <a:cubicBezTo>
                  <a:pt x="1125" y="1454"/>
                  <a:pt x="1125" y="1454"/>
                  <a:pt x="1125" y="1454"/>
                </a:cubicBezTo>
                <a:cubicBezTo>
                  <a:pt x="1125" y="1384"/>
                  <a:pt x="1077" y="1322"/>
                  <a:pt x="1009" y="1302"/>
                </a:cubicBezTo>
                <a:cubicBezTo>
                  <a:pt x="1003" y="1300"/>
                  <a:pt x="1001" y="1299"/>
                  <a:pt x="981" y="1299"/>
                </a:cubicBezTo>
                <a:cubicBezTo>
                  <a:pt x="997" y="1205"/>
                  <a:pt x="1044" y="1147"/>
                  <a:pt x="1123" y="1047"/>
                </a:cubicBezTo>
                <a:cubicBezTo>
                  <a:pt x="1135" y="1032"/>
                  <a:pt x="1135" y="1032"/>
                  <a:pt x="1135" y="1032"/>
                </a:cubicBezTo>
                <a:cubicBezTo>
                  <a:pt x="1225" y="919"/>
                  <a:pt x="1273" y="782"/>
                  <a:pt x="1273" y="637"/>
                </a:cubicBezTo>
                <a:cubicBezTo>
                  <a:pt x="1273" y="286"/>
                  <a:pt x="988" y="0"/>
                  <a:pt x="637" y="0"/>
                </a:cubicBezTo>
                <a:cubicBezTo>
                  <a:pt x="286" y="0"/>
                  <a:pt x="1" y="286"/>
                  <a:pt x="1" y="637"/>
                </a:cubicBezTo>
                <a:cubicBezTo>
                  <a:pt x="0" y="782"/>
                  <a:pt x="48" y="918"/>
                  <a:pt x="138" y="1032"/>
                </a:cubicBezTo>
                <a:lnTo>
                  <a:pt x="150" y="1046"/>
                </a:lnTo>
                <a:close/>
                <a:moveTo>
                  <a:pt x="266" y="1698"/>
                </a:moveTo>
                <a:cubicBezTo>
                  <a:pt x="266" y="1650"/>
                  <a:pt x="266" y="1650"/>
                  <a:pt x="266" y="1650"/>
                </a:cubicBezTo>
                <a:cubicBezTo>
                  <a:pt x="1008" y="1742"/>
                  <a:pt x="1008" y="1742"/>
                  <a:pt x="1008" y="1742"/>
                </a:cubicBezTo>
                <a:cubicBezTo>
                  <a:pt x="1008" y="1750"/>
                  <a:pt x="1008" y="1750"/>
                  <a:pt x="1008" y="1750"/>
                </a:cubicBezTo>
                <a:cubicBezTo>
                  <a:pt x="1008" y="1762"/>
                  <a:pt x="1002" y="1776"/>
                  <a:pt x="994" y="1788"/>
                </a:cubicBezTo>
                <a:lnTo>
                  <a:pt x="266" y="1698"/>
                </a:lnTo>
                <a:close/>
                <a:moveTo>
                  <a:pt x="1008" y="1683"/>
                </a:moveTo>
                <a:cubicBezTo>
                  <a:pt x="266" y="1591"/>
                  <a:pt x="266" y="1591"/>
                  <a:pt x="266" y="1591"/>
                </a:cubicBezTo>
                <a:cubicBezTo>
                  <a:pt x="266" y="1537"/>
                  <a:pt x="266" y="1537"/>
                  <a:pt x="266" y="1537"/>
                </a:cubicBezTo>
                <a:cubicBezTo>
                  <a:pt x="1008" y="1629"/>
                  <a:pt x="1008" y="1629"/>
                  <a:pt x="1008" y="1629"/>
                </a:cubicBezTo>
                <a:lnTo>
                  <a:pt x="1008" y="1683"/>
                </a:lnTo>
                <a:close/>
                <a:moveTo>
                  <a:pt x="764" y="1939"/>
                </a:moveTo>
                <a:cubicBezTo>
                  <a:pt x="747" y="1949"/>
                  <a:pt x="717" y="1958"/>
                  <a:pt x="696" y="1958"/>
                </a:cubicBezTo>
                <a:cubicBezTo>
                  <a:pt x="577" y="1958"/>
                  <a:pt x="577" y="1958"/>
                  <a:pt x="577" y="1958"/>
                </a:cubicBezTo>
                <a:cubicBezTo>
                  <a:pt x="557" y="1958"/>
                  <a:pt x="527" y="1949"/>
                  <a:pt x="509" y="1939"/>
                </a:cubicBezTo>
                <a:cubicBezTo>
                  <a:pt x="299" y="1808"/>
                  <a:pt x="299" y="1808"/>
                  <a:pt x="299" y="1808"/>
                </a:cubicBezTo>
                <a:cubicBezTo>
                  <a:pt x="283" y="1797"/>
                  <a:pt x="269" y="1776"/>
                  <a:pt x="267" y="1757"/>
                </a:cubicBezTo>
                <a:cubicBezTo>
                  <a:pt x="925" y="1839"/>
                  <a:pt x="925" y="1839"/>
                  <a:pt x="925" y="1839"/>
                </a:cubicBezTo>
                <a:lnTo>
                  <a:pt x="764" y="1939"/>
                </a:lnTo>
                <a:close/>
                <a:moveTo>
                  <a:pt x="1008" y="1454"/>
                </a:moveTo>
                <a:cubicBezTo>
                  <a:pt x="1008" y="1570"/>
                  <a:pt x="1008" y="1570"/>
                  <a:pt x="1008" y="1570"/>
                </a:cubicBezTo>
                <a:cubicBezTo>
                  <a:pt x="266" y="1478"/>
                  <a:pt x="266" y="1478"/>
                  <a:pt x="266" y="1478"/>
                </a:cubicBezTo>
                <a:cubicBezTo>
                  <a:pt x="266" y="1454"/>
                  <a:pt x="266" y="1454"/>
                  <a:pt x="266" y="1454"/>
                </a:cubicBezTo>
                <a:cubicBezTo>
                  <a:pt x="266" y="1437"/>
                  <a:pt x="277" y="1422"/>
                  <a:pt x="293" y="1416"/>
                </a:cubicBezTo>
                <a:cubicBezTo>
                  <a:pt x="305" y="1416"/>
                  <a:pt x="305" y="1416"/>
                  <a:pt x="305" y="1416"/>
                </a:cubicBezTo>
                <a:cubicBezTo>
                  <a:pt x="806" y="1416"/>
                  <a:pt x="948" y="1416"/>
                  <a:pt x="982" y="1416"/>
                </a:cubicBezTo>
                <a:cubicBezTo>
                  <a:pt x="997" y="1423"/>
                  <a:pt x="1008" y="1438"/>
                  <a:pt x="1008" y="1454"/>
                </a:cubicBezTo>
                <a:close/>
                <a:moveTo>
                  <a:pt x="637" y="107"/>
                </a:moveTo>
                <a:cubicBezTo>
                  <a:pt x="929" y="107"/>
                  <a:pt x="1166" y="345"/>
                  <a:pt x="1166" y="637"/>
                </a:cubicBezTo>
                <a:cubicBezTo>
                  <a:pt x="1166" y="757"/>
                  <a:pt x="1126" y="871"/>
                  <a:pt x="1051" y="965"/>
                </a:cubicBezTo>
                <a:cubicBezTo>
                  <a:pt x="1039" y="981"/>
                  <a:pt x="1039" y="981"/>
                  <a:pt x="1039" y="981"/>
                </a:cubicBezTo>
                <a:cubicBezTo>
                  <a:pt x="951" y="1091"/>
                  <a:pt x="891" y="1167"/>
                  <a:pt x="873" y="1299"/>
                </a:cubicBezTo>
                <a:cubicBezTo>
                  <a:pt x="822" y="1299"/>
                  <a:pt x="760" y="1299"/>
                  <a:pt x="695" y="1299"/>
                </a:cubicBezTo>
                <a:cubicBezTo>
                  <a:pt x="592" y="1299"/>
                  <a:pt x="481" y="1299"/>
                  <a:pt x="400" y="1299"/>
                </a:cubicBezTo>
                <a:cubicBezTo>
                  <a:pt x="382" y="1166"/>
                  <a:pt x="322" y="1090"/>
                  <a:pt x="233" y="980"/>
                </a:cubicBezTo>
                <a:cubicBezTo>
                  <a:pt x="222" y="965"/>
                  <a:pt x="222" y="965"/>
                  <a:pt x="222" y="965"/>
                </a:cubicBezTo>
                <a:cubicBezTo>
                  <a:pt x="147" y="871"/>
                  <a:pt x="108" y="757"/>
                  <a:pt x="108" y="637"/>
                </a:cubicBezTo>
                <a:cubicBezTo>
                  <a:pt x="108" y="345"/>
                  <a:pt x="345" y="107"/>
                  <a:pt x="637" y="107"/>
                </a:cubicBezTo>
                <a:close/>
              </a:path>
            </a:pathLst>
          </a:custGeom>
          <a:solidFill>
            <a:srgbClr val="004990"/>
          </a:solidFill>
          <a:ln>
            <a:noFill/>
          </a:ln>
        </p:spPr>
        <p:txBody>
          <a:bodyPr lIns="45714" tIns="22857" rIns="45714" bIns="22857"/>
          <a:lstStyle/>
          <a:p>
            <a:endParaRPr lang="en-ZA" dirty="0"/>
          </a:p>
        </p:txBody>
      </p:sp>
      <p:grpSp>
        <p:nvGrpSpPr>
          <p:cNvPr id="193" name="Group 192">
            <a:extLst>
              <a:ext uri="{FF2B5EF4-FFF2-40B4-BE49-F238E27FC236}">
                <a16:creationId xmlns:a16="http://schemas.microsoft.com/office/drawing/2014/main" id="{35BCEF43-E22D-4AB0-8E17-B8354628EB08}"/>
              </a:ext>
            </a:extLst>
          </p:cNvPr>
          <p:cNvGrpSpPr/>
          <p:nvPr userDrawn="1"/>
        </p:nvGrpSpPr>
        <p:grpSpPr>
          <a:xfrm>
            <a:off x="7976662" y="5173985"/>
            <a:ext cx="254591" cy="254541"/>
            <a:chOff x="7938" y="-3175"/>
            <a:chExt cx="8029575" cy="8027988"/>
          </a:xfrm>
          <a:solidFill>
            <a:srgbClr val="004990"/>
          </a:solidFill>
        </p:grpSpPr>
        <p:sp>
          <p:nvSpPr>
            <p:cNvPr id="194" name="Freeform 23">
              <a:extLst>
                <a:ext uri="{FF2B5EF4-FFF2-40B4-BE49-F238E27FC236}">
                  <a16:creationId xmlns:a16="http://schemas.microsoft.com/office/drawing/2014/main" id="{0AD1E613-2202-4B2F-9EA8-505252080799}"/>
                </a:ext>
              </a:extLst>
            </p:cNvPr>
            <p:cNvSpPr>
              <a:spLocks noEditPoints="1"/>
            </p:cNvSpPr>
            <p:nvPr/>
          </p:nvSpPr>
          <p:spPr bwMode="auto">
            <a:xfrm>
              <a:off x="7938" y="-3175"/>
              <a:ext cx="8029575" cy="8027988"/>
            </a:xfrm>
            <a:custGeom>
              <a:avLst/>
              <a:gdLst>
                <a:gd name="T0" fmla="*/ 818 w 2138"/>
                <a:gd name="T1" fmla="*/ 1635 h 2138"/>
                <a:gd name="T2" fmla="*/ 818 w 2138"/>
                <a:gd name="T3" fmla="*/ 1635 h 2138"/>
                <a:gd name="T4" fmla="*/ 1257 w 2138"/>
                <a:gd name="T5" fmla="*/ 1507 h 2138"/>
                <a:gd name="T6" fmla="*/ 1301 w 2138"/>
                <a:gd name="T7" fmla="*/ 1550 h 2138"/>
                <a:gd name="T8" fmla="*/ 1249 w 2138"/>
                <a:gd name="T9" fmla="*/ 1602 h 2138"/>
                <a:gd name="T10" fmla="*/ 1711 w 2138"/>
                <a:gd name="T11" fmla="*/ 2064 h 2138"/>
                <a:gd name="T12" fmla="*/ 1888 w 2138"/>
                <a:gd name="T13" fmla="*/ 2138 h 2138"/>
                <a:gd name="T14" fmla="*/ 2065 w 2138"/>
                <a:gd name="T15" fmla="*/ 2064 h 2138"/>
                <a:gd name="T16" fmla="*/ 2138 w 2138"/>
                <a:gd name="T17" fmla="*/ 1888 h 2138"/>
                <a:gd name="T18" fmla="*/ 2065 w 2138"/>
                <a:gd name="T19" fmla="*/ 1711 h 2138"/>
                <a:gd name="T20" fmla="*/ 1603 w 2138"/>
                <a:gd name="T21" fmla="*/ 1248 h 2138"/>
                <a:gd name="T22" fmla="*/ 1551 w 2138"/>
                <a:gd name="T23" fmla="*/ 1300 h 2138"/>
                <a:gd name="T24" fmla="*/ 1507 w 2138"/>
                <a:gd name="T25" fmla="*/ 1257 h 2138"/>
                <a:gd name="T26" fmla="*/ 1633 w 2138"/>
                <a:gd name="T27" fmla="*/ 760 h 2138"/>
                <a:gd name="T28" fmla="*/ 1396 w 2138"/>
                <a:gd name="T29" fmla="*/ 239 h 2138"/>
                <a:gd name="T30" fmla="*/ 818 w 2138"/>
                <a:gd name="T31" fmla="*/ 0 h 2138"/>
                <a:gd name="T32" fmla="*/ 240 w 2138"/>
                <a:gd name="T33" fmla="*/ 239 h 2138"/>
                <a:gd name="T34" fmla="*/ 0 w 2138"/>
                <a:gd name="T35" fmla="*/ 817 h 2138"/>
                <a:gd name="T36" fmla="*/ 240 w 2138"/>
                <a:gd name="T37" fmla="*/ 1395 h 2138"/>
                <a:gd name="T38" fmla="*/ 818 w 2138"/>
                <a:gd name="T39" fmla="*/ 1635 h 2138"/>
                <a:gd name="T40" fmla="*/ 2009 w 2138"/>
                <a:gd name="T41" fmla="*/ 1888 h 2138"/>
                <a:gd name="T42" fmla="*/ 1973 w 2138"/>
                <a:gd name="T43" fmla="*/ 1973 h 2138"/>
                <a:gd name="T44" fmla="*/ 1888 w 2138"/>
                <a:gd name="T45" fmla="*/ 2008 h 2138"/>
                <a:gd name="T46" fmla="*/ 1803 w 2138"/>
                <a:gd name="T47" fmla="*/ 1973 h 2138"/>
                <a:gd name="T48" fmla="*/ 1444 w 2138"/>
                <a:gd name="T49" fmla="*/ 1614 h 2138"/>
                <a:gd name="T50" fmla="*/ 1614 w 2138"/>
                <a:gd name="T51" fmla="*/ 1444 h 2138"/>
                <a:gd name="T52" fmla="*/ 1973 w 2138"/>
                <a:gd name="T53" fmla="*/ 1802 h 2138"/>
                <a:gd name="T54" fmla="*/ 2009 w 2138"/>
                <a:gd name="T55" fmla="*/ 1888 h 2138"/>
                <a:gd name="T56" fmla="*/ 1392 w 2138"/>
                <a:gd name="T57" fmla="*/ 1459 h 2138"/>
                <a:gd name="T58" fmla="*/ 1361 w 2138"/>
                <a:gd name="T59" fmla="*/ 1427 h 2138"/>
                <a:gd name="T60" fmla="*/ 1362 w 2138"/>
                <a:gd name="T61" fmla="*/ 1427 h 2138"/>
                <a:gd name="T62" fmla="*/ 1377 w 2138"/>
                <a:gd name="T63" fmla="*/ 1413 h 2138"/>
                <a:gd name="T64" fmla="*/ 1380 w 2138"/>
                <a:gd name="T65" fmla="*/ 1410 h 2138"/>
                <a:gd name="T66" fmla="*/ 1396 w 2138"/>
                <a:gd name="T67" fmla="*/ 1395 h 2138"/>
                <a:gd name="T68" fmla="*/ 1411 w 2138"/>
                <a:gd name="T69" fmla="*/ 1380 h 2138"/>
                <a:gd name="T70" fmla="*/ 1413 w 2138"/>
                <a:gd name="T71" fmla="*/ 1377 h 2138"/>
                <a:gd name="T72" fmla="*/ 1428 w 2138"/>
                <a:gd name="T73" fmla="*/ 1361 h 2138"/>
                <a:gd name="T74" fmla="*/ 1428 w 2138"/>
                <a:gd name="T75" fmla="*/ 1361 h 2138"/>
                <a:gd name="T76" fmla="*/ 1459 w 2138"/>
                <a:gd name="T77" fmla="*/ 1392 h 2138"/>
                <a:gd name="T78" fmla="*/ 1392 w 2138"/>
                <a:gd name="T79" fmla="*/ 1459 h 2138"/>
                <a:gd name="T80" fmla="*/ 331 w 2138"/>
                <a:gd name="T81" fmla="*/ 331 h 2138"/>
                <a:gd name="T82" fmla="*/ 818 w 2138"/>
                <a:gd name="T83" fmla="*/ 129 h 2138"/>
                <a:gd name="T84" fmla="*/ 1304 w 2138"/>
                <a:gd name="T85" fmla="*/ 331 h 2138"/>
                <a:gd name="T86" fmla="*/ 1504 w 2138"/>
                <a:gd name="T87" fmla="*/ 769 h 2138"/>
                <a:gd name="T88" fmla="*/ 1371 w 2138"/>
                <a:gd name="T89" fmla="*/ 1226 h 2138"/>
                <a:gd name="T90" fmla="*/ 1371 w 2138"/>
                <a:gd name="T91" fmla="*/ 1226 h 2138"/>
                <a:gd name="T92" fmla="*/ 1304 w 2138"/>
                <a:gd name="T93" fmla="*/ 1303 h 2138"/>
                <a:gd name="T94" fmla="*/ 1280 w 2138"/>
                <a:gd name="T95" fmla="*/ 1326 h 2138"/>
                <a:gd name="T96" fmla="*/ 1226 w 2138"/>
                <a:gd name="T97" fmla="*/ 1370 h 2138"/>
                <a:gd name="T98" fmla="*/ 818 w 2138"/>
                <a:gd name="T99" fmla="*/ 1505 h 2138"/>
                <a:gd name="T100" fmla="*/ 331 w 2138"/>
                <a:gd name="T101" fmla="*/ 1303 h 2138"/>
                <a:gd name="T102" fmla="*/ 331 w 2138"/>
                <a:gd name="T103" fmla="*/ 331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95" name="Freeform 24">
              <a:extLst>
                <a:ext uri="{FF2B5EF4-FFF2-40B4-BE49-F238E27FC236}">
                  <a16:creationId xmlns:a16="http://schemas.microsoft.com/office/drawing/2014/main" id="{A8D110A1-98B4-49D6-8EA3-020B68398734}"/>
                </a:ext>
              </a:extLst>
            </p:cNvPr>
            <p:cNvSpPr>
              <a:spLocks noEditPoints="1"/>
            </p:cNvSpPr>
            <p:nvPr/>
          </p:nvSpPr>
          <p:spPr bwMode="auto">
            <a:xfrm>
              <a:off x="788988" y="976313"/>
              <a:ext cx="4578350" cy="4176713"/>
            </a:xfrm>
            <a:custGeom>
              <a:avLst/>
              <a:gdLst>
                <a:gd name="T0" fmla="*/ 577 w 1219"/>
                <a:gd name="T1" fmla="*/ 1111 h 1112"/>
                <a:gd name="T2" fmla="*/ 577 w 1219"/>
                <a:gd name="T3" fmla="*/ 1112 h 1112"/>
                <a:gd name="T4" fmla="*/ 610 w 1219"/>
                <a:gd name="T5" fmla="*/ 1112 h 1112"/>
                <a:gd name="T6" fmla="*/ 940 w 1219"/>
                <a:gd name="T7" fmla="*/ 1003 h 1112"/>
                <a:gd name="T8" fmla="*/ 1002 w 1219"/>
                <a:gd name="T9" fmla="*/ 949 h 1112"/>
                <a:gd name="T10" fmla="*/ 1057 w 1219"/>
                <a:gd name="T11" fmla="*/ 886 h 1112"/>
                <a:gd name="T12" fmla="*/ 1003 w 1219"/>
                <a:gd name="T13" fmla="*/ 163 h 1112"/>
                <a:gd name="T14" fmla="*/ 610 w 1219"/>
                <a:gd name="T15" fmla="*/ 0 h 1112"/>
                <a:gd name="T16" fmla="*/ 217 w 1219"/>
                <a:gd name="T17" fmla="*/ 163 h 1112"/>
                <a:gd name="T18" fmla="*/ 217 w 1219"/>
                <a:gd name="T19" fmla="*/ 949 h 1112"/>
                <a:gd name="T20" fmla="*/ 577 w 1219"/>
                <a:gd name="T21" fmla="*/ 1111 h 1112"/>
                <a:gd name="T22" fmla="*/ 262 w 1219"/>
                <a:gd name="T23" fmla="*/ 209 h 1112"/>
                <a:gd name="T24" fmla="*/ 610 w 1219"/>
                <a:gd name="T25" fmla="*/ 65 h 1112"/>
                <a:gd name="T26" fmla="*/ 957 w 1219"/>
                <a:gd name="T27" fmla="*/ 209 h 1112"/>
                <a:gd name="T28" fmla="*/ 1005 w 1219"/>
                <a:gd name="T29" fmla="*/ 848 h 1112"/>
                <a:gd name="T30" fmla="*/ 957 w 1219"/>
                <a:gd name="T31" fmla="*/ 903 h 1112"/>
                <a:gd name="T32" fmla="*/ 901 w 1219"/>
                <a:gd name="T33" fmla="*/ 951 h 1112"/>
                <a:gd name="T34" fmla="*/ 612 w 1219"/>
                <a:gd name="T35" fmla="*/ 1047 h 1112"/>
                <a:gd name="T36" fmla="*/ 610 w 1219"/>
                <a:gd name="T37" fmla="*/ 1047 h 1112"/>
                <a:gd name="T38" fmla="*/ 262 w 1219"/>
                <a:gd name="T39" fmla="*/ 903 h 1112"/>
                <a:gd name="T40" fmla="*/ 262 w 1219"/>
                <a:gd name="T41" fmla="*/ 2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196" name="Group 195">
            <a:extLst>
              <a:ext uri="{FF2B5EF4-FFF2-40B4-BE49-F238E27FC236}">
                <a16:creationId xmlns:a16="http://schemas.microsoft.com/office/drawing/2014/main" id="{C5DDE452-8681-4082-84CE-7F0A88DC9799}"/>
              </a:ext>
            </a:extLst>
          </p:cNvPr>
          <p:cNvGrpSpPr/>
          <p:nvPr userDrawn="1"/>
        </p:nvGrpSpPr>
        <p:grpSpPr>
          <a:xfrm>
            <a:off x="8439165" y="5202742"/>
            <a:ext cx="261585" cy="193411"/>
            <a:chOff x="3175" y="0"/>
            <a:chExt cx="9269413" cy="7539038"/>
          </a:xfrm>
          <a:solidFill>
            <a:srgbClr val="004990"/>
          </a:solidFill>
        </p:grpSpPr>
        <p:sp>
          <p:nvSpPr>
            <p:cNvPr id="197" name="Freeform 28">
              <a:extLst>
                <a:ext uri="{FF2B5EF4-FFF2-40B4-BE49-F238E27FC236}">
                  <a16:creationId xmlns:a16="http://schemas.microsoft.com/office/drawing/2014/main" id="{D83A7D77-01F3-477F-BCC5-ACB564443E5F}"/>
                </a:ext>
              </a:extLst>
            </p:cNvPr>
            <p:cNvSpPr>
              <a:spLocks noEditPoints="1"/>
            </p:cNvSpPr>
            <p:nvPr/>
          </p:nvSpPr>
          <p:spPr bwMode="auto">
            <a:xfrm>
              <a:off x="3175" y="0"/>
              <a:ext cx="9269413" cy="7539038"/>
            </a:xfrm>
            <a:custGeom>
              <a:avLst/>
              <a:gdLst>
                <a:gd name="T0" fmla="*/ 0 w 2469"/>
                <a:gd name="T1" fmla="*/ 0 h 2007"/>
                <a:gd name="T2" fmla="*/ 0 w 2469"/>
                <a:gd name="T3" fmla="*/ 251 h 2007"/>
                <a:gd name="T4" fmla="*/ 118 w 2469"/>
                <a:gd name="T5" fmla="*/ 251 h 2007"/>
                <a:gd name="T6" fmla="*/ 118 w 2469"/>
                <a:gd name="T7" fmla="*/ 1489 h 2007"/>
                <a:gd name="T8" fmla="*/ 1168 w 2469"/>
                <a:gd name="T9" fmla="*/ 1489 h 2007"/>
                <a:gd name="T10" fmla="*/ 1168 w 2469"/>
                <a:gd name="T11" fmla="*/ 1818 h 2007"/>
                <a:gd name="T12" fmla="*/ 855 w 2469"/>
                <a:gd name="T13" fmla="*/ 1818 h 2007"/>
                <a:gd name="T14" fmla="*/ 732 w 2469"/>
                <a:gd name="T15" fmla="*/ 1923 h 2007"/>
                <a:gd name="T16" fmla="*/ 732 w 2469"/>
                <a:gd name="T17" fmla="*/ 2007 h 2007"/>
                <a:gd name="T18" fmla="*/ 1738 w 2469"/>
                <a:gd name="T19" fmla="*/ 2007 h 2007"/>
                <a:gd name="T20" fmla="*/ 1738 w 2469"/>
                <a:gd name="T21" fmla="*/ 1923 h 2007"/>
                <a:gd name="T22" fmla="*/ 1614 w 2469"/>
                <a:gd name="T23" fmla="*/ 1818 h 2007"/>
                <a:gd name="T24" fmla="*/ 1302 w 2469"/>
                <a:gd name="T25" fmla="*/ 1818 h 2007"/>
                <a:gd name="T26" fmla="*/ 1302 w 2469"/>
                <a:gd name="T27" fmla="*/ 1489 h 2007"/>
                <a:gd name="T28" fmla="*/ 2351 w 2469"/>
                <a:gd name="T29" fmla="*/ 1489 h 2007"/>
                <a:gd name="T30" fmla="*/ 2351 w 2469"/>
                <a:gd name="T31" fmla="*/ 251 h 2007"/>
                <a:gd name="T32" fmla="*/ 2469 w 2469"/>
                <a:gd name="T33" fmla="*/ 251 h 2007"/>
                <a:gd name="T34" fmla="*/ 2469 w 2469"/>
                <a:gd name="T35" fmla="*/ 0 h 2007"/>
                <a:gd name="T36" fmla="*/ 0 w 2469"/>
                <a:gd name="T37" fmla="*/ 0 h 2007"/>
                <a:gd name="T38" fmla="*/ 2217 w 2469"/>
                <a:gd name="T39" fmla="*/ 1355 h 2007"/>
                <a:gd name="T40" fmla="*/ 253 w 2469"/>
                <a:gd name="T41" fmla="*/ 1355 h 2007"/>
                <a:gd name="T42" fmla="*/ 253 w 2469"/>
                <a:gd name="T43" fmla="*/ 257 h 2007"/>
                <a:gd name="T44" fmla="*/ 2217 w 2469"/>
                <a:gd name="T45" fmla="*/ 257 h 2007"/>
                <a:gd name="T46" fmla="*/ 2217 w 2469"/>
                <a:gd name="T47" fmla="*/ 135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9" h="2007">
                  <a:moveTo>
                    <a:pt x="0" y="0"/>
                  </a:moveTo>
                  <a:cubicBezTo>
                    <a:pt x="0" y="251"/>
                    <a:pt x="0" y="251"/>
                    <a:pt x="0" y="251"/>
                  </a:cubicBezTo>
                  <a:cubicBezTo>
                    <a:pt x="118" y="251"/>
                    <a:pt x="118" y="251"/>
                    <a:pt x="118" y="251"/>
                  </a:cubicBezTo>
                  <a:cubicBezTo>
                    <a:pt x="118" y="1489"/>
                    <a:pt x="118" y="1489"/>
                    <a:pt x="118" y="1489"/>
                  </a:cubicBezTo>
                  <a:cubicBezTo>
                    <a:pt x="1168" y="1489"/>
                    <a:pt x="1168" y="1489"/>
                    <a:pt x="1168" y="1489"/>
                  </a:cubicBezTo>
                  <a:cubicBezTo>
                    <a:pt x="1168" y="1818"/>
                    <a:pt x="1168" y="1818"/>
                    <a:pt x="1168" y="1818"/>
                  </a:cubicBezTo>
                  <a:cubicBezTo>
                    <a:pt x="855" y="1818"/>
                    <a:pt x="855" y="1818"/>
                    <a:pt x="855" y="1818"/>
                  </a:cubicBezTo>
                  <a:cubicBezTo>
                    <a:pt x="787" y="1818"/>
                    <a:pt x="732" y="1865"/>
                    <a:pt x="732" y="1923"/>
                  </a:cubicBezTo>
                  <a:cubicBezTo>
                    <a:pt x="732" y="2007"/>
                    <a:pt x="732" y="2007"/>
                    <a:pt x="732" y="2007"/>
                  </a:cubicBezTo>
                  <a:cubicBezTo>
                    <a:pt x="1738" y="2007"/>
                    <a:pt x="1738" y="2007"/>
                    <a:pt x="1738" y="2007"/>
                  </a:cubicBezTo>
                  <a:cubicBezTo>
                    <a:pt x="1738" y="1923"/>
                    <a:pt x="1738" y="1923"/>
                    <a:pt x="1738" y="1923"/>
                  </a:cubicBezTo>
                  <a:cubicBezTo>
                    <a:pt x="1738" y="1865"/>
                    <a:pt x="1682" y="1818"/>
                    <a:pt x="1614" y="1818"/>
                  </a:cubicBezTo>
                  <a:cubicBezTo>
                    <a:pt x="1302" y="1818"/>
                    <a:pt x="1302" y="1818"/>
                    <a:pt x="1302" y="1818"/>
                  </a:cubicBezTo>
                  <a:cubicBezTo>
                    <a:pt x="1302" y="1489"/>
                    <a:pt x="1302" y="1489"/>
                    <a:pt x="1302" y="1489"/>
                  </a:cubicBezTo>
                  <a:cubicBezTo>
                    <a:pt x="2351" y="1489"/>
                    <a:pt x="2351" y="1489"/>
                    <a:pt x="2351" y="1489"/>
                  </a:cubicBezTo>
                  <a:cubicBezTo>
                    <a:pt x="2351" y="251"/>
                    <a:pt x="2351" y="251"/>
                    <a:pt x="2351" y="251"/>
                  </a:cubicBezTo>
                  <a:cubicBezTo>
                    <a:pt x="2469" y="251"/>
                    <a:pt x="2469" y="251"/>
                    <a:pt x="2469" y="251"/>
                  </a:cubicBezTo>
                  <a:cubicBezTo>
                    <a:pt x="2469" y="0"/>
                    <a:pt x="2469" y="0"/>
                    <a:pt x="2469" y="0"/>
                  </a:cubicBezTo>
                  <a:lnTo>
                    <a:pt x="0" y="0"/>
                  </a:lnTo>
                  <a:close/>
                  <a:moveTo>
                    <a:pt x="2217" y="1355"/>
                  </a:moveTo>
                  <a:cubicBezTo>
                    <a:pt x="253" y="1355"/>
                    <a:pt x="253" y="1355"/>
                    <a:pt x="253" y="1355"/>
                  </a:cubicBezTo>
                  <a:cubicBezTo>
                    <a:pt x="253" y="257"/>
                    <a:pt x="253" y="257"/>
                    <a:pt x="253" y="257"/>
                  </a:cubicBezTo>
                  <a:cubicBezTo>
                    <a:pt x="2217" y="257"/>
                    <a:pt x="2217" y="257"/>
                    <a:pt x="2217" y="257"/>
                  </a:cubicBezTo>
                  <a:lnTo>
                    <a:pt x="2217" y="135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198" name="Freeform 29">
              <a:extLst>
                <a:ext uri="{FF2B5EF4-FFF2-40B4-BE49-F238E27FC236}">
                  <a16:creationId xmlns:a16="http://schemas.microsoft.com/office/drawing/2014/main" id="{2C9C60F2-7869-4287-A7F0-AC8AB05033E5}"/>
                </a:ext>
              </a:extLst>
            </p:cNvPr>
            <p:cNvSpPr>
              <a:spLocks noEditPoints="1"/>
            </p:cNvSpPr>
            <p:nvPr/>
          </p:nvSpPr>
          <p:spPr bwMode="auto">
            <a:xfrm>
              <a:off x="1466850" y="1352550"/>
              <a:ext cx="6345238" cy="3349625"/>
            </a:xfrm>
            <a:custGeom>
              <a:avLst/>
              <a:gdLst>
                <a:gd name="T0" fmla="*/ 113 w 1690"/>
                <a:gd name="T1" fmla="*/ 892 h 892"/>
                <a:gd name="T2" fmla="*/ 227 w 1690"/>
                <a:gd name="T3" fmla="*/ 778 h 892"/>
                <a:gd name="T4" fmla="*/ 218 w 1690"/>
                <a:gd name="T5" fmla="*/ 735 h 892"/>
                <a:gd name="T6" fmla="*/ 472 w 1690"/>
                <a:gd name="T7" fmla="*/ 530 h 892"/>
                <a:gd name="T8" fmla="*/ 549 w 1690"/>
                <a:gd name="T9" fmla="*/ 560 h 892"/>
                <a:gd name="T10" fmla="*/ 646 w 1690"/>
                <a:gd name="T11" fmla="*/ 507 h 892"/>
                <a:gd name="T12" fmla="*/ 897 w 1690"/>
                <a:gd name="T13" fmla="*/ 637 h 892"/>
                <a:gd name="T14" fmla="*/ 895 w 1690"/>
                <a:gd name="T15" fmla="*/ 659 h 892"/>
                <a:gd name="T16" fmla="*/ 1008 w 1690"/>
                <a:gd name="T17" fmla="*/ 773 h 892"/>
                <a:gd name="T18" fmla="*/ 1122 w 1690"/>
                <a:gd name="T19" fmla="*/ 659 h 892"/>
                <a:gd name="T20" fmla="*/ 1109 w 1690"/>
                <a:gd name="T21" fmla="*/ 607 h 892"/>
                <a:gd name="T22" fmla="*/ 1520 w 1690"/>
                <a:gd name="T23" fmla="*/ 213 h 892"/>
                <a:gd name="T24" fmla="*/ 1576 w 1690"/>
                <a:gd name="T25" fmla="*/ 228 h 892"/>
                <a:gd name="T26" fmla="*/ 1690 w 1690"/>
                <a:gd name="T27" fmla="*/ 114 h 892"/>
                <a:gd name="T28" fmla="*/ 1576 w 1690"/>
                <a:gd name="T29" fmla="*/ 0 h 892"/>
                <a:gd name="T30" fmla="*/ 1463 w 1690"/>
                <a:gd name="T31" fmla="*/ 114 h 892"/>
                <a:gd name="T32" fmla="*/ 1475 w 1690"/>
                <a:gd name="T33" fmla="*/ 167 h 892"/>
                <a:gd name="T34" fmla="*/ 1065 w 1690"/>
                <a:gd name="T35" fmla="*/ 561 h 892"/>
                <a:gd name="T36" fmla="*/ 1008 w 1690"/>
                <a:gd name="T37" fmla="*/ 546 h 892"/>
                <a:gd name="T38" fmla="*/ 926 w 1690"/>
                <a:gd name="T39" fmla="*/ 581 h 892"/>
                <a:gd name="T40" fmla="*/ 663 w 1690"/>
                <a:gd name="T41" fmla="*/ 444 h 892"/>
                <a:gd name="T42" fmla="*/ 549 w 1690"/>
                <a:gd name="T43" fmla="*/ 333 h 892"/>
                <a:gd name="T44" fmla="*/ 436 w 1690"/>
                <a:gd name="T45" fmla="*/ 446 h 892"/>
                <a:gd name="T46" fmla="*/ 439 w 1690"/>
                <a:gd name="T47" fmla="*/ 474 h 892"/>
                <a:gd name="T48" fmla="*/ 178 w 1690"/>
                <a:gd name="T49" fmla="*/ 685 h 892"/>
                <a:gd name="T50" fmla="*/ 113 w 1690"/>
                <a:gd name="T51" fmla="*/ 665 h 892"/>
                <a:gd name="T52" fmla="*/ 0 w 1690"/>
                <a:gd name="T53" fmla="*/ 778 h 892"/>
                <a:gd name="T54" fmla="*/ 113 w 1690"/>
                <a:gd name="T55" fmla="*/ 892 h 892"/>
                <a:gd name="T56" fmla="*/ 1576 w 1690"/>
                <a:gd name="T57" fmla="*/ 64 h 892"/>
                <a:gd name="T58" fmla="*/ 1626 w 1690"/>
                <a:gd name="T59" fmla="*/ 114 h 892"/>
                <a:gd name="T60" fmla="*/ 1576 w 1690"/>
                <a:gd name="T61" fmla="*/ 164 h 892"/>
                <a:gd name="T62" fmla="*/ 1526 w 1690"/>
                <a:gd name="T63" fmla="*/ 114 h 892"/>
                <a:gd name="T64" fmla="*/ 1576 w 1690"/>
                <a:gd name="T65" fmla="*/ 64 h 892"/>
                <a:gd name="T66" fmla="*/ 1008 w 1690"/>
                <a:gd name="T67" fmla="*/ 609 h 892"/>
                <a:gd name="T68" fmla="*/ 1058 w 1690"/>
                <a:gd name="T69" fmla="*/ 659 h 892"/>
                <a:gd name="T70" fmla="*/ 1008 w 1690"/>
                <a:gd name="T71" fmla="*/ 709 h 892"/>
                <a:gd name="T72" fmla="*/ 958 w 1690"/>
                <a:gd name="T73" fmla="*/ 659 h 892"/>
                <a:gd name="T74" fmla="*/ 1008 w 1690"/>
                <a:gd name="T75" fmla="*/ 609 h 892"/>
                <a:gd name="T76" fmla="*/ 549 w 1690"/>
                <a:gd name="T77" fmla="*/ 396 h 892"/>
                <a:gd name="T78" fmla="*/ 599 w 1690"/>
                <a:gd name="T79" fmla="*/ 446 h 892"/>
                <a:gd name="T80" fmla="*/ 549 w 1690"/>
                <a:gd name="T81" fmla="*/ 496 h 892"/>
                <a:gd name="T82" fmla="*/ 500 w 1690"/>
                <a:gd name="T83" fmla="*/ 446 h 892"/>
                <a:gd name="T84" fmla="*/ 549 w 1690"/>
                <a:gd name="T85" fmla="*/ 396 h 892"/>
                <a:gd name="T86" fmla="*/ 113 w 1690"/>
                <a:gd name="T87" fmla="*/ 728 h 892"/>
                <a:gd name="T88" fmla="*/ 163 w 1690"/>
                <a:gd name="T89" fmla="*/ 778 h 892"/>
                <a:gd name="T90" fmla="*/ 113 w 1690"/>
                <a:gd name="T91" fmla="*/ 828 h 892"/>
                <a:gd name="T92" fmla="*/ 63 w 1690"/>
                <a:gd name="T93" fmla="*/ 778 h 892"/>
                <a:gd name="T94" fmla="*/ 113 w 1690"/>
                <a:gd name="T95" fmla="*/ 72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0" h="892">
                  <a:moveTo>
                    <a:pt x="113" y="892"/>
                  </a:moveTo>
                  <a:cubicBezTo>
                    <a:pt x="176" y="892"/>
                    <a:pt x="227" y="841"/>
                    <a:pt x="227" y="778"/>
                  </a:cubicBezTo>
                  <a:cubicBezTo>
                    <a:pt x="227" y="763"/>
                    <a:pt x="224" y="748"/>
                    <a:pt x="218" y="735"/>
                  </a:cubicBezTo>
                  <a:cubicBezTo>
                    <a:pt x="472" y="530"/>
                    <a:pt x="472" y="530"/>
                    <a:pt x="472" y="530"/>
                  </a:cubicBezTo>
                  <a:cubicBezTo>
                    <a:pt x="493" y="548"/>
                    <a:pt x="520" y="560"/>
                    <a:pt x="549" y="560"/>
                  </a:cubicBezTo>
                  <a:cubicBezTo>
                    <a:pt x="590" y="560"/>
                    <a:pt x="625" y="539"/>
                    <a:pt x="646" y="507"/>
                  </a:cubicBezTo>
                  <a:cubicBezTo>
                    <a:pt x="897" y="637"/>
                    <a:pt x="897" y="637"/>
                    <a:pt x="897" y="637"/>
                  </a:cubicBezTo>
                  <a:cubicBezTo>
                    <a:pt x="895" y="644"/>
                    <a:pt x="895" y="652"/>
                    <a:pt x="895" y="659"/>
                  </a:cubicBezTo>
                  <a:cubicBezTo>
                    <a:pt x="895" y="722"/>
                    <a:pt x="946" y="773"/>
                    <a:pt x="1008" y="773"/>
                  </a:cubicBezTo>
                  <a:cubicBezTo>
                    <a:pt x="1071" y="773"/>
                    <a:pt x="1122" y="722"/>
                    <a:pt x="1122" y="659"/>
                  </a:cubicBezTo>
                  <a:cubicBezTo>
                    <a:pt x="1122" y="640"/>
                    <a:pt x="1117" y="623"/>
                    <a:pt x="1109" y="607"/>
                  </a:cubicBezTo>
                  <a:cubicBezTo>
                    <a:pt x="1520" y="213"/>
                    <a:pt x="1520" y="213"/>
                    <a:pt x="1520" y="213"/>
                  </a:cubicBezTo>
                  <a:cubicBezTo>
                    <a:pt x="1536" y="222"/>
                    <a:pt x="1556" y="228"/>
                    <a:pt x="1576" y="228"/>
                  </a:cubicBezTo>
                  <a:cubicBezTo>
                    <a:pt x="1639" y="228"/>
                    <a:pt x="1690" y="177"/>
                    <a:pt x="1690" y="114"/>
                  </a:cubicBezTo>
                  <a:cubicBezTo>
                    <a:pt x="1690" y="51"/>
                    <a:pt x="1639" y="0"/>
                    <a:pt x="1576" y="0"/>
                  </a:cubicBezTo>
                  <a:cubicBezTo>
                    <a:pt x="1513" y="0"/>
                    <a:pt x="1463" y="51"/>
                    <a:pt x="1463" y="114"/>
                  </a:cubicBezTo>
                  <a:cubicBezTo>
                    <a:pt x="1463" y="133"/>
                    <a:pt x="1467" y="151"/>
                    <a:pt x="1475" y="167"/>
                  </a:cubicBezTo>
                  <a:cubicBezTo>
                    <a:pt x="1065" y="561"/>
                    <a:pt x="1065" y="561"/>
                    <a:pt x="1065" y="561"/>
                  </a:cubicBezTo>
                  <a:cubicBezTo>
                    <a:pt x="1048" y="551"/>
                    <a:pt x="1029" y="546"/>
                    <a:pt x="1008" y="546"/>
                  </a:cubicBezTo>
                  <a:cubicBezTo>
                    <a:pt x="976" y="546"/>
                    <a:pt x="947" y="559"/>
                    <a:pt x="926" y="581"/>
                  </a:cubicBezTo>
                  <a:cubicBezTo>
                    <a:pt x="663" y="444"/>
                    <a:pt x="663" y="444"/>
                    <a:pt x="663" y="444"/>
                  </a:cubicBezTo>
                  <a:cubicBezTo>
                    <a:pt x="662" y="382"/>
                    <a:pt x="611" y="333"/>
                    <a:pt x="549" y="333"/>
                  </a:cubicBezTo>
                  <a:cubicBezTo>
                    <a:pt x="487" y="333"/>
                    <a:pt x="436" y="383"/>
                    <a:pt x="436" y="446"/>
                  </a:cubicBezTo>
                  <a:cubicBezTo>
                    <a:pt x="436" y="456"/>
                    <a:pt x="437" y="465"/>
                    <a:pt x="439" y="474"/>
                  </a:cubicBezTo>
                  <a:cubicBezTo>
                    <a:pt x="178" y="685"/>
                    <a:pt x="178" y="685"/>
                    <a:pt x="178" y="685"/>
                  </a:cubicBezTo>
                  <a:cubicBezTo>
                    <a:pt x="160" y="672"/>
                    <a:pt x="137" y="665"/>
                    <a:pt x="113" y="665"/>
                  </a:cubicBezTo>
                  <a:cubicBezTo>
                    <a:pt x="51" y="665"/>
                    <a:pt x="0" y="716"/>
                    <a:pt x="0" y="778"/>
                  </a:cubicBezTo>
                  <a:cubicBezTo>
                    <a:pt x="0" y="841"/>
                    <a:pt x="51" y="892"/>
                    <a:pt x="113" y="892"/>
                  </a:cubicBezTo>
                  <a:close/>
                  <a:moveTo>
                    <a:pt x="1576" y="64"/>
                  </a:moveTo>
                  <a:cubicBezTo>
                    <a:pt x="1604" y="64"/>
                    <a:pt x="1626" y="87"/>
                    <a:pt x="1626" y="114"/>
                  </a:cubicBezTo>
                  <a:cubicBezTo>
                    <a:pt x="1626" y="142"/>
                    <a:pt x="1604" y="164"/>
                    <a:pt x="1576" y="164"/>
                  </a:cubicBezTo>
                  <a:cubicBezTo>
                    <a:pt x="1549" y="164"/>
                    <a:pt x="1526" y="142"/>
                    <a:pt x="1526" y="114"/>
                  </a:cubicBezTo>
                  <a:cubicBezTo>
                    <a:pt x="1526" y="87"/>
                    <a:pt x="1549" y="64"/>
                    <a:pt x="1576" y="64"/>
                  </a:cubicBezTo>
                  <a:close/>
                  <a:moveTo>
                    <a:pt x="1008" y="609"/>
                  </a:moveTo>
                  <a:cubicBezTo>
                    <a:pt x="1036" y="609"/>
                    <a:pt x="1058" y="632"/>
                    <a:pt x="1058" y="659"/>
                  </a:cubicBezTo>
                  <a:cubicBezTo>
                    <a:pt x="1058" y="687"/>
                    <a:pt x="1036" y="709"/>
                    <a:pt x="1008" y="709"/>
                  </a:cubicBezTo>
                  <a:cubicBezTo>
                    <a:pt x="981" y="709"/>
                    <a:pt x="958" y="687"/>
                    <a:pt x="958" y="659"/>
                  </a:cubicBezTo>
                  <a:cubicBezTo>
                    <a:pt x="958" y="632"/>
                    <a:pt x="981" y="609"/>
                    <a:pt x="1008" y="609"/>
                  </a:cubicBezTo>
                  <a:close/>
                  <a:moveTo>
                    <a:pt x="549" y="396"/>
                  </a:moveTo>
                  <a:cubicBezTo>
                    <a:pt x="577" y="396"/>
                    <a:pt x="599" y="419"/>
                    <a:pt x="599" y="446"/>
                  </a:cubicBezTo>
                  <a:cubicBezTo>
                    <a:pt x="599" y="474"/>
                    <a:pt x="577" y="496"/>
                    <a:pt x="549" y="496"/>
                  </a:cubicBezTo>
                  <a:cubicBezTo>
                    <a:pt x="522" y="496"/>
                    <a:pt x="500" y="474"/>
                    <a:pt x="500" y="446"/>
                  </a:cubicBezTo>
                  <a:cubicBezTo>
                    <a:pt x="500" y="419"/>
                    <a:pt x="522" y="396"/>
                    <a:pt x="549" y="396"/>
                  </a:cubicBezTo>
                  <a:close/>
                  <a:moveTo>
                    <a:pt x="113" y="728"/>
                  </a:moveTo>
                  <a:cubicBezTo>
                    <a:pt x="141" y="728"/>
                    <a:pt x="163" y="751"/>
                    <a:pt x="163" y="778"/>
                  </a:cubicBezTo>
                  <a:cubicBezTo>
                    <a:pt x="163" y="806"/>
                    <a:pt x="141" y="828"/>
                    <a:pt x="113" y="828"/>
                  </a:cubicBezTo>
                  <a:cubicBezTo>
                    <a:pt x="86" y="828"/>
                    <a:pt x="63" y="806"/>
                    <a:pt x="63" y="778"/>
                  </a:cubicBezTo>
                  <a:cubicBezTo>
                    <a:pt x="63" y="751"/>
                    <a:pt x="86" y="728"/>
                    <a:pt x="113" y="728"/>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sp>
        <p:nvSpPr>
          <p:cNvPr id="199" name="Freeform 5">
            <a:extLst>
              <a:ext uri="{FF2B5EF4-FFF2-40B4-BE49-F238E27FC236}">
                <a16:creationId xmlns:a16="http://schemas.microsoft.com/office/drawing/2014/main" id="{4489BDE2-DA80-4C93-8406-EB2B8F1C4839}"/>
              </a:ext>
            </a:extLst>
          </p:cNvPr>
          <p:cNvSpPr>
            <a:spLocks noEditPoints="1"/>
          </p:cNvSpPr>
          <p:nvPr userDrawn="1"/>
        </p:nvSpPr>
        <p:spPr bwMode="auto">
          <a:xfrm>
            <a:off x="8986838" y="5192713"/>
            <a:ext cx="271462" cy="204787"/>
          </a:xfrm>
          <a:custGeom>
            <a:avLst/>
            <a:gdLst>
              <a:gd name="T0" fmla="*/ 221821 w 128"/>
              <a:gd name="T1" fmla="*/ 4266 h 96"/>
              <a:gd name="T2" fmla="*/ 59152 w 128"/>
              <a:gd name="T3" fmla="*/ 0 h 96"/>
              <a:gd name="T4" fmla="*/ 4225 w 128"/>
              <a:gd name="T5" fmla="*/ 49061 h 96"/>
              <a:gd name="T6" fmla="*/ 4225 w 128"/>
              <a:gd name="T7" fmla="*/ 72525 h 96"/>
              <a:gd name="T8" fmla="*/ 135205 w 128"/>
              <a:gd name="T9" fmla="*/ 204776 h 96"/>
              <a:gd name="T10" fmla="*/ 266185 w 128"/>
              <a:gd name="T11" fmla="*/ 72525 h 96"/>
              <a:gd name="T12" fmla="*/ 266185 w 128"/>
              <a:gd name="T13" fmla="*/ 49061 h 96"/>
              <a:gd name="T14" fmla="*/ 116192 w 128"/>
              <a:gd name="T15" fmla="*/ 59726 h 96"/>
              <a:gd name="T16" fmla="*/ 154218 w 128"/>
              <a:gd name="T17" fmla="*/ 59726 h 96"/>
              <a:gd name="T18" fmla="*/ 164781 w 128"/>
              <a:gd name="T19" fmla="*/ 19198 h 96"/>
              <a:gd name="T20" fmla="*/ 160556 w 128"/>
              <a:gd name="T21" fmla="*/ 53327 h 96"/>
              <a:gd name="T22" fmla="*/ 109854 w 128"/>
              <a:gd name="T23" fmla="*/ 53327 h 96"/>
              <a:gd name="T24" fmla="*/ 105629 w 128"/>
              <a:gd name="T25" fmla="*/ 19198 h 96"/>
              <a:gd name="T26" fmla="*/ 109854 w 128"/>
              <a:gd name="T27" fmla="*/ 53327 h 96"/>
              <a:gd name="T28" fmla="*/ 135205 w 128"/>
              <a:gd name="T29" fmla="*/ 174913 h 96"/>
              <a:gd name="T30" fmla="*/ 156331 w 128"/>
              <a:gd name="T31" fmla="*/ 68259 h 96"/>
              <a:gd name="T32" fmla="*/ 207033 w 128"/>
              <a:gd name="T33" fmla="*/ 68259 h 96"/>
              <a:gd name="T34" fmla="*/ 164781 w 128"/>
              <a:gd name="T35" fmla="*/ 68259 h 96"/>
              <a:gd name="T36" fmla="*/ 188019 w 128"/>
              <a:gd name="T37" fmla="*/ 42662 h 96"/>
              <a:gd name="T38" fmla="*/ 166894 w 128"/>
              <a:gd name="T39" fmla="*/ 59726 h 96"/>
              <a:gd name="T40" fmla="*/ 204920 w 128"/>
              <a:gd name="T41" fmla="*/ 17065 h 96"/>
              <a:gd name="T42" fmla="*/ 175344 w 128"/>
              <a:gd name="T43" fmla="*/ 17065 h 96"/>
              <a:gd name="T44" fmla="*/ 116192 w 128"/>
              <a:gd name="T45" fmla="*/ 17065 h 96"/>
              <a:gd name="T46" fmla="*/ 135205 w 128"/>
              <a:gd name="T47" fmla="*/ 31996 h 96"/>
              <a:gd name="T48" fmla="*/ 65490 w 128"/>
              <a:gd name="T49" fmla="*/ 17065 h 96"/>
              <a:gd name="T50" fmla="*/ 82391 w 128"/>
              <a:gd name="T51" fmla="*/ 29863 h 96"/>
              <a:gd name="T52" fmla="*/ 103516 w 128"/>
              <a:gd name="T53" fmla="*/ 59726 h 96"/>
              <a:gd name="T54" fmla="*/ 82391 w 128"/>
              <a:gd name="T55" fmla="*/ 42662 h 96"/>
              <a:gd name="T56" fmla="*/ 126755 w 128"/>
              <a:gd name="T57" fmla="*/ 172780 h 96"/>
              <a:gd name="T58" fmla="*/ 105629 w 128"/>
              <a:gd name="T59" fmla="*/ 68259 h 96"/>
              <a:gd name="T60" fmla="*/ 23238 w 128"/>
              <a:gd name="T61" fmla="*/ 68259 h 96"/>
              <a:gd name="T62" fmla="*/ 107741 w 128"/>
              <a:gd name="T63" fmla="*/ 157848 h 96"/>
              <a:gd name="T64" fmla="*/ 247172 w 128"/>
              <a:gd name="T65" fmla="*/ 68259 h 96"/>
              <a:gd name="T66" fmla="*/ 215483 w 128"/>
              <a:gd name="T67" fmla="*/ 68259 h 96"/>
              <a:gd name="T68" fmla="*/ 194357 w 128"/>
              <a:gd name="T69" fmla="*/ 36262 h 96"/>
              <a:gd name="T70" fmla="*/ 253509 w 128"/>
              <a:gd name="T71" fmla="*/ 59726 h 96"/>
              <a:gd name="T72" fmla="*/ 57040 w 128"/>
              <a:gd name="T73" fmla="*/ 21331 h 96"/>
              <a:gd name="T74" fmla="*/ 52814 w 128"/>
              <a:gd name="T75" fmla="*/ 59726 h 96"/>
              <a:gd name="T76" fmla="*/ 57040 w 128"/>
              <a:gd name="T77" fmla="*/ 21331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004990"/>
          </a:solidFill>
          <a:ln>
            <a:noFill/>
          </a:ln>
        </p:spPr>
        <p:txBody>
          <a:bodyPr lIns="45714" tIns="22857" rIns="45714" bIns="22857"/>
          <a:lstStyle/>
          <a:p>
            <a:endParaRPr lang="en-ZA" dirty="0"/>
          </a:p>
        </p:txBody>
      </p:sp>
      <p:grpSp>
        <p:nvGrpSpPr>
          <p:cNvPr id="200" name="Group 199">
            <a:extLst>
              <a:ext uri="{FF2B5EF4-FFF2-40B4-BE49-F238E27FC236}">
                <a16:creationId xmlns:a16="http://schemas.microsoft.com/office/drawing/2014/main" id="{EAD312B7-8888-42CB-8F98-5EB944C639C7}"/>
              </a:ext>
            </a:extLst>
          </p:cNvPr>
          <p:cNvGrpSpPr/>
          <p:nvPr userDrawn="1"/>
        </p:nvGrpSpPr>
        <p:grpSpPr>
          <a:xfrm>
            <a:off x="9575982" y="5166096"/>
            <a:ext cx="237690" cy="238458"/>
            <a:chOff x="7996067" y="666751"/>
            <a:chExt cx="490535" cy="492126"/>
          </a:xfrm>
          <a:solidFill>
            <a:srgbClr val="004990"/>
          </a:solidFill>
        </p:grpSpPr>
        <p:sp>
          <p:nvSpPr>
            <p:cNvPr id="201" name="Freeform 9">
              <a:extLst>
                <a:ext uri="{FF2B5EF4-FFF2-40B4-BE49-F238E27FC236}">
                  <a16:creationId xmlns:a16="http://schemas.microsoft.com/office/drawing/2014/main" id="{1C2D70CD-D621-4822-B396-E730FE5F5D94}"/>
                </a:ext>
              </a:extLst>
            </p:cNvPr>
            <p:cNvSpPr>
              <a:spLocks noEditPoints="1"/>
            </p:cNvSpPr>
            <p:nvPr/>
          </p:nvSpPr>
          <p:spPr bwMode="auto">
            <a:xfrm>
              <a:off x="7996067" y="666751"/>
              <a:ext cx="490535" cy="492126"/>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02" name="Freeform 10">
              <a:extLst>
                <a:ext uri="{FF2B5EF4-FFF2-40B4-BE49-F238E27FC236}">
                  <a16:creationId xmlns:a16="http://schemas.microsoft.com/office/drawing/2014/main" id="{99385EE9-BB37-4328-B36A-D7B07CE20B12}"/>
                </a:ext>
              </a:extLst>
            </p:cNvPr>
            <p:cNvSpPr>
              <a:spLocks noEditPoints="1"/>
            </p:cNvSpPr>
            <p:nvPr/>
          </p:nvSpPr>
          <p:spPr bwMode="auto">
            <a:xfrm>
              <a:off x="8204199" y="728663"/>
              <a:ext cx="123824" cy="123825"/>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203" name="Group 202">
            <a:extLst>
              <a:ext uri="{FF2B5EF4-FFF2-40B4-BE49-F238E27FC236}">
                <a16:creationId xmlns:a16="http://schemas.microsoft.com/office/drawing/2014/main" id="{1FD9977E-33C7-4CFB-B9B0-5992CA9FCE1D}"/>
              </a:ext>
            </a:extLst>
          </p:cNvPr>
          <p:cNvGrpSpPr/>
          <p:nvPr userDrawn="1"/>
        </p:nvGrpSpPr>
        <p:grpSpPr>
          <a:xfrm>
            <a:off x="10732487" y="5168549"/>
            <a:ext cx="281172" cy="267654"/>
            <a:chOff x="10755297" y="220663"/>
            <a:chExt cx="990599" cy="942975"/>
          </a:xfrm>
          <a:solidFill>
            <a:srgbClr val="004990"/>
          </a:solidFill>
        </p:grpSpPr>
        <p:sp>
          <p:nvSpPr>
            <p:cNvPr id="204" name="Freeform 24">
              <a:extLst>
                <a:ext uri="{FF2B5EF4-FFF2-40B4-BE49-F238E27FC236}">
                  <a16:creationId xmlns:a16="http://schemas.microsoft.com/office/drawing/2014/main" id="{067D37F8-3337-490E-9C4B-BAA9674BECFA}"/>
                </a:ext>
              </a:extLst>
            </p:cNvPr>
            <p:cNvSpPr>
              <a:spLocks noEditPoints="1"/>
            </p:cNvSpPr>
            <p:nvPr/>
          </p:nvSpPr>
          <p:spPr bwMode="auto">
            <a:xfrm>
              <a:off x="10755297" y="220663"/>
              <a:ext cx="990599" cy="942975"/>
            </a:xfrm>
            <a:custGeom>
              <a:avLst/>
              <a:gdLst>
                <a:gd name="T0" fmla="*/ 239 w 261"/>
                <a:gd name="T1" fmla="*/ 0 h 248"/>
                <a:gd name="T2" fmla="*/ 22 w 261"/>
                <a:gd name="T3" fmla="*/ 0 h 248"/>
                <a:gd name="T4" fmla="*/ 0 w 261"/>
                <a:gd name="T5" fmla="*/ 22 h 248"/>
                <a:gd name="T6" fmla="*/ 0 w 261"/>
                <a:gd name="T7" fmla="*/ 190 h 248"/>
                <a:gd name="T8" fmla="*/ 22 w 261"/>
                <a:gd name="T9" fmla="*/ 212 h 248"/>
                <a:gd name="T10" fmla="*/ 88 w 261"/>
                <a:gd name="T11" fmla="*/ 212 h 248"/>
                <a:gd name="T12" fmla="*/ 76 w 261"/>
                <a:gd name="T13" fmla="*/ 224 h 248"/>
                <a:gd name="T14" fmla="*/ 70 w 261"/>
                <a:gd name="T15" fmla="*/ 231 h 248"/>
                <a:gd name="T16" fmla="*/ 70 w 261"/>
                <a:gd name="T17" fmla="*/ 241 h 248"/>
                <a:gd name="T18" fmla="*/ 86 w 261"/>
                <a:gd name="T19" fmla="*/ 248 h 248"/>
                <a:gd name="T20" fmla="*/ 175 w 261"/>
                <a:gd name="T21" fmla="*/ 248 h 248"/>
                <a:gd name="T22" fmla="*/ 191 w 261"/>
                <a:gd name="T23" fmla="*/ 241 h 248"/>
                <a:gd name="T24" fmla="*/ 191 w 261"/>
                <a:gd name="T25" fmla="*/ 231 h 248"/>
                <a:gd name="T26" fmla="*/ 185 w 261"/>
                <a:gd name="T27" fmla="*/ 224 h 248"/>
                <a:gd name="T28" fmla="*/ 173 w 261"/>
                <a:gd name="T29" fmla="*/ 212 h 248"/>
                <a:gd name="T30" fmla="*/ 239 w 261"/>
                <a:gd name="T31" fmla="*/ 212 h 248"/>
                <a:gd name="T32" fmla="*/ 261 w 261"/>
                <a:gd name="T33" fmla="*/ 190 h 248"/>
                <a:gd name="T34" fmla="*/ 261 w 261"/>
                <a:gd name="T35" fmla="*/ 22 h 248"/>
                <a:gd name="T36" fmla="*/ 239 w 261"/>
                <a:gd name="T37" fmla="*/ 0 h 248"/>
                <a:gd name="T38" fmla="*/ 179 w 261"/>
                <a:gd name="T39" fmla="*/ 230 h 248"/>
                <a:gd name="T40" fmla="*/ 184 w 261"/>
                <a:gd name="T41" fmla="*/ 236 h 248"/>
                <a:gd name="T42" fmla="*/ 184 w 261"/>
                <a:gd name="T43" fmla="*/ 238 h 248"/>
                <a:gd name="T44" fmla="*/ 175 w 261"/>
                <a:gd name="T45" fmla="*/ 240 h 248"/>
                <a:gd name="T46" fmla="*/ 86 w 261"/>
                <a:gd name="T47" fmla="*/ 240 h 248"/>
                <a:gd name="T48" fmla="*/ 77 w 261"/>
                <a:gd name="T49" fmla="*/ 238 h 248"/>
                <a:gd name="T50" fmla="*/ 77 w 261"/>
                <a:gd name="T51" fmla="*/ 236 h 248"/>
                <a:gd name="T52" fmla="*/ 77 w 261"/>
                <a:gd name="T53" fmla="*/ 236 h 248"/>
                <a:gd name="T54" fmla="*/ 82 w 261"/>
                <a:gd name="T55" fmla="*/ 230 h 248"/>
                <a:gd name="T56" fmla="*/ 98 w 261"/>
                <a:gd name="T57" fmla="*/ 212 h 248"/>
                <a:gd name="T58" fmla="*/ 163 w 261"/>
                <a:gd name="T59" fmla="*/ 212 h 248"/>
                <a:gd name="T60" fmla="*/ 179 w 261"/>
                <a:gd name="T61" fmla="*/ 230 h 248"/>
                <a:gd name="T62" fmla="*/ 245 w 261"/>
                <a:gd name="T63" fmla="*/ 190 h 248"/>
                <a:gd name="T64" fmla="*/ 239 w 261"/>
                <a:gd name="T65" fmla="*/ 196 h 248"/>
                <a:gd name="T66" fmla="*/ 22 w 261"/>
                <a:gd name="T67" fmla="*/ 196 h 248"/>
                <a:gd name="T68" fmla="*/ 16 w 261"/>
                <a:gd name="T69" fmla="*/ 190 h 248"/>
                <a:gd name="T70" fmla="*/ 16 w 261"/>
                <a:gd name="T71" fmla="*/ 22 h 248"/>
                <a:gd name="T72" fmla="*/ 22 w 261"/>
                <a:gd name="T73" fmla="*/ 16 h 248"/>
                <a:gd name="T74" fmla="*/ 239 w 261"/>
                <a:gd name="T75" fmla="*/ 16 h 248"/>
                <a:gd name="T76" fmla="*/ 245 w 261"/>
                <a:gd name="T77" fmla="*/ 22 h 248"/>
                <a:gd name="T78" fmla="*/ 245 w 261"/>
                <a:gd name="T79" fmla="*/ 19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1" h="248">
                  <a:moveTo>
                    <a:pt x="239" y="0"/>
                  </a:moveTo>
                  <a:cubicBezTo>
                    <a:pt x="22" y="0"/>
                    <a:pt x="22" y="0"/>
                    <a:pt x="22" y="0"/>
                  </a:cubicBezTo>
                  <a:cubicBezTo>
                    <a:pt x="10" y="0"/>
                    <a:pt x="0" y="10"/>
                    <a:pt x="0" y="22"/>
                  </a:cubicBezTo>
                  <a:cubicBezTo>
                    <a:pt x="0" y="190"/>
                    <a:pt x="0" y="190"/>
                    <a:pt x="0" y="190"/>
                  </a:cubicBezTo>
                  <a:cubicBezTo>
                    <a:pt x="0" y="202"/>
                    <a:pt x="10" y="212"/>
                    <a:pt x="22" y="212"/>
                  </a:cubicBezTo>
                  <a:cubicBezTo>
                    <a:pt x="88" y="212"/>
                    <a:pt x="88" y="212"/>
                    <a:pt x="88" y="212"/>
                  </a:cubicBezTo>
                  <a:cubicBezTo>
                    <a:pt x="85" y="216"/>
                    <a:pt x="79" y="222"/>
                    <a:pt x="76" y="224"/>
                  </a:cubicBezTo>
                  <a:cubicBezTo>
                    <a:pt x="74" y="227"/>
                    <a:pt x="71" y="229"/>
                    <a:pt x="70" y="231"/>
                  </a:cubicBezTo>
                  <a:cubicBezTo>
                    <a:pt x="69" y="233"/>
                    <a:pt x="68" y="237"/>
                    <a:pt x="70" y="241"/>
                  </a:cubicBezTo>
                  <a:cubicBezTo>
                    <a:pt x="71" y="244"/>
                    <a:pt x="76" y="248"/>
                    <a:pt x="86" y="248"/>
                  </a:cubicBezTo>
                  <a:cubicBezTo>
                    <a:pt x="175" y="248"/>
                    <a:pt x="175" y="248"/>
                    <a:pt x="175" y="248"/>
                  </a:cubicBezTo>
                  <a:cubicBezTo>
                    <a:pt x="185" y="248"/>
                    <a:pt x="190" y="244"/>
                    <a:pt x="191" y="241"/>
                  </a:cubicBezTo>
                  <a:cubicBezTo>
                    <a:pt x="193" y="237"/>
                    <a:pt x="192" y="233"/>
                    <a:pt x="191" y="231"/>
                  </a:cubicBezTo>
                  <a:cubicBezTo>
                    <a:pt x="190" y="229"/>
                    <a:pt x="187" y="227"/>
                    <a:pt x="185" y="224"/>
                  </a:cubicBezTo>
                  <a:cubicBezTo>
                    <a:pt x="182" y="222"/>
                    <a:pt x="176" y="216"/>
                    <a:pt x="173" y="212"/>
                  </a:cubicBezTo>
                  <a:cubicBezTo>
                    <a:pt x="239" y="212"/>
                    <a:pt x="239" y="212"/>
                    <a:pt x="239" y="212"/>
                  </a:cubicBezTo>
                  <a:cubicBezTo>
                    <a:pt x="251" y="212"/>
                    <a:pt x="261" y="202"/>
                    <a:pt x="261" y="190"/>
                  </a:cubicBezTo>
                  <a:cubicBezTo>
                    <a:pt x="261" y="22"/>
                    <a:pt x="261" y="22"/>
                    <a:pt x="261" y="22"/>
                  </a:cubicBezTo>
                  <a:cubicBezTo>
                    <a:pt x="261" y="10"/>
                    <a:pt x="251" y="0"/>
                    <a:pt x="239" y="0"/>
                  </a:cubicBezTo>
                  <a:close/>
                  <a:moveTo>
                    <a:pt x="179" y="230"/>
                  </a:moveTo>
                  <a:cubicBezTo>
                    <a:pt x="181" y="233"/>
                    <a:pt x="183" y="235"/>
                    <a:pt x="184" y="236"/>
                  </a:cubicBezTo>
                  <a:cubicBezTo>
                    <a:pt x="184" y="236"/>
                    <a:pt x="185" y="237"/>
                    <a:pt x="184" y="238"/>
                  </a:cubicBezTo>
                  <a:cubicBezTo>
                    <a:pt x="183" y="239"/>
                    <a:pt x="179" y="240"/>
                    <a:pt x="175" y="240"/>
                  </a:cubicBezTo>
                  <a:cubicBezTo>
                    <a:pt x="86" y="240"/>
                    <a:pt x="86" y="240"/>
                    <a:pt x="86" y="240"/>
                  </a:cubicBezTo>
                  <a:cubicBezTo>
                    <a:pt x="82" y="240"/>
                    <a:pt x="78" y="239"/>
                    <a:pt x="77" y="238"/>
                  </a:cubicBezTo>
                  <a:cubicBezTo>
                    <a:pt x="77" y="237"/>
                    <a:pt x="77" y="236"/>
                    <a:pt x="77" y="236"/>
                  </a:cubicBezTo>
                  <a:cubicBezTo>
                    <a:pt x="77" y="236"/>
                    <a:pt x="77" y="236"/>
                    <a:pt x="77" y="236"/>
                  </a:cubicBezTo>
                  <a:cubicBezTo>
                    <a:pt x="78" y="235"/>
                    <a:pt x="80" y="233"/>
                    <a:pt x="82" y="230"/>
                  </a:cubicBezTo>
                  <a:cubicBezTo>
                    <a:pt x="89" y="223"/>
                    <a:pt x="95" y="217"/>
                    <a:pt x="98" y="212"/>
                  </a:cubicBezTo>
                  <a:cubicBezTo>
                    <a:pt x="163" y="212"/>
                    <a:pt x="163" y="212"/>
                    <a:pt x="163" y="212"/>
                  </a:cubicBezTo>
                  <a:cubicBezTo>
                    <a:pt x="166" y="217"/>
                    <a:pt x="172" y="223"/>
                    <a:pt x="179" y="230"/>
                  </a:cubicBezTo>
                  <a:close/>
                  <a:moveTo>
                    <a:pt x="245" y="190"/>
                  </a:moveTo>
                  <a:cubicBezTo>
                    <a:pt x="245" y="193"/>
                    <a:pt x="242" y="196"/>
                    <a:pt x="239" y="196"/>
                  </a:cubicBezTo>
                  <a:cubicBezTo>
                    <a:pt x="22" y="196"/>
                    <a:pt x="22" y="196"/>
                    <a:pt x="22" y="196"/>
                  </a:cubicBezTo>
                  <a:cubicBezTo>
                    <a:pt x="19" y="196"/>
                    <a:pt x="16" y="193"/>
                    <a:pt x="16" y="190"/>
                  </a:cubicBezTo>
                  <a:cubicBezTo>
                    <a:pt x="16" y="22"/>
                    <a:pt x="16" y="22"/>
                    <a:pt x="16" y="22"/>
                  </a:cubicBezTo>
                  <a:cubicBezTo>
                    <a:pt x="16" y="19"/>
                    <a:pt x="19" y="16"/>
                    <a:pt x="22" y="16"/>
                  </a:cubicBezTo>
                  <a:cubicBezTo>
                    <a:pt x="239" y="16"/>
                    <a:pt x="239" y="16"/>
                    <a:pt x="239" y="16"/>
                  </a:cubicBezTo>
                  <a:cubicBezTo>
                    <a:pt x="242" y="16"/>
                    <a:pt x="245" y="19"/>
                    <a:pt x="245" y="22"/>
                  </a:cubicBezTo>
                  <a:lnTo>
                    <a:pt x="245" y="19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05" name="Freeform 25">
              <a:extLst>
                <a:ext uri="{FF2B5EF4-FFF2-40B4-BE49-F238E27FC236}">
                  <a16:creationId xmlns:a16="http://schemas.microsoft.com/office/drawing/2014/main" id="{F292C22B-3C4F-4ED0-A509-5C97CB0A4776}"/>
                </a:ext>
              </a:extLst>
            </p:cNvPr>
            <p:cNvSpPr>
              <a:spLocks noEditPoints="1"/>
            </p:cNvSpPr>
            <p:nvPr/>
          </p:nvSpPr>
          <p:spPr bwMode="auto">
            <a:xfrm>
              <a:off x="10879138" y="342901"/>
              <a:ext cx="741363" cy="498475"/>
            </a:xfrm>
            <a:custGeom>
              <a:avLst/>
              <a:gdLst>
                <a:gd name="T0" fmla="*/ 182 w 195"/>
                <a:gd name="T1" fmla="*/ 0 h 131"/>
                <a:gd name="T2" fmla="*/ 13 w 195"/>
                <a:gd name="T3" fmla="*/ 0 h 131"/>
                <a:gd name="T4" fmla="*/ 0 w 195"/>
                <a:gd name="T5" fmla="*/ 14 h 131"/>
                <a:gd name="T6" fmla="*/ 0 w 195"/>
                <a:gd name="T7" fmla="*/ 117 h 131"/>
                <a:gd name="T8" fmla="*/ 13 w 195"/>
                <a:gd name="T9" fmla="*/ 131 h 131"/>
                <a:gd name="T10" fmla="*/ 182 w 195"/>
                <a:gd name="T11" fmla="*/ 131 h 131"/>
                <a:gd name="T12" fmla="*/ 195 w 195"/>
                <a:gd name="T13" fmla="*/ 117 h 131"/>
                <a:gd name="T14" fmla="*/ 195 w 195"/>
                <a:gd name="T15" fmla="*/ 14 h 131"/>
                <a:gd name="T16" fmla="*/ 182 w 195"/>
                <a:gd name="T17" fmla="*/ 0 h 131"/>
                <a:gd name="T18" fmla="*/ 13 w 195"/>
                <a:gd name="T19" fmla="*/ 9 h 131"/>
                <a:gd name="T20" fmla="*/ 182 w 195"/>
                <a:gd name="T21" fmla="*/ 9 h 131"/>
                <a:gd name="T22" fmla="*/ 187 w 195"/>
                <a:gd name="T23" fmla="*/ 14 h 131"/>
                <a:gd name="T24" fmla="*/ 187 w 195"/>
                <a:gd name="T25" fmla="*/ 48 h 131"/>
                <a:gd name="T26" fmla="*/ 154 w 195"/>
                <a:gd name="T27" fmla="*/ 85 h 131"/>
                <a:gd name="T28" fmla="*/ 125 w 195"/>
                <a:gd name="T29" fmla="*/ 47 h 131"/>
                <a:gd name="T30" fmla="*/ 122 w 195"/>
                <a:gd name="T31" fmla="*/ 45 h 131"/>
                <a:gd name="T32" fmla="*/ 119 w 195"/>
                <a:gd name="T33" fmla="*/ 47 h 131"/>
                <a:gd name="T34" fmla="*/ 81 w 195"/>
                <a:gd name="T35" fmla="*/ 100 h 131"/>
                <a:gd name="T36" fmla="*/ 51 w 195"/>
                <a:gd name="T37" fmla="*/ 71 h 131"/>
                <a:gd name="T38" fmla="*/ 46 w 195"/>
                <a:gd name="T39" fmla="*/ 71 h 131"/>
                <a:gd name="T40" fmla="*/ 8 w 195"/>
                <a:gd name="T41" fmla="*/ 105 h 131"/>
                <a:gd name="T42" fmla="*/ 8 w 195"/>
                <a:gd name="T43" fmla="*/ 14 h 131"/>
                <a:gd name="T44" fmla="*/ 13 w 195"/>
                <a:gd name="T45" fmla="*/ 9 h 131"/>
                <a:gd name="T46" fmla="*/ 182 w 195"/>
                <a:gd name="T47" fmla="*/ 123 h 131"/>
                <a:gd name="T48" fmla="*/ 13 w 195"/>
                <a:gd name="T49" fmla="*/ 123 h 131"/>
                <a:gd name="T50" fmla="*/ 8 w 195"/>
                <a:gd name="T51" fmla="*/ 117 h 131"/>
                <a:gd name="T52" fmla="*/ 8 w 195"/>
                <a:gd name="T53" fmla="*/ 116 h 131"/>
                <a:gd name="T54" fmla="*/ 48 w 195"/>
                <a:gd name="T55" fmla="*/ 79 h 131"/>
                <a:gd name="T56" fmla="*/ 78 w 195"/>
                <a:gd name="T57" fmla="*/ 109 h 131"/>
                <a:gd name="T58" fmla="*/ 82 w 195"/>
                <a:gd name="T59" fmla="*/ 110 h 131"/>
                <a:gd name="T60" fmla="*/ 85 w 195"/>
                <a:gd name="T61" fmla="*/ 109 h 131"/>
                <a:gd name="T62" fmla="*/ 122 w 195"/>
                <a:gd name="T63" fmla="*/ 56 h 131"/>
                <a:gd name="T64" fmla="*/ 151 w 195"/>
                <a:gd name="T65" fmla="*/ 94 h 131"/>
                <a:gd name="T66" fmla="*/ 154 w 195"/>
                <a:gd name="T67" fmla="*/ 95 h 131"/>
                <a:gd name="T68" fmla="*/ 157 w 195"/>
                <a:gd name="T69" fmla="*/ 94 h 131"/>
                <a:gd name="T70" fmla="*/ 187 w 195"/>
                <a:gd name="T71" fmla="*/ 60 h 131"/>
                <a:gd name="T72" fmla="*/ 187 w 195"/>
                <a:gd name="T73" fmla="*/ 117 h 131"/>
                <a:gd name="T74" fmla="*/ 182 w 195"/>
                <a:gd name="T75"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31">
                  <a:moveTo>
                    <a:pt x="182" y="0"/>
                  </a:moveTo>
                  <a:cubicBezTo>
                    <a:pt x="13" y="0"/>
                    <a:pt x="13" y="0"/>
                    <a:pt x="13" y="0"/>
                  </a:cubicBezTo>
                  <a:cubicBezTo>
                    <a:pt x="6" y="0"/>
                    <a:pt x="0" y="7"/>
                    <a:pt x="0" y="14"/>
                  </a:cubicBezTo>
                  <a:cubicBezTo>
                    <a:pt x="0" y="117"/>
                    <a:pt x="0" y="117"/>
                    <a:pt x="0" y="117"/>
                  </a:cubicBezTo>
                  <a:cubicBezTo>
                    <a:pt x="0" y="125"/>
                    <a:pt x="6" y="131"/>
                    <a:pt x="13" y="131"/>
                  </a:cubicBezTo>
                  <a:cubicBezTo>
                    <a:pt x="182" y="131"/>
                    <a:pt x="182" y="131"/>
                    <a:pt x="182" y="131"/>
                  </a:cubicBezTo>
                  <a:cubicBezTo>
                    <a:pt x="189" y="131"/>
                    <a:pt x="195" y="125"/>
                    <a:pt x="195" y="117"/>
                  </a:cubicBezTo>
                  <a:cubicBezTo>
                    <a:pt x="195" y="14"/>
                    <a:pt x="195" y="14"/>
                    <a:pt x="195" y="14"/>
                  </a:cubicBezTo>
                  <a:cubicBezTo>
                    <a:pt x="195" y="7"/>
                    <a:pt x="189" y="0"/>
                    <a:pt x="182" y="0"/>
                  </a:cubicBezTo>
                  <a:close/>
                  <a:moveTo>
                    <a:pt x="13" y="9"/>
                  </a:moveTo>
                  <a:cubicBezTo>
                    <a:pt x="182" y="9"/>
                    <a:pt x="182" y="9"/>
                    <a:pt x="182" y="9"/>
                  </a:cubicBezTo>
                  <a:cubicBezTo>
                    <a:pt x="185" y="9"/>
                    <a:pt x="187" y="11"/>
                    <a:pt x="187" y="14"/>
                  </a:cubicBezTo>
                  <a:cubicBezTo>
                    <a:pt x="187" y="48"/>
                    <a:pt x="187" y="48"/>
                    <a:pt x="187" y="48"/>
                  </a:cubicBezTo>
                  <a:cubicBezTo>
                    <a:pt x="154" y="85"/>
                    <a:pt x="154" y="85"/>
                    <a:pt x="154" y="85"/>
                  </a:cubicBezTo>
                  <a:cubicBezTo>
                    <a:pt x="125" y="47"/>
                    <a:pt x="125" y="47"/>
                    <a:pt x="125" y="47"/>
                  </a:cubicBezTo>
                  <a:cubicBezTo>
                    <a:pt x="124" y="46"/>
                    <a:pt x="123" y="45"/>
                    <a:pt x="122" y="45"/>
                  </a:cubicBezTo>
                  <a:cubicBezTo>
                    <a:pt x="121" y="45"/>
                    <a:pt x="119" y="46"/>
                    <a:pt x="119" y="47"/>
                  </a:cubicBezTo>
                  <a:cubicBezTo>
                    <a:pt x="81" y="100"/>
                    <a:pt x="81" y="100"/>
                    <a:pt x="81" y="100"/>
                  </a:cubicBezTo>
                  <a:cubicBezTo>
                    <a:pt x="51" y="71"/>
                    <a:pt x="51" y="71"/>
                    <a:pt x="51" y="71"/>
                  </a:cubicBezTo>
                  <a:cubicBezTo>
                    <a:pt x="50" y="69"/>
                    <a:pt x="47" y="69"/>
                    <a:pt x="46" y="71"/>
                  </a:cubicBezTo>
                  <a:cubicBezTo>
                    <a:pt x="8" y="105"/>
                    <a:pt x="8" y="105"/>
                    <a:pt x="8" y="105"/>
                  </a:cubicBezTo>
                  <a:cubicBezTo>
                    <a:pt x="8" y="14"/>
                    <a:pt x="8" y="14"/>
                    <a:pt x="8" y="14"/>
                  </a:cubicBezTo>
                  <a:cubicBezTo>
                    <a:pt x="8" y="11"/>
                    <a:pt x="10" y="9"/>
                    <a:pt x="13" y="9"/>
                  </a:cubicBezTo>
                  <a:close/>
                  <a:moveTo>
                    <a:pt x="182" y="123"/>
                  </a:moveTo>
                  <a:cubicBezTo>
                    <a:pt x="13" y="123"/>
                    <a:pt x="13" y="123"/>
                    <a:pt x="13" y="123"/>
                  </a:cubicBezTo>
                  <a:cubicBezTo>
                    <a:pt x="10" y="123"/>
                    <a:pt x="8" y="120"/>
                    <a:pt x="8" y="117"/>
                  </a:cubicBezTo>
                  <a:cubicBezTo>
                    <a:pt x="8" y="116"/>
                    <a:pt x="8" y="116"/>
                    <a:pt x="8" y="116"/>
                  </a:cubicBezTo>
                  <a:cubicBezTo>
                    <a:pt x="48" y="79"/>
                    <a:pt x="48" y="79"/>
                    <a:pt x="48" y="79"/>
                  </a:cubicBezTo>
                  <a:cubicBezTo>
                    <a:pt x="78" y="109"/>
                    <a:pt x="78" y="109"/>
                    <a:pt x="78" y="109"/>
                  </a:cubicBezTo>
                  <a:cubicBezTo>
                    <a:pt x="79" y="110"/>
                    <a:pt x="80" y="111"/>
                    <a:pt x="82" y="110"/>
                  </a:cubicBezTo>
                  <a:cubicBezTo>
                    <a:pt x="83" y="110"/>
                    <a:pt x="84" y="110"/>
                    <a:pt x="85" y="109"/>
                  </a:cubicBezTo>
                  <a:cubicBezTo>
                    <a:pt x="122" y="56"/>
                    <a:pt x="122" y="56"/>
                    <a:pt x="122" y="56"/>
                  </a:cubicBezTo>
                  <a:cubicBezTo>
                    <a:pt x="151" y="94"/>
                    <a:pt x="151" y="94"/>
                    <a:pt x="151" y="94"/>
                  </a:cubicBezTo>
                  <a:cubicBezTo>
                    <a:pt x="152" y="95"/>
                    <a:pt x="153" y="95"/>
                    <a:pt x="154" y="95"/>
                  </a:cubicBezTo>
                  <a:cubicBezTo>
                    <a:pt x="155" y="95"/>
                    <a:pt x="156" y="95"/>
                    <a:pt x="157" y="94"/>
                  </a:cubicBezTo>
                  <a:cubicBezTo>
                    <a:pt x="187" y="60"/>
                    <a:pt x="187" y="60"/>
                    <a:pt x="187" y="60"/>
                  </a:cubicBezTo>
                  <a:cubicBezTo>
                    <a:pt x="187" y="117"/>
                    <a:pt x="187" y="117"/>
                    <a:pt x="187" y="117"/>
                  </a:cubicBezTo>
                  <a:cubicBezTo>
                    <a:pt x="187" y="120"/>
                    <a:pt x="185" y="123"/>
                    <a:pt x="182" y="123"/>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06" name="Freeform 26">
              <a:extLst>
                <a:ext uri="{FF2B5EF4-FFF2-40B4-BE49-F238E27FC236}">
                  <a16:creationId xmlns:a16="http://schemas.microsoft.com/office/drawing/2014/main" id="{6AEA71B3-7C18-4498-B3CF-7A76300CB91C}"/>
                </a:ext>
              </a:extLst>
            </p:cNvPr>
            <p:cNvSpPr>
              <a:spLocks noEditPoints="1"/>
            </p:cNvSpPr>
            <p:nvPr/>
          </p:nvSpPr>
          <p:spPr bwMode="auto">
            <a:xfrm>
              <a:off x="11202988" y="855663"/>
              <a:ext cx="93663" cy="92075"/>
            </a:xfrm>
            <a:custGeom>
              <a:avLst/>
              <a:gdLst>
                <a:gd name="T0" fmla="*/ 13 w 25"/>
                <a:gd name="T1" fmla="*/ 0 h 24"/>
                <a:gd name="T2" fmla="*/ 0 w 25"/>
                <a:gd name="T3" fmla="*/ 12 h 24"/>
                <a:gd name="T4" fmla="*/ 13 w 25"/>
                <a:gd name="T5" fmla="*/ 24 h 24"/>
                <a:gd name="T6" fmla="*/ 25 w 25"/>
                <a:gd name="T7" fmla="*/ 12 h 24"/>
                <a:gd name="T8" fmla="*/ 13 w 25"/>
                <a:gd name="T9" fmla="*/ 0 h 24"/>
                <a:gd name="T10" fmla="*/ 13 w 25"/>
                <a:gd name="T11" fmla="*/ 16 h 24"/>
                <a:gd name="T12" fmla="*/ 8 w 25"/>
                <a:gd name="T13" fmla="*/ 12 h 24"/>
                <a:gd name="T14" fmla="*/ 13 w 25"/>
                <a:gd name="T15" fmla="*/ 8 h 24"/>
                <a:gd name="T16" fmla="*/ 17 w 25"/>
                <a:gd name="T17" fmla="*/ 12 h 24"/>
                <a:gd name="T18" fmla="*/ 13 w 25"/>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13" y="0"/>
                  </a:moveTo>
                  <a:cubicBezTo>
                    <a:pt x="6" y="0"/>
                    <a:pt x="0" y="5"/>
                    <a:pt x="0" y="12"/>
                  </a:cubicBezTo>
                  <a:cubicBezTo>
                    <a:pt x="0" y="19"/>
                    <a:pt x="6" y="24"/>
                    <a:pt x="13" y="24"/>
                  </a:cubicBezTo>
                  <a:cubicBezTo>
                    <a:pt x="19" y="24"/>
                    <a:pt x="25" y="19"/>
                    <a:pt x="25" y="12"/>
                  </a:cubicBezTo>
                  <a:cubicBezTo>
                    <a:pt x="25" y="5"/>
                    <a:pt x="19" y="0"/>
                    <a:pt x="13" y="0"/>
                  </a:cubicBezTo>
                  <a:close/>
                  <a:moveTo>
                    <a:pt x="13" y="16"/>
                  </a:moveTo>
                  <a:cubicBezTo>
                    <a:pt x="10" y="16"/>
                    <a:pt x="8" y="14"/>
                    <a:pt x="8" y="12"/>
                  </a:cubicBezTo>
                  <a:cubicBezTo>
                    <a:pt x="8" y="10"/>
                    <a:pt x="10" y="8"/>
                    <a:pt x="13" y="8"/>
                  </a:cubicBezTo>
                  <a:cubicBezTo>
                    <a:pt x="15" y="8"/>
                    <a:pt x="17" y="10"/>
                    <a:pt x="17" y="12"/>
                  </a:cubicBezTo>
                  <a:cubicBezTo>
                    <a:pt x="17" y="14"/>
                    <a:pt x="15" y="16"/>
                    <a:pt x="13" y="16"/>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grpSp>
        <p:nvGrpSpPr>
          <p:cNvPr id="207" name="Group 206">
            <a:extLst>
              <a:ext uri="{FF2B5EF4-FFF2-40B4-BE49-F238E27FC236}">
                <a16:creationId xmlns:a16="http://schemas.microsoft.com/office/drawing/2014/main" id="{D08F9138-52FC-4388-B61D-15B683A91C27}"/>
              </a:ext>
            </a:extLst>
          </p:cNvPr>
          <p:cNvGrpSpPr/>
          <p:nvPr userDrawn="1"/>
        </p:nvGrpSpPr>
        <p:grpSpPr>
          <a:xfrm>
            <a:off x="10164470" y="5140814"/>
            <a:ext cx="211806" cy="336413"/>
            <a:chOff x="7584344" y="421173"/>
            <a:chExt cx="339727" cy="490538"/>
          </a:xfrm>
          <a:solidFill>
            <a:srgbClr val="004990"/>
          </a:solidFill>
        </p:grpSpPr>
        <p:sp>
          <p:nvSpPr>
            <p:cNvPr id="208" name="Oval 207">
              <a:extLst>
                <a:ext uri="{FF2B5EF4-FFF2-40B4-BE49-F238E27FC236}">
                  <a16:creationId xmlns:a16="http://schemas.microsoft.com/office/drawing/2014/main" id="{DE5052F2-7515-4CA8-80E7-47C95A58C90B}"/>
                </a:ext>
              </a:extLst>
            </p:cNvPr>
            <p:cNvSpPr>
              <a:spLocks noChangeArrowheads="1"/>
            </p:cNvSpPr>
            <p:nvPr/>
          </p:nvSpPr>
          <p:spPr bwMode="auto">
            <a:xfrm>
              <a:off x="7722457" y="559285"/>
              <a:ext cx="31750"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09" name="Oval 208">
              <a:extLst>
                <a:ext uri="{FF2B5EF4-FFF2-40B4-BE49-F238E27FC236}">
                  <a16:creationId xmlns:a16="http://schemas.microsoft.com/office/drawing/2014/main" id="{1F14AFA6-32DD-4C28-81CB-B8BA7AC137A8}"/>
                </a:ext>
              </a:extLst>
            </p:cNvPr>
            <p:cNvSpPr>
              <a:spLocks noChangeArrowheads="1"/>
            </p:cNvSpPr>
            <p:nvPr/>
          </p:nvSpPr>
          <p:spPr bwMode="auto">
            <a:xfrm>
              <a:off x="7722457" y="743436"/>
              <a:ext cx="31750"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10" name="Oval 209">
              <a:extLst>
                <a:ext uri="{FF2B5EF4-FFF2-40B4-BE49-F238E27FC236}">
                  <a16:creationId xmlns:a16="http://schemas.microsoft.com/office/drawing/2014/main" id="{4C45C02E-A208-400F-A23A-65118A033675}"/>
                </a:ext>
              </a:extLst>
            </p:cNvPr>
            <p:cNvSpPr>
              <a:spLocks noChangeArrowheads="1"/>
            </p:cNvSpPr>
            <p:nvPr/>
          </p:nvSpPr>
          <p:spPr bwMode="auto">
            <a:xfrm>
              <a:off x="7630382" y="651360"/>
              <a:ext cx="30163"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11" name="Oval 210">
              <a:extLst>
                <a:ext uri="{FF2B5EF4-FFF2-40B4-BE49-F238E27FC236}">
                  <a16:creationId xmlns:a16="http://schemas.microsoft.com/office/drawing/2014/main" id="{9EED27E1-0E5A-4CA7-8940-653EBD4D70CB}"/>
                </a:ext>
              </a:extLst>
            </p:cNvPr>
            <p:cNvSpPr>
              <a:spLocks noChangeArrowheads="1"/>
            </p:cNvSpPr>
            <p:nvPr/>
          </p:nvSpPr>
          <p:spPr bwMode="auto">
            <a:xfrm>
              <a:off x="7816120" y="651360"/>
              <a:ext cx="30163"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12" name="Freeform 329">
              <a:extLst>
                <a:ext uri="{FF2B5EF4-FFF2-40B4-BE49-F238E27FC236}">
                  <a16:creationId xmlns:a16="http://schemas.microsoft.com/office/drawing/2014/main" id="{94E9AFE3-808F-43C3-8AD1-08F489CBA39C}"/>
                </a:ext>
              </a:extLst>
            </p:cNvPr>
            <p:cNvSpPr>
              <a:spLocks/>
            </p:cNvSpPr>
            <p:nvPr/>
          </p:nvSpPr>
          <p:spPr bwMode="auto">
            <a:xfrm>
              <a:off x="7657369" y="716448"/>
              <a:ext cx="30163"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13" name="Freeform 330">
              <a:extLst>
                <a:ext uri="{FF2B5EF4-FFF2-40B4-BE49-F238E27FC236}">
                  <a16:creationId xmlns:a16="http://schemas.microsoft.com/office/drawing/2014/main" id="{8353AB67-D8E6-488F-A47F-BAC4591D1BD8}"/>
                </a:ext>
              </a:extLst>
            </p:cNvPr>
            <p:cNvSpPr>
              <a:spLocks/>
            </p:cNvSpPr>
            <p:nvPr/>
          </p:nvSpPr>
          <p:spPr bwMode="auto">
            <a:xfrm>
              <a:off x="7657369" y="584685"/>
              <a:ext cx="30163" cy="31750"/>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14" name="Freeform 331">
              <a:extLst>
                <a:ext uri="{FF2B5EF4-FFF2-40B4-BE49-F238E27FC236}">
                  <a16:creationId xmlns:a16="http://schemas.microsoft.com/office/drawing/2014/main" id="{40ECB450-3604-4D73-80E5-48618B08DEA4}"/>
                </a:ext>
              </a:extLst>
            </p:cNvPr>
            <p:cNvSpPr>
              <a:spLocks/>
            </p:cNvSpPr>
            <p:nvPr/>
          </p:nvSpPr>
          <p:spPr bwMode="auto">
            <a:xfrm>
              <a:off x="7789133" y="716448"/>
              <a:ext cx="30163"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15" name="Freeform 332">
              <a:extLst>
                <a:ext uri="{FF2B5EF4-FFF2-40B4-BE49-F238E27FC236}">
                  <a16:creationId xmlns:a16="http://schemas.microsoft.com/office/drawing/2014/main" id="{E7BB2CEC-15BC-4118-A9F6-2167A417942C}"/>
                </a:ext>
              </a:extLst>
            </p:cNvPr>
            <p:cNvSpPr>
              <a:spLocks noEditPoints="1"/>
            </p:cNvSpPr>
            <p:nvPr/>
          </p:nvSpPr>
          <p:spPr bwMode="auto">
            <a:xfrm>
              <a:off x="7584344" y="421173"/>
              <a:ext cx="339727" cy="490538"/>
            </a:xfrm>
            <a:custGeom>
              <a:avLst/>
              <a:gdLst>
                <a:gd name="T0" fmla="*/ 80 w 88"/>
                <a:gd name="T1" fmla="*/ 56 h 128"/>
                <a:gd name="T2" fmla="*/ 79 w 88"/>
                <a:gd name="T3" fmla="*/ 56 h 128"/>
                <a:gd name="T4" fmla="*/ 70 w 88"/>
                <a:gd name="T5" fmla="*/ 38 h 128"/>
                <a:gd name="T6" fmla="*/ 64 w 88"/>
                <a:gd name="T7" fmla="*/ 7 h 128"/>
                <a:gd name="T8" fmla="*/ 56 w 88"/>
                <a:gd name="T9" fmla="*/ 0 h 128"/>
                <a:gd name="T10" fmla="*/ 24 w 88"/>
                <a:gd name="T11" fmla="*/ 0 h 128"/>
                <a:gd name="T12" fmla="*/ 17 w 88"/>
                <a:gd name="T13" fmla="*/ 7 h 128"/>
                <a:gd name="T14" fmla="*/ 11 w 88"/>
                <a:gd name="T15" fmla="*/ 37 h 128"/>
                <a:gd name="T16" fmla="*/ 0 w 88"/>
                <a:gd name="T17" fmla="*/ 64 h 128"/>
                <a:gd name="T18" fmla="*/ 10 w 88"/>
                <a:gd name="T19" fmla="*/ 91 h 128"/>
                <a:gd name="T20" fmla="*/ 16 w 88"/>
                <a:gd name="T21" fmla="*/ 121 h 128"/>
                <a:gd name="T22" fmla="*/ 24 w 88"/>
                <a:gd name="T23" fmla="*/ 128 h 128"/>
                <a:gd name="T24" fmla="*/ 56 w 88"/>
                <a:gd name="T25" fmla="*/ 128 h 128"/>
                <a:gd name="T26" fmla="*/ 64 w 88"/>
                <a:gd name="T27" fmla="*/ 121 h 128"/>
                <a:gd name="T28" fmla="*/ 70 w 88"/>
                <a:gd name="T29" fmla="*/ 91 h 128"/>
                <a:gd name="T30" fmla="*/ 79 w 88"/>
                <a:gd name="T31" fmla="*/ 72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30 h 128"/>
                <a:gd name="T44" fmla="*/ 40 w 88"/>
                <a:gd name="T45" fmla="*/ 24 h 128"/>
                <a:gd name="T46" fmla="*/ 20 w 88"/>
                <a:gd name="T47" fmla="*/ 30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8"/>
                  </a:cubicBezTo>
                  <a:cubicBezTo>
                    <a:pt x="64" y="7"/>
                    <a:pt x="64" y="7"/>
                    <a:pt x="64" y="7"/>
                  </a:cubicBezTo>
                  <a:cubicBezTo>
                    <a:pt x="64" y="3"/>
                    <a:pt x="60" y="0"/>
                    <a:pt x="56" y="0"/>
                  </a:cubicBezTo>
                  <a:cubicBezTo>
                    <a:pt x="24" y="0"/>
                    <a:pt x="24" y="0"/>
                    <a:pt x="24" y="0"/>
                  </a:cubicBezTo>
                  <a:cubicBezTo>
                    <a:pt x="21" y="0"/>
                    <a:pt x="17" y="3"/>
                    <a:pt x="17" y="7"/>
                  </a:cubicBezTo>
                  <a:cubicBezTo>
                    <a:pt x="11" y="37"/>
                    <a:pt x="11" y="37"/>
                    <a:pt x="11" y="37"/>
                  </a:cubicBezTo>
                  <a:cubicBezTo>
                    <a:pt x="4" y="44"/>
                    <a:pt x="0" y="53"/>
                    <a:pt x="0" y="64"/>
                  </a:cubicBezTo>
                  <a:cubicBezTo>
                    <a:pt x="0" y="74"/>
                    <a:pt x="4" y="84"/>
                    <a:pt x="10" y="91"/>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1"/>
                    <a:pt x="70" y="91"/>
                    <a:pt x="70" y="91"/>
                  </a:cubicBezTo>
                  <a:cubicBezTo>
                    <a:pt x="74" y="85"/>
                    <a:pt x="78" y="79"/>
                    <a:pt x="79" y="72"/>
                  </a:cubicBezTo>
                  <a:cubicBezTo>
                    <a:pt x="79" y="72"/>
                    <a:pt x="80" y="72"/>
                    <a:pt x="80" y="72"/>
                  </a:cubicBezTo>
                  <a:cubicBezTo>
                    <a:pt x="84" y="72"/>
                    <a:pt x="88" y="68"/>
                    <a:pt x="88" y="64"/>
                  </a:cubicBezTo>
                  <a:cubicBezTo>
                    <a:pt x="88" y="60"/>
                    <a:pt x="84" y="56"/>
                    <a:pt x="80" y="56"/>
                  </a:cubicBezTo>
                  <a:close/>
                  <a:moveTo>
                    <a:pt x="24" y="8"/>
                  </a:moveTo>
                  <a:cubicBezTo>
                    <a:pt x="56" y="8"/>
                    <a:pt x="56" y="8"/>
                    <a:pt x="56" y="8"/>
                  </a:cubicBezTo>
                  <a:cubicBezTo>
                    <a:pt x="60" y="30"/>
                    <a:pt x="60" y="30"/>
                    <a:pt x="60" y="30"/>
                  </a:cubicBezTo>
                  <a:cubicBezTo>
                    <a:pt x="55" y="26"/>
                    <a:pt x="48" y="24"/>
                    <a:pt x="40" y="24"/>
                  </a:cubicBezTo>
                  <a:cubicBezTo>
                    <a:pt x="33" y="24"/>
                    <a:pt x="26" y="26"/>
                    <a:pt x="20" y="30"/>
                  </a:cubicBezTo>
                  <a:lnTo>
                    <a:pt x="24" y="8"/>
                  </a:lnTo>
                  <a:close/>
                  <a:moveTo>
                    <a:pt x="56" y="120"/>
                  </a:moveTo>
                  <a:cubicBezTo>
                    <a:pt x="24" y="120"/>
                    <a:pt x="24" y="120"/>
                    <a:pt x="24" y="120"/>
                  </a:cubicBezTo>
                  <a:cubicBezTo>
                    <a:pt x="20" y="98"/>
                    <a:pt x="20" y="98"/>
                    <a:pt x="20" y="98"/>
                  </a:cubicBezTo>
                  <a:cubicBezTo>
                    <a:pt x="26" y="102"/>
                    <a:pt x="33" y="104"/>
                    <a:pt x="40" y="104"/>
                  </a:cubicBezTo>
                  <a:cubicBezTo>
                    <a:pt x="47" y="104"/>
                    <a:pt x="54" y="102"/>
                    <a:pt x="60" y="98"/>
                  </a:cubicBezTo>
                  <a:lnTo>
                    <a:pt x="56" y="120"/>
                  </a:lnTo>
                  <a:close/>
                  <a:moveTo>
                    <a:pt x="40" y="96"/>
                  </a:moveTo>
                  <a:cubicBezTo>
                    <a:pt x="22" y="96"/>
                    <a:pt x="8" y="82"/>
                    <a:pt x="8" y="64"/>
                  </a:cubicBezTo>
                  <a:cubicBezTo>
                    <a:pt x="8" y="46"/>
                    <a:pt x="22" y="32"/>
                    <a:pt x="40" y="32"/>
                  </a:cubicBezTo>
                  <a:cubicBezTo>
                    <a:pt x="58" y="32"/>
                    <a:pt x="72" y="46"/>
                    <a:pt x="72" y="64"/>
                  </a:cubicBezTo>
                  <a:cubicBezTo>
                    <a:pt x="72" y="82"/>
                    <a:pt x="58" y="96"/>
                    <a:pt x="40" y="96"/>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sp>
          <p:nvSpPr>
            <p:cNvPr id="216" name="Freeform 333">
              <a:extLst>
                <a:ext uri="{FF2B5EF4-FFF2-40B4-BE49-F238E27FC236}">
                  <a16:creationId xmlns:a16="http://schemas.microsoft.com/office/drawing/2014/main" id="{D12F1502-AC7B-48DD-973D-6578A636BC3F}"/>
                </a:ext>
              </a:extLst>
            </p:cNvPr>
            <p:cNvSpPr>
              <a:spLocks/>
            </p:cNvSpPr>
            <p:nvPr/>
          </p:nvSpPr>
          <p:spPr bwMode="auto">
            <a:xfrm>
              <a:off x="7722457" y="589448"/>
              <a:ext cx="93663" cy="92075"/>
            </a:xfrm>
            <a:custGeom>
              <a:avLst/>
              <a:gdLst>
                <a:gd name="T0" fmla="*/ 24 w 24"/>
                <a:gd name="T1" fmla="*/ 0 h 24"/>
                <a:gd name="T2" fmla="*/ 22 w 24"/>
                <a:gd name="T3" fmla="*/ 0 h 24"/>
                <a:gd name="T4" fmla="*/ 1 w 24"/>
                <a:gd name="T5" fmla="*/ 17 h 24"/>
                <a:gd name="T6" fmla="*/ 0 w 24"/>
                <a:gd name="T7" fmla="*/ 20 h 24"/>
                <a:gd name="T8" fmla="*/ 1 w 24"/>
                <a:gd name="T9" fmla="*/ 23 h 24"/>
                <a:gd name="T10" fmla="*/ 4 w 24"/>
                <a:gd name="T11" fmla="*/ 24 h 24"/>
                <a:gd name="T12" fmla="*/ 7 w 24"/>
                <a:gd name="T13" fmla="*/ 23 h 24"/>
                <a:gd name="T14" fmla="*/ 14 w 24"/>
                <a:gd name="T15" fmla="*/ 14 h 24"/>
                <a:gd name="T16" fmla="*/ 24 w 24"/>
                <a:gd name="T17" fmla="*/ 2 h 24"/>
                <a:gd name="T18" fmla="*/ 24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0"/>
                  </a:moveTo>
                  <a:cubicBezTo>
                    <a:pt x="23" y="0"/>
                    <a:pt x="23" y="0"/>
                    <a:pt x="22" y="0"/>
                  </a:cubicBezTo>
                  <a:cubicBezTo>
                    <a:pt x="1" y="17"/>
                    <a:pt x="1" y="17"/>
                    <a:pt x="1" y="17"/>
                  </a:cubicBezTo>
                  <a:cubicBezTo>
                    <a:pt x="0" y="18"/>
                    <a:pt x="0" y="19"/>
                    <a:pt x="0" y="20"/>
                  </a:cubicBezTo>
                  <a:cubicBezTo>
                    <a:pt x="0" y="21"/>
                    <a:pt x="0" y="22"/>
                    <a:pt x="1" y="23"/>
                  </a:cubicBezTo>
                  <a:cubicBezTo>
                    <a:pt x="2" y="24"/>
                    <a:pt x="3" y="24"/>
                    <a:pt x="4" y="24"/>
                  </a:cubicBezTo>
                  <a:cubicBezTo>
                    <a:pt x="5" y="24"/>
                    <a:pt x="6" y="24"/>
                    <a:pt x="7" y="23"/>
                  </a:cubicBezTo>
                  <a:cubicBezTo>
                    <a:pt x="14" y="14"/>
                    <a:pt x="14" y="14"/>
                    <a:pt x="14" y="14"/>
                  </a:cubicBezTo>
                  <a:cubicBezTo>
                    <a:pt x="24" y="2"/>
                    <a:pt x="24" y="2"/>
                    <a:pt x="24" y="2"/>
                  </a:cubicBezTo>
                  <a:cubicBezTo>
                    <a:pt x="24" y="1"/>
                    <a:pt x="24" y="1"/>
                    <a:pt x="24"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a:latin typeface="Open Sans Light"/>
              </a:endParaRPr>
            </a:p>
          </p:txBody>
        </p:sp>
      </p:grpSp>
      <p:sp>
        <p:nvSpPr>
          <p:cNvPr id="217" name="Freeform 73">
            <a:extLst>
              <a:ext uri="{FF2B5EF4-FFF2-40B4-BE49-F238E27FC236}">
                <a16:creationId xmlns:a16="http://schemas.microsoft.com/office/drawing/2014/main" id="{B7C35144-DD1E-4775-A90C-F07DC6A49402}"/>
              </a:ext>
            </a:extLst>
          </p:cNvPr>
          <p:cNvSpPr>
            <a:spLocks/>
          </p:cNvSpPr>
          <p:nvPr userDrawn="1"/>
        </p:nvSpPr>
        <p:spPr bwMode="auto">
          <a:xfrm>
            <a:off x="11301413" y="4621213"/>
            <a:ext cx="274637" cy="271462"/>
          </a:xfrm>
          <a:custGeom>
            <a:avLst/>
            <a:gdLst>
              <a:gd name="T0" fmla="*/ 222363 w 451"/>
              <a:gd name="T1" fmla="*/ 215833 h 449"/>
              <a:gd name="T2" fmla="*/ 194416 w 451"/>
              <a:gd name="T3" fmla="*/ 237720 h 449"/>
              <a:gd name="T4" fmla="*/ 105106 w 451"/>
              <a:gd name="T5" fmla="*/ 237720 h 449"/>
              <a:gd name="T6" fmla="*/ 93563 w 451"/>
              <a:gd name="T7" fmla="*/ 220697 h 449"/>
              <a:gd name="T8" fmla="*/ 105106 w 451"/>
              <a:gd name="T9" fmla="*/ 184826 h 449"/>
              <a:gd name="T10" fmla="*/ 246058 w 451"/>
              <a:gd name="T11" fmla="*/ 184826 h 449"/>
              <a:gd name="T12" fmla="*/ 274005 w 451"/>
              <a:gd name="T13" fmla="*/ 62622 h 449"/>
              <a:gd name="T14" fmla="*/ 51034 w 451"/>
              <a:gd name="T15" fmla="*/ 32831 h 449"/>
              <a:gd name="T16" fmla="*/ 33415 w 451"/>
              <a:gd name="T17" fmla="*/ 21279 h 449"/>
              <a:gd name="T18" fmla="*/ 34023 w 451"/>
              <a:gd name="T19" fmla="*/ 17023 h 449"/>
              <a:gd name="T20" fmla="*/ 17011 w 451"/>
              <a:gd name="T21" fmla="*/ 0 h 449"/>
              <a:gd name="T22" fmla="*/ 0 w 451"/>
              <a:gd name="T23" fmla="*/ 17023 h 449"/>
              <a:gd name="T24" fmla="*/ 17011 w 451"/>
              <a:gd name="T25" fmla="*/ 34047 h 449"/>
              <a:gd name="T26" fmla="*/ 20049 w 451"/>
              <a:gd name="T27" fmla="*/ 33439 h 449"/>
              <a:gd name="T28" fmla="*/ 41313 w 451"/>
              <a:gd name="T29" fmla="*/ 47422 h 449"/>
              <a:gd name="T30" fmla="*/ 75944 w 451"/>
              <a:gd name="T31" fmla="*/ 184826 h 449"/>
              <a:gd name="T32" fmla="*/ 86272 w 451"/>
              <a:gd name="T33" fmla="*/ 184826 h 449"/>
              <a:gd name="T34" fmla="*/ 77159 w 451"/>
              <a:gd name="T35" fmla="*/ 214617 h 449"/>
              <a:gd name="T36" fmla="*/ 75944 w 451"/>
              <a:gd name="T37" fmla="*/ 214617 h 449"/>
              <a:gd name="T38" fmla="*/ 46781 w 451"/>
              <a:gd name="T39" fmla="*/ 243800 h 449"/>
              <a:gd name="T40" fmla="*/ 75944 w 451"/>
              <a:gd name="T41" fmla="*/ 272983 h 449"/>
              <a:gd name="T42" fmla="*/ 103283 w 451"/>
              <a:gd name="T43" fmla="*/ 255352 h 449"/>
              <a:gd name="T44" fmla="*/ 195631 w 451"/>
              <a:gd name="T45" fmla="*/ 255352 h 449"/>
              <a:gd name="T46" fmla="*/ 222363 w 451"/>
              <a:gd name="T47" fmla="*/ 272983 h 449"/>
              <a:gd name="T48" fmla="*/ 250918 w 451"/>
              <a:gd name="T49" fmla="*/ 244408 h 449"/>
              <a:gd name="T50" fmla="*/ 222363 w 451"/>
              <a:gd name="T51" fmla="*/ 215833 h 4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rgbClr val="004990"/>
          </a:solidFill>
          <a:ln>
            <a:noFill/>
          </a:ln>
        </p:spPr>
        <p:txBody>
          <a:bodyPr lIns="45714" tIns="22857" rIns="45714" bIns="22857"/>
          <a:lstStyle/>
          <a:p>
            <a:endParaRPr lang="en-ZA" dirty="0"/>
          </a:p>
        </p:txBody>
      </p:sp>
      <p:sp>
        <p:nvSpPr>
          <p:cNvPr id="218" name="Freeform 10">
            <a:extLst>
              <a:ext uri="{FF2B5EF4-FFF2-40B4-BE49-F238E27FC236}">
                <a16:creationId xmlns:a16="http://schemas.microsoft.com/office/drawing/2014/main" id="{A0B05FA0-5551-41C4-89CC-D033988CDB73}"/>
              </a:ext>
            </a:extLst>
          </p:cNvPr>
          <p:cNvSpPr>
            <a:spLocks noEditPoints="1"/>
          </p:cNvSpPr>
          <p:nvPr userDrawn="1"/>
        </p:nvSpPr>
        <p:spPr bwMode="auto">
          <a:xfrm>
            <a:off x="11276013" y="5148263"/>
            <a:ext cx="325437" cy="250825"/>
          </a:xfrm>
          <a:custGeom>
            <a:avLst/>
            <a:gdLst>
              <a:gd name="T0" fmla="*/ 287458 w 718"/>
              <a:gd name="T1" fmla="*/ 0 h 549"/>
              <a:gd name="T2" fmla="*/ 249312 w 718"/>
              <a:gd name="T3" fmla="*/ 38222 h 549"/>
              <a:gd name="T4" fmla="*/ 262481 w 718"/>
              <a:gd name="T5" fmla="*/ 67344 h 549"/>
              <a:gd name="T6" fmla="*/ 215707 w 718"/>
              <a:gd name="T7" fmla="*/ 137419 h 549"/>
              <a:gd name="T8" fmla="*/ 201175 w 718"/>
              <a:gd name="T9" fmla="*/ 134689 h 549"/>
              <a:gd name="T10" fmla="*/ 167570 w 718"/>
              <a:gd name="T11" fmla="*/ 154710 h 549"/>
              <a:gd name="T12" fmla="*/ 140777 w 718"/>
              <a:gd name="T13" fmla="*/ 138784 h 549"/>
              <a:gd name="T14" fmla="*/ 143502 w 718"/>
              <a:gd name="T15" fmla="*/ 125133 h 549"/>
              <a:gd name="T16" fmla="*/ 105356 w 718"/>
              <a:gd name="T17" fmla="*/ 86456 h 549"/>
              <a:gd name="T18" fmla="*/ 66756 w 718"/>
              <a:gd name="T19" fmla="*/ 125133 h 549"/>
              <a:gd name="T20" fmla="*/ 79925 w 718"/>
              <a:gd name="T21" fmla="*/ 153800 h 549"/>
              <a:gd name="T22" fmla="*/ 60398 w 718"/>
              <a:gd name="T23" fmla="*/ 180192 h 549"/>
              <a:gd name="T24" fmla="*/ 38146 w 718"/>
              <a:gd name="T25" fmla="*/ 172911 h 549"/>
              <a:gd name="T26" fmla="*/ 0 w 718"/>
              <a:gd name="T27" fmla="*/ 211589 h 549"/>
              <a:gd name="T28" fmla="*/ 38146 w 718"/>
              <a:gd name="T29" fmla="*/ 249811 h 549"/>
              <a:gd name="T30" fmla="*/ 76292 w 718"/>
              <a:gd name="T31" fmla="*/ 211589 h 549"/>
              <a:gd name="T32" fmla="*/ 67210 w 718"/>
              <a:gd name="T33" fmla="*/ 187017 h 549"/>
              <a:gd name="T34" fmla="*/ 88099 w 718"/>
              <a:gd name="T35" fmla="*/ 159260 h 549"/>
              <a:gd name="T36" fmla="*/ 105356 w 718"/>
              <a:gd name="T37" fmla="*/ 163355 h 549"/>
              <a:gd name="T38" fmla="*/ 136236 w 718"/>
              <a:gd name="T39" fmla="*/ 147429 h 549"/>
              <a:gd name="T40" fmla="*/ 163937 w 718"/>
              <a:gd name="T41" fmla="*/ 163810 h 549"/>
              <a:gd name="T42" fmla="*/ 163029 w 718"/>
              <a:gd name="T43" fmla="*/ 172911 h 549"/>
              <a:gd name="T44" fmla="*/ 201175 w 718"/>
              <a:gd name="T45" fmla="*/ 211589 h 549"/>
              <a:gd name="T46" fmla="*/ 239775 w 718"/>
              <a:gd name="T47" fmla="*/ 172911 h 549"/>
              <a:gd name="T48" fmla="*/ 224335 w 718"/>
              <a:gd name="T49" fmla="*/ 142424 h 549"/>
              <a:gd name="T50" fmla="*/ 270655 w 718"/>
              <a:gd name="T51" fmla="*/ 72805 h 549"/>
              <a:gd name="T52" fmla="*/ 287458 w 718"/>
              <a:gd name="T53" fmla="*/ 76900 h 549"/>
              <a:gd name="T54" fmla="*/ 326058 w 718"/>
              <a:gd name="T55" fmla="*/ 38222 h 549"/>
              <a:gd name="T56" fmla="*/ 287458 w 718"/>
              <a:gd name="T57" fmla="*/ 0 h 549"/>
              <a:gd name="T58" fmla="*/ 38146 w 718"/>
              <a:gd name="T59" fmla="*/ 230700 h 549"/>
              <a:gd name="T60" fmla="*/ 19073 w 718"/>
              <a:gd name="T61" fmla="*/ 211589 h 549"/>
              <a:gd name="T62" fmla="*/ 38146 w 718"/>
              <a:gd name="T63" fmla="*/ 192022 h 549"/>
              <a:gd name="T64" fmla="*/ 57219 w 718"/>
              <a:gd name="T65" fmla="*/ 211589 h 549"/>
              <a:gd name="T66" fmla="*/ 38146 w 718"/>
              <a:gd name="T67" fmla="*/ 230700 h 549"/>
              <a:gd name="T68" fmla="*/ 105356 w 718"/>
              <a:gd name="T69" fmla="*/ 144244 h 549"/>
              <a:gd name="T70" fmla="*/ 86283 w 718"/>
              <a:gd name="T71" fmla="*/ 125133 h 549"/>
              <a:gd name="T72" fmla="*/ 105356 w 718"/>
              <a:gd name="T73" fmla="*/ 106022 h 549"/>
              <a:gd name="T74" fmla="*/ 124429 w 718"/>
              <a:gd name="T75" fmla="*/ 125133 h 549"/>
              <a:gd name="T76" fmla="*/ 105356 w 718"/>
              <a:gd name="T77" fmla="*/ 144244 h 549"/>
              <a:gd name="T78" fmla="*/ 201175 w 718"/>
              <a:gd name="T79" fmla="*/ 192022 h 549"/>
              <a:gd name="T80" fmla="*/ 182102 w 718"/>
              <a:gd name="T81" fmla="*/ 172911 h 549"/>
              <a:gd name="T82" fmla="*/ 201175 w 718"/>
              <a:gd name="T83" fmla="*/ 153800 h 549"/>
              <a:gd name="T84" fmla="*/ 220702 w 718"/>
              <a:gd name="T85" fmla="*/ 172911 h 549"/>
              <a:gd name="T86" fmla="*/ 201175 w 718"/>
              <a:gd name="T87" fmla="*/ 192022 h 549"/>
              <a:gd name="T88" fmla="*/ 287458 w 718"/>
              <a:gd name="T89" fmla="*/ 57789 h 549"/>
              <a:gd name="T90" fmla="*/ 268385 w 718"/>
              <a:gd name="T91" fmla="*/ 38222 h 549"/>
              <a:gd name="T92" fmla="*/ 287458 w 718"/>
              <a:gd name="T93" fmla="*/ 19111 h 549"/>
              <a:gd name="T94" fmla="*/ 306531 w 718"/>
              <a:gd name="T95" fmla="*/ 38222 h 549"/>
              <a:gd name="T96" fmla="*/ 287458 w 718"/>
              <a:gd name="T97" fmla="*/ 57789 h 5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rgbClr val="004990"/>
          </a:solidFill>
          <a:ln>
            <a:noFill/>
          </a:ln>
        </p:spPr>
        <p:txBody>
          <a:bodyPr lIns="45714" tIns="22857" rIns="45714" bIns="22857"/>
          <a:lstStyle/>
          <a:p>
            <a:endParaRPr lang="en-ZA" dirty="0"/>
          </a:p>
        </p:txBody>
      </p:sp>
      <p:sp>
        <p:nvSpPr>
          <p:cNvPr id="219" name="TextBox 4">
            <a:extLst>
              <a:ext uri="{FF2B5EF4-FFF2-40B4-BE49-F238E27FC236}">
                <a16:creationId xmlns:a16="http://schemas.microsoft.com/office/drawing/2014/main" id="{934C8655-A791-474F-8545-39D04E9B14F4}"/>
              </a:ext>
            </a:extLst>
          </p:cNvPr>
          <p:cNvSpPr txBox="1">
            <a:spLocks noChangeArrowheads="1"/>
          </p:cNvSpPr>
          <p:nvPr userDrawn="1"/>
        </p:nvSpPr>
        <p:spPr bwMode="auto">
          <a:xfrm>
            <a:off x="1991017" y="759338"/>
            <a:ext cx="8209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itchFamily="34" charset="0"/>
              </a:defRPr>
            </a:lvl1pPr>
            <a:lvl2pPr marL="742950" indent="-285750">
              <a:defRPr>
                <a:solidFill>
                  <a:schemeClr val="tx1"/>
                </a:solidFill>
                <a:latin typeface="Lato" pitchFamily="34" charset="0"/>
              </a:defRPr>
            </a:lvl2pPr>
            <a:lvl3pPr marL="1143000" indent="-228600">
              <a:defRPr>
                <a:solidFill>
                  <a:schemeClr val="tx1"/>
                </a:solidFill>
                <a:latin typeface="Lato" pitchFamily="34" charset="0"/>
              </a:defRPr>
            </a:lvl3pPr>
            <a:lvl4pPr marL="1600200" indent="-228600">
              <a:defRPr>
                <a:solidFill>
                  <a:schemeClr val="tx1"/>
                </a:solidFill>
                <a:latin typeface="Lato" pitchFamily="34" charset="0"/>
              </a:defRPr>
            </a:lvl4pPr>
            <a:lvl5pPr marL="2057400" indent="-228600">
              <a:defRPr>
                <a:solidFill>
                  <a:schemeClr val="tx1"/>
                </a:solidFill>
                <a:latin typeface="Lato" pitchFamily="34" charset="0"/>
              </a:defRPr>
            </a:lvl5pPr>
            <a:lvl6pPr marL="2514600" indent="-228600" eaLnBrk="0" fontAlgn="base" hangingPunct="0">
              <a:spcBef>
                <a:spcPct val="0"/>
              </a:spcBef>
              <a:spcAft>
                <a:spcPct val="0"/>
              </a:spcAft>
              <a:defRPr>
                <a:solidFill>
                  <a:schemeClr val="tx1"/>
                </a:solidFill>
                <a:latin typeface="Lato" pitchFamily="34" charset="0"/>
              </a:defRPr>
            </a:lvl6pPr>
            <a:lvl7pPr marL="2971800" indent="-228600" eaLnBrk="0" fontAlgn="base" hangingPunct="0">
              <a:spcBef>
                <a:spcPct val="0"/>
              </a:spcBef>
              <a:spcAft>
                <a:spcPct val="0"/>
              </a:spcAft>
              <a:defRPr>
                <a:solidFill>
                  <a:schemeClr val="tx1"/>
                </a:solidFill>
                <a:latin typeface="Lato" pitchFamily="34" charset="0"/>
              </a:defRPr>
            </a:lvl7pPr>
            <a:lvl8pPr marL="3429000" indent="-228600" eaLnBrk="0" fontAlgn="base" hangingPunct="0">
              <a:spcBef>
                <a:spcPct val="0"/>
              </a:spcBef>
              <a:spcAft>
                <a:spcPct val="0"/>
              </a:spcAft>
              <a:defRPr>
                <a:solidFill>
                  <a:schemeClr val="tx1"/>
                </a:solidFill>
                <a:latin typeface="Lato" pitchFamily="34" charset="0"/>
              </a:defRPr>
            </a:lvl8pPr>
            <a:lvl9pPr marL="3886200" indent="-228600" eaLnBrk="0" fontAlgn="base" hangingPunct="0">
              <a:spcBef>
                <a:spcPct val="0"/>
              </a:spcBef>
              <a:spcAft>
                <a:spcPct val="0"/>
              </a:spcAft>
              <a:defRPr>
                <a:solidFill>
                  <a:schemeClr val="tx1"/>
                </a:solidFill>
                <a:latin typeface="Lato" pitchFamily="34" charset="0"/>
              </a:defRPr>
            </a:lvl9pPr>
          </a:lstStyle>
          <a:p>
            <a:pPr algn="ctr"/>
            <a:r>
              <a:rPr lang="en-US" altLang="en-US" sz="4800" dirty="0">
                <a:solidFill>
                  <a:srgbClr val="004990"/>
                </a:solidFill>
                <a:latin typeface="Futura" panose="02020800000000000000" pitchFamily="18" charset="0"/>
                <a:ea typeface="Futura" panose="02020800000000000000" pitchFamily="18" charset="0"/>
                <a:cs typeface="Futura" panose="02020800000000000000" pitchFamily="18" charset="0"/>
              </a:rPr>
              <a:t>ICONS READY TO USE</a:t>
            </a:r>
            <a:endParaRPr lang="en-ZA" altLang="en-US" sz="4800" dirty="0">
              <a:solidFill>
                <a:srgbClr val="004990"/>
              </a:solidFill>
              <a:latin typeface="Futura" panose="02020800000000000000" pitchFamily="18" charset="0"/>
              <a:ea typeface="Futura" panose="02020800000000000000" pitchFamily="18" charset="0"/>
              <a:cs typeface="Futura" panose="02020800000000000000" pitchFamily="18" charset="0"/>
            </a:endParaRPr>
          </a:p>
        </p:txBody>
      </p:sp>
    </p:spTree>
    <p:extLst>
      <p:ext uri="{BB962C8B-B14F-4D97-AF65-F5344CB8AC3E}">
        <p14:creationId xmlns:p14="http://schemas.microsoft.com/office/powerpoint/2010/main" val="313593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941207"/>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CAE5F5-3507-4E8F-BDFC-E717735A7D17}"/>
              </a:ext>
            </a:extLst>
          </p:cNvPr>
          <p:cNvSpPr>
            <a:spLocks noGrp="1"/>
          </p:cNvSpPr>
          <p:nvPr>
            <p:ph type="body" sz="quarter" idx="14"/>
          </p:nvPr>
        </p:nvSpPr>
        <p:spPr>
          <a:xfrm>
            <a:off x="5965759" y="1060820"/>
            <a:ext cx="6011462" cy="2829862"/>
          </a:xfrm>
        </p:spPr>
        <p:txBody>
          <a:bodyPr/>
          <a:lstStyle/>
          <a:p>
            <a:pPr algn="ctr"/>
            <a:r>
              <a:rPr lang="en-US" sz="4400" dirty="0">
                <a:latin typeface="Arial" panose="020B0604020202020204" pitchFamily="34" charset="0"/>
                <a:cs typeface="Arial" panose="020B0604020202020204" pitchFamily="34" charset="0"/>
              </a:rPr>
              <a:t>Presentation to the Roads and Transport Portfolio Committee</a:t>
            </a:r>
            <a:endParaRPr lang="en-ZA" sz="4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2A36680-B5B0-4BA5-A2D1-CABF5F6D05CE}"/>
              </a:ext>
            </a:extLst>
          </p:cNvPr>
          <p:cNvSpPr>
            <a:spLocks noGrp="1"/>
          </p:cNvSpPr>
          <p:nvPr>
            <p:ph type="body" sz="quarter" idx="15"/>
          </p:nvPr>
        </p:nvSpPr>
        <p:spPr>
          <a:xfrm>
            <a:off x="6594600" y="3890682"/>
            <a:ext cx="4753780" cy="1237130"/>
          </a:xfrm>
        </p:spPr>
        <p:txBody>
          <a:bodyPr/>
          <a:lstStyle/>
          <a:p>
            <a:pPr algn="ctr"/>
            <a:r>
              <a:rPr lang="en-GB" sz="3600" b="0" baseline="30000" dirty="0">
                <a:latin typeface="Arial" panose="020B0604020202020204" pitchFamily="34" charset="0"/>
                <a:cs typeface="Arial" panose="020B0604020202020204" pitchFamily="34" charset="0"/>
              </a:rPr>
              <a:t>10 March 2022</a:t>
            </a:r>
            <a:endParaRPr lang="en-ZA"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38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B0150B-09D8-4522-8320-11AA19317E25}"/>
              </a:ext>
            </a:extLst>
          </p:cNvPr>
          <p:cNvSpPr>
            <a:spLocks noGrp="1"/>
          </p:cNvSpPr>
          <p:nvPr>
            <p:ph type="body" sz="quarter" idx="14"/>
          </p:nvPr>
        </p:nvSpPr>
        <p:spPr>
          <a:xfrm>
            <a:off x="194873" y="237600"/>
            <a:ext cx="11692328" cy="854513"/>
          </a:xfrm>
        </p:spPr>
        <p:txBody>
          <a:bodyPr/>
          <a:lstStyle/>
          <a:p>
            <a:r>
              <a:rPr lang="en-US" sz="2000" dirty="0"/>
              <a:t>Q2. The GMA should provide progress report on all funding initiatives</a:t>
            </a:r>
            <a:endParaRPr lang="en-ZA" sz="2000" dirty="0"/>
          </a:p>
        </p:txBody>
      </p:sp>
      <p:sp>
        <p:nvSpPr>
          <p:cNvPr id="6" name="TextBox 5">
            <a:extLst>
              <a:ext uri="{FF2B5EF4-FFF2-40B4-BE49-F238E27FC236}">
                <a16:creationId xmlns:a16="http://schemas.microsoft.com/office/drawing/2014/main" id="{AFDCABF9-59FF-4057-8BC1-7D9A9BC0BF6D}"/>
              </a:ext>
            </a:extLst>
          </p:cNvPr>
          <p:cNvSpPr txBox="1"/>
          <p:nvPr/>
        </p:nvSpPr>
        <p:spPr>
          <a:xfrm>
            <a:off x="467193" y="1092112"/>
            <a:ext cx="11257613" cy="5363395"/>
          </a:xfrm>
          <a:prstGeom prst="rect">
            <a:avLst/>
          </a:prstGeom>
          <a:noFill/>
        </p:spPr>
        <p:txBody>
          <a:bodyPr wrap="square" lIns="0" tIns="0" rIns="0" bIns="0" rtlCol="0">
            <a:noAutofit/>
          </a:bodyPr>
          <a:lstStyle/>
          <a:p>
            <a:pPr marL="525463" lvl="0" indent="-342900" algn="just">
              <a:lnSpc>
                <a:spcPct val="150000"/>
              </a:lnSpc>
              <a:buFont typeface="Arial" panose="020B0604020202020204" pitchFamily="34" charset="0"/>
              <a:buChar char="•"/>
              <a:defRPr/>
            </a:pPr>
            <a:r>
              <a:rPr lang="en-US" sz="24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GMA proposed funding model is a combination of initiatives. Over the MTEF period there is an increased budget implication that is being dealt with through the budgeting process. In the current financial year an additional R366 million budget was allocated through the adjustment budget process to ensure the immediate sustainability of the Gautrain.</a:t>
            </a:r>
          </a:p>
          <a:p>
            <a:pPr marL="525463" lvl="0" indent="-342900" algn="just">
              <a:lnSpc>
                <a:spcPct val="150000"/>
              </a:lnSpc>
              <a:buFont typeface="Arial" panose="020B0604020202020204" pitchFamily="34" charset="0"/>
              <a:buChar char="•"/>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182563"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226014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B0150B-09D8-4522-8320-11AA19317E25}"/>
              </a:ext>
            </a:extLst>
          </p:cNvPr>
          <p:cNvSpPr>
            <a:spLocks noGrp="1"/>
          </p:cNvSpPr>
          <p:nvPr>
            <p:ph type="body" sz="quarter" idx="14"/>
          </p:nvPr>
        </p:nvSpPr>
        <p:spPr>
          <a:xfrm>
            <a:off x="194873" y="237600"/>
            <a:ext cx="11692328" cy="854513"/>
          </a:xfrm>
        </p:spPr>
        <p:txBody>
          <a:bodyPr/>
          <a:lstStyle/>
          <a:p>
            <a:r>
              <a:rPr lang="en-US" sz="2000" dirty="0"/>
              <a:t>Q2. The GMA should provide progress report on all funding initiatives</a:t>
            </a:r>
            <a:endParaRPr lang="en-ZA" sz="2000" dirty="0"/>
          </a:p>
        </p:txBody>
      </p:sp>
      <p:sp>
        <p:nvSpPr>
          <p:cNvPr id="6" name="TextBox 5">
            <a:extLst>
              <a:ext uri="{FF2B5EF4-FFF2-40B4-BE49-F238E27FC236}">
                <a16:creationId xmlns:a16="http://schemas.microsoft.com/office/drawing/2014/main" id="{AFDCABF9-59FF-4057-8BC1-7D9A9BC0BF6D}"/>
              </a:ext>
            </a:extLst>
          </p:cNvPr>
          <p:cNvSpPr txBox="1"/>
          <p:nvPr/>
        </p:nvSpPr>
        <p:spPr>
          <a:xfrm>
            <a:off x="467193" y="1092112"/>
            <a:ext cx="11257613" cy="5363395"/>
          </a:xfrm>
          <a:prstGeom prst="rect">
            <a:avLst/>
          </a:prstGeom>
          <a:noFill/>
        </p:spPr>
        <p:txBody>
          <a:bodyPr wrap="square" lIns="0" tIns="0" rIns="0" bIns="0" rtlCol="0">
            <a:noAutofit/>
          </a:bodyPr>
          <a:lstStyle/>
          <a:p>
            <a:pPr marL="182563" lvl="0" algn="just">
              <a:lnSpc>
                <a:spcPct val="150000"/>
              </a:lnSpc>
              <a:defRPr/>
            </a:pPr>
            <a:r>
              <a:rPr lang="en-US" sz="24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In order to mitigate longer terms funding risks the GMA is looking to exploit other funding sources. These are: </a:t>
            </a:r>
          </a:p>
          <a:p>
            <a:pPr marL="182563" lvl="0" algn="just">
              <a:lnSpc>
                <a:spcPct val="150000"/>
              </a:lnSpc>
              <a:defRPr/>
            </a:pPr>
            <a:r>
              <a:rPr lang="en-US" sz="2400" b="1"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GMA reprioritisation</a:t>
            </a:r>
          </a:p>
          <a:p>
            <a:pPr marL="525463" lvl="0" indent="-342900" algn="just">
              <a:lnSpc>
                <a:spcPct val="150000"/>
              </a:lnSpc>
              <a:buFont typeface="Arial" panose="020B0604020202020204" pitchFamily="34" charset="0"/>
              <a:buChar char="•"/>
              <a:defRPr/>
            </a:pPr>
            <a:r>
              <a:rPr lang="en-US" sz="24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GMA continues to effect the cost saving measures and cost reduction measures. This includes inter alia the cancelling the procurement of pre-owned EMUs and deferring this capital expenditure to become part of private sector investment by a post 2026 Gautrain concessionaire. This will yield around an estimated R220 million over the MTEF.</a:t>
            </a:r>
          </a:p>
          <a:p>
            <a:pPr marL="525463" lvl="0" indent="-342900" algn="just">
              <a:lnSpc>
                <a:spcPct val="150000"/>
              </a:lnSpc>
              <a:buFont typeface="Arial" panose="020B0604020202020204" pitchFamily="34" charset="0"/>
              <a:buChar char="•"/>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525463"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182563"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3906200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B0150B-09D8-4522-8320-11AA19317E25}"/>
              </a:ext>
            </a:extLst>
          </p:cNvPr>
          <p:cNvSpPr>
            <a:spLocks noGrp="1"/>
          </p:cNvSpPr>
          <p:nvPr>
            <p:ph type="body" sz="quarter" idx="14"/>
          </p:nvPr>
        </p:nvSpPr>
        <p:spPr>
          <a:xfrm>
            <a:off x="194873" y="237600"/>
            <a:ext cx="11692328" cy="854513"/>
          </a:xfrm>
        </p:spPr>
        <p:txBody>
          <a:bodyPr/>
          <a:lstStyle/>
          <a:p>
            <a:r>
              <a:rPr lang="en-US" sz="2000" dirty="0"/>
              <a:t>Q2. The GMA should provide progress report on all funding initiatives</a:t>
            </a:r>
            <a:endParaRPr lang="en-ZA" sz="2000" dirty="0"/>
          </a:p>
        </p:txBody>
      </p:sp>
      <p:sp>
        <p:nvSpPr>
          <p:cNvPr id="6" name="TextBox 5">
            <a:extLst>
              <a:ext uri="{FF2B5EF4-FFF2-40B4-BE49-F238E27FC236}">
                <a16:creationId xmlns:a16="http://schemas.microsoft.com/office/drawing/2014/main" id="{AFDCABF9-59FF-4057-8BC1-7D9A9BC0BF6D}"/>
              </a:ext>
            </a:extLst>
          </p:cNvPr>
          <p:cNvSpPr txBox="1"/>
          <p:nvPr/>
        </p:nvSpPr>
        <p:spPr>
          <a:xfrm>
            <a:off x="467193" y="1092112"/>
            <a:ext cx="11257613" cy="5363395"/>
          </a:xfrm>
          <a:prstGeom prst="rect">
            <a:avLst/>
          </a:prstGeom>
          <a:noFill/>
        </p:spPr>
        <p:txBody>
          <a:bodyPr wrap="square" lIns="0" tIns="0" rIns="0" bIns="0" rtlCol="0">
            <a:noAutofit/>
          </a:bodyPr>
          <a:lstStyle/>
          <a:p>
            <a:pPr marL="182563" lvl="0" algn="just">
              <a:lnSpc>
                <a:spcPct val="150000"/>
              </a:lnSpc>
              <a:defRPr/>
            </a:pPr>
            <a:r>
              <a:rPr lang="en-US" sz="2400" b="1"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GMA commercial opportunities</a:t>
            </a:r>
          </a:p>
          <a:p>
            <a:pPr marL="525463" lvl="0" indent="-342900" algn="just">
              <a:lnSpc>
                <a:spcPct val="150000"/>
              </a:lnSpc>
              <a:buFont typeface="Arial" panose="020B0604020202020204" pitchFamily="34" charset="0"/>
              <a:buChar char="•"/>
              <a:defRPr/>
            </a:pPr>
            <a:r>
              <a:rPr lang="en-US" sz="24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Gautrain has created value in the form of property value appreciation and through the footfalls around all the stations. It is therefore prudent to capture and leverage on this through a mix of offerings. These will include passenger services like click and collect, coffee shops and DLTC related services. This will yield around R20 million in the coming financial year growing over the MTEF as initiatives come on stream.</a:t>
            </a:r>
          </a:p>
          <a:p>
            <a:pPr marL="525463"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525463"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182563"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3092944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B0150B-09D8-4522-8320-11AA19317E25}"/>
              </a:ext>
            </a:extLst>
          </p:cNvPr>
          <p:cNvSpPr>
            <a:spLocks noGrp="1"/>
          </p:cNvSpPr>
          <p:nvPr>
            <p:ph type="body" sz="quarter" idx="14"/>
          </p:nvPr>
        </p:nvSpPr>
        <p:spPr>
          <a:xfrm>
            <a:off x="194873" y="237600"/>
            <a:ext cx="11692328" cy="854513"/>
          </a:xfrm>
        </p:spPr>
        <p:txBody>
          <a:bodyPr/>
          <a:lstStyle/>
          <a:p>
            <a:r>
              <a:rPr lang="en-US" sz="2000" dirty="0"/>
              <a:t>Q3. The GMA should also provide details on the rolling over of patronage guarantee cost into the new concessionaire in the 2026</a:t>
            </a:r>
            <a:endParaRPr lang="en-ZA" sz="2000" dirty="0"/>
          </a:p>
        </p:txBody>
      </p:sp>
      <p:sp>
        <p:nvSpPr>
          <p:cNvPr id="6" name="TextBox 5">
            <a:extLst>
              <a:ext uri="{FF2B5EF4-FFF2-40B4-BE49-F238E27FC236}">
                <a16:creationId xmlns:a16="http://schemas.microsoft.com/office/drawing/2014/main" id="{AFDCABF9-59FF-4057-8BC1-7D9A9BC0BF6D}"/>
              </a:ext>
            </a:extLst>
          </p:cNvPr>
          <p:cNvSpPr txBox="1"/>
          <p:nvPr/>
        </p:nvSpPr>
        <p:spPr>
          <a:xfrm>
            <a:off x="467193" y="1092112"/>
            <a:ext cx="11257613" cy="5363395"/>
          </a:xfrm>
          <a:prstGeom prst="rect">
            <a:avLst/>
          </a:prstGeom>
          <a:noFill/>
        </p:spPr>
        <p:txBody>
          <a:bodyPr wrap="square" lIns="0" tIns="0" rIns="0" bIns="0" rtlCol="0">
            <a:noAutofit/>
          </a:bodyPr>
          <a:lstStyle/>
          <a:p>
            <a:pPr marL="525463" lvl="0" indent="-342900" algn="just">
              <a:lnSpc>
                <a:spcPct val="150000"/>
              </a:lnSpc>
              <a:buFont typeface="Arial" panose="020B0604020202020204" pitchFamily="34" charset="0"/>
              <a:buChar char="•"/>
              <a:defRPr/>
            </a:pPr>
            <a:r>
              <a:rPr lang="en-US" sz="24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current formulation of the Patronage Guarantee is unique to the current Concession Agreement, and it deals with costs related to the construction and capital costs of the system as well as maintenance and asset replacement costs.  As such the PG in its current form will end with the end of the concession in March 2026. </a:t>
            </a: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525463"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525463"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182563"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3181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B0150B-09D8-4522-8320-11AA19317E25}"/>
              </a:ext>
            </a:extLst>
          </p:cNvPr>
          <p:cNvSpPr>
            <a:spLocks noGrp="1"/>
          </p:cNvSpPr>
          <p:nvPr>
            <p:ph type="body" sz="quarter" idx="14"/>
          </p:nvPr>
        </p:nvSpPr>
        <p:spPr>
          <a:xfrm>
            <a:off x="194873" y="237600"/>
            <a:ext cx="11692328" cy="854513"/>
          </a:xfrm>
        </p:spPr>
        <p:txBody>
          <a:bodyPr/>
          <a:lstStyle/>
          <a:p>
            <a:r>
              <a:rPr lang="en-US" sz="2000" dirty="0"/>
              <a:t>Q3. The GMA should also provide details on the rolling over of patronage guarantee cost into the new concessionaire in the 2026</a:t>
            </a:r>
            <a:endParaRPr lang="en-ZA" sz="2000" dirty="0"/>
          </a:p>
        </p:txBody>
      </p:sp>
      <p:sp>
        <p:nvSpPr>
          <p:cNvPr id="6" name="TextBox 5">
            <a:extLst>
              <a:ext uri="{FF2B5EF4-FFF2-40B4-BE49-F238E27FC236}">
                <a16:creationId xmlns:a16="http://schemas.microsoft.com/office/drawing/2014/main" id="{AFDCABF9-59FF-4057-8BC1-7D9A9BC0BF6D}"/>
              </a:ext>
            </a:extLst>
          </p:cNvPr>
          <p:cNvSpPr txBox="1"/>
          <p:nvPr/>
        </p:nvSpPr>
        <p:spPr>
          <a:xfrm>
            <a:off x="467193" y="1092112"/>
            <a:ext cx="11257613" cy="5363395"/>
          </a:xfrm>
          <a:prstGeom prst="rect">
            <a:avLst/>
          </a:prstGeom>
          <a:noFill/>
        </p:spPr>
        <p:txBody>
          <a:bodyPr wrap="square" lIns="0" tIns="0" rIns="0" bIns="0" rtlCol="0">
            <a:noAutofit/>
          </a:bodyPr>
          <a:lstStyle/>
          <a:p>
            <a:pPr marL="525463" lvl="0" indent="-342900" algn="just">
              <a:lnSpc>
                <a:spcPct val="150000"/>
              </a:lnSpc>
              <a:buFont typeface="Arial" panose="020B0604020202020204" pitchFamily="34" charset="0"/>
              <a:buChar char="•"/>
              <a:defRPr/>
            </a:pPr>
            <a:r>
              <a:rPr lang="en-US" sz="24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GMA is currently undertaking a Feasibility Study for the Post 2026 Gautrain and amongst others, the study is reviewing the envisaged cost and revenue structure and its impact to the Province going into the future. This review is in line with the view of the province and GMA to overhaul the Gautrain financial model to ensure affordability to the fiscus and overall financial sustainability of the Gautrain going forward.  It is anticipated that the review will be completed by the third quarter of the current year which will provide the relevant details of the cost and revenue structure, including the new financial model of the Post 2026 Gautrain.  </a:t>
            </a: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525463"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525463"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182563"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1106334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B0150B-09D8-4522-8320-11AA19317E25}"/>
              </a:ext>
            </a:extLst>
          </p:cNvPr>
          <p:cNvSpPr>
            <a:spLocks noGrp="1"/>
          </p:cNvSpPr>
          <p:nvPr>
            <p:ph type="body" sz="quarter" idx="14"/>
          </p:nvPr>
        </p:nvSpPr>
        <p:spPr>
          <a:xfrm>
            <a:off x="194873" y="237600"/>
            <a:ext cx="11692328" cy="854513"/>
          </a:xfrm>
        </p:spPr>
        <p:txBody>
          <a:bodyPr/>
          <a:lstStyle/>
          <a:p>
            <a:r>
              <a:rPr lang="en-US" sz="2000" dirty="0"/>
              <a:t>Q3. The GMA should also provide details on the rolling over of patronage guarantee cost into the new concessionaire in the 2026</a:t>
            </a:r>
            <a:endParaRPr lang="en-ZA" sz="2000" dirty="0"/>
          </a:p>
        </p:txBody>
      </p:sp>
      <p:sp>
        <p:nvSpPr>
          <p:cNvPr id="6" name="TextBox 5">
            <a:extLst>
              <a:ext uri="{FF2B5EF4-FFF2-40B4-BE49-F238E27FC236}">
                <a16:creationId xmlns:a16="http://schemas.microsoft.com/office/drawing/2014/main" id="{AFDCABF9-59FF-4057-8BC1-7D9A9BC0BF6D}"/>
              </a:ext>
            </a:extLst>
          </p:cNvPr>
          <p:cNvSpPr txBox="1"/>
          <p:nvPr/>
        </p:nvSpPr>
        <p:spPr>
          <a:xfrm>
            <a:off x="467193" y="1314797"/>
            <a:ext cx="11257613" cy="5363395"/>
          </a:xfrm>
          <a:prstGeom prst="rect">
            <a:avLst/>
          </a:prstGeom>
          <a:noFill/>
        </p:spPr>
        <p:txBody>
          <a:bodyPr wrap="square" lIns="0" tIns="0" rIns="0" bIns="0" rtlCol="0">
            <a:noAutofit/>
          </a:bodyPr>
          <a:lstStyle/>
          <a:p>
            <a:pPr marL="525463" lvl="0" indent="-342900" algn="just">
              <a:lnSpc>
                <a:spcPct val="150000"/>
              </a:lnSpc>
              <a:buFont typeface="Arial" panose="020B0604020202020204" pitchFamily="34" charset="0"/>
              <a:buChar char="•"/>
              <a:defRPr/>
            </a:pPr>
            <a:r>
              <a:rPr lang="en-US" sz="24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GMA will then be able to provide the committee with more details of the review once the feasibility study report is finalised in the third quarter of the coming financial year. </a:t>
            </a: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525463"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525463"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182563"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1005788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DF39CD-6D2B-4B6E-B766-2522075EC979}"/>
              </a:ext>
            </a:extLst>
          </p:cNvPr>
          <p:cNvSpPr>
            <a:spLocks noGrp="1"/>
          </p:cNvSpPr>
          <p:nvPr>
            <p:ph type="body" sz="quarter" idx="16"/>
          </p:nvPr>
        </p:nvSpPr>
        <p:spPr>
          <a:xfrm>
            <a:off x="3574545" y="2645931"/>
            <a:ext cx="4460573" cy="685853"/>
          </a:xfrm>
        </p:spPr>
        <p:txBody>
          <a:bodyPr/>
          <a:lstStyle/>
          <a:p>
            <a:r>
              <a:rPr lang="en-US" b="1" dirty="0">
                <a:latin typeface="Arial" panose="020B0604020202020204" pitchFamily="34" charset="0"/>
                <a:cs typeface="Arial" panose="020B0604020202020204" pitchFamily="34" charset="0"/>
              </a:rPr>
              <a:t>THANK YOU</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5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E7349E-BF2C-4C80-86A9-8B936E8258C9}"/>
              </a:ext>
            </a:extLst>
          </p:cNvPr>
          <p:cNvSpPr>
            <a:spLocks noGrp="1"/>
          </p:cNvSpPr>
          <p:nvPr>
            <p:ph type="body" sz="quarter" idx="16"/>
          </p:nvPr>
        </p:nvSpPr>
        <p:spPr>
          <a:xfrm>
            <a:off x="2792446" y="2258567"/>
            <a:ext cx="1540453" cy="1170433"/>
          </a:xfrm>
        </p:spPr>
        <p:txBody>
          <a:bodyPr/>
          <a:lstStyle/>
          <a:p>
            <a:r>
              <a:rPr lang="en-US" dirty="0">
                <a:latin typeface="Arial" panose="020B0604020202020204" pitchFamily="34" charset="0"/>
                <a:cs typeface="Arial" panose="020B0604020202020204" pitchFamily="34" charset="0"/>
              </a:rPr>
              <a:t>01</a:t>
            </a:r>
            <a:endParaRPr lang="en-ZA"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37E746A-D72C-4E2B-9825-96E1D5BD01A8}"/>
              </a:ext>
            </a:extLst>
          </p:cNvPr>
          <p:cNvSpPr>
            <a:spLocks noGrp="1"/>
          </p:cNvSpPr>
          <p:nvPr>
            <p:ph type="body" sz="quarter" idx="17"/>
          </p:nvPr>
        </p:nvSpPr>
        <p:spPr>
          <a:xfrm>
            <a:off x="4332899" y="1663908"/>
            <a:ext cx="6564949" cy="2548328"/>
          </a:xfrm>
        </p:spPr>
        <p:txBody>
          <a:bodyPr/>
          <a:lstStyle/>
          <a:p>
            <a:r>
              <a:rPr lang="en-US" dirty="0">
                <a:latin typeface="Arial" panose="020B0604020202020204" pitchFamily="34" charset="0"/>
                <a:cs typeface="Arial" panose="020B0604020202020204" pitchFamily="34" charset="0"/>
              </a:rPr>
              <a:t>Responses to Committee Questions on 3</a:t>
            </a:r>
            <a:r>
              <a:rPr lang="en-US" baseline="30000" dirty="0">
                <a:latin typeface="Arial" panose="020B0604020202020204" pitchFamily="34" charset="0"/>
                <a:cs typeface="Arial" panose="020B0604020202020204" pitchFamily="34" charset="0"/>
              </a:rPr>
              <a:t>rd</a:t>
            </a:r>
            <a:r>
              <a:rPr lang="en-US" dirty="0">
                <a:latin typeface="Arial" panose="020B0604020202020204" pitchFamily="34" charset="0"/>
                <a:cs typeface="Arial" panose="020B0604020202020204" pitchFamily="34" charset="0"/>
              </a:rPr>
              <a:t> Quarter Report for 2021/22 FY</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0919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B0150B-09D8-4522-8320-11AA19317E25}"/>
              </a:ext>
            </a:extLst>
          </p:cNvPr>
          <p:cNvSpPr>
            <a:spLocks noGrp="1"/>
          </p:cNvSpPr>
          <p:nvPr>
            <p:ph type="body" sz="quarter" idx="14"/>
          </p:nvPr>
        </p:nvSpPr>
        <p:spPr>
          <a:xfrm>
            <a:off x="0" y="237600"/>
            <a:ext cx="12191999" cy="854513"/>
          </a:xfrm>
        </p:spPr>
        <p:txBody>
          <a:bodyPr/>
          <a:lstStyle/>
          <a:p>
            <a:r>
              <a:rPr lang="en-US" sz="2000" dirty="0"/>
              <a:t>Q1. The GMA should provide a detail report on the financial performance per cost driver, and also provide factors that influence the upward adjustment of budget in the quarter under review</a:t>
            </a:r>
            <a:endParaRPr lang="en-ZA" sz="2000" dirty="0"/>
          </a:p>
        </p:txBody>
      </p:sp>
      <p:sp>
        <p:nvSpPr>
          <p:cNvPr id="6" name="TextBox 5">
            <a:extLst>
              <a:ext uri="{FF2B5EF4-FFF2-40B4-BE49-F238E27FC236}">
                <a16:creationId xmlns:a16="http://schemas.microsoft.com/office/drawing/2014/main" id="{AFDCABF9-59FF-4057-8BC1-7D9A9BC0BF6D}"/>
              </a:ext>
            </a:extLst>
          </p:cNvPr>
          <p:cNvSpPr txBox="1"/>
          <p:nvPr/>
        </p:nvSpPr>
        <p:spPr>
          <a:xfrm>
            <a:off x="884420" y="929390"/>
            <a:ext cx="10418164" cy="5037674"/>
          </a:xfrm>
          <a:prstGeom prst="rect">
            <a:avLst/>
          </a:prstGeom>
          <a:noFill/>
        </p:spPr>
        <p:txBody>
          <a:bodyPr wrap="square" lIns="0" tIns="0" rIns="0" bIns="0" rtlCol="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The cost drivers of the GMA up the end of the 3rd Quarter are the following:</a:t>
            </a:r>
          </a:p>
          <a:p>
            <a:pPr marL="182563" marR="0" lvl="0" algn="l" defTabSz="914400" rtl="0" eaLnBrk="1" fontAlgn="auto" latinLnBrk="0" hangingPunct="1">
              <a:lnSpc>
                <a:spcPct val="150000"/>
              </a:lnSpc>
              <a:spcBef>
                <a:spcPts val="0"/>
              </a:spcBef>
              <a:spcAft>
                <a:spcPts val="0"/>
              </a:spcAft>
              <a:buClrTx/>
              <a:buSzTx/>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4013"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4013"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4013"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4013"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algn="l" defTabSz="914400" rtl="0" eaLnBrk="1" fontAlgn="auto" latinLnBrk="0" hangingPunct="1">
              <a:lnSpc>
                <a:spcPct val="150000"/>
              </a:lnSpc>
              <a:spcBef>
                <a:spcPts val="0"/>
              </a:spcBef>
              <a:spcAft>
                <a:spcPts val="0"/>
              </a:spcAft>
              <a:buClrTx/>
              <a:buSzTx/>
              <a:tabLst/>
              <a:defRPr/>
            </a:pPr>
            <a:endParaRPr kumimoji="0" lang="en-ZA"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4013"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4013"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0" algn="l" defTabSz="914400" rtl="0" eaLnBrk="1" fontAlgn="auto" latinLnBrk="0" hangingPunct="1">
              <a:lnSpc>
                <a:spcPct val="150000"/>
              </a:lnSpc>
              <a:spcBef>
                <a:spcPts val="0"/>
              </a:spcBef>
              <a:spcAft>
                <a:spcPts val="0"/>
              </a:spcAft>
              <a:buClrTx/>
              <a:buSzTx/>
              <a:buFontTx/>
              <a:buNone/>
              <a:tabLst/>
              <a:defRPr/>
            </a:pPr>
            <a:endParaRPr kumimoji="0" lang="en-ZA" sz="13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F1206508-89CD-4944-81D7-3490E9027740}"/>
              </a:ext>
            </a:extLst>
          </p:cNvPr>
          <p:cNvPicPr>
            <a:picLocks noChangeAspect="1"/>
          </p:cNvPicPr>
          <p:nvPr/>
        </p:nvPicPr>
        <p:blipFill>
          <a:blip r:embed="rId2"/>
          <a:stretch>
            <a:fillRect/>
          </a:stretch>
        </p:blipFill>
        <p:spPr>
          <a:xfrm>
            <a:off x="1139252" y="1484026"/>
            <a:ext cx="10163331" cy="4800570"/>
          </a:xfrm>
          <a:prstGeom prst="rect">
            <a:avLst/>
          </a:prstGeom>
        </p:spPr>
      </p:pic>
    </p:spTree>
    <p:extLst>
      <p:ext uri="{BB962C8B-B14F-4D97-AF65-F5344CB8AC3E}">
        <p14:creationId xmlns:p14="http://schemas.microsoft.com/office/powerpoint/2010/main" val="81164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B0150B-09D8-4522-8320-11AA19317E25}"/>
              </a:ext>
            </a:extLst>
          </p:cNvPr>
          <p:cNvSpPr>
            <a:spLocks noGrp="1"/>
          </p:cNvSpPr>
          <p:nvPr>
            <p:ph type="body" sz="quarter" idx="14"/>
          </p:nvPr>
        </p:nvSpPr>
        <p:spPr>
          <a:xfrm>
            <a:off x="0" y="237600"/>
            <a:ext cx="12191999" cy="854513"/>
          </a:xfrm>
        </p:spPr>
        <p:txBody>
          <a:bodyPr/>
          <a:lstStyle/>
          <a:p>
            <a:r>
              <a:rPr lang="en-US" sz="2000" dirty="0"/>
              <a:t>Q1. The GMA should provide a detail report on the financial performance per cost driver, and also provide factors that influence the upward adjustment of budget in the quarter under review</a:t>
            </a:r>
            <a:endParaRPr lang="en-ZA" sz="2000" dirty="0"/>
          </a:p>
        </p:txBody>
      </p:sp>
      <p:sp>
        <p:nvSpPr>
          <p:cNvPr id="6" name="TextBox 5">
            <a:extLst>
              <a:ext uri="{FF2B5EF4-FFF2-40B4-BE49-F238E27FC236}">
                <a16:creationId xmlns:a16="http://schemas.microsoft.com/office/drawing/2014/main" id="{AFDCABF9-59FF-4057-8BC1-7D9A9BC0BF6D}"/>
              </a:ext>
            </a:extLst>
          </p:cNvPr>
          <p:cNvSpPr txBox="1"/>
          <p:nvPr/>
        </p:nvSpPr>
        <p:spPr>
          <a:xfrm>
            <a:off x="479685" y="1092113"/>
            <a:ext cx="11257613" cy="5368648"/>
          </a:xfrm>
          <a:prstGeom prst="rect">
            <a:avLst/>
          </a:prstGeom>
          <a:noFill/>
        </p:spPr>
        <p:txBody>
          <a:bodyPr wrap="square" lIns="0" tIns="0" rIns="0" bIns="0" rtlCol="0">
            <a:noAutofit/>
          </a:bodyPr>
          <a:lstStyle/>
          <a:p>
            <a:pPr marL="354013" indent="-171450" algn="just">
              <a:lnSpc>
                <a:spcPct val="150000"/>
              </a:lnSpc>
              <a:buFont typeface="Arial" panose="020B0604020202020204" pitchFamily="34" charset="0"/>
              <a:buChar char="•"/>
              <a:defRPr/>
            </a:pPr>
            <a:r>
              <a:rPr lang="en-US" sz="2200" dirty="0">
                <a:latin typeface="Century Gothic" panose="020B0502020202020204" pitchFamily="34" charset="0"/>
                <a:ea typeface="Century Gothic" panose="020B0502020202020204" pitchFamily="34" charset="0"/>
                <a:cs typeface="Century Gothic" panose="020B0502020202020204" pitchFamily="34" charset="0"/>
              </a:rPr>
              <a:t>For GMA support costs there is an under expenditure of R31 million driven mainly by savings on pay costs, consultants' costs and ICT -related expenditure.  In terms of over-expenditure, the main item relates to the Patronage Guarantee (PG) where the sudden drop in passengers using the Gautrain through the Covid 19 impact has caused the PG to increase up to the maximum limit payable by the Province to the Concessionaire in terms of the Concession Agreement (CA).  </a:t>
            </a:r>
          </a:p>
          <a:p>
            <a:pPr marL="182563" algn="just">
              <a:lnSpc>
                <a:spcPct val="150000"/>
              </a:lnSpc>
              <a:defRPr/>
            </a:pPr>
            <a:endParaRPr lang="en-US" sz="2200" dirty="0">
              <a:latin typeface="Century Gothic" panose="020B0502020202020204" pitchFamily="34" charset="0"/>
              <a:ea typeface="Century Gothic" panose="020B0502020202020204" pitchFamily="34" charset="0"/>
              <a:cs typeface="Century Gothic" panose="020B0502020202020204" pitchFamily="34" charset="0"/>
            </a:endParaRPr>
          </a:p>
          <a:p>
            <a:pPr marL="354013" indent="-171450" algn="just">
              <a:lnSpc>
                <a:spcPct val="150000"/>
              </a:lnSpc>
              <a:buFont typeface="Arial" panose="020B0604020202020204" pitchFamily="34" charset="0"/>
              <a:buChar char="•"/>
              <a:defRPr/>
            </a:pPr>
            <a:r>
              <a:rPr lang="en-US" sz="2200" dirty="0">
                <a:latin typeface="Century Gothic" panose="020B0502020202020204" pitchFamily="34" charset="0"/>
                <a:ea typeface="Century Gothic" panose="020B0502020202020204" pitchFamily="34" charset="0"/>
                <a:cs typeface="Century Gothic" panose="020B0502020202020204" pitchFamily="34" charset="0"/>
              </a:rPr>
              <a:t>This has been offset to some extent by savings in operational variations and, after use of funds from prior years, the overall over-expenditure to end December is R68,3 million</a:t>
            </a:r>
            <a:r>
              <a:rPr lang="en-US" sz="2000" dirty="0">
                <a:latin typeface="Century Gothic" panose="020B0502020202020204" pitchFamily="34" charset="0"/>
                <a:ea typeface="Century Gothic" panose="020B0502020202020204" pitchFamily="34" charset="0"/>
                <a:cs typeface="Century Gothic" panose="020B0502020202020204" pitchFamily="34" charset="0"/>
              </a:rPr>
              <a:t>.</a:t>
            </a:r>
            <a:endParaRPr lang="en-ZA"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678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B0150B-09D8-4522-8320-11AA19317E25}"/>
              </a:ext>
            </a:extLst>
          </p:cNvPr>
          <p:cNvSpPr>
            <a:spLocks noGrp="1"/>
          </p:cNvSpPr>
          <p:nvPr>
            <p:ph type="body" sz="quarter" idx="14"/>
          </p:nvPr>
        </p:nvSpPr>
        <p:spPr>
          <a:xfrm>
            <a:off x="0" y="237600"/>
            <a:ext cx="12191999" cy="854513"/>
          </a:xfrm>
        </p:spPr>
        <p:txBody>
          <a:bodyPr/>
          <a:lstStyle/>
          <a:p>
            <a:r>
              <a:rPr lang="en-US" sz="2000" dirty="0"/>
              <a:t>Q1. The GMA should provide a detail report on the financial performance per cost driver, and also provide factors that influence the upward adjustment of budget in the quarter under review</a:t>
            </a:r>
            <a:endParaRPr lang="en-ZA" sz="2000" dirty="0"/>
          </a:p>
        </p:txBody>
      </p:sp>
      <p:sp>
        <p:nvSpPr>
          <p:cNvPr id="6" name="TextBox 5">
            <a:extLst>
              <a:ext uri="{FF2B5EF4-FFF2-40B4-BE49-F238E27FC236}">
                <a16:creationId xmlns:a16="http://schemas.microsoft.com/office/drawing/2014/main" id="{AFDCABF9-59FF-4057-8BC1-7D9A9BC0BF6D}"/>
              </a:ext>
            </a:extLst>
          </p:cNvPr>
          <p:cNvSpPr txBox="1"/>
          <p:nvPr/>
        </p:nvSpPr>
        <p:spPr>
          <a:xfrm>
            <a:off x="479685" y="1092114"/>
            <a:ext cx="11257613" cy="4874950"/>
          </a:xfrm>
          <a:prstGeom prst="rect">
            <a:avLst/>
          </a:prstGeom>
          <a:noFill/>
        </p:spPr>
        <p:txBody>
          <a:bodyPr wrap="square" lIns="0" tIns="0" rIns="0" bIns="0" rtlCol="0">
            <a:noAutofit/>
          </a:bodyPr>
          <a:lstStyle/>
          <a:p>
            <a:pPr marL="354013" lvl="0" indent="-171450" algn="just">
              <a:lnSpc>
                <a:spcPct val="150000"/>
              </a:lnSpc>
              <a:buFont typeface="Arial" panose="020B0604020202020204" pitchFamily="34" charset="0"/>
              <a:buChar char="•"/>
              <a:defRPr/>
            </a:pPr>
            <a:r>
              <a:rPr lang="en-US" sz="24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Patronage Guarantee is dependent on the number of passengers that are carried by the Gautrain. The GMA and Bombela are implementing measures to increase ridership and the 4th Quarter is showing signs of growth as factors like return to office work and increased travel by scholars and students come into play.  The GMA monitors ridership closely and will continue to report on this matter.  </a:t>
            </a: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182563"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129436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E7349E-BF2C-4C80-86A9-8B936E8258C9}"/>
              </a:ext>
            </a:extLst>
          </p:cNvPr>
          <p:cNvSpPr>
            <a:spLocks noGrp="1"/>
          </p:cNvSpPr>
          <p:nvPr>
            <p:ph type="body" sz="quarter" idx="16"/>
          </p:nvPr>
        </p:nvSpPr>
        <p:spPr/>
        <p:txBody>
          <a:bodyPr/>
          <a:lstStyle/>
          <a:p>
            <a:r>
              <a:rPr lang="en-US" dirty="0">
                <a:latin typeface="Arial" panose="020B0604020202020204" pitchFamily="34" charset="0"/>
                <a:cs typeface="Arial" panose="020B0604020202020204" pitchFamily="34" charset="0"/>
              </a:rPr>
              <a:t>02</a:t>
            </a:r>
            <a:endParaRPr lang="en-ZA"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37E746A-D72C-4E2B-9825-96E1D5BD01A8}"/>
              </a:ext>
            </a:extLst>
          </p:cNvPr>
          <p:cNvSpPr>
            <a:spLocks noGrp="1"/>
          </p:cNvSpPr>
          <p:nvPr>
            <p:ph type="body" sz="quarter" idx="17"/>
          </p:nvPr>
        </p:nvSpPr>
        <p:spPr>
          <a:xfrm>
            <a:off x="4497793" y="2207861"/>
            <a:ext cx="6894732" cy="1520823"/>
          </a:xfrm>
        </p:spPr>
        <p:txBody>
          <a:bodyPr/>
          <a:lstStyle/>
          <a:p>
            <a:pPr>
              <a:lnSpc>
                <a:spcPct val="100000"/>
              </a:lnSpc>
            </a:pPr>
            <a:r>
              <a:rPr lang="en-US" sz="3200" dirty="0">
                <a:latin typeface="Arial" panose="020B0604020202020204" pitchFamily="34" charset="0"/>
                <a:cs typeface="Arial" panose="020B0604020202020204" pitchFamily="34" charset="0"/>
              </a:rPr>
              <a:t>Responses to House Resolutions on the Budget Vote 9 for 2021/22 FY</a:t>
            </a:r>
            <a:endParaRPr lang="en-Z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532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B0150B-09D8-4522-8320-11AA19317E25}"/>
              </a:ext>
            </a:extLst>
          </p:cNvPr>
          <p:cNvSpPr>
            <a:spLocks noGrp="1"/>
          </p:cNvSpPr>
          <p:nvPr>
            <p:ph type="body" sz="quarter" idx="14"/>
          </p:nvPr>
        </p:nvSpPr>
        <p:spPr>
          <a:xfrm>
            <a:off x="194873" y="237600"/>
            <a:ext cx="11692328" cy="854513"/>
          </a:xfrm>
        </p:spPr>
        <p:txBody>
          <a:bodyPr/>
          <a:lstStyle/>
          <a:p>
            <a:r>
              <a:rPr lang="en-US" sz="2000" dirty="0"/>
              <a:t>Q1. The GMA should provide a details of the Service Level Agreement on Vereeniging Intermodal Facility</a:t>
            </a:r>
            <a:endParaRPr lang="en-ZA" sz="2000" dirty="0"/>
          </a:p>
        </p:txBody>
      </p:sp>
      <p:sp>
        <p:nvSpPr>
          <p:cNvPr id="6" name="TextBox 5">
            <a:extLst>
              <a:ext uri="{FF2B5EF4-FFF2-40B4-BE49-F238E27FC236}">
                <a16:creationId xmlns:a16="http://schemas.microsoft.com/office/drawing/2014/main" id="{AFDCABF9-59FF-4057-8BC1-7D9A9BC0BF6D}"/>
              </a:ext>
            </a:extLst>
          </p:cNvPr>
          <p:cNvSpPr txBox="1"/>
          <p:nvPr/>
        </p:nvSpPr>
        <p:spPr>
          <a:xfrm>
            <a:off x="467193" y="927222"/>
            <a:ext cx="11257613" cy="5528286"/>
          </a:xfrm>
          <a:prstGeom prst="rect">
            <a:avLst/>
          </a:prstGeom>
          <a:noFill/>
        </p:spPr>
        <p:txBody>
          <a:bodyPr wrap="square" lIns="0" tIns="0" rIns="0" bIns="0" rtlCol="0">
            <a:noAutofit/>
          </a:bodyPr>
          <a:lstStyle/>
          <a:p>
            <a:pPr marL="354013" lvl="0" indent="-171450" algn="just">
              <a:lnSpc>
                <a:spcPct val="150000"/>
              </a:lnSpc>
              <a:buFont typeface="Arial" panose="020B0604020202020204" pitchFamily="34" charset="0"/>
              <a:buChar char="•"/>
              <a:defRPr/>
            </a:pPr>
            <a:r>
              <a:rPr lang="en-US" sz="24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On 28 May 2021 the MEC formally requested assistance, in relation to the Vereeniging Internodal Facility, from the Gautrain Management Agency (GMA) in terms of the Gauteng Transport Infrastructure Act and the GMA Act.</a:t>
            </a:r>
          </a:p>
          <a:p>
            <a:pPr marL="354013" lvl="0" indent="-171450" algn="just">
              <a:lnSpc>
                <a:spcPct val="150000"/>
              </a:lnSpc>
              <a:buFont typeface="Arial" panose="020B0604020202020204" pitchFamily="34" charset="0"/>
              <a:buChar char="•"/>
              <a:defRPr/>
            </a:pPr>
            <a:r>
              <a:rPr lang="en-US" sz="24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Department and the GMA (Parties) entered into a Service Level Agreement (SLA) setting out the responsibility of each party during the implementation of the project by the GMA on behalf of the Department.   The Parties’ obligations in terms of the SLA commenced on 1 March 2021and would continue until handover of the project to the Emfuleni Municipality. </a:t>
            </a: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182563"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1759221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B0150B-09D8-4522-8320-11AA19317E25}"/>
              </a:ext>
            </a:extLst>
          </p:cNvPr>
          <p:cNvSpPr>
            <a:spLocks noGrp="1"/>
          </p:cNvSpPr>
          <p:nvPr>
            <p:ph type="body" sz="quarter" idx="14"/>
          </p:nvPr>
        </p:nvSpPr>
        <p:spPr>
          <a:xfrm>
            <a:off x="194873" y="237600"/>
            <a:ext cx="11692328" cy="854513"/>
          </a:xfrm>
        </p:spPr>
        <p:txBody>
          <a:bodyPr/>
          <a:lstStyle/>
          <a:p>
            <a:r>
              <a:rPr lang="en-US" sz="2000" dirty="0"/>
              <a:t>Q1. The GMA should provide a details of the Service Level Agreement on Vereeniging Intermodal Facility</a:t>
            </a:r>
            <a:endParaRPr lang="en-ZA" sz="2000" dirty="0"/>
          </a:p>
        </p:txBody>
      </p:sp>
      <p:sp>
        <p:nvSpPr>
          <p:cNvPr id="6" name="TextBox 5">
            <a:extLst>
              <a:ext uri="{FF2B5EF4-FFF2-40B4-BE49-F238E27FC236}">
                <a16:creationId xmlns:a16="http://schemas.microsoft.com/office/drawing/2014/main" id="{AFDCABF9-59FF-4057-8BC1-7D9A9BC0BF6D}"/>
              </a:ext>
            </a:extLst>
          </p:cNvPr>
          <p:cNvSpPr txBox="1"/>
          <p:nvPr/>
        </p:nvSpPr>
        <p:spPr>
          <a:xfrm>
            <a:off x="467193" y="927222"/>
            <a:ext cx="11257613" cy="5528286"/>
          </a:xfrm>
          <a:prstGeom prst="rect">
            <a:avLst/>
          </a:prstGeom>
          <a:noFill/>
        </p:spPr>
        <p:txBody>
          <a:bodyPr wrap="square" lIns="0" tIns="0" rIns="0" bIns="0" rtlCol="0">
            <a:noAutofit/>
          </a:bodyPr>
          <a:lstStyle/>
          <a:p>
            <a:pPr marL="182563" lvl="0" algn="just">
              <a:lnSpc>
                <a:spcPct val="150000"/>
              </a:lnSpc>
              <a:defRPr/>
            </a:pPr>
            <a:r>
              <a:rPr lang="en-US" sz="24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GMA has mobilised a professional services team and is undertaking the project in two stages:</a:t>
            </a:r>
          </a:p>
          <a:p>
            <a:pPr marL="182563" lvl="0" algn="just">
              <a:lnSpc>
                <a:spcPct val="150000"/>
              </a:lnSpc>
              <a:defRPr/>
            </a:pPr>
            <a:r>
              <a:rPr lang="en-US" sz="24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Stage 1: Project definition and a Business Case in terms of the</a:t>
            </a:r>
          </a:p>
          <a:p>
            <a:pPr marL="182563" lvl="0" algn="just">
              <a:lnSpc>
                <a:spcPct val="150000"/>
              </a:lnSpc>
              <a:defRPr/>
            </a:pPr>
            <a:r>
              <a:rPr lang="en-US" sz="24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directives of the Gauteng Provincial Treasury and applicable standard</a:t>
            </a:r>
          </a:p>
          <a:p>
            <a:pPr marL="182563" lvl="0" algn="just">
              <a:lnSpc>
                <a:spcPct val="150000"/>
              </a:lnSpc>
              <a:defRPr/>
            </a:pPr>
            <a:r>
              <a:rPr lang="en-US" sz="24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operating procedures.</a:t>
            </a:r>
          </a:p>
          <a:p>
            <a:pPr marL="182563" lvl="0" algn="just">
              <a:lnSpc>
                <a:spcPct val="150000"/>
              </a:lnSpc>
              <a:defRPr/>
            </a:pPr>
            <a:r>
              <a:rPr lang="en-US" sz="24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Stage 2: Design, Procurement, and Implementation. This stage only </a:t>
            </a:r>
          </a:p>
          <a:p>
            <a:pPr marL="182563" lvl="0" algn="just">
              <a:lnSpc>
                <a:spcPct val="150000"/>
              </a:lnSpc>
              <a:defRPr/>
            </a:pPr>
            <a:r>
              <a:rPr lang="en-US" sz="24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follows once the respective Business Cases have been approved by </a:t>
            </a:r>
          </a:p>
          <a:p>
            <a:pPr marL="182563" lvl="0" algn="just">
              <a:lnSpc>
                <a:spcPct val="150000"/>
              </a:lnSpc>
              <a:defRPr/>
            </a:pPr>
            <a:r>
              <a:rPr lang="en-US" sz="24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the Treasury and funds have been committed for procurement</a:t>
            </a:r>
          </a:p>
          <a:p>
            <a:pPr marL="182563" marR="0" lvl="0" algn="just" defTabSz="914400" rtl="0" eaLnBrk="1" fontAlgn="auto" latinLnBrk="0" hangingPunct="1">
              <a:lnSpc>
                <a:spcPct val="15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182563"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102987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B0150B-09D8-4522-8320-11AA19317E25}"/>
              </a:ext>
            </a:extLst>
          </p:cNvPr>
          <p:cNvSpPr>
            <a:spLocks noGrp="1"/>
          </p:cNvSpPr>
          <p:nvPr>
            <p:ph type="body" sz="quarter" idx="14"/>
          </p:nvPr>
        </p:nvSpPr>
        <p:spPr>
          <a:xfrm>
            <a:off x="194873" y="237600"/>
            <a:ext cx="11692328" cy="854513"/>
          </a:xfrm>
        </p:spPr>
        <p:txBody>
          <a:bodyPr/>
          <a:lstStyle/>
          <a:p>
            <a:r>
              <a:rPr lang="en-US" sz="2000" dirty="0"/>
              <a:t>Q1. The GMA should provide a details of the Service Level Agreement on Vereeniging Intermodal Facility</a:t>
            </a:r>
            <a:endParaRPr lang="en-ZA" sz="2000" dirty="0"/>
          </a:p>
        </p:txBody>
      </p:sp>
      <p:sp>
        <p:nvSpPr>
          <p:cNvPr id="6" name="TextBox 5">
            <a:extLst>
              <a:ext uri="{FF2B5EF4-FFF2-40B4-BE49-F238E27FC236}">
                <a16:creationId xmlns:a16="http://schemas.microsoft.com/office/drawing/2014/main" id="{AFDCABF9-59FF-4057-8BC1-7D9A9BC0BF6D}"/>
              </a:ext>
            </a:extLst>
          </p:cNvPr>
          <p:cNvSpPr txBox="1"/>
          <p:nvPr/>
        </p:nvSpPr>
        <p:spPr>
          <a:xfrm>
            <a:off x="467193" y="1092112"/>
            <a:ext cx="11257613" cy="5363395"/>
          </a:xfrm>
          <a:prstGeom prst="rect">
            <a:avLst/>
          </a:prstGeom>
          <a:noFill/>
        </p:spPr>
        <p:txBody>
          <a:bodyPr wrap="square" lIns="0" tIns="0" rIns="0" bIns="0" rtlCol="0">
            <a:noAutofit/>
          </a:bodyPr>
          <a:lstStyle/>
          <a:p>
            <a:pPr marL="525463" lvl="0" indent="-342900" algn="just">
              <a:lnSpc>
                <a:spcPct val="150000"/>
              </a:lnSpc>
              <a:buFont typeface="Arial" panose="020B0604020202020204" pitchFamily="34" charset="0"/>
              <a:buChar char="•"/>
              <a:defRPr/>
            </a:pPr>
            <a:r>
              <a:rPr lang="en-US" sz="24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GMA is obliged to provide regular progress reports to the GDRT, the MEC and the GMA Board.  The SLA further provides for the reimbursement of expenses incurred by the GMA in implementing the project.  The Parties further nominated liaison officers representing each of the Parties to ensure efficient communication and unblocking potential bottlenecks timeously.  A comprehensive Responsibility Matrix forms part of the SLA detailing the specific responsibilities of each Party.</a:t>
            </a: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182563"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3352838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CD6F637556FD4EAC65C58C1DD36912" ma:contentTypeVersion="16" ma:contentTypeDescription="Create a new document." ma:contentTypeScope="" ma:versionID="89301848bbbe796677b571b4ebea2b0a">
  <xsd:schema xmlns:xsd="http://www.w3.org/2001/XMLSchema" xmlns:xs="http://www.w3.org/2001/XMLSchema" xmlns:p="http://schemas.microsoft.com/office/2006/metadata/properties" xmlns:ns1="http://schemas.microsoft.com/sharepoint/v3" xmlns:ns3="eebd8f8b-fa1e-4375-ac7f-435e5e57b141" xmlns:ns4="2115d6b6-9c55-4ef7-aac5-cfba684d2d6f" targetNamespace="http://schemas.microsoft.com/office/2006/metadata/properties" ma:root="true" ma:fieldsID="b3dd6749600fbf97b377d5355053b0e7" ns1:_="" ns3:_="" ns4:_="">
    <xsd:import namespace="http://schemas.microsoft.com/sharepoint/v3"/>
    <xsd:import namespace="eebd8f8b-fa1e-4375-ac7f-435e5e57b141"/>
    <xsd:import namespace="2115d6b6-9c55-4ef7-aac5-cfba684d2d6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bd8f8b-fa1e-4375-ac7f-435e5e57b1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15d6b6-9c55-4ef7-aac5-cfba684d2d6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5AD774-4FD7-460A-A099-AE49BB8A9E62}">
  <ds:schemaRef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eebd8f8b-fa1e-4375-ac7f-435e5e57b141"/>
    <ds:schemaRef ds:uri="http://www.w3.org/XML/1998/namespace"/>
    <ds:schemaRef ds:uri="http://purl.org/dc/elements/1.1/"/>
    <ds:schemaRef ds:uri="2115d6b6-9c55-4ef7-aac5-cfba684d2d6f"/>
    <ds:schemaRef ds:uri="http://schemas.microsoft.com/office/2006/metadata/properties"/>
    <ds:schemaRef ds:uri="http://schemas.microsoft.com/sharepoint/v3"/>
    <ds:schemaRef ds:uri="http://purl.org/dc/terms/"/>
  </ds:schemaRefs>
</ds:datastoreItem>
</file>

<file path=customXml/itemProps2.xml><?xml version="1.0" encoding="utf-8"?>
<ds:datastoreItem xmlns:ds="http://schemas.openxmlformats.org/officeDocument/2006/customXml" ds:itemID="{BD214558-3EFF-4B49-B187-76DF68242312}">
  <ds:schemaRefs>
    <ds:schemaRef ds:uri="http://schemas.microsoft.com/sharepoint/v3/contenttype/forms"/>
  </ds:schemaRefs>
</ds:datastoreItem>
</file>

<file path=customXml/itemProps3.xml><?xml version="1.0" encoding="utf-8"?>
<ds:datastoreItem xmlns:ds="http://schemas.openxmlformats.org/officeDocument/2006/customXml" ds:itemID="{6772D0B6-F638-4FB7-8436-C810CF08C370}">
  <ds:schemaRefs>
    <ds:schemaRef ds:uri="2115d6b6-9c55-4ef7-aac5-cfba684d2d6f"/>
    <ds:schemaRef ds:uri="eebd8f8b-fa1e-4375-ac7f-435e5e57b1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3834</TotalTime>
  <Words>1177</Words>
  <Application>Microsoft Office PowerPoint</Application>
  <PresentationFormat>Widescreen</PresentationFormat>
  <Paragraphs>55</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Century Gothic</vt:lpstr>
      <vt:lpstr>Century Gothic Pro</vt:lpstr>
      <vt:lpstr>Futura</vt:lpstr>
      <vt:lpstr>Futura Md BT</vt:lpstr>
      <vt:lpstr>Gill Sans</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Stiaan van Zyl</dc:creator>
  <cp:lastModifiedBy>Mahibila, Russel (GPDRT)</cp:lastModifiedBy>
  <cp:revision>60</cp:revision>
  <cp:lastPrinted>2021-07-29T16:21:59Z</cp:lastPrinted>
  <dcterms:created xsi:type="dcterms:W3CDTF">2020-08-04T15:51:59Z</dcterms:created>
  <dcterms:modified xsi:type="dcterms:W3CDTF">2022-03-07T18:02:04Z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0x01010000CD6F637556FD4EAC65C58C1DD36912</vt:lpwstr>
  </property>
</Properties>
</file>