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2" r:id="rId2"/>
  </p:sldMasterIdLst>
  <p:notesMasterIdLst>
    <p:notesMasterId r:id="rId7"/>
  </p:notesMasterIdLst>
  <p:sldIdLst>
    <p:sldId id="256" r:id="rId3"/>
    <p:sldId id="3721" r:id="rId4"/>
    <p:sldId id="3722" r:id="rId5"/>
    <p:sldId id="323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3" autoAdjust="0"/>
    <p:restoredTop sz="93910" autoAdjust="0"/>
  </p:normalViewPr>
  <p:slideViewPr>
    <p:cSldViewPr snapToGrid="0" snapToObjects="1" showGuides="1">
      <p:cViewPr varScale="1">
        <p:scale>
          <a:sx n="64" d="100"/>
          <a:sy n="64" d="100"/>
        </p:scale>
        <p:origin x="9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C1A11-90DA-40D6-B914-4E7DD63326E5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33139-768D-4E05-92BB-5746E1DDD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019270" cy="481913"/>
          </a:xfrm>
        </p:spPr>
        <p:txBody>
          <a:bodyPr>
            <a:normAutofit/>
          </a:bodyPr>
          <a:lstStyle>
            <a:lvl1pPr>
              <a:defRPr sz="25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530" y="1825625"/>
            <a:ext cx="10019270" cy="4351338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4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2D0C3-A378-4F0B-8D88-FC1B6C6DB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03E53-3422-4081-A050-C6389B42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873C2-7B19-4191-8233-E5C967BA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323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0E03B-C480-4B56-B744-1D5AAB3A8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A5351-7C76-4D79-AC48-E0DB90003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096D0-80B5-4661-A8B3-2126B0799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1CA9D-BA02-4AA7-9BA5-2BB08796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B7E43-3C7F-4BE5-9338-FC0E9942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5EBB1-0D4B-4F5B-A5D2-4E9E186D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3284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CE8D-0C31-45B6-9252-8D987888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F3BE22-CDDB-46BD-BB35-62F7FECBD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E7658-025D-432B-BED8-2FEB35A4D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7E6C8-7EA1-470E-9F8C-86B6ACEBC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79962-F1C3-42C7-B8D9-FE2FF964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971E6-1166-437C-B4F9-11AFA647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06555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7E8F2-ADE3-405A-81A4-662C3EAEE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3C66A-64F2-4A41-B691-08951B989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44025-5DAD-42BF-8EF3-FA547D842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F81B8-3878-4FFA-A203-B7F7EE6A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9E248-DDE3-45CA-B479-7E70267F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259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78FDD-459C-443E-B626-7F02686BF5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D46A2-44C3-48E8-810A-5A51CAE6C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96FD-5014-4805-92EA-33710900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49D0-EC27-4507-BD97-E3D311A2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9E95E-EECD-4CBF-A26C-3E25DF0C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1920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57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019270" cy="481913"/>
          </a:xfrm>
        </p:spPr>
        <p:txBody>
          <a:bodyPr>
            <a:normAutofit/>
          </a:bodyPr>
          <a:lstStyle>
            <a:lvl1pPr>
              <a:defRPr sz="25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530" y="1825625"/>
            <a:ext cx="10019270" cy="4351338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49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0E40-B734-5C4F-A779-8A1C3D884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572000" cy="477837"/>
          </a:xfrm>
        </p:spPr>
        <p:txBody>
          <a:bodyPr anchor="b">
            <a:normAutofit/>
          </a:bodyPr>
          <a:lstStyle>
            <a:lvl1pPr algn="ctr">
              <a:defRPr sz="25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A6A69-57F2-4925-9AF2-88741EBCD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F8920-79D4-4CD6-B3BA-19C0F1BE7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93982-287D-4669-BC5D-82A8C766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46520-AFE2-4916-A9A9-6C7BC181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FC948-CA40-490B-BE9B-A3337B85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920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09B6A-9577-47DF-B817-0CD599CF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3076E-DC4F-4857-906F-241E75548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FD0A0-3246-4B64-B2ED-73A5D132F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F99B0-B069-4801-ACF6-253E04CA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0588B-8E63-4EED-B9AC-5BB8D8EF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847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826E1-2E97-48BA-98D7-FFD365DD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F0537-7668-4022-A279-01C1D2106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BEED9-02B3-4549-A936-DD3CE0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F6737-9C97-4493-9925-F80DFA2F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98300-1DC1-4D24-A239-A9E876CF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414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B24D-BF82-4A79-B239-864B8E93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0CD7E-2DCD-414E-8EDE-0AA944314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748C0-9082-4054-900F-122C78A97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E3AF4-2BF8-4797-AB9F-0E183FD3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65006-3343-4ED8-963A-1F20D63F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47497-DE7F-4A0C-B3A9-69A51190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01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A9D53-0C26-4EE5-93A3-DD9FDEA7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42B1-58CB-447E-887B-8B885F52A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CEBDC-E85F-40BC-B7C7-46C9933AE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247A81-1C35-47DD-A6C4-358FB3A54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6C250-F390-4C0F-B309-43864B70C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E26D2-D5D1-493A-83D3-4ABA53F1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4836C-0FB2-4303-8C5A-3D288F1F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4135EC-C952-489F-886E-1F20516A0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561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00B10-2457-4F66-85BA-08029C40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06C42-A85D-469D-8AFD-2D5578BCF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3A073-B15D-4C00-8181-3C34D07C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103DB-BCE1-466D-9CA7-49980CDB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483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980991-A056-4B42-ACB8-16EE036A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CD031-17B5-475A-8CAE-50F39A30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74EF0-F40B-4C32-AD4D-D502D374D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ED3D1-E4D6-4A9B-B5A2-2FDB49CEE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F80D0-594F-4228-AD6E-D59A71084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6817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549" y="1039946"/>
            <a:ext cx="10148341" cy="2571749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Roads and Transport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to the Roads and Transport Portfolio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549" y="3859501"/>
            <a:ext cx="10148341" cy="1828800"/>
          </a:xfrm>
        </p:spPr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spcBef>
                <a:spcPct val="20000"/>
              </a:spcBef>
              <a:defRPr/>
            </a:pPr>
            <a:endParaRPr lang="en-ZA" sz="3600" b="1" dirty="0">
              <a:solidFill>
                <a:prstClr val="white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defTabSz="457200">
              <a:lnSpc>
                <a:spcPct val="100000"/>
              </a:lnSpc>
              <a:spcBef>
                <a:spcPct val="20000"/>
              </a:spcBef>
              <a:defRPr/>
            </a:pPr>
            <a:endParaRPr lang="en-US" sz="9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March 2022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1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9668250" cy="47411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Progress on the Appointment of New Subsidised Bus Contracts</a:t>
            </a:r>
            <a:endParaRPr lang="en-ZA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34530" y="2019789"/>
            <a:ext cx="10072986" cy="366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tender was advertised on 15 October 2021 and closed on 14th January 2022.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MEC received a letter from the Minister of Transport imploring him to hold the tender process pending the NDoT driven consultations with National Treasury and the Auditor General.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en-GB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5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9668250" cy="47411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Progress on the Appointment of New Subsidised Bus Contracts</a:t>
            </a:r>
            <a:endParaRPr lang="en-ZA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34530" y="1600065"/>
            <a:ext cx="10072986" cy="4220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meantime, the litigation action by PUTCO/ Southern African Bus Operators Association (SABOA)/ Bus Industry Restructuring Fund (BIRF) against the subsidised bus contracts procurement process is set for court hearing on the 17th and 18th March 2022.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Bid evaluation is currently underway and is estimated to be completed by the end of March 2022.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en-GB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2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873" y="1087395"/>
            <a:ext cx="10585326" cy="474119"/>
          </a:xfrm>
        </p:spPr>
        <p:txBody>
          <a:bodyPr>
            <a:normAutofit fontScale="90000"/>
          </a:bodyPr>
          <a:lstStyle/>
          <a:p>
            <a:pPr algn="ctr"/>
            <a:r>
              <a:rPr lang="en-ZA" sz="4400" dirty="0">
                <a:latin typeface="Arial" panose="020B0604020202020204" pitchFamily="34" charset="0"/>
                <a:cs typeface="Arial" panose="020B0604020202020204" pitchFamily="34" charset="0"/>
              </a:rPr>
              <a:t>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EE479-AF4B-43E8-A174-D57D640D5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529" y="1768839"/>
            <a:ext cx="10585327" cy="46367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0" dirty="0">
              <a:latin typeface="Baskerville Old Face" panose="02020602080505020303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END OF PRESENTATION </a:t>
            </a:r>
          </a:p>
          <a:p>
            <a:pPr marL="0" indent="0" algn="ctr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41170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150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Baskerville Old Face</vt:lpstr>
      <vt:lpstr>Calibri</vt:lpstr>
      <vt:lpstr>Calibri Light</vt:lpstr>
      <vt:lpstr>Office Theme</vt:lpstr>
      <vt:lpstr>1_Office Theme</vt:lpstr>
      <vt:lpstr>Department of Roads and Transport  Presentation to the Roads and Transport Portfolio Committee</vt:lpstr>
      <vt:lpstr>Progress on the Appointment of New Subsidised Bus Contracts</vt:lpstr>
      <vt:lpstr>Progress on the Appointment of New Subsidised Bus Contracts</vt:lpstr>
      <vt:lpstr>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Mahibila, Russel (GPDRT)</cp:lastModifiedBy>
  <cp:revision>120</cp:revision>
  <cp:lastPrinted>2022-02-21T09:49:50Z</cp:lastPrinted>
  <dcterms:created xsi:type="dcterms:W3CDTF">2020-04-22T09:10:44Z</dcterms:created>
  <dcterms:modified xsi:type="dcterms:W3CDTF">2022-03-09T11:48:00Z</dcterms:modified>
</cp:coreProperties>
</file>